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3" r:id="rId3"/>
    <p:sldMasterId id="2147483695" r:id="rId4"/>
  </p:sldMasterIdLst>
  <p:notesMasterIdLst>
    <p:notesMasterId r:id="rId18"/>
  </p:notesMasterIdLst>
  <p:sldIdLst>
    <p:sldId id="256" r:id="rId5"/>
    <p:sldId id="258" r:id="rId6"/>
    <p:sldId id="259" r:id="rId7"/>
    <p:sldId id="260" r:id="rId8"/>
    <p:sldId id="263" r:id="rId9"/>
    <p:sldId id="264" r:id="rId10"/>
    <p:sldId id="280" r:id="rId11"/>
    <p:sldId id="266" r:id="rId12"/>
    <p:sldId id="267" r:id="rId13"/>
    <p:sldId id="271" r:id="rId14"/>
    <p:sldId id="273" r:id="rId15"/>
    <p:sldId id="277" r:id="rId16"/>
    <p:sldId id="278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216">
          <p15:clr>
            <a:srgbClr val="747775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7N6JcQi/gn6OhvojTh4gLp9Qs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59" autoAdjust="0"/>
  </p:normalViewPr>
  <p:slideViewPr>
    <p:cSldViewPr snapToGrid="0">
      <p:cViewPr varScale="1">
        <p:scale>
          <a:sx n="84" d="100"/>
          <a:sy n="84" d="100"/>
        </p:scale>
        <p:origin x="372" y="72"/>
      </p:cViewPr>
      <p:guideLst>
        <p:guide orient="horz" pos="1620"/>
        <p:guide pos="2880"/>
        <p:guide pos="2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customschemas.google.com/relationships/presentationmetadata" Target="meta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1" name="Google Shape;80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" name="Google Shape;8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7" name="Google Shape;857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6" name="Google Shape;101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5" name="Google Shape;42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6" name="Google Shape;53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664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0" name="Google Shape;64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3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8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2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1"/>
          <p:cNvSpPr txBox="1"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1" name="Google Shape;101;p61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61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61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62"/>
          <p:cNvSpPr txBox="1"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62"/>
          <p:cNvSpPr txBox="1"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62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62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62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3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6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3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6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63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6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4"/>
          <p:cNvSpPr txBox="1">
            <a:spLocks noGrp="1"/>
          </p:cNvSpPr>
          <p:nvPr>
            <p:ph type="title"/>
          </p:nvPr>
        </p:nvSpPr>
        <p:spPr>
          <a:xfrm>
            <a:off x="629841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4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0" name="Google Shape;120;p64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64"/>
          <p:cNvSpPr txBox="1">
            <a:spLocks noGrp="1"/>
          </p:cNvSpPr>
          <p:nvPr>
            <p:ph type="body" idx="3"/>
          </p:nvPr>
        </p:nvSpPr>
        <p:spPr>
          <a:xfrm>
            <a:off x="4629151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2" name="Google Shape;122;p64"/>
          <p:cNvSpPr txBox="1">
            <a:spLocks noGrp="1"/>
          </p:cNvSpPr>
          <p:nvPr>
            <p:ph type="body" idx="4"/>
          </p:nvPr>
        </p:nvSpPr>
        <p:spPr>
          <a:xfrm>
            <a:off x="4629151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64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64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64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5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65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5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5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6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66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6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0" cy="5138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67"/>
          <p:cNvSpPr txBox="1">
            <a:spLocks noGrp="1"/>
          </p:cNvSpPr>
          <p:nvPr>
            <p:ph type="body" idx="1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38" name="Google Shape;138;p6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39" name="Google Shape;139;p6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6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68"/>
          <p:cNvSpPr>
            <a:spLocks noGrp="1"/>
          </p:cNvSpPr>
          <p:nvPr>
            <p:ph type="pic" idx="2"/>
          </p:nvPr>
        </p:nvSpPr>
        <p:spPr>
          <a:xfrm>
            <a:off x="3887391" y="740571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145" name="Google Shape;145;p6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46" name="Google Shape;146;p68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68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68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9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69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9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69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0"/>
          <p:cNvSpPr txBox="1">
            <a:spLocks noGrp="1"/>
          </p:cNvSpPr>
          <p:nvPr>
            <p:ph type="title"/>
          </p:nvPr>
        </p:nvSpPr>
        <p:spPr>
          <a:xfrm rot="5400000">
            <a:off x="5350074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70"/>
          <p:cNvSpPr txBox="1">
            <a:spLocks noGrp="1"/>
          </p:cNvSpPr>
          <p:nvPr>
            <p:ph type="body" idx="1"/>
          </p:nvPr>
        </p:nvSpPr>
        <p:spPr>
          <a:xfrm rot="5400000">
            <a:off x="1349574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70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70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70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3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0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4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4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4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4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7" name="Google Shape;197;p4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8" name="Google Shape;198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4" name="Google Shape;204;p4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4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206" name="Google Shape;206;p4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7" name="Google Shape;207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48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222" name="Google Shape;222;p48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23" name="Google Shape;223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9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51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2" name="Google Shape;242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>
  <p:cSld name="标题幻灯片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52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53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5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53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54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54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5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5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6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6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>
  <p:cSld name="内容与标题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7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7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>
  <p:cSld name="标题和竖排文字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59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9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0"/>
          <p:cNvSpPr txBox="1">
            <a:spLocks noGrp="1"/>
          </p:cNvSpPr>
          <p:nvPr>
            <p:ph type="dt" idx="10"/>
          </p:nvPr>
        </p:nvSpPr>
        <p:spPr>
          <a:xfrm>
            <a:off x="395536" y="486965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6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60"/>
          <p:cNvSpPr txBox="1">
            <a:spLocks noGrp="1"/>
          </p:cNvSpPr>
          <p:nvPr>
            <p:ph type="sldNum" idx="12"/>
          </p:nvPr>
        </p:nvSpPr>
        <p:spPr>
          <a:xfrm>
            <a:off x="8434197" y="4876006"/>
            <a:ext cx="364147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72"/>
          <p:cNvSpPr txBox="1">
            <a:spLocks noGrp="1"/>
          </p:cNvSpPr>
          <p:nvPr>
            <p:ph type="ctrTitle"/>
          </p:nvPr>
        </p:nvSpPr>
        <p:spPr>
          <a:xfrm>
            <a:off x="685800" y="1598617"/>
            <a:ext cx="7772400" cy="1101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4" name="Google Shape;284;p7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5" name="Google Shape;285;p7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72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7" name="Google Shape;287;p7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73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0" name="Google Shape;290;p73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1" name="Google Shape;291;p73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2" name="Google Shape;292;p73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3" name="Google Shape;293;p73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74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6" name="Google Shape;296;p74"/>
          <p:cNvSpPr txBox="1">
            <a:spLocks noGrp="1"/>
          </p:cNvSpPr>
          <p:nvPr>
            <p:ph type="body" idx="1"/>
          </p:nvPr>
        </p:nvSpPr>
        <p:spPr>
          <a:xfrm>
            <a:off x="722313" y="2179642"/>
            <a:ext cx="7772400" cy="1125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74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8" name="Google Shape;298;p74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74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75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75"/>
          <p:cNvSpPr txBox="1">
            <a:spLocks noGrp="1"/>
          </p:cNvSpPr>
          <p:nvPr>
            <p:ph type="body" idx="1"/>
          </p:nvPr>
        </p:nvSpPr>
        <p:spPr>
          <a:xfrm>
            <a:off x="457200" y="1200154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3" name="Google Shape;303;p75"/>
          <p:cNvSpPr txBox="1">
            <a:spLocks noGrp="1"/>
          </p:cNvSpPr>
          <p:nvPr>
            <p:ph type="body" idx="2"/>
          </p:nvPr>
        </p:nvSpPr>
        <p:spPr>
          <a:xfrm>
            <a:off x="4648200" y="1200154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4" name="Google Shape;304;p75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5" name="Google Shape;305;p75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6" name="Google Shape;306;p75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76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9" name="Google Shape;309;p76"/>
          <p:cNvSpPr txBox="1">
            <a:spLocks noGrp="1"/>
          </p:cNvSpPr>
          <p:nvPr>
            <p:ph type="body" idx="1"/>
          </p:nvPr>
        </p:nvSpPr>
        <p:spPr>
          <a:xfrm>
            <a:off x="457202" y="1150938"/>
            <a:ext cx="4040188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76"/>
          <p:cNvSpPr txBox="1">
            <a:spLocks noGrp="1"/>
          </p:cNvSpPr>
          <p:nvPr>
            <p:ph type="body" idx="2"/>
          </p:nvPr>
        </p:nvSpPr>
        <p:spPr>
          <a:xfrm>
            <a:off x="457202" y="1631954"/>
            <a:ext cx="4040188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76"/>
          <p:cNvSpPr txBox="1">
            <a:spLocks noGrp="1"/>
          </p:cNvSpPr>
          <p:nvPr>
            <p:ph type="body" idx="3"/>
          </p:nvPr>
        </p:nvSpPr>
        <p:spPr>
          <a:xfrm>
            <a:off x="4645027" y="1150938"/>
            <a:ext cx="4041775" cy="48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76"/>
          <p:cNvSpPr txBox="1">
            <a:spLocks noGrp="1"/>
          </p:cNvSpPr>
          <p:nvPr>
            <p:ph type="body" idx="4"/>
          </p:nvPr>
        </p:nvSpPr>
        <p:spPr>
          <a:xfrm>
            <a:off x="4645027" y="1631954"/>
            <a:ext cx="4041775" cy="2962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3" name="Google Shape;313;p76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4" name="Google Shape;314;p76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76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77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8" name="Google Shape;318;p77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77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77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78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78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4" name="Google Shape;324;p78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79"/>
          <p:cNvSpPr txBox="1">
            <a:spLocks noGrp="1"/>
          </p:cNvSpPr>
          <p:nvPr>
            <p:ph type="title"/>
          </p:nvPr>
        </p:nvSpPr>
        <p:spPr>
          <a:xfrm>
            <a:off x="457202" y="204792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27" name="Google Shape;327;p79"/>
          <p:cNvSpPr txBox="1">
            <a:spLocks noGrp="1"/>
          </p:cNvSpPr>
          <p:nvPr>
            <p:ph type="body" idx="1"/>
          </p:nvPr>
        </p:nvSpPr>
        <p:spPr>
          <a:xfrm>
            <a:off x="3575051" y="204792"/>
            <a:ext cx="5111751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8" name="Google Shape;328;p79"/>
          <p:cNvSpPr txBox="1">
            <a:spLocks noGrp="1"/>
          </p:cNvSpPr>
          <p:nvPr>
            <p:ph type="body" idx="2"/>
          </p:nvPr>
        </p:nvSpPr>
        <p:spPr>
          <a:xfrm>
            <a:off x="457202" y="1076325"/>
            <a:ext cx="3008313" cy="35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9" name="Google Shape;329;p79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79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79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8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4" name="Google Shape;334;p80"/>
          <p:cNvSpPr>
            <a:spLocks noGrp="1"/>
          </p:cNvSpPr>
          <p:nvPr>
            <p:ph type="pic" idx="2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80"/>
          <p:cNvSpPr txBox="1">
            <a:spLocks noGrp="1"/>
          </p:cNvSpPr>
          <p:nvPr>
            <p:ph type="body" idx="1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80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80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80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81"/>
          <p:cNvSpPr txBox="1"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1" name="Google Shape;341;p81"/>
          <p:cNvSpPr txBox="1">
            <a:spLocks noGrp="1"/>
          </p:cNvSpPr>
          <p:nvPr>
            <p:ph type="body" idx="1"/>
          </p:nvPr>
        </p:nvSpPr>
        <p:spPr>
          <a:xfrm rot="5400000">
            <a:off x="2874963" y="-1217608"/>
            <a:ext cx="339407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81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81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81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 type="vertTitleAndTx">
  <p:cSld name="VERTICAL_TITLE_AND_VERTICAL_TEX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82"/>
          <p:cNvSpPr txBox="1">
            <a:spLocks noGrp="1"/>
          </p:cNvSpPr>
          <p:nvPr>
            <p:ph type="title"/>
          </p:nvPr>
        </p:nvSpPr>
        <p:spPr>
          <a:xfrm rot="5400000">
            <a:off x="5464175" y="1371600"/>
            <a:ext cx="43878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7" name="Google Shape;347;p82"/>
          <p:cNvSpPr txBox="1">
            <a:spLocks noGrp="1"/>
          </p:cNvSpPr>
          <p:nvPr>
            <p:ph type="body" idx="1"/>
          </p:nvPr>
        </p:nvSpPr>
        <p:spPr>
          <a:xfrm rot="5400000">
            <a:off x="1273175" y="-609600"/>
            <a:ext cx="43878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82"/>
          <p:cNvSpPr txBox="1">
            <a:spLocks noGrp="1"/>
          </p:cNvSpPr>
          <p:nvPr>
            <p:ph type="dt" idx="10"/>
          </p:nvPr>
        </p:nvSpPr>
        <p:spPr>
          <a:xfrm>
            <a:off x="457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82"/>
          <p:cNvSpPr txBox="1">
            <a:spLocks noGrp="1"/>
          </p:cNvSpPr>
          <p:nvPr>
            <p:ph type="ftr" idx="11"/>
          </p:nvPr>
        </p:nvSpPr>
        <p:spPr>
          <a:xfrm>
            <a:off x="3124200" y="4767267"/>
            <a:ext cx="2895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82"/>
          <p:cNvSpPr txBox="1">
            <a:spLocks noGrp="1"/>
          </p:cNvSpPr>
          <p:nvPr>
            <p:ph type="sldNum" idx="12"/>
          </p:nvPr>
        </p:nvSpPr>
        <p:spPr>
          <a:xfrm>
            <a:off x="6553200" y="4767267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1" name="Google Shape;51;p3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image" Target="../media/image5.png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7"/>
          <p:cNvSpPr txBox="1">
            <a:spLocks noGrp="1"/>
          </p:cNvSpPr>
          <p:nvPr>
            <p:ph type="title"/>
          </p:nvPr>
        </p:nvSpPr>
        <p:spPr>
          <a:xfrm>
            <a:off x="628650" y="273846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27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27"/>
          <p:cNvSpPr txBox="1">
            <a:spLocks noGrp="1"/>
          </p:cNvSpPr>
          <p:nvPr>
            <p:ph type="ft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27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7" name="Google Shape;167;p29" descr="E:\0000000我图PPT\03.20\亲子乐园\亲子乐园副本.png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2" y="0"/>
            <a:ext cx="9145588" cy="51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:\0000000我图PPT\03.20\亲子乐园\34.png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3" y="2950782"/>
            <a:ext cx="9145588" cy="21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9"/>
          <p:cNvSpPr/>
          <p:nvPr/>
        </p:nvSpPr>
        <p:spPr>
          <a:xfrm>
            <a:off x="-180528" y="676275"/>
            <a:ext cx="9433048" cy="4298028"/>
          </a:xfrm>
          <a:prstGeom prst="rect">
            <a:avLst/>
          </a:prstGeom>
          <a:solidFill>
            <a:schemeClr val="lt1">
              <a:alpha val="82745"/>
            </a:schemeClr>
          </a:solidFill>
          <a:ln w="12700" cap="flat" cmpd="sng">
            <a:solidFill>
              <a:srgbClr val="A5A5A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/>
          <p:nvPr/>
        </p:nvSpPr>
        <p:spPr>
          <a:xfrm>
            <a:off x="481096" y="195486"/>
            <a:ext cx="274947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3F3F3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点击添加相关文字标题</a:t>
            </a:r>
            <a:endParaRPr/>
          </a:p>
        </p:txBody>
      </p:sp>
      <p:pic>
        <p:nvPicPr>
          <p:cNvPr id="171" name="Google Shape;171;p29" descr="E:\0000000我图PPT\00001PNG素材\儿童卡通\大风车.png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7956376" y="-23415"/>
            <a:ext cx="1081981" cy="108299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3" r:id="rId19"/>
    <p:sldLayoutId id="2147483694" r:id="rId2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image" Target="../media/image21.gif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2.wav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gif"/><Relationship Id="rId5" Type="http://schemas.openxmlformats.org/officeDocument/2006/relationships/audio" Target="../media/audio4.wav"/><Relationship Id="rId10" Type="http://schemas.openxmlformats.org/officeDocument/2006/relationships/image" Target="../media/image22.gif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1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814" y="-20538"/>
            <a:ext cx="9191294" cy="5145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 descr="E:\0000000我图PPT\03.20\亲子乐园\r6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0528" y="-380578"/>
            <a:ext cx="9649072" cy="5549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descr="E:\0000000我图PPT\03.20\亲子乐园\34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" y="2950782"/>
            <a:ext cx="9145588" cy="2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 descr="E:\0000000我图PPT\03.20\亲子乐园\56y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1810" y="3140349"/>
            <a:ext cx="5602021" cy="194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 descr="E:\0000000我图PPT\03.20\亲子乐园\ty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194929" y="2394206"/>
            <a:ext cx="3201194" cy="3020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67532" t="19027" r="11037" b="19634"/>
          <a:stretch/>
        </p:blipFill>
        <p:spPr>
          <a:xfrm>
            <a:off x="7679667" y="-121673"/>
            <a:ext cx="1604839" cy="1637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" descr="E:\0000000我图PPT\03.20\亲子乐园\568io.png"/>
          <p:cNvPicPr preferRelativeResize="0"/>
          <p:nvPr/>
        </p:nvPicPr>
        <p:blipFill rotWithShape="1">
          <a:blip r:embed="rId8">
            <a:alphaModFix/>
          </a:blip>
          <a:srcRect l="3846" t="10300" r="70716" b="10732"/>
          <a:stretch/>
        </p:blipFill>
        <p:spPr>
          <a:xfrm>
            <a:off x="-232895" y="-320217"/>
            <a:ext cx="1905000" cy="210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1"/>
          <p:cNvSpPr/>
          <p:nvPr/>
        </p:nvSpPr>
        <p:spPr>
          <a:xfrm>
            <a:off x="1550546" y="2044760"/>
            <a:ext cx="6164463" cy="1091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121675" tIns="60825" rIns="121675" bIns="608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TOÁN LỚP 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PHÙNG THỊ THU HIỀN</a:t>
            </a:r>
            <a:endParaRPr sz="2400" b="1" i="0" u="none" strike="noStrike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73" name="Google Shape;373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908577" y="1003549"/>
            <a:ext cx="1326844" cy="10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A6E258-8A44-A97A-1D06-54DCCF8FC6B0}"/>
              </a:ext>
            </a:extLst>
          </p:cNvPr>
          <p:cNvSpPr/>
          <p:nvPr/>
        </p:nvSpPr>
        <p:spPr>
          <a:xfrm>
            <a:off x="876535" y="801434"/>
            <a:ext cx="7390929" cy="37794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229978"/>
              </a:avLst>
            </a:prstTxWarp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AF99FF-7B99-636B-177B-10FBDBD1B1A7}"/>
              </a:ext>
            </a:extLst>
          </p:cNvPr>
          <p:cNvSpPr/>
          <p:nvPr/>
        </p:nvSpPr>
        <p:spPr>
          <a:xfrm>
            <a:off x="4479635" y="211008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4" name="Google Shape;804;p16"/>
          <p:cNvGrpSpPr/>
          <p:nvPr/>
        </p:nvGrpSpPr>
        <p:grpSpPr>
          <a:xfrm>
            <a:off x="-36513" y="-20241"/>
            <a:ext cx="9217026" cy="5163741"/>
            <a:chOff x="-36513" y="-20241"/>
            <a:chExt cx="9217026" cy="5163741"/>
          </a:xfrm>
        </p:grpSpPr>
        <p:grpSp>
          <p:nvGrpSpPr>
            <p:cNvPr id="805" name="Google Shape;805;p16"/>
            <p:cNvGrpSpPr/>
            <p:nvPr/>
          </p:nvGrpSpPr>
          <p:grpSpPr>
            <a:xfrm>
              <a:off x="-36513" y="-20241"/>
              <a:ext cx="9180513" cy="519113"/>
              <a:chOff x="0" y="0"/>
              <a:chExt cx="5760" cy="436"/>
            </a:xfrm>
          </p:grpSpPr>
          <p:sp>
            <p:nvSpPr>
              <p:cNvPr id="806" name="Google Shape;806;p16"/>
              <p:cNvSpPr/>
              <p:nvPr/>
            </p:nvSpPr>
            <p:spPr>
              <a:xfrm>
                <a:off x="0" y="0"/>
                <a:ext cx="5760" cy="436"/>
              </a:xfrm>
              <a:prstGeom prst="rect">
                <a:avLst/>
              </a:prstGeom>
              <a:gradFill>
                <a:gsLst>
                  <a:gs pos="0">
                    <a:srgbClr val="2F0018"/>
                  </a:gs>
                  <a:gs pos="100000">
                    <a:srgbClr val="660033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7" name="Google Shape;807;p16"/>
              <p:cNvSpPr txBox="1"/>
              <p:nvPr/>
            </p:nvSpPr>
            <p:spPr>
              <a:xfrm>
                <a:off x="340" y="73"/>
                <a:ext cx="5125" cy="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BÀI 4 : BIỂU THỨC CHỨA CHỮ</a:t>
                </a:r>
                <a:endParaRPr sz="2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808" name="Google Shape;808;p16"/>
            <p:cNvSpPr/>
            <p:nvPr/>
          </p:nvSpPr>
          <p:spPr>
            <a:xfrm>
              <a:off x="0" y="4659981"/>
              <a:ext cx="9180513" cy="4835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09" name="Google Shape;809;p16" descr="C:\Users\Administrator\Application Data\Zamaan's Software\psc\screenshot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12" name="Google Shape;812;p16"/>
          <p:cNvSpPr/>
          <p:nvPr/>
        </p:nvSpPr>
        <p:spPr>
          <a:xfrm>
            <a:off x="1006308" y="672386"/>
            <a:ext cx="7958180" cy="84297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13" name="Google Shape;813;p16"/>
          <p:cNvGrpSpPr/>
          <p:nvPr/>
        </p:nvGrpSpPr>
        <p:grpSpPr>
          <a:xfrm>
            <a:off x="349302" y="635435"/>
            <a:ext cx="478282" cy="584775"/>
            <a:chOff x="417444" y="2357467"/>
            <a:chExt cx="488433" cy="597187"/>
          </a:xfrm>
        </p:grpSpPr>
        <p:sp>
          <p:nvSpPr>
            <p:cNvPr id="814" name="Google Shape;814;p16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51140" y="2357467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200" b="1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6" name="Google Shape;816;p16"/>
          <p:cNvSpPr txBox="1"/>
          <p:nvPr/>
        </p:nvSpPr>
        <p:spPr>
          <a:xfrm>
            <a:off x="1006310" y="769263"/>
            <a:ext cx="76675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 vi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vuông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cạnh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 = a x 4.</a:t>
            </a:r>
            <a:endParaRPr sz="220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17" name="Google Shape;817;p16"/>
          <p:cNvGrpSpPr/>
          <p:nvPr/>
        </p:nvGrpSpPr>
        <p:grpSpPr>
          <a:xfrm>
            <a:off x="1043235" y="1614071"/>
            <a:ext cx="7630582" cy="617747"/>
            <a:chOff x="3163416" y="2575045"/>
            <a:chExt cx="5304007" cy="2075769"/>
          </a:xfrm>
        </p:grpSpPr>
        <p:sp>
          <p:nvSpPr>
            <p:cNvPr id="818" name="Google Shape;818;p16"/>
            <p:cNvSpPr/>
            <p:nvPr/>
          </p:nvSpPr>
          <p:spPr>
            <a:xfrm>
              <a:off x="3163416" y="2575045"/>
              <a:ext cx="5227622" cy="2075769"/>
            </a:xfrm>
            <a:prstGeom prst="wedgeRoundRectCallout">
              <a:avLst>
                <a:gd name="adj1" fmla="val 10295"/>
                <a:gd name="adj2" fmla="val 49718"/>
                <a:gd name="adj3" fmla="val 16667"/>
              </a:avLst>
            </a:prstGeom>
            <a:solidFill>
              <a:srgbClr val="FBE4D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16"/>
            <p:cNvSpPr txBox="1"/>
            <p:nvPr/>
          </p:nvSpPr>
          <p:spPr>
            <a:xfrm>
              <a:off x="3317797" y="2744938"/>
              <a:ext cx="5149626" cy="14478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Hãy tính chu vi hình vuông với </a:t>
              </a:r>
              <a:r>
                <a:rPr lang="en-US" sz="2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5 cm;  </a:t>
              </a:r>
              <a:r>
                <a:rPr lang="en-US" sz="2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= 9 cm.</a:t>
              </a:r>
              <a:endPara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20" name="Google Shape;820;p16"/>
          <p:cNvSpPr txBox="1"/>
          <p:nvPr/>
        </p:nvSpPr>
        <p:spPr>
          <a:xfrm>
            <a:off x="7904865" y="4023344"/>
            <a:ext cx="65906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24" name="Google Shape;824;p16"/>
          <p:cNvGrpSpPr/>
          <p:nvPr/>
        </p:nvGrpSpPr>
        <p:grpSpPr>
          <a:xfrm>
            <a:off x="2885507" y="2308704"/>
            <a:ext cx="2570409" cy="551183"/>
            <a:chOff x="3651769" y="2539539"/>
            <a:chExt cx="5184576" cy="573115"/>
          </a:xfrm>
        </p:grpSpPr>
        <p:sp>
          <p:nvSpPr>
            <p:cNvPr id="825" name="Google Shape;825;p16"/>
            <p:cNvSpPr/>
            <p:nvPr/>
          </p:nvSpPr>
          <p:spPr>
            <a:xfrm>
              <a:off x="3651769" y="2539539"/>
              <a:ext cx="5184576" cy="573115"/>
            </a:xfrm>
            <a:prstGeom prst="wedgeRoundRectCallout">
              <a:avLst>
                <a:gd name="adj1" fmla="val -36092"/>
                <a:gd name="adj2" fmla="val 18307"/>
                <a:gd name="adj3" fmla="val 16667"/>
              </a:avLst>
            </a:prstGeom>
            <a:solidFill>
              <a:schemeClr val="accent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16"/>
            <p:cNvSpPr txBox="1"/>
            <p:nvPr/>
          </p:nvSpPr>
          <p:spPr>
            <a:xfrm>
              <a:off x="4040635" y="2604410"/>
              <a:ext cx="4406840" cy="448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P = a x 4</a:t>
              </a:r>
              <a:endPara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27" name="Google Shape;827;p16"/>
          <p:cNvGrpSpPr/>
          <p:nvPr/>
        </p:nvGrpSpPr>
        <p:grpSpPr>
          <a:xfrm>
            <a:off x="1875853" y="3337336"/>
            <a:ext cx="3752021" cy="777236"/>
            <a:chOff x="3547173" y="2539539"/>
            <a:chExt cx="5289172" cy="808163"/>
          </a:xfrm>
        </p:grpSpPr>
        <p:sp>
          <p:nvSpPr>
            <p:cNvPr id="828" name="Google Shape;828;p16"/>
            <p:cNvSpPr/>
            <p:nvPr/>
          </p:nvSpPr>
          <p:spPr>
            <a:xfrm>
              <a:off x="3651769" y="2539539"/>
              <a:ext cx="5184576" cy="774364"/>
            </a:xfrm>
            <a:prstGeom prst="wedgeRoundRectCallout">
              <a:avLst>
                <a:gd name="adj1" fmla="val -56804"/>
                <a:gd name="adj2" fmla="val -39525"/>
                <a:gd name="adj3" fmla="val 16667"/>
              </a:avLst>
            </a:prstGeom>
            <a:solidFill>
              <a:srgbClr val="C4E0B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16"/>
            <p:cNvSpPr txBox="1"/>
            <p:nvPr/>
          </p:nvSpPr>
          <p:spPr>
            <a:xfrm>
              <a:off x="3547173" y="2547645"/>
              <a:ext cx="5195687" cy="800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a x 4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là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biểu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chứa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2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lang="en-US" sz="22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830" name="Google Shape;8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198" y="2494641"/>
            <a:ext cx="1702372" cy="2029040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16"/>
          <p:cNvSpPr/>
          <p:nvPr/>
        </p:nvSpPr>
        <p:spPr>
          <a:xfrm>
            <a:off x="7268019" y="2386839"/>
            <a:ext cx="1625071" cy="1625071"/>
          </a:xfrm>
          <a:prstGeom prst="rect">
            <a:avLst/>
          </a:prstGeom>
          <a:solidFill>
            <a:srgbClr val="FEE599"/>
          </a:solidFill>
          <a:ln w="28575" cap="flat" cmpd="sng">
            <a:solidFill>
              <a:srgbClr val="12497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" grpId="0"/>
      <p:bldP spid="8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8"/>
          <p:cNvSpPr/>
          <p:nvPr/>
        </p:nvSpPr>
        <p:spPr>
          <a:xfrm>
            <a:off x="976571" y="348100"/>
            <a:ext cx="7958180" cy="842972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69" name="Google Shape;869;p18"/>
          <p:cNvGrpSpPr/>
          <p:nvPr/>
        </p:nvGrpSpPr>
        <p:grpSpPr>
          <a:xfrm>
            <a:off x="358236" y="441334"/>
            <a:ext cx="478282" cy="584775"/>
            <a:chOff x="417444" y="2357467"/>
            <a:chExt cx="488433" cy="597187"/>
          </a:xfrm>
        </p:grpSpPr>
        <p:sp>
          <p:nvSpPr>
            <p:cNvPr id="870" name="Google Shape;870;p18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451140" y="2357467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2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2" name="Google Shape;872;p18"/>
          <p:cNvSpPr txBox="1"/>
          <p:nvPr/>
        </p:nvSpPr>
        <p:spPr>
          <a:xfrm>
            <a:off x="1127190" y="405658"/>
            <a:ext cx="7667508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Chọn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35 + 5 x a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trong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mỗi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trường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hợp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3" name="Google Shape;8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05590" y="3490297"/>
            <a:ext cx="2931686" cy="1529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664" y="1445920"/>
            <a:ext cx="3162300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5590" y="1843196"/>
            <a:ext cx="3009900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4194" y="3014730"/>
            <a:ext cx="2933700" cy="15811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7" name="Google Shape;877;p18"/>
          <p:cNvGrpSpPr/>
          <p:nvPr/>
        </p:nvGrpSpPr>
        <p:grpSpPr>
          <a:xfrm>
            <a:off x="7731330" y="1554873"/>
            <a:ext cx="534122" cy="475670"/>
            <a:chOff x="7675605" y="2069810"/>
            <a:chExt cx="534122" cy="475670"/>
          </a:xfrm>
        </p:grpSpPr>
        <p:sp>
          <p:nvSpPr>
            <p:cNvPr id="878" name="Google Shape;878;p18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7675605" y="2076252"/>
              <a:ext cx="53412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45</a:t>
              </a:r>
              <a:endPara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0" name="Google Shape;880;p18"/>
          <p:cNvGrpSpPr/>
          <p:nvPr/>
        </p:nvGrpSpPr>
        <p:grpSpPr>
          <a:xfrm>
            <a:off x="8085360" y="2330170"/>
            <a:ext cx="534122" cy="475670"/>
            <a:chOff x="7675605" y="2069810"/>
            <a:chExt cx="534122" cy="475670"/>
          </a:xfrm>
        </p:grpSpPr>
        <p:sp>
          <p:nvSpPr>
            <p:cNvPr id="881" name="Google Shape;881;p18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7675605" y="2076252"/>
              <a:ext cx="534122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  <a:r>
                <a:rPr lang="en-US" sz="2200" b="1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3" name="Google Shape;883;p18"/>
          <p:cNvGrpSpPr/>
          <p:nvPr/>
        </p:nvGrpSpPr>
        <p:grpSpPr>
          <a:xfrm>
            <a:off x="7538078" y="3032464"/>
            <a:ext cx="534122" cy="475670"/>
            <a:chOff x="7675605" y="2069810"/>
            <a:chExt cx="534122" cy="475670"/>
          </a:xfrm>
        </p:grpSpPr>
        <p:sp>
          <p:nvSpPr>
            <p:cNvPr id="884" name="Google Shape;884;p18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7675605" y="2076252"/>
              <a:ext cx="5341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65</a:t>
              </a:r>
              <a:endPara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86" name="Google Shape;886;p18"/>
          <p:cNvGrpSpPr/>
          <p:nvPr/>
        </p:nvGrpSpPr>
        <p:grpSpPr>
          <a:xfrm>
            <a:off x="8198147" y="4034943"/>
            <a:ext cx="534121" cy="475670"/>
            <a:chOff x="7675606" y="2069810"/>
            <a:chExt cx="534121" cy="475670"/>
          </a:xfrm>
        </p:grpSpPr>
        <p:sp>
          <p:nvSpPr>
            <p:cNvPr id="887" name="Google Shape;887;p18"/>
            <p:cNvSpPr/>
            <p:nvPr/>
          </p:nvSpPr>
          <p:spPr>
            <a:xfrm>
              <a:off x="7734057" y="2069810"/>
              <a:ext cx="475670" cy="475670"/>
            </a:xfrm>
            <a:prstGeom prst="ellipse">
              <a:avLst/>
            </a:prstGeom>
            <a:solidFill>
              <a:srgbClr val="FF0000">
                <a:alpha val="27450"/>
              </a:srgbClr>
            </a:solidFill>
            <a:ln w="28575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7675606" y="2076252"/>
              <a:ext cx="534121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70</a:t>
              </a:r>
              <a:endParaRPr sz="2200" b="1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4" name="Google Shape;994;p22"/>
          <p:cNvGrpSpPr/>
          <p:nvPr/>
        </p:nvGrpSpPr>
        <p:grpSpPr>
          <a:xfrm>
            <a:off x="-36513" y="-20241"/>
            <a:ext cx="9217026" cy="5163741"/>
            <a:chOff x="-36513" y="-20241"/>
            <a:chExt cx="9217026" cy="5163741"/>
          </a:xfrm>
        </p:grpSpPr>
        <p:grpSp>
          <p:nvGrpSpPr>
            <p:cNvPr id="995" name="Google Shape;995;p22"/>
            <p:cNvGrpSpPr/>
            <p:nvPr/>
          </p:nvGrpSpPr>
          <p:grpSpPr>
            <a:xfrm>
              <a:off x="-36513" y="-20241"/>
              <a:ext cx="9180513" cy="519113"/>
              <a:chOff x="0" y="0"/>
              <a:chExt cx="5760" cy="436"/>
            </a:xfrm>
          </p:grpSpPr>
          <p:sp>
            <p:nvSpPr>
              <p:cNvPr id="996" name="Google Shape;996;p22"/>
              <p:cNvSpPr/>
              <p:nvPr/>
            </p:nvSpPr>
            <p:spPr>
              <a:xfrm>
                <a:off x="0" y="0"/>
                <a:ext cx="5760" cy="436"/>
              </a:xfrm>
              <a:prstGeom prst="rect">
                <a:avLst/>
              </a:prstGeom>
              <a:gradFill>
                <a:gsLst>
                  <a:gs pos="0">
                    <a:srgbClr val="2F0018"/>
                  </a:gs>
                  <a:gs pos="100000">
                    <a:srgbClr val="660033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7" name="Google Shape;997;p22"/>
              <p:cNvSpPr txBox="1"/>
              <p:nvPr/>
            </p:nvSpPr>
            <p:spPr>
              <a:xfrm>
                <a:off x="340" y="73"/>
                <a:ext cx="5125" cy="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BÀI 4 : BIỂU THỨC CHỨA CHỮ</a:t>
                </a:r>
                <a:endParaRPr sz="2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98" name="Google Shape;998;p22"/>
            <p:cNvSpPr/>
            <p:nvPr/>
          </p:nvSpPr>
          <p:spPr>
            <a:xfrm>
              <a:off x="0" y="4659981"/>
              <a:ext cx="9180513" cy="4835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99" name="Google Shape;999;p22" descr="C:\Users\Administrator\Application Data\Zamaan's Software\psc\screenshot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02" name="Google Shape;1002;p22"/>
          <p:cNvSpPr/>
          <p:nvPr/>
        </p:nvSpPr>
        <p:spPr>
          <a:xfrm>
            <a:off x="1790321" y="2372922"/>
            <a:ext cx="1761953" cy="1980946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3" name="Google Shape;1003;p22"/>
          <p:cNvSpPr/>
          <p:nvPr/>
        </p:nvSpPr>
        <p:spPr>
          <a:xfrm>
            <a:off x="1874072" y="2640140"/>
            <a:ext cx="176609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Nhận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biết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4" name="Google Shape;1004;p22"/>
          <p:cNvCxnSpPr>
            <a:cxnSpLocks/>
            <a:stCxn id="1005" idx="2"/>
          </p:cNvCxnSpPr>
          <p:nvPr/>
        </p:nvCxnSpPr>
        <p:spPr>
          <a:xfrm flipH="1">
            <a:off x="2884449" y="1250480"/>
            <a:ext cx="2550327" cy="1122442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05" name="Google Shape;1005;p22"/>
          <p:cNvSpPr/>
          <p:nvPr/>
        </p:nvSpPr>
        <p:spPr>
          <a:xfrm>
            <a:off x="2195735" y="576873"/>
            <a:ext cx="6478081" cy="67360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6" name="Google Shape;1006;p22"/>
          <p:cNvSpPr/>
          <p:nvPr/>
        </p:nvSpPr>
        <p:spPr>
          <a:xfrm>
            <a:off x="3491880" y="650316"/>
            <a:ext cx="4731872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Em đã học được gì?</a:t>
            </a:r>
            <a:endParaRPr sz="22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7" name="Google Shape;1007;p22"/>
          <p:cNvSpPr/>
          <p:nvPr/>
        </p:nvSpPr>
        <p:spPr>
          <a:xfrm>
            <a:off x="3813265" y="2421796"/>
            <a:ext cx="2611317" cy="1932072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8" name="Google Shape;1008;p22"/>
          <p:cNvSpPr/>
          <p:nvPr/>
        </p:nvSpPr>
        <p:spPr>
          <a:xfrm>
            <a:off x="3938054" y="2627383"/>
            <a:ext cx="2382300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được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cụ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thể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9" name="Google Shape;1009;p22"/>
          <p:cNvCxnSpPr>
            <a:stCxn id="1005" idx="2"/>
            <a:endCxn id="1007" idx="0"/>
          </p:cNvCxnSpPr>
          <p:nvPr/>
        </p:nvCxnSpPr>
        <p:spPr>
          <a:xfrm flipH="1">
            <a:off x="5118876" y="1250480"/>
            <a:ext cx="315900" cy="117120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</p:cxnSp>
      <p:sp>
        <p:nvSpPr>
          <p:cNvPr id="1010" name="Google Shape;1010;p22"/>
          <p:cNvSpPr/>
          <p:nvPr/>
        </p:nvSpPr>
        <p:spPr>
          <a:xfrm>
            <a:off x="6597685" y="2427734"/>
            <a:ext cx="2438811" cy="1894347"/>
          </a:xfrm>
          <a:prstGeom prst="roundRect">
            <a:avLst>
              <a:gd name="adj" fmla="val 16667"/>
            </a:avLst>
          </a:prstGeom>
          <a:solidFill>
            <a:srgbClr val="FFE285"/>
          </a:solidFill>
          <a:ln w="9525" cap="flat" cmpd="sng">
            <a:solidFill>
              <a:srgbClr val="FF66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1" name="Google Shape;1011;p22"/>
          <p:cNvSpPr/>
          <p:nvPr/>
        </p:nvSpPr>
        <p:spPr>
          <a:xfrm>
            <a:off x="6685573" y="2470843"/>
            <a:ext cx="2308533" cy="178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Vận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vào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chu vi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theo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các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công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2" name="Google Shape;1012;p22"/>
          <p:cNvCxnSpPr>
            <a:stCxn id="1005" idx="2"/>
            <a:endCxn id="1010" idx="0"/>
          </p:cNvCxnSpPr>
          <p:nvPr/>
        </p:nvCxnSpPr>
        <p:spPr>
          <a:xfrm>
            <a:off x="5434776" y="1250480"/>
            <a:ext cx="2382300" cy="1177200"/>
          </a:xfrm>
          <a:prstGeom prst="straightConnector1">
            <a:avLst/>
          </a:prstGeom>
          <a:noFill/>
          <a:ln w="28575" cap="flat" cmpd="sng">
            <a:solidFill>
              <a:srgbClr val="002060"/>
            </a:solidFill>
            <a:prstDash val="solid"/>
            <a:round/>
            <a:headEnd type="none" w="med" len="med"/>
            <a:tailEnd type="stealth" w="med" len="med"/>
          </a:ln>
        </p:spPr>
      </p:cxnSp>
      <p:pic>
        <p:nvPicPr>
          <p:cNvPr id="1013" name="Google Shape;1013;p22" descr="Female Teacher Stock Vector Illustration and Royalty Free Female Teacher  Clipart"/>
          <p:cNvPicPr preferRelativeResize="0"/>
          <p:nvPr/>
        </p:nvPicPr>
        <p:blipFill rotWithShape="1">
          <a:blip r:embed="rId4">
            <a:alphaModFix/>
          </a:blip>
          <a:srcRect l="10628" t="1268" r="14801" b="3963"/>
          <a:stretch/>
        </p:blipFill>
        <p:spPr>
          <a:xfrm>
            <a:off x="124649" y="1617939"/>
            <a:ext cx="1550449" cy="2638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" name="Google Shape;1019;p23" descr="E:\0000000我图PPT\03.20\亲子乐园\亲子乐园副本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505" y="657726"/>
            <a:ext cx="9440779" cy="4487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63688" y="146171"/>
            <a:ext cx="5688632" cy="397858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1021" name="Google Shape;1021;p23" descr="E:\我图PPT\00001PNG素材\扁平化png\2222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55225" y="306397"/>
            <a:ext cx="5905557" cy="2757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2" name="Google Shape;1022;p23" descr="E:\0000000我图PPT\03.20\亲子乐园\34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5862" y="3210542"/>
            <a:ext cx="9145588" cy="21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3" name="Google Shape;1023;p23" descr="E:\0000000我图PPT\00001PNG素材\儿童卡通\64651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04251" y="1058563"/>
            <a:ext cx="2353535" cy="4224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" name="Google Shape;1024;p23" descr="E:\0000000我图PPT\00001PNG素材\儿童卡通\卡通人物.png"/>
          <p:cNvPicPr preferRelativeResize="0"/>
          <p:nvPr/>
        </p:nvPicPr>
        <p:blipFill rotWithShape="1">
          <a:blip r:embed="rId8">
            <a:alphaModFix/>
          </a:blip>
          <a:srcRect l="-2084" t="-2572" r="59431" b="58434"/>
          <a:stretch/>
        </p:blipFill>
        <p:spPr>
          <a:xfrm flipH="1">
            <a:off x="210600" y="-268079"/>
            <a:ext cx="2076400" cy="2347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23" descr="E:\0000000我图PPT\00001PNG素材\儿童卡通\tr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79512" y="3293796"/>
            <a:ext cx="2354982" cy="158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26" name="Google Shape;1026;p23"/>
          <p:cNvSpPr txBox="1"/>
          <p:nvPr/>
        </p:nvSpPr>
        <p:spPr>
          <a:xfrm>
            <a:off x="2205882" y="374783"/>
            <a:ext cx="30452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None/>
            </a:pP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Củng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cố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Dặn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dò</a:t>
            </a:r>
            <a:endParaRPr sz="2400" b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7" name="Google Shape;1027;p23"/>
          <p:cNvSpPr txBox="1"/>
          <p:nvPr/>
        </p:nvSpPr>
        <p:spPr>
          <a:xfrm>
            <a:off x="2411760" y="883084"/>
            <a:ext cx="32825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 Nhận xét tiết học</a:t>
            </a:r>
            <a:endParaRPr sz="24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23"/>
          <p:cNvSpPr txBox="1"/>
          <p:nvPr/>
        </p:nvSpPr>
        <p:spPr>
          <a:xfrm>
            <a:off x="2266733" y="1329836"/>
            <a:ext cx="49695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</a:pP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 - </a:t>
            </a:r>
            <a:r>
              <a:rPr lang="en-US" sz="2400" b="1" dirty="0" err="1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Chuẩn</a:t>
            </a:r>
            <a:r>
              <a:rPr lang="en-US" sz="2400" b="1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bị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ts val="2400"/>
              <a:buFont typeface="Noto Sans Symbols"/>
              <a:buNone/>
            </a:pPr>
            <a:r>
              <a:rPr lang="en-US" sz="2400" b="1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2400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4. </a:t>
            </a:r>
            <a:r>
              <a:rPr lang="en-US" sz="2400" b="1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400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400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400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400" b="1" dirty="0">
                <a:solidFill>
                  <a:srgbClr val="8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Luyện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US" sz="240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Tiết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2 - tr 16) </a:t>
            </a:r>
            <a:endParaRPr sz="2400" b="1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Noto Sans Symbols"/>
              <a:buNone/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3" name="Google Shape;40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0808" y="-1"/>
            <a:ext cx="6858000" cy="482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72639" y="1132285"/>
            <a:ext cx="5956876" cy="2986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866" y="227842"/>
            <a:ext cx="1433272" cy="154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1819" y="314751"/>
            <a:ext cx="1111871" cy="1373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02138" y="3363839"/>
            <a:ext cx="4613791" cy="1132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" name="Google Shape;408;p3"/>
          <p:cNvGrpSpPr/>
          <p:nvPr/>
        </p:nvGrpSpPr>
        <p:grpSpPr>
          <a:xfrm rot="6329695" flipH="1">
            <a:off x="7291386" y="2202714"/>
            <a:ext cx="950506" cy="649205"/>
            <a:chOff x="9015984" y="2528554"/>
            <a:chExt cx="2157344" cy="1473489"/>
          </a:xfrm>
        </p:grpSpPr>
        <p:sp>
          <p:nvSpPr>
            <p:cNvPr id="409" name="Google Shape;409;p3"/>
            <p:cNvSpPr/>
            <p:nvPr/>
          </p:nvSpPr>
          <p:spPr>
            <a:xfrm>
              <a:off x="10132784" y="3116474"/>
              <a:ext cx="831450" cy="526422"/>
            </a:xfrm>
            <a:custGeom>
              <a:avLst/>
              <a:gdLst/>
              <a:ahLst/>
              <a:cxnLst/>
              <a:rect l="l" t="t" r="r" b="b"/>
              <a:pathLst>
                <a:path w="143" h="90" extrusionOk="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9933530" y="2779466"/>
              <a:ext cx="954446" cy="787173"/>
            </a:xfrm>
            <a:custGeom>
              <a:avLst/>
              <a:gdLst/>
              <a:ahLst/>
              <a:cxnLst/>
              <a:rect l="l" t="t" r="r" b="b"/>
              <a:pathLst>
                <a:path w="164" h="135" extrusionOk="0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9618662" y="2570374"/>
              <a:ext cx="1129101" cy="656798"/>
            </a:xfrm>
            <a:custGeom>
              <a:avLst/>
              <a:gdLst/>
              <a:ahLst/>
              <a:cxnLst/>
              <a:rect l="l" t="t" r="r" b="b"/>
              <a:pathLst>
                <a:path w="194" h="113" extrusionOk="0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9200477" y="3094334"/>
              <a:ext cx="996266" cy="797012"/>
            </a:xfrm>
            <a:custGeom>
              <a:avLst/>
              <a:gdLst/>
              <a:ahLst/>
              <a:cxnLst/>
              <a:rect l="l" t="t" r="r" b="b"/>
              <a:pathLst>
                <a:path w="171" h="137" extrusionOk="0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9033203" y="3758510"/>
              <a:ext cx="265671" cy="221392"/>
            </a:xfrm>
            <a:custGeom>
              <a:avLst/>
              <a:gdLst/>
              <a:ahLst/>
              <a:cxnLst/>
              <a:rect l="l" t="t" r="r" b="b"/>
              <a:pathLst>
                <a:path w="46" h="38" extrusionOk="0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9945831" y="3030377"/>
              <a:ext cx="1227497" cy="890489"/>
            </a:xfrm>
            <a:custGeom>
              <a:avLst/>
              <a:gdLst/>
              <a:ahLst/>
              <a:cxnLst/>
              <a:rect l="l" t="t" r="r" b="b"/>
              <a:pathLst>
                <a:path w="211" h="153" extrusionOk="0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0747762" y="2720427"/>
              <a:ext cx="297650" cy="396047"/>
            </a:xfrm>
            <a:custGeom>
              <a:avLst/>
              <a:gdLst/>
              <a:ahLst/>
              <a:cxnLst/>
              <a:rect l="l" t="t" r="r" b="b"/>
              <a:pathLst>
                <a:path w="51" h="68" extrusionOk="0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696104" y="2528554"/>
              <a:ext cx="157435" cy="250912"/>
            </a:xfrm>
            <a:custGeom>
              <a:avLst/>
              <a:gdLst/>
              <a:ahLst/>
              <a:cxnLst/>
              <a:rect l="l" t="t" r="r" b="b"/>
              <a:pathLst>
                <a:path w="27" h="43" extrusionOk="0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9298873" y="3642896"/>
              <a:ext cx="897869" cy="337009"/>
            </a:xfrm>
            <a:custGeom>
              <a:avLst/>
              <a:gdLst/>
              <a:ahLst/>
              <a:cxnLst/>
              <a:rect l="l" t="t" r="r" b="b"/>
              <a:pathLst>
                <a:path w="154" h="58" extrusionOk="0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"/>
            <p:cNvSpPr/>
            <p:nvPr/>
          </p:nvSpPr>
          <p:spPr>
            <a:xfrm>
              <a:off x="9015984" y="3891346"/>
              <a:ext cx="302571" cy="110697"/>
            </a:xfrm>
            <a:custGeom>
              <a:avLst/>
              <a:gdLst/>
              <a:ahLst/>
              <a:cxnLst/>
              <a:rect l="l" t="t" r="r" b="b"/>
              <a:pathLst>
                <a:path w="52" h="19" extrusionOk="0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5FA08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3"/>
          <p:cNvSpPr txBox="1"/>
          <p:nvPr/>
        </p:nvSpPr>
        <p:spPr>
          <a:xfrm>
            <a:off x="2812092" y="1195615"/>
            <a:ext cx="3519818" cy="955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Khởi</a:t>
            </a:r>
            <a:r>
              <a:rPr lang="en-US" sz="4800" b="1" dirty="0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4800" b="1" dirty="0" err="1">
                <a:solidFill>
                  <a:srgbClr val="4472C4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endParaRPr sz="4800" b="1" dirty="0">
              <a:solidFill>
                <a:srgbClr val="4472C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"/>
          <p:cNvSpPr/>
          <p:nvPr/>
        </p:nvSpPr>
        <p:spPr>
          <a:xfrm>
            <a:off x="3193897" y="2214591"/>
            <a:ext cx="2820718" cy="3898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 err="1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Trò</a:t>
            </a:r>
            <a:r>
              <a:rPr b="0" i="0" dirty="0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 </a:t>
            </a:r>
            <a:r>
              <a:rPr b="0" i="0" dirty="0" err="1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2060"/>
                </a:solidFill>
                <a:latin typeface="Arial"/>
              </a:rPr>
              <a:t>chơi</a:t>
            </a:r>
            <a:endParaRPr b="0" i="0" dirty="0">
              <a:ln w="19050" cap="flat" cmpd="sng">
                <a:solidFill>
                  <a:srgbClr val="FF00FF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002060"/>
              </a:solidFill>
              <a:latin typeface="Arial"/>
            </a:endParaRPr>
          </a:p>
        </p:txBody>
      </p:sp>
      <p:sp>
        <p:nvSpPr>
          <p:cNvPr id="421" name="Google Shape;421;p3"/>
          <p:cNvSpPr/>
          <p:nvPr/>
        </p:nvSpPr>
        <p:spPr>
          <a:xfrm>
            <a:off x="2018231" y="2729764"/>
            <a:ext cx="5133046" cy="57876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 w="19050" cap="flat" cmpd="sng">
                  <a:solidFill>
                    <a:srgbClr val="FF00FF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Arial"/>
              </a:rPr>
              <a:t>THI NHỔ CÀ RỐT</a:t>
            </a:r>
          </a:p>
        </p:txBody>
      </p:sp>
      <p:pic>
        <p:nvPicPr>
          <p:cNvPr id="422" name="Google Shape;422;p3" descr="C:\Users\ADMIN\Desktop\Tai nguyen thiet ke tro choi\Angry birds epic birds\1505573783630 (2).png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695818" y="3942448"/>
            <a:ext cx="1261404" cy="767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90025" y="3416611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68416" y="3367162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795387" y="3440289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99106" y="2131378"/>
            <a:ext cx="1196895" cy="69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4"/>
          <p:cNvSpPr/>
          <p:nvPr/>
        </p:nvSpPr>
        <p:spPr>
          <a:xfrm>
            <a:off x="2228369" y="3119977"/>
            <a:ext cx="2162493" cy="1562337"/>
          </a:xfrm>
          <a:prstGeom prst="sun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2" name="Google Shape;432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28602" y="247805"/>
            <a:ext cx="1661009" cy="2427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7754" y="3367162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7340975" y="4063383"/>
            <a:ext cx="850901" cy="9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5261168" y="4107024"/>
            <a:ext cx="850901" cy="9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95387" y="3344875"/>
            <a:ext cx="1061850" cy="982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2884166" y="4063383"/>
            <a:ext cx="850901" cy="9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728704" y="4063383"/>
            <a:ext cx="850901" cy="9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446" name="Google Shape;446;p4"/>
          <p:cNvSpPr/>
          <p:nvPr/>
        </p:nvSpPr>
        <p:spPr>
          <a:xfrm>
            <a:off x="1708541" y="7653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9 000 – 4 000 x 2 = ?</a:t>
            </a:r>
            <a:endParaRPr sz="30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4"/>
          <p:cNvSpPr/>
          <p:nvPr/>
        </p:nvSpPr>
        <p:spPr>
          <a:xfrm>
            <a:off x="695145" y="4537858"/>
            <a:ext cx="7678834" cy="61767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A                       B                          C                       D</a:t>
            </a:r>
            <a:endParaRPr dirty="0"/>
          </a:p>
        </p:txBody>
      </p:sp>
      <p:sp>
        <p:nvSpPr>
          <p:cNvPr id="449" name="Google Shape;449;p4"/>
          <p:cNvSpPr/>
          <p:nvPr/>
        </p:nvSpPr>
        <p:spPr>
          <a:xfrm>
            <a:off x="3953467" y="1058624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: 10 000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4"/>
          <p:cNvSpPr/>
          <p:nvPr/>
        </p:nvSpPr>
        <p:spPr>
          <a:xfrm>
            <a:off x="3953467" y="1429232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 : 1 000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4"/>
          <p:cNvSpPr/>
          <p:nvPr/>
        </p:nvSpPr>
        <p:spPr>
          <a:xfrm>
            <a:off x="3953467" y="1799840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 : 2 000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4"/>
          <p:cNvSpPr/>
          <p:nvPr/>
        </p:nvSpPr>
        <p:spPr>
          <a:xfrm>
            <a:off x="3953467" y="2170449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 : 20 000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4"/>
          <p:cNvSpPr/>
          <p:nvPr/>
        </p:nvSpPr>
        <p:spPr>
          <a:xfrm>
            <a:off x="6300787" y="2657476"/>
            <a:ext cx="1757363" cy="169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Hà">
            <a:extLst>
              <a:ext uri="{FF2B5EF4-FFF2-40B4-BE49-F238E27FC236}">
                <a16:creationId xmlns:a16="http://schemas.microsoft.com/office/drawing/2014/main" id="{C02D7595-EA6C-8323-5CFA-05602B8B137A}"/>
              </a:ext>
            </a:extLst>
          </p:cNvPr>
          <p:cNvSpPr/>
          <p:nvPr/>
        </p:nvSpPr>
        <p:spPr>
          <a:xfrm>
            <a:off x="7661802" y="110552"/>
            <a:ext cx="1424354" cy="1165057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lowchart: Connector 45">
            <a:extLst>
              <a:ext uri="{FF2B5EF4-FFF2-40B4-BE49-F238E27FC236}">
                <a16:creationId xmlns:a16="http://schemas.microsoft.com/office/drawing/2014/main" id="{F9C7B4E1-3DEA-0F44-582B-0568C2FF99A2}"/>
              </a:ext>
            </a:extLst>
          </p:cNvPr>
          <p:cNvSpPr/>
          <p:nvPr/>
        </p:nvSpPr>
        <p:spPr>
          <a:xfrm>
            <a:off x="7810486" y="233929"/>
            <a:ext cx="1126986" cy="92765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Flowchart: Connector 46">
            <a:extLst>
              <a:ext uri="{FF2B5EF4-FFF2-40B4-BE49-F238E27FC236}">
                <a16:creationId xmlns:a16="http://schemas.microsoft.com/office/drawing/2014/main" id="{5D0AA5A5-7597-8972-8F63-DA58B00F77D5}"/>
              </a:ext>
            </a:extLst>
          </p:cNvPr>
          <p:cNvSpPr/>
          <p:nvPr/>
        </p:nvSpPr>
        <p:spPr>
          <a:xfrm>
            <a:off x="7810486" y="229255"/>
            <a:ext cx="1126986" cy="92765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Flowchart: Connector 47">
            <a:extLst>
              <a:ext uri="{FF2B5EF4-FFF2-40B4-BE49-F238E27FC236}">
                <a16:creationId xmlns:a16="http://schemas.microsoft.com/office/drawing/2014/main" id="{C3783C7C-05EA-151F-FD7D-9DA40F4206E2}"/>
              </a:ext>
            </a:extLst>
          </p:cNvPr>
          <p:cNvSpPr/>
          <p:nvPr/>
        </p:nvSpPr>
        <p:spPr>
          <a:xfrm>
            <a:off x="7810486" y="233927"/>
            <a:ext cx="1126986" cy="92765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Flowchart: Connector 48">
            <a:extLst>
              <a:ext uri="{FF2B5EF4-FFF2-40B4-BE49-F238E27FC236}">
                <a16:creationId xmlns:a16="http://schemas.microsoft.com/office/drawing/2014/main" id="{4189D73B-9AA2-C9D0-8CB8-C517E6B3136F}"/>
              </a:ext>
            </a:extLst>
          </p:cNvPr>
          <p:cNvSpPr/>
          <p:nvPr/>
        </p:nvSpPr>
        <p:spPr>
          <a:xfrm>
            <a:off x="7810486" y="233926"/>
            <a:ext cx="1126986" cy="92765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Flowchart: Connector 49">
            <a:extLst>
              <a:ext uri="{FF2B5EF4-FFF2-40B4-BE49-F238E27FC236}">
                <a16:creationId xmlns:a16="http://schemas.microsoft.com/office/drawing/2014/main" id="{C2FDA9CC-B5CA-B6B3-52A4-0F0074DB0DEA}"/>
              </a:ext>
            </a:extLst>
          </p:cNvPr>
          <p:cNvSpPr/>
          <p:nvPr/>
        </p:nvSpPr>
        <p:spPr>
          <a:xfrm>
            <a:off x="7810486" y="233925"/>
            <a:ext cx="1126986" cy="92765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Flowchart: Connector 50">
            <a:extLst>
              <a:ext uri="{FF2B5EF4-FFF2-40B4-BE49-F238E27FC236}">
                <a16:creationId xmlns:a16="http://schemas.microsoft.com/office/drawing/2014/main" id="{E2410845-0EF0-C5C5-B77E-9C81509B5B22}"/>
              </a:ext>
            </a:extLst>
          </p:cNvPr>
          <p:cNvSpPr/>
          <p:nvPr/>
        </p:nvSpPr>
        <p:spPr>
          <a:xfrm>
            <a:off x="7810486" y="233923"/>
            <a:ext cx="1126986" cy="92765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431" grpId="0" animBg="1"/>
      <p:bldP spid="446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55487" y="3425058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26870" y="3339133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299106" y="2131378"/>
            <a:ext cx="1196895" cy="69546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5"/>
          <p:cNvSpPr/>
          <p:nvPr/>
        </p:nvSpPr>
        <p:spPr>
          <a:xfrm>
            <a:off x="98816" y="2987552"/>
            <a:ext cx="2162493" cy="1562337"/>
          </a:xfrm>
          <a:prstGeom prst="sun">
            <a:avLst>
              <a:gd name="adj" fmla="val 25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228602" y="247805"/>
            <a:ext cx="1661009" cy="2427078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5"/>
          <p:cNvSpPr/>
          <p:nvPr/>
        </p:nvSpPr>
        <p:spPr>
          <a:xfrm>
            <a:off x="3953467" y="1058624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: 4 000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6" name="Google Shape;466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65083" y="3226537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7550649" y="4041008"/>
            <a:ext cx="850901" cy="9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5424873" y="4063383"/>
            <a:ext cx="850901" cy="9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079689" y="3226537"/>
            <a:ext cx="1249999" cy="1002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3164942" y="4052339"/>
            <a:ext cx="850901" cy="954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18170" y="3111438"/>
            <a:ext cx="1102519" cy="1020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84611">
            <a:off x="728704" y="4063383"/>
            <a:ext cx="850901" cy="954901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"/>
          <p:cNvSpPr/>
          <p:nvPr/>
        </p:nvSpPr>
        <p:spPr>
          <a:xfrm>
            <a:off x="1604620" y="31088"/>
            <a:ext cx="7055223" cy="1045937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6 000 + 2 000 – 4 000 = ?</a:t>
            </a:r>
            <a:endParaRPr sz="30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"/>
          <p:cNvSpPr/>
          <p:nvPr/>
        </p:nvSpPr>
        <p:spPr>
          <a:xfrm>
            <a:off x="695145" y="4537858"/>
            <a:ext cx="7678834" cy="617673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                          B                        C                       D</a:t>
            </a:r>
            <a:endParaRPr dirty="0"/>
          </a:p>
        </p:txBody>
      </p:sp>
      <p:sp>
        <p:nvSpPr>
          <p:cNvPr id="481" name="Google Shape;481;p5"/>
          <p:cNvSpPr/>
          <p:nvPr/>
        </p:nvSpPr>
        <p:spPr>
          <a:xfrm>
            <a:off x="3953467" y="1429232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 : 5 000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"/>
          <p:cNvSpPr/>
          <p:nvPr/>
        </p:nvSpPr>
        <p:spPr>
          <a:xfrm>
            <a:off x="3953467" y="1799840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 : 3 000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"/>
          <p:cNvSpPr/>
          <p:nvPr/>
        </p:nvSpPr>
        <p:spPr>
          <a:xfrm>
            <a:off x="3953467" y="2170449"/>
            <a:ext cx="5246804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 : 6 000</a:t>
            </a:r>
            <a:endParaRPr sz="2100" b="1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"/>
          <p:cNvSpPr/>
          <p:nvPr/>
        </p:nvSpPr>
        <p:spPr>
          <a:xfrm>
            <a:off x="6300787" y="2657476"/>
            <a:ext cx="1757363" cy="1693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Hà">
            <a:extLst>
              <a:ext uri="{FF2B5EF4-FFF2-40B4-BE49-F238E27FC236}">
                <a16:creationId xmlns:a16="http://schemas.microsoft.com/office/drawing/2014/main" id="{B1984FA6-94C5-0BF3-1A28-0E4CA848B6FE}"/>
              </a:ext>
            </a:extLst>
          </p:cNvPr>
          <p:cNvSpPr/>
          <p:nvPr/>
        </p:nvSpPr>
        <p:spPr>
          <a:xfrm>
            <a:off x="7661802" y="125443"/>
            <a:ext cx="1424354" cy="1165057"/>
          </a:xfrm>
          <a:prstGeom prst="hexagon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51010F4E-2FAC-816D-83B5-B74A5F3D932A}"/>
              </a:ext>
            </a:extLst>
          </p:cNvPr>
          <p:cNvSpPr/>
          <p:nvPr/>
        </p:nvSpPr>
        <p:spPr>
          <a:xfrm>
            <a:off x="7810486" y="248820"/>
            <a:ext cx="1126986" cy="92765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18E03E70-D408-2DCB-3D5D-232271FD4527}"/>
              </a:ext>
            </a:extLst>
          </p:cNvPr>
          <p:cNvSpPr/>
          <p:nvPr/>
        </p:nvSpPr>
        <p:spPr>
          <a:xfrm>
            <a:off x="7810486" y="244146"/>
            <a:ext cx="1126986" cy="92765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D3546106-70A9-14F3-31F8-3DE4D602212A}"/>
              </a:ext>
            </a:extLst>
          </p:cNvPr>
          <p:cNvSpPr/>
          <p:nvPr/>
        </p:nvSpPr>
        <p:spPr>
          <a:xfrm>
            <a:off x="7810486" y="248818"/>
            <a:ext cx="1126986" cy="92765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CCEF85F-53FE-6ABD-F8DB-43FFD86510B3}"/>
              </a:ext>
            </a:extLst>
          </p:cNvPr>
          <p:cNvSpPr/>
          <p:nvPr/>
        </p:nvSpPr>
        <p:spPr>
          <a:xfrm>
            <a:off x="7810486" y="248817"/>
            <a:ext cx="1126986" cy="92765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B08F7F33-A766-4F21-A47F-0ACB32BCFDB0}"/>
              </a:ext>
            </a:extLst>
          </p:cNvPr>
          <p:cNvSpPr/>
          <p:nvPr/>
        </p:nvSpPr>
        <p:spPr>
          <a:xfrm>
            <a:off x="7810486" y="248816"/>
            <a:ext cx="1126986" cy="92765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id="{7AE35A9F-8A8D-A0FE-B912-E195B62B4E8B}"/>
              </a:ext>
            </a:extLst>
          </p:cNvPr>
          <p:cNvSpPr/>
          <p:nvPr/>
        </p:nvSpPr>
        <p:spPr>
          <a:xfrm>
            <a:off x="7810486" y="248814"/>
            <a:ext cx="1126986" cy="927652"/>
          </a:xfrm>
          <a:prstGeom prst="flowChartConnector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GB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mgi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etg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61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Google Shape;539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5149" y="2095142"/>
            <a:ext cx="6353175" cy="276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0" name="Google Shape;540;p8"/>
          <p:cNvGrpSpPr/>
          <p:nvPr/>
        </p:nvGrpSpPr>
        <p:grpSpPr>
          <a:xfrm>
            <a:off x="-51389" y="-10121"/>
            <a:ext cx="9217026" cy="5163741"/>
            <a:chOff x="-36513" y="-20241"/>
            <a:chExt cx="9217026" cy="5163741"/>
          </a:xfrm>
        </p:grpSpPr>
        <p:sp>
          <p:nvSpPr>
            <p:cNvPr id="542" name="Google Shape;542;p8"/>
            <p:cNvSpPr/>
            <p:nvPr/>
          </p:nvSpPr>
          <p:spPr>
            <a:xfrm>
              <a:off x="-36513" y="-20241"/>
              <a:ext cx="9180513" cy="519113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0" y="4659981"/>
              <a:ext cx="9180513" cy="4835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45" name="Google Shape;545;p8" descr="C:\Users\Administrator\Application Data\Zamaan's Software\psc\screenshot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8" name="Google Shape;54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58" y="519526"/>
            <a:ext cx="2085975" cy="847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9" name="Google Shape;549;p8"/>
          <p:cNvGrpSpPr/>
          <p:nvPr/>
        </p:nvGrpSpPr>
        <p:grpSpPr>
          <a:xfrm>
            <a:off x="1984509" y="788141"/>
            <a:ext cx="3220292" cy="1235759"/>
            <a:chOff x="3516055" y="2575045"/>
            <a:chExt cx="5270121" cy="629169"/>
          </a:xfrm>
        </p:grpSpPr>
        <p:sp>
          <p:nvSpPr>
            <p:cNvPr id="550" name="Google Shape;550;p8"/>
            <p:cNvSpPr/>
            <p:nvPr/>
          </p:nvSpPr>
          <p:spPr>
            <a:xfrm>
              <a:off x="3516055" y="2575045"/>
              <a:ext cx="5184575" cy="629169"/>
            </a:xfrm>
            <a:prstGeom prst="wedgeRoundRectCallout">
              <a:avLst>
                <a:gd name="adj1" fmla="val -5044"/>
                <a:gd name="adj2" fmla="val 66141"/>
                <a:gd name="adj3" fmla="val 16667"/>
              </a:avLst>
            </a:prstGeom>
            <a:solidFill>
              <a:srgbClr val="FBE4D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8"/>
            <p:cNvSpPr txBox="1"/>
            <p:nvPr/>
          </p:nvSpPr>
          <p:spPr>
            <a:xfrm>
              <a:off x="3652419" y="2631339"/>
              <a:ext cx="5133757" cy="5484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Tớ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gấp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4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cái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thuyền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tớ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/>
                <a:t>Nam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gấp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2 + 4 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cái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thuyền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Còn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Mai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gấp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cái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thuyền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nhỉ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8"/>
          <p:cNvGrpSpPr/>
          <p:nvPr/>
        </p:nvGrpSpPr>
        <p:grpSpPr>
          <a:xfrm>
            <a:off x="5204801" y="1306583"/>
            <a:ext cx="2796942" cy="849227"/>
            <a:chOff x="3362020" y="2626768"/>
            <a:chExt cx="4751296" cy="536263"/>
          </a:xfrm>
        </p:grpSpPr>
        <p:sp>
          <p:nvSpPr>
            <p:cNvPr id="553" name="Google Shape;553;p8"/>
            <p:cNvSpPr/>
            <p:nvPr/>
          </p:nvSpPr>
          <p:spPr>
            <a:xfrm>
              <a:off x="3362020" y="2626768"/>
              <a:ext cx="4572121" cy="536263"/>
            </a:xfrm>
            <a:prstGeom prst="wedgeRoundRectCallout">
              <a:avLst>
                <a:gd name="adj1" fmla="val -34767"/>
                <a:gd name="adj2" fmla="val 68130"/>
                <a:gd name="adj3" fmla="val 16667"/>
              </a:avLst>
            </a:prstGeom>
            <a:solidFill>
              <a:srgbClr val="FFFFCC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8"/>
            <p:cNvSpPr txBox="1"/>
            <p:nvPr/>
          </p:nvSpPr>
          <p:spPr>
            <a:xfrm>
              <a:off x="3523775" y="2677132"/>
              <a:ext cx="4589541" cy="3692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Tớ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chưa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đếm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có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vẻ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tớ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gấp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cũng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nhiều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đấy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!</a:t>
              </a:r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8"/>
          <p:cNvGrpSpPr/>
          <p:nvPr/>
        </p:nvGrpSpPr>
        <p:grpSpPr>
          <a:xfrm flipH="1">
            <a:off x="181578" y="1441953"/>
            <a:ext cx="1707685" cy="873054"/>
            <a:chOff x="3411069" y="2575046"/>
            <a:chExt cx="5289562" cy="590197"/>
          </a:xfrm>
        </p:grpSpPr>
        <p:sp>
          <p:nvSpPr>
            <p:cNvPr id="556" name="Google Shape;556;p8"/>
            <p:cNvSpPr/>
            <p:nvPr/>
          </p:nvSpPr>
          <p:spPr>
            <a:xfrm>
              <a:off x="3516055" y="2575046"/>
              <a:ext cx="5184576" cy="590197"/>
            </a:xfrm>
            <a:prstGeom prst="wedgeRoundRectCallout">
              <a:avLst>
                <a:gd name="adj1" fmla="val -34767"/>
                <a:gd name="adj2" fmla="val 68130"/>
                <a:gd name="adj3" fmla="val 16667"/>
              </a:avLst>
            </a:prstGeom>
            <a:solidFill>
              <a:srgbClr val="A6DCF3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8"/>
            <p:cNvSpPr txBox="1"/>
            <p:nvPr/>
          </p:nvSpPr>
          <p:spPr>
            <a:xfrm>
              <a:off x="3411069" y="2668254"/>
              <a:ext cx="5184576" cy="3952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Tớ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gấp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được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lang="en-US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cái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thuyền</a:t>
              </a:r>
              <a:endParaRPr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8" name="Google Shape;558;p8"/>
          <p:cNvGrpSpPr/>
          <p:nvPr/>
        </p:nvGrpSpPr>
        <p:grpSpPr>
          <a:xfrm>
            <a:off x="6561184" y="2172777"/>
            <a:ext cx="2604453" cy="1066995"/>
            <a:chOff x="1340478" y="2681207"/>
            <a:chExt cx="5296002" cy="590197"/>
          </a:xfrm>
        </p:grpSpPr>
        <p:sp>
          <p:nvSpPr>
            <p:cNvPr id="559" name="Google Shape;559;p8"/>
            <p:cNvSpPr/>
            <p:nvPr/>
          </p:nvSpPr>
          <p:spPr>
            <a:xfrm>
              <a:off x="1340478" y="2681207"/>
              <a:ext cx="5184576" cy="590197"/>
            </a:xfrm>
            <a:prstGeom prst="wedgeRoundRectCallout">
              <a:avLst>
                <a:gd name="adj1" fmla="val -38993"/>
                <a:gd name="adj2" fmla="val 59219"/>
                <a:gd name="adj3" fmla="val 16667"/>
              </a:avLst>
            </a:prstGeom>
            <a:solidFill>
              <a:srgbClr val="FFEBEB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8"/>
            <p:cNvSpPr txBox="1"/>
            <p:nvPr/>
          </p:nvSpPr>
          <p:spPr>
            <a:xfrm>
              <a:off x="1417068" y="2682493"/>
              <a:ext cx="5219412" cy="369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Coi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số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thuyền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gấp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của</a:t>
              </a:r>
              <a:r>
                <a:rPr lang="en-US" sz="1600" dirty="0"/>
                <a:t> 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Mai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là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b="1" dirty="0">
                  <a:solidFill>
                    <a:srgbClr val="C00000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1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5" name="Google Shape;575;p8"/>
          <p:cNvSpPr txBox="1"/>
          <p:nvPr/>
        </p:nvSpPr>
        <p:spPr>
          <a:xfrm>
            <a:off x="1597371" y="4622521"/>
            <a:ext cx="5912744" cy="523220"/>
          </a:xfrm>
          <a:prstGeom prst="rect">
            <a:avLst/>
          </a:prstGeom>
          <a:solidFill>
            <a:srgbClr val="A6DC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 + a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BB91FD-C3CE-2449-293E-DDCC3C875D57}"/>
              </a:ext>
            </a:extLst>
          </p:cNvPr>
          <p:cNvSpPr txBox="1"/>
          <p:nvPr/>
        </p:nvSpPr>
        <p:spPr>
          <a:xfrm>
            <a:off x="6577212" y="2398871"/>
            <a:ext cx="2549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            </a:t>
            </a:r>
            <a:r>
              <a:rPr lang="en-GB" sz="1600" dirty="0" err="1"/>
              <a:t>Vậy</a:t>
            </a:r>
            <a:r>
              <a:rPr lang="en-GB" sz="1600" dirty="0"/>
              <a:t> </a:t>
            </a:r>
            <a:r>
              <a:rPr lang="en-GB" sz="1600" dirty="0" err="1"/>
              <a:t>thì</a:t>
            </a:r>
            <a:r>
              <a:rPr lang="en-GB" sz="1600" dirty="0"/>
              <a:t> Nam </a:t>
            </a:r>
            <a:r>
              <a:rPr lang="en-GB" sz="1600" dirty="0" err="1"/>
              <a:t>và</a:t>
            </a:r>
            <a:r>
              <a:rPr lang="en-GB" sz="1600" dirty="0"/>
              <a:t> Mai </a:t>
            </a:r>
            <a:r>
              <a:rPr lang="en-GB" sz="1600" dirty="0" err="1"/>
              <a:t>gấp</a:t>
            </a:r>
            <a:r>
              <a:rPr lang="en-GB" sz="1600" dirty="0"/>
              <a:t> </a:t>
            </a:r>
            <a:r>
              <a:rPr lang="en-GB" sz="1600" dirty="0" err="1"/>
              <a:t>được</a:t>
            </a:r>
            <a:r>
              <a:rPr lang="en-GB" sz="1600" dirty="0"/>
              <a:t> </a:t>
            </a:r>
            <a:r>
              <a:rPr lang="en-GB" sz="1600" b="1" dirty="0">
                <a:solidFill>
                  <a:srgbClr val="FF0000"/>
                </a:solidFill>
              </a:rPr>
              <a:t>2 + a </a:t>
            </a:r>
            <a:r>
              <a:rPr lang="en-GB" sz="1600" dirty="0" err="1"/>
              <a:t>cái</a:t>
            </a:r>
            <a:r>
              <a:rPr lang="en-GB" sz="1600" dirty="0"/>
              <a:t> </a:t>
            </a:r>
            <a:r>
              <a:rPr lang="en-GB" sz="1600" dirty="0" err="1"/>
              <a:t>thuyền</a:t>
            </a:r>
            <a:r>
              <a:rPr lang="en-GB" sz="1600" dirty="0"/>
              <a:t>!</a:t>
            </a:r>
            <a:endParaRPr lang="en-US" sz="1600" dirty="0"/>
          </a:p>
        </p:txBody>
      </p:sp>
      <p:grpSp>
        <p:nvGrpSpPr>
          <p:cNvPr id="4" name="Google Shape;552;p8">
            <a:extLst>
              <a:ext uri="{FF2B5EF4-FFF2-40B4-BE49-F238E27FC236}">
                <a16:creationId xmlns:a16="http://schemas.microsoft.com/office/drawing/2014/main" id="{F30D89E7-F912-F135-4AAD-72C22BE0B68A}"/>
              </a:ext>
            </a:extLst>
          </p:cNvPr>
          <p:cNvGrpSpPr/>
          <p:nvPr/>
        </p:nvGrpSpPr>
        <p:grpSpPr>
          <a:xfrm>
            <a:off x="5204801" y="1293973"/>
            <a:ext cx="2796942" cy="910712"/>
            <a:chOff x="3362020" y="2626768"/>
            <a:chExt cx="4751296" cy="575089"/>
          </a:xfrm>
        </p:grpSpPr>
        <p:sp>
          <p:nvSpPr>
            <p:cNvPr id="5" name="Google Shape;553;p8">
              <a:extLst>
                <a:ext uri="{FF2B5EF4-FFF2-40B4-BE49-F238E27FC236}">
                  <a16:creationId xmlns:a16="http://schemas.microsoft.com/office/drawing/2014/main" id="{40C9E16C-A10C-2D04-1E3A-3A36A3D22D7E}"/>
                </a:ext>
              </a:extLst>
            </p:cNvPr>
            <p:cNvSpPr/>
            <p:nvPr/>
          </p:nvSpPr>
          <p:spPr>
            <a:xfrm>
              <a:off x="3362020" y="2626768"/>
              <a:ext cx="4572121" cy="536263"/>
            </a:xfrm>
            <a:prstGeom prst="wedgeRoundRectCallout">
              <a:avLst>
                <a:gd name="adj1" fmla="val -34767"/>
                <a:gd name="adj2" fmla="val 68130"/>
                <a:gd name="adj3" fmla="val 16667"/>
              </a:avLst>
            </a:prstGeom>
            <a:solidFill>
              <a:srgbClr val="FFFFCC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554;p8">
              <a:extLst>
                <a:ext uri="{FF2B5EF4-FFF2-40B4-BE49-F238E27FC236}">
                  <a16:creationId xmlns:a16="http://schemas.microsoft.com/office/drawing/2014/main" id="{1F7C84D1-7DEA-AC4B-E886-304DDD424A8C}"/>
                </a:ext>
              </a:extLst>
            </p:cNvPr>
            <p:cNvSpPr txBox="1"/>
            <p:nvPr/>
          </p:nvSpPr>
          <p:spPr>
            <a:xfrm>
              <a:off x="3523775" y="2677132"/>
              <a:ext cx="4589541" cy="5247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Tớ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đố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các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bạn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, Nam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tớ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gấp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cái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thuyền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6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2" name="Google Shape;5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6923" y="1386030"/>
            <a:ext cx="6353175" cy="276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3" name="Google Shape;583;p9"/>
          <p:cNvGrpSpPr/>
          <p:nvPr/>
        </p:nvGrpSpPr>
        <p:grpSpPr>
          <a:xfrm>
            <a:off x="-36513" y="-20241"/>
            <a:ext cx="9217026" cy="5163741"/>
            <a:chOff x="-36513" y="-20241"/>
            <a:chExt cx="9217026" cy="5163741"/>
          </a:xfrm>
        </p:grpSpPr>
        <p:grpSp>
          <p:nvGrpSpPr>
            <p:cNvPr id="584" name="Google Shape;584;p9"/>
            <p:cNvGrpSpPr/>
            <p:nvPr/>
          </p:nvGrpSpPr>
          <p:grpSpPr>
            <a:xfrm>
              <a:off x="-36513" y="-20241"/>
              <a:ext cx="9180513" cy="519113"/>
              <a:chOff x="0" y="0"/>
              <a:chExt cx="5760" cy="436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0" y="0"/>
                <a:ext cx="5760" cy="436"/>
              </a:xfrm>
              <a:prstGeom prst="rect">
                <a:avLst/>
              </a:prstGeom>
              <a:gradFill>
                <a:gsLst>
                  <a:gs pos="0">
                    <a:srgbClr val="2F0018"/>
                  </a:gs>
                  <a:gs pos="100000">
                    <a:srgbClr val="660033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9"/>
              <p:cNvSpPr txBox="1"/>
              <p:nvPr/>
            </p:nvSpPr>
            <p:spPr>
              <a:xfrm>
                <a:off x="340" y="73"/>
                <a:ext cx="5125" cy="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 dirty="0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BÀI 4 : BIỂU THỨC CHỨA CHỮ</a:t>
                </a:r>
                <a:endParaRPr sz="2200" b="1" dirty="0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7" name="Google Shape;587;p9"/>
            <p:cNvSpPr/>
            <p:nvPr/>
          </p:nvSpPr>
          <p:spPr>
            <a:xfrm>
              <a:off x="0" y="4659981"/>
              <a:ext cx="9180513" cy="4835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8" name="Google Shape;588;p9" descr="C:\Users\Administrator\Application Data\Zamaan's Software\psc\screenshot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1" name="Google Shape;591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58" y="519526"/>
            <a:ext cx="2085975" cy="847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92" name="Google Shape;592;p9"/>
          <p:cNvGrpSpPr/>
          <p:nvPr/>
        </p:nvGrpSpPr>
        <p:grpSpPr>
          <a:xfrm>
            <a:off x="5670466" y="680383"/>
            <a:ext cx="3147835" cy="1389194"/>
            <a:chOff x="4047104" y="2641374"/>
            <a:chExt cx="4344349" cy="717216"/>
          </a:xfrm>
        </p:grpSpPr>
        <p:sp>
          <p:nvSpPr>
            <p:cNvPr id="593" name="Google Shape;593;p9"/>
            <p:cNvSpPr/>
            <p:nvPr/>
          </p:nvSpPr>
          <p:spPr>
            <a:xfrm>
              <a:off x="4047104" y="2641374"/>
              <a:ext cx="4344349" cy="717216"/>
            </a:xfrm>
            <a:prstGeom prst="wedgeRoundRectCallout">
              <a:avLst>
                <a:gd name="adj1" fmla="val -3641"/>
                <a:gd name="adj2" fmla="val 75591"/>
                <a:gd name="adj3" fmla="val 16667"/>
              </a:avLst>
            </a:prstGeom>
            <a:solidFill>
              <a:srgbClr val="C4E0B2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9"/>
            <p:cNvSpPr txBox="1"/>
            <p:nvPr/>
          </p:nvSpPr>
          <p:spPr>
            <a:xfrm>
              <a:off x="4500070" y="2668908"/>
              <a:ext cx="3489054" cy="6832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a) 6 – c,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b) m + n – 4,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/>
                  <a:ea typeface="Arial"/>
                  <a:cs typeface="Arial"/>
                  <a:sym typeface="Arial"/>
                </a:rPr>
                <a:t>c) 2 – 1 + 8, 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 err="1"/>
                <a:t>B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iểu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nào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là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biểu</a:t>
              </a:r>
              <a:r>
                <a:rPr lang="en-US" sz="1600" dirty="0"/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chứa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một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600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chữ</a:t>
              </a:r>
              <a:r>
                <a:rPr lang="en-US" sz="16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dirty="0"/>
            </a:p>
          </p:txBody>
        </p:sp>
      </p:grpSp>
      <p:sp>
        <p:nvSpPr>
          <p:cNvPr id="604" name="Google Shape;604;p9"/>
          <p:cNvSpPr txBox="1"/>
          <p:nvPr/>
        </p:nvSpPr>
        <p:spPr>
          <a:xfrm>
            <a:off x="2130584" y="579503"/>
            <a:ext cx="54012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a)</a:t>
            </a:r>
            <a:endParaRPr dirty="0"/>
          </a:p>
        </p:txBody>
      </p:sp>
      <p:sp>
        <p:nvSpPr>
          <p:cNvPr id="605" name="Google Shape;605;p9"/>
          <p:cNvSpPr txBox="1"/>
          <p:nvPr/>
        </p:nvSpPr>
        <p:spPr>
          <a:xfrm>
            <a:off x="1331640" y="4086384"/>
            <a:ext cx="5912744" cy="523220"/>
          </a:xfrm>
          <a:prstGeom prst="rect">
            <a:avLst/>
          </a:prstGeom>
          <a:solidFill>
            <a:srgbClr val="A6DCF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 + a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một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4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9"/>
          <p:cNvSpPr txBox="1"/>
          <p:nvPr/>
        </p:nvSpPr>
        <p:spPr>
          <a:xfrm>
            <a:off x="2454843" y="598755"/>
            <a:ext cx="518295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" name="Google Shape;583;p9"/>
          <p:cNvGrpSpPr/>
          <p:nvPr/>
        </p:nvGrpSpPr>
        <p:grpSpPr>
          <a:xfrm>
            <a:off x="-36513" y="-20241"/>
            <a:ext cx="9217026" cy="5163741"/>
            <a:chOff x="-36513" y="-20241"/>
            <a:chExt cx="9217026" cy="5163741"/>
          </a:xfrm>
        </p:grpSpPr>
        <p:grpSp>
          <p:nvGrpSpPr>
            <p:cNvPr id="584" name="Google Shape;584;p9"/>
            <p:cNvGrpSpPr/>
            <p:nvPr/>
          </p:nvGrpSpPr>
          <p:grpSpPr>
            <a:xfrm>
              <a:off x="-36513" y="-20241"/>
              <a:ext cx="9180513" cy="519113"/>
              <a:chOff x="0" y="0"/>
              <a:chExt cx="5760" cy="436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0" y="0"/>
                <a:ext cx="5760" cy="436"/>
              </a:xfrm>
              <a:prstGeom prst="rect">
                <a:avLst/>
              </a:prstGeom>
              <a:gradFill>
                <a:gsLst>
                  <a:gs pos="0">
                    <a:srgbClr val="2F0018"/>
                  </a:gs>
                  <a:gs pos="100000">
                    <a:srgbClr val="660033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9"/>
              <p:cNvSpPr txBox="1"/>
              <p:nvPr/>
            </p:nvSpPr>
            <p:spPr>
              <a:xfrm>
                <a:off x="340" y="73"/>
                <a:ext cx="5125" cy="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2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Arial"/>
                    <a:ea typeface="Arial"/>
                    <a:cs typeface="Arial"/>
                    <a:sym typeface="Arial"/>
                  </a:rPr>
                  <a:t>BÀI 4 : BIỂU THỨC CHỨA CHỮ</a:t>
                </a:r>
                <a:endParaRPr kumimoji="0" sz="2200" b="1" i="0" u="none" strike="noStrike" kern="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7" name="Google Shape;587;p9"/>
            <p:cNvSpPr/>
            <p:nvPr/>
          </p:nvSpPr>
          <p:spPr>
            <a:xfrm>
              <a:off x="0" y="4659981"/>
              <a:ext cx="9180513" cy="4835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588" name="Google Shape;588;p9" descr="C:\Users\Administrator\Application Data\Zamaan's Software\psc\screenshot.JP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91" name="Google Shape;59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58" y="519526"/>
            <a:ext cx="208597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61F2796D-D8FA-F87E-0553-094DB007A48C}"/>
              </a:ext>
            </a:extLst>
          </p:cNvPr>
          <p:cNvSpPr/>
          <p:nvPr/>
        </p:nvSpPr>
        <p:spPr>
          <a:xfrm>
            <a:off x="2312019" y="1367251"/>
            <a:ext cx="6452839" cy="1835232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err="1"/>
              <a:t>Mỗi</a:t>
            </a:r>
            <a:r>
              <a:rPr lang="en-GB" sz="2800" dirty="0"/>
              <a:t> </a:t>
            </a:r>
            <a:r>
              <a:rPr lang="en-GB" sz="2800" dirty="0" err="1"/>
              <a:t>lần</a:t>
            </a:r>
            <a:r>
              <a:rPr lang="en-GB" sz="2800" dirty="0"/>
              <a:t> </a:t>
            </a:r>
            <a:r>
              <a:rPr lang="en-GB" sz="2800" dirty="0" err="1"/>
              <a:t>thay</a:t>
            </a:r>
            <a:r>
              <a:rPr lang="en-GB" sz="2800" dirty="0"/>
              <a:t> </a:t>
            </a:r>
            <a:r>
              <a:rPr lang="en-GB" sz="2800" dirty="0" err="1"/>
              <a:t>chữ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a</a:t>
            </a:r>
            <a:r>
              <a:rPr lang="en-GB" sz="2800" dirty="0"/>
              <a:t> </a:t>
            </a:r>
            <a:r>
              <a:rPr lang="en-GB" sz="2800" dirty="0" err="1"/>
              <a:t>bằng</a:t>
            </a:r>
            <a:r>
              <a:rPr lang="en-GB" sz="2800" dirty="0"/>
              <a:t> </a:t>
            </a:r>
            <a:r>
              <a:rPr lang="en-GB" sz="2800" dirty="0" err="1"/>
              <a:t>số</a:t>
            </a:r>
            <a:r>
              <a:rPr lang="en-GB" sz="2800" dirty="0"/>
              <a:t> ta </a:t>
            </a:r>
            <a:r>
              <a:rPr lang="en-GB" sz="2800" dirty="0" err="1"/>
              <a:t>tính</a:t>
            </a:r>
            <a:r>
              <a:rPr lang="en-GB" sz="2800" dirty="0"/>
              <a:t> </a:t>
            </a:r>
            <a:r>
              <a:rPr lang="en-GB" sz="2800" dirty="0" err="1"/>
              <a:t>được</a:t>
            </a:r>
            <a:r>
              <a:rPr lang="en-GB" sz="2800" dirty="0"/>
              <a:t> </a:t>
            </a:r>
            <a:r>
              <a:rPr lang="en-GB" sz="2800" dirty="0" err="1"/>
              <a:t>một</a:t>
            </a:r>
            <a:r>
              <a:rPr lang="en-GB" sz="2800" dirty="0"/>
              <a:t> </a:t>
            </a:r>
            <a:r>
              <a:rPr lang="en-GB" sz="2800" dirty="0" err="1"/>
              <a:t>giá</a:t>
            </a:r>
            <a:r>
              <a:rPr lang="en-GB" sz="2800" dirty="0"/>
              <a:t> </a:t>
            </a:r>
            <a:r>
              <a:rPr lang="en-GB" sz="2800" dirty="0" err="1"/>
              <a:t>trị</a:t>
            </a:r>
            <a:r>
              <a:rPr lang="en-GB" sz="2800" dirty="0"/>
              <a:t> </a:t>
            </a:r>
            <a:r>
              <a:rPr lang="en-GB" sz="2800" dirty="0" err="1"/>
              <a:t>của</a:t>
            </a:r>
            <a:r>
              <a:rPr lang="en-GB" sz="2800" dirty="0"/>
              <a:t> </a:t>
            </a:r>
            <a:r>
              <a:rPr lang="en-GB" sz="2800" dirty="0" err="1"/>
              <a:t>biểu</a:t>
            </a:r>
            <a:r>
              <a:rPr lang="en-GB" sz="2800" dirty="0"/>
              <a:t> </a:t>
            </a:r>
            <a:r>
              <a:rPr lang="en-GB" sz="2800" dirty="0" err="1"/>
              <a:t>thức</a:t>
            </a:r>
            <a:r>
              <a:rPr lang="en-GB" sz="2800" dirty="0"/>
              <a:t> </a:t>
            </a:r>
            <a:r>
              <a:rPr lang="en-GB" sz="2800" b="1" dirty="0">
                <a:solidFill>
                  <a:srgbClr val="FF0000"/>
                </a:solidFill>
              </a:rPr>
              <a:t>2 + a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A96ADB-A1F4-BBD7-F78A-027BF808C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18" y="1693717"/>
            <a:ext cx="1554615" cy="26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575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3" name="Google Shape;64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6513" y="1940770"/>
            <a:ext cx="6353175" cy="2762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11"/>
          <p:cNvGrpSpPr/>
          <p:nvPr/>
        </p:nvGrpSpPr>
        <p:grpSpPr>
          <a:xfrm>
            <a:off x="-36513" y="-20241"/>
            <a:ext cx="9217026" cy="5163741"/>
            <a:chOff x="-36513" y="-20241"/>
            <a:chExt cx="9217026" cy="5163741"/>
          </a:xfrm>
        </p:grpSpPr>
        <p:grpSp>
          <p:nvGrpSpPr>
            <p:cNvPr id="645" name="Google Shape;645;p11"/>
            <p:cNvGrpSpPr/>
            <p:nvPr/>
          </p:nvGrpSpPr>
          <p:grpSpPr>
            <a:xfrm>
              <a:off x="-36513" y="-20241"/>
              <a:ext cx="9180513" cy="519113"/>
              <a:chOff x="0" y="0"/>
              <a:chExt cx="5760" cy="436"/>
            </a:xfrm>
          </p:grpSpPr>
          <p:sp>
            <p:nvSpPr>
              <p:cNvPr id="646" name="Google Shape;646;p11"/>
              <p:cNvSpPr/>
              <p:nvPr/>
            </p:nvSpPr>
            <p:spPr>
              <a:xfrm>
                <a:off x="0" y="0"/>
                <a:ext cx="5760" cy="436"/>
              </a:xfrm>
              <a:prstGeom prst="rect">
                <a:avLst/>
              </a:prstGeom>
              <a:gradFill>
                <a:gsLst>
                  <a:gs pos="0">
                    <a:srgbClr val="2F0018"/>
                  </a:gs>
                  <a:gs pos="100000">
                    <a:srgbClr val="660033"/>
                  </a:gs>
                </a:gsLst>
                <a:lin ang="5400000" scaled="0"/>
              </a:gradFill>
              <a:ln w="952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7" name="Google Shape;647;p11"/>
              <p:cNvSpPr txBox="1"/>
              <p:nvPr/>
            </p:nvSpPr>
            <p:spPr>
              <a:xfrm>
                <a:off x="340" y="73"/>
                <a:ext cx="5125" cy="3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200" b="1">
                    <a:solidFill>
                      <a:srgbClr val="FFFF00"/>
                    </a:solidFill>
                    <a:latin typeface="Arial"/>
                    <a:ea typeface="Arial"/>
                    <a:cs typeface="Arial"/>
                    <a:sym typeface="Arial"/>
                  </a:rPr>
                  <a:t>BÀI 4 : BIỂU THỨC CHỨA CHỮ</a:t>
                </a:r>
                <a:endParaRPr sz="2200" b="1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8" name="Google Shape;648;p11"/>
            <p:cNvSpPr/>
            <p:nvPr/>
          </p:nvSpPr>
          <p:spPr>
            <a:xfrm>
              <a:off x="0" y="4659981"/>
              <a:ext cx="9180513" cy="483519"/>
            </a:xfrm>
            <a:prstGeom prst="rect">
              <a:avLst/>
            </a:prstGeom>
            <a:gradFill>
              <a:gsLst>
                <a:gs pos="0">
                  <a:srgbClr val="2F0018"/>
                </a:gs>
                <a:gs pos="100000">
                  <a:srgbClr val="660033"/>
                </a:gs>
              </a:gsLst>
              <a:lin ang="5400000" scaled="0"/>
            </a:gra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9" name="Google Shape;649;p11" descr="C:\Users\Administrator\Application Data\Zamaan's Software\psc\screenshot.JP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5496" y="123478"/>
              <a:ext cx="360040" cy="3046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52" name="Google Shape;652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158" y="519526"/>
            <a:ext cx="208597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1"/>
          <p:cNvSpPr/>
          <p:nvPr/>
        </p:nvSpPr>
        <p:spPr>
          <a:xfrm>
            <a:off x="6035739" y="1654136"/>
            <a:ext cx="2743181" cy="1354826"/>
          </a:xfrm>
          <a:prstGeom prst="round1Rect">
            <a:avLst>
              <a:gd name="adj" fmla="val 16667"/>
            </a:avLst>
          </a:prstGeom>
          <a:solidFill>
            <a:srgbClr val="A6DCF3"/>
          </a:solidFill>
          <a:ln w="127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0" name="Google Shape;660;p11"/>
          <p:cNvSpPr txBox="1"/>
          <p:nvPr/>
        </p:nvSpPr>
        <p:spPr>
          <a:xfrm>
            <a:off x="6222575" y="1666178"/>
            <a:ext cx="9749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– b</a:t>
            </a:r>
            <a:endParaRPr dirty="0"/>
          </a:p>
        </p:txBody>
      </p:sp>
      <p:sp>
        <p:nvSpPr>
          <p:cNvPr id="661" name="Google Shape;661;p11"/>
          <p:cNvSpPr txBox="1"/>
          <p:nvPr/>
        </p:nvSpPr>
        <p:spPr>
          <a:xfrm>
            <a:off x="2051720" y="738363"/>
            <a:ext cx="72567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b)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chứa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chữ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40 – b  </a:t>
            </a:r>
            <a:r>
              <a:rPr lang="en-US" sz="20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0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  = 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dirty="0"/>
          </a:p>
        </p:txBody>
      </p:sp>
      <p:sp>
        <p:nvSpPr>
          <p:cNvPr id="662" name="Google Shape;662;p11"/>
          <p:cNvSpPr txBox="1"/>
          <p:nvPr/>
        </p:nvSpPr>
        <p:spPr>
          <a:xfrm>
            <a:off x="7023596" y="1678220"/>
            <a:ext cx="194216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 40 – 15</a:t>
            </a:r>
            <a:endParaRPr dirty="0"/>
          </a:p>
        </p:txBody>
      </p:sp>
      <p:sp>
        <p:nvSpPr>
          <p:cNvPr id="663" name="Google Shape;663;p11"/>
          <p:cNvSpPr txBox="1"/>
          <p:nvPr/>
        </p:nvSpPr>
        <p:spPr>
          <a:xfrm>
            <a:off x="7023596" y="2029188"/>
            <a:ext cx="99580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25</a:t>
            </a:r>
            <a:endParaRPr dirty="0"/>
          </a:p>
        </p:txBody>
      </p:sp>
      <p:grpSp>
        <p:nvGrpSpPr>
          <p:cNvPr id="664" name="Google Shape;664;p11"/>
          <p:cNvGrpSpPr/>
          <p:nvPr/>
        </p:nvGrpSpPr>
        <p:grpSpPr>
          <a:xfrm>
            <a:off x="4589604" y="1299979"/>
            <a:ext cx="988802" cy="890365"/>
            <a:chOff x="1259632" y="3158870"/>
            <a:chExt cx="988802" cy="890365"/>
          </a:xfrm>
        </p:grpSpPr>
        <p:pic>
          <p:nvPicPr>
            <p:cNvPr id="665" name="Google Shape;665;p11" descr="C:\Users\Administrator\Application Data\Zamaan's Software\psc\screenshot.JP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59632" y="3158870"/>
              <a:ext cx="988802" cy="8487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66" name="Google Shape;666;p11"/>
            <p:cNvSpPr/>
            <p:nvPr/>
          </p:nvSpPr>
          <p:spPr>
            <a:xfrm>
              <a:off x="1287135" y="3219822"/>
              <a:ext cx="955219" cy="829413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"/>
          <p:cNvSpPr/>
          <p:nvPr/>
        </p:nvSpPr>
        <p:spPr>
          <a:xfrm>
            <a:off x="1125565" y="1425373"/>
            <a:ext cx="6414820" cy="564096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1" name="Google Shape;681;p12"/>
          <p:cNvGrpSpPr/>
          <p:nvPr/>
        </p:nvGrpSpPr>
        <p:grpSpPr>
          <a:xfrm>
            <a:off x="349302" y="1404694"/>
            <a:ext cx="478282" cy="584775"/>
            <a:chOff x="417444" y="2357467"/>
            <a:chExt cx="488433" cy="597187"/>
          </a:xfrm>
        </p:grpSpPr>
        <p:sp>
          <p:nvSpPr>
            <p:cNvPr id="682" name="Google Shape;682;p12"/>
            <p:cNvSpPr/>
            <p:nvPr/>
          </p:nvSpPr>
          <p:spPr>
            <a:xfrm>
              <a:off x="417444" y="2407009"/>
              <a:ext cx="488433" cy="488433"/>
            </a:xfrm>
            <a:prstGeom prst="ellipse">
              <a:avLst/>
            </a:prstGeom>
            <a:solidFill>
              <a:srgbClr val="166439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12"/>
            <p:cNvSpPr/>
            <p:nvPr/>
          </p:nvSpPr>
          <p:spPr>
            <a:xfrm>
              <a:off x="451140" y="2357467"/>
              <a:ext cx="421042" cy="5971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200" b="1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p12"/>
          <p:cNvSpPr txBox="1"/>
          <p:nvPr/>
        </p:nvSpPr>
        <p:spPr>
          <a:xfrm>
            <a:off x="1266505" y="1486329"/>
            <a:ext cx="5773632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Tính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giá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trị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biểu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2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thức</a:t>
            </a:r>
            <a:r>
              <a:rPr lang="en-US" sz="2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6" name="Google Shape;686;p12"/>
          <p:cNvGrpSpPr/>
          <p:nvPr/>
        </p:nvGrpSpPr>
        <p:grpSpPr>
          <a:xfrm>
            <a:off x="1704615" y="2383357"/>
            <a:ext cx="5734770" cy="1201685"/>
            <a:chOff x="3163416" y="2575045"/>
            <a:chExt cx="5304007" cy="2662367"/>
          </a:xfrm>
        </p:grpSpPr>
        <p:sp>
          <p:nvSpPr>
            <p:cNvPr id="687" name="Google Shape;687;p12"/>
            <p:cNvSpPr/>
            <p:nvPr/>
          </p:nvSpPr>
          <p:spPr>
            <a:xfrm>
              <a:off x="3163416" y="2575045"/>
              <a:ext cx="5227622" cy="2662367"/>
            </a:xfrm>
            <a:prstGeom prst="wedgeRoundRectCallout">
              <a:avLst>
                <a:gd name="adj1" fmla="val 10295"/>
                <a:gd name="adj2" fmla="val 49718"/>
                <a:gd name="adj3" fmla="val 16667"/>
              </a:avLst>
            </a:prstGeom>
            <a:solidFill>
              <a:srgbClr val="FBE4D4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12"/>
            <p:cNvSpPr txBox="1"/>
            <p:nvPr/>
          </p:nvSpPr>
          <p:spPr>
            <a:xfrm>
              <a:off x="3317797" y="2744938"/>
              <a:ext cx="5149626" cy="954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a)   125 : m với m = 5.</a:t>
              </a:r>
              <a:endPara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89" name="Google Shape;689;p12"/>
          <p:cNvSpPr txBox="1"/>
          <p:nvPr/>
        </p:nvSpPr>
        <p:spPr>
          <a:xfrm>
            <a:off x="1871534" y="3022541"/>
            <a:ext cx="3968065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b)    (b + 4) x  3 </a:t>
            </a:r>
            <a:r>
              <a:rPr lang="en-US" sz="2200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2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 = 27.</a:t>
            </a:r>
            <a:endParaRPr sz="22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0" name="Google Shape;690;p12"/>
          <p:cNvPicPr preferRelativeResize="0"/>
          <p:nvPr/>
        </p:nvPicPr>
        <p:blipFill rotWithShape="1">
          <a:blip r:embed="rId3">
            <a:alphaModFix/>
          </a:blip>
          <a:srcRect r="53897"/>
          <a:stretch/>
        </p:blipFill>
        <p:spPr>
          <a:xfrm>
            <a:off x="71393" y="2395824"/>
            <a:ext cx="1417342" cy="254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12"/>
          <p:cNvPicPr preferRelativeResize="0"/>
          <p:nvPr/>
        </p:nvPicPr>
        <p:blipFill rotWithShape="1">
          <a:blip r:embed="rId3">
            <a:alphaModFix/>
          </a:blip>
          <a:srcRect l="44850" r="828"/>
          <a:stretch/>
        </p:blipFill>
        <p:spPr>
          <a:xfrm>
            <a:off x="7540385" y="2312898"/>
            <a:ext cx="1611519" cy="254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cartoon character with gears&#10;&#10;Description automatically generated">
            <a:extLst>
              <a:ext uri="{FF2B5EF4-FFF2-40B4-BE49-F238E27FC236}">
                <a16:creationId xmlns:a16="http://schemas.microsoft.com/office/drawing/2014/main" id="{21D69FEF-0BD6-0216-8858-A59E57D6B8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472" y="130942"/>
            <a:ext cx="2834357" cy="10426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自定义设计方案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525</Words>
  <Application>Microsoft Office PowerPoint</Application>
  <PresentationFormat>On-screen Show (16:9)</PresentationFormat>
  <Paragraphs>91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Microsoft Yahei</vt:lpstr>
      <vt:lpstr>Arial</vt:lpstr>
      <vt:lpstr>Calibri</vt:lpstr>
      <vt:lpstr>Noto Sans Symbols</vt:lpstr>
      <vt:lpstr>Times New Roman</vt:lpstr>
      <vt:lpstr>1_自定义设计方案</vt:lpstr>
      <vt:lpstr>1_Office Theme</vt:lpstr>
      <vt:lpstr>Office 主题​​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http://tieuhocvn.com</dc:creator>
  <cp:lastModifiedBy>NHATMINH</cp:lastModifiedBy>
  <cp:revision>18</cp:revision>
  <dcterms:created xsi:type="dcterms:W3CDTF">2015-04-15T03:07:00Z</dcterms:created>
  <dcterms:modified xsi:type="dcterms:W3CDTF">2023-10-03T01:02:28Z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2052-10.1.0.6028</vt:lpwstr>
  </property>
</Properties>
</file>