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02" r:id="rId4"/>
    <p:sldMasterId id="2147483719" r:id="rId5"/>
    <p:sldMasterId id="2147483736" r:id="rId6"/>
    <p:sldMasterId id="2147483753" r:id="rId7"/>
  </p:sldMasterIdLst>
  <p:notesMasterIdLst>
    <p:notesMasterId r:id="rId16"/>
  </p:notesMasterIdLst>
  <p:sldIdLst>
    <p:sldId id="259" r:id="rId8"/>
    <p:sldId id="263" r:id="rId9"/>
    <p:sldId id="260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C6830-F3E2-4957-9875-FE392FCDB40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B4EC7-9A7C-4034-B244-97EBF901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3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>
                <a:solidFill>
                  <a:prstClr val="black"/>
                </a:solidFill>
              </a:rPr>
              <a:pPr/>
              <a:t>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4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F2459-4F34-407F-9650-641D0181F3A4}" type="slidenum"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8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F2459-4F34-407F-9650-641D0181F3A4}" type="slidenum"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0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9392"/>
      </p:ext>
    </p:extLst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39503"/>
      </p:ext>
    </p:extLst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79995"/>
      </p:ext>
    </p:extLst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3426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36965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54770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53883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6843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3659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08212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26886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20881"/>
      </p:ext>
    </p:extLst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25563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85664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8203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56843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6351"/>
            <a:ext cx="9169804" cy="515620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624" y="1803414"/>
            <a:ext cx="5826719" cy="1234727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624" y="3038127"/>
            <a:ext cx="5826719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59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77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025651"/>
            <a:ext cx="6347715" cy="1369936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3395586"/>
            <a:ext cx="6347715" cy="6453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37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29" y="1620443"/>
            <a:ext cx="3088109" cy="29105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1620443"/>
            <a:ext cx="3088110" cy="29105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88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8" y="457200"/>
            <a:ext cx="6347713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751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052936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1620751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052936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10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6347714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9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66595"/>
      </p:ext>
    </p:extLst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55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23954"/>
            <a:ext cx="2790182" cy="958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89" y="386196"/>
            <a:ext cx="3386037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82816"/>
            <a:ext cx="2790182" cy="19383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17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00451"/>
            <a:ext cx="6347714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457214"/>
            <a:ext cx="6347714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4025504"/>
            <a:ext cx="6347714" cy="50551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90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25527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52801"/>
            <a:ext cx="6347714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81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2724150"/>
            <a:ext cx="5419804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3352801"/>
            <a:ext cx="6347715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40" y="592784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8" y="2164917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316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1448993"/>
            <a:ext cx="6347715" cy="1946595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3395587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34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3395587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40" y="592784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8" y="2164917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262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457200"/>
            <a:ext cx="6341465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3395587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63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7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457201"/>
            <a:ext cx="978812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457201"/>
            <a:ext cx="5195026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4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6275"/>
      </p:ext>
    </p:extLst>
  </p:cSld>
  <p:clrMapOvr>
    <a:masterClrMapping/>
  </p:clrMapOvr>
  <p:transition advTm="6645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6351"/>
            <a:ext cx="9169804" cy="515620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614" y="1803409"/>
            <a:ext cx="5826719" cy="1234727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614" y="3038127"/>
            <a:ext cx="5826719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520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45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025651"/>
            <a:ext cx="6347715" cy="1369936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3395586"/>
            <a:ext cx="6347715" cy="6453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63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9" y="1620443"/>
            <a:ext cx="3088109" cy="29105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1620443"/>
            <a:ext cx="3088110" cy="29105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21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8" y="457200"/>
            <a:ext cx="6347713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746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052936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1620746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052936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37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6347714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54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2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23954"/>
            <a:ext cx="2790182" cy="958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89" y="386196"/>
            <a:ext cx="3386037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82811"/>
            <a:ext cx="2790182" cy="19383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164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00451"/>
            <a:ext cx="6347714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457209"/>
            <a:ext cx="6347714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4025504"/>
            <a:ext cx="6347714" cy="50551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7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25527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52801"/>
            <a:ext cx="6347714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3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59906"/>
      </p:ext>
    </p:extLst>
  </p:cSld>
  <p:clrMapOvr>
    <a:masterClrMapping/>
  </p:clrMapOvr>
  <p:transition advTm="6645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2724150"/>
            <a:ext cx="5419804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3352801"/>
            <a:ext cx="6347715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30" y="592784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8" y="2164917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95535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1448993"/>
            <a:ext cx="6347715" cy="1946595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3395587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29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3395587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30" y="592784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8" y="2164917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78091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457200"/>
            <a:ext cx="6341465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3395587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134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16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457201"/>
            <a:ext cx="978812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457201"/>
            <a:ext cx="5195026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46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6351"/>
            <a:ext cx="9169804" cy="515620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608" y="1803406"/>
            <a:ext cx="5826719" cy="1234727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608" y="3038127"/>
            <a:ext cx="5826719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662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322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025651"/>
            <a:ext cx="6347715" cy="1369936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3395586"/>
            <a:ext cx="6347715" cy="6453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027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3" y="1620443"/>
            <a:ext cx="3088109" cy="29105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1620443"/>
            <a:ext cx="3088110" cy="29105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03463"/>
      </p:ext>
    </p:extLst>
  </p:cSld>
  <p:clrMapOvr>
    <a:masterClrMapping/>
  </p:clrMapOvr>
  <p:transition advTm="6645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8" y="457200"/>
            <a:ext cx="6347713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743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052936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1620743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052936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602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6347714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610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38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23954"/>
            <a:ext cx="2790182" cy="958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88" y="386196"/>
            <a:ext cx="3386037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82808"/>
            <a:ext cx="2790182" cy="19383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453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00451"/>
            <a:ext cx="6347714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457206"/>
            <a:ext cx="6347714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4025504"/>
            <a:ext cx="6347714" cy="50551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844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25527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52801"/>
            <a:ext cx="6347714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90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2724150"/>
            <a:ext cx="5419804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3352801"/>
            <a:ext cx="6347715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24" y="592784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8" y="2164917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23815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1448993"/>
            <a:ext cx="6347715" cy="1946595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3395587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759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3395587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24" y="592784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8" y="2164917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2631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457200"/>
            <a:ext cx="6341465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3395587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1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60483"/>
      </p:ext>
    </p:extLst>
  </p:cSld>
  <p:clrMapOvr>
    <a:masterClrMapping/>
  </p:clrMapOvr>
  <p:transition advTm="6645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003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457201"/>
            <a:ext cx="978812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457201"/>
            <a:ext cx="5195026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543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6351"/>
            <a:ext cx="9169804" cy="515620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600" y="1803402"/>
            <a:ext cx="5826719" cy="1234727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600" y="3038127"/>
            <a:ext cx="5826719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400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6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025651"/>
            <a:ext cx="6347715" cy="1369936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3395586"/>
            <a:ext cx="6347715" cy="6453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752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5" y="1620443"/>
            <a:ext cx="3088109" cy="29105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1620443"/>
            <a:ext cx="3088110" cy="29105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605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457200"/>
            <a:ext cx="6347713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739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052936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1620739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052936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819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6347714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306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837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23954"/>
            <a:ext cx="2790182" cy="958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80" y="386196"/>
            <a:ext cx="3386037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82804"/>
            <a:ext cx="2790182" cy="19383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2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6324"/>
      </p:ext>
    </p:extLst>
  </p:cSld>
  <p:clrMapOvr>
    <a:masterClrMapping/>
  </p:clrMapOvr>
  <p:transition advTm="6645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00451"/>
            <a:ext cx="6347714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457202"/>
            <a:ext cx="6347714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4025504"/>
            <a:ext cx="6347714" cy="50551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276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25527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52801"/>
            <a:ext cx="6347714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858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2724150"/>
            <a:ext cx="5419804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3352801"/>
            <a:ext cx="6347715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6" y="592784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4" y="2164917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01613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448993"/>
            <a:ext cx="6347715" cy="1946595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3395587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670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3395587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6" y="592784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4" y="2164917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9117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457200"/>
            <a:ext cx="6341465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3395587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962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212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457201"/>
            <a:ext cx="978812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457201"/>
            <a:ext cx="5195026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396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875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5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31588"/>
      </p:ext>
    </p:extLst>
  </p:cSld>
  <p:clrMapOvr>
    <a:masterClrMapping/>
  </p:clrMapOvr>
  <p:transition advTm="6645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754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635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226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272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402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801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713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686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5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5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6645"/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1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6351"/>
            <a:ext cx="9169805" cy="515620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8" y="457200"/>
            <a:ext cx="6347713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443"/>
            <a:ext cx="6347714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4531023"/>
            <a:ext cx="6841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5" y="4531023"/>
            <a:ext cx="46229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4531023"/>
            <a:ext cx="512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0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6351"/>
            <a:ext cx="9169805" cy="515620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8" y="457200"/>
            <a:ext cx="6347713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443"/>
            <a:ext cx="6347714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4531023"/>
            <a:ext cx="6841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5" y="4531023"/>
            <a:ext cx="46229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4531023"/>
            <a:ext cx="512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1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6351"/>
            <a:ext cx="9169805" cy="515620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8" y="457200"/>
            <a:ext cx="6347713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443"/>
            <a:ext cx="6347714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4531023"/>
            <a:ext cx="6841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5" y="4531023"/>
            <a:ext cx="46229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4531023"/>
            <a:ext cx="512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2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6351"/>
            <a:ext cx="9169805" cy="515620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4" y="457200"/>
            <a:ext cx="6347713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443"/>
            <a:ext cx="6347714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4531023"/>
            <a:ext cx="6841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4" y="4531023"/>
            <a:ext cx="46229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4531023"/>
            <a:ext cx="512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6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3442CBB-A7AB-40B6-AD55-4FFC03C07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916838F-C1EC-49C7-808B-1059FBC32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5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C:\Documents%20and%20Settings\Mai%20Trong%20Nghia\My%20Documents\Downloads\Music\Em%20Y&#234;u%20Tr&#432;&#7901;ng%20Em%20-%20Nh&#7841;c%20Thi&#7871;u%20Nhi%20_%20WlpTUUJb,%20Upload_%20yeuamnhac%202012.mp3" TargetMode="External"/><Relationship Id="rId1" Type="http://schemas.openxmlformats.org/officeDocument/2006/relationships/audio" Target="file:///D:\My%20Documents\Em%20Yeu%20Tr&#173;uong%20em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BD20530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599" y="74242"/>
            <a:ext cx="64293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Em Yeu Tr­uong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157288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A0210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4" y="200784"/>
            <a:ext cx="11144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2485345" y="3467846"/>
            <a:ext cx="4685142" cy="573483"/>
          </a:xfrm>
          <a:prstGeom prst="rect">
            <a:avLst/>
          </a:prstGeom>
        </p:spPr>
        <p:txBody>
          <a:bodyPr wrap="none" lIns="68579" tIns="34289" rIns="68579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83"/>
            <a:r>
              <a:rPr lang="vi-VN" sz="27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về dự giờ thăm lớp</a:t>
            </a:r>
          </a:p>
        </p:txBody>
      </p:sp>
      <p:sp>
        <p:nvSpPr>
          <p:cNvPr id="48135" name="WordArt 7"/>
          <p:cNvSpPr>
            <a:spLocks noChangeArrowheads="1" noChangeShapeType="1" noTextEdit="1"/>
          </p:cNvSpPr>
          <p:nvPr/>
        </p:nvSpPr>
        <p:spPr bwMode="auto">
          <a:xfrm>
            <a:off x="2210166" y="1701192"/>
            <a:ext cx="4960337" cy="5147489"/>
          </a:xfrm>
          <a:prstGeom prst="rect">
            <a:avLst/>
          </a:prstGeom>
        </p:spPr>
        <p:txBody>
          <a:bodyPr spcFirstLastPara="1" wrap="none" lIns="68579" tIns="34289" rIns="68579" bIns="34289" fromWordArt="1">
            <a:prstTxWarp prst="textArchUp">
              <a:avLst>
                <a:gd name="adj" fmla="val 10880483"/>
              </a:avLst>
            </a:prstTxWarp>
          </a:bodyPr>
          <a:lstStyle/>
          <a:p>
            <a:pPr algn="ctr" defTabSz="685783"/>
            <a:r>
              <a:rPr lang="vi-VN" sz="5000" b="1" kern="10" dirty="0">
                <a:ln w="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Arial" panose="020B0604020202020204" pitchFamily="34" charset="0"/>
              </a:rPr>
              <a:t>Nhiệt liệt chào đón các thầy cô giáo</a:t>
            </a:r>
          </a:p>
          <a:p>
            <a:pPr algn="ctr" defTabSz="685783"/>
            <a:r>
              <a:rPr lang="vi-VN" sz="3000" b="1" kern="10" dirty="0">
                <a:ln w="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8136" name="Em Yêu Trường Em - Nhạc Thiếu Nhi _ WlpTUUJb, Upload_ yeuamnhac 201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728663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BD2053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5" y="3467860"/>
            <a:ext cx="834926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BD20530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51" y="4203448"/>
            <a:ext cx="1585913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31"/>
          <p:cNvSpPr>
            <a:spLocks noChangeArrowheads="1"/>
          </p:cNvSpPr>
          <p:nvPr/>
        </p:nvSpPr>
        <p:spPr bwMode="auto">
          <a:xfrm>
            <a:off x="2210150" y="4249626"/>
            <a:ext cx="4608612" cy="42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algn="ctr" defTabSz="685783"/>
            <a:r>
              <a:rPr lang="en-US" altLang="vi-VN" sz="23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 viên</a:t>
            </a:r>
            <a:r>
              <a:rPr lang="en-US" altLang="vi-VN" sz="23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vi-VN" sz="2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Mai Thu </a:t>
            </a:r>
            <a:r>
              <a:rPr lang="en-US" altLang="vi-VN" sz="2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Hương</a:t>
            </a:r>
            <a:endParaRPr lang="en-US" altLang="vi-VN" sz="23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0" name="Rectangle 31"/>
          <p:cNvSpPr>
            <a:spLocks noChangeArrowheads="1"/>
          </p:cNvSpPr>
          <p:nvPr/>
        </p:nvSpPr>
        <p:spPr bwMode="auto">
          <a:xfrm>
            <a:off x="3108971" y="2266950"/>
            <a:ext cx="3437890" cy="63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defTabSz="685783"/>
            <a:r>
              <a:rPr lang="en-US" altLang="vi-VN" sz="3700" dirty="0">
                <a:solidFill>
                  <a:srgbClr val="002060"/>
                </a:solidFill>
                <a:latin typeface=".VnTifani HeavyH" panose="020B7200000000000000" pitchFamily="34" charset="0"/>
              </a:rPr>
              <a:t>  </a:t>
            </a:r>
            <a:r>
              <a:rPr lang="en-US" altLang="vi-VN" sz="3700" dirty="0" err="1">
                <a:solidFill>
                  <a:srgbClr val="002060"/>
                </a:solidFill>
                <a:latin typeface=".VnTifani HeavyH" panose="020B7200000000000000" pitchFamily="34" charset="0"/>
              </a:rPr>
              <a:t>LíP</a:t>
            </a:r>
            <a:r>
              <a:rPr lang="en-US" altLang="vi-VN" sz="3700" dirty="0">
                <a:solidFill>
                  <a:srgbClr val="002060"/>
                </a:solidFill>
                <a:latin typeface=".VnTifani HeavyH" panose="020B7200000000000000" pitchFamily="34" charset="0"/>
              </a:rPr>
              <a:t> </a:t>
            </a:r>
            <a:r>
              <a:rPr lang="en-US" altLang="vi-VN" sz="3700" dirty="0" smtClean="0">
                <a:solidFill>
                  <a:srgbClr val="002060"/>
                </a:solidFill>
                <a:latin typeface=".VnTifani HeavyH" panose="020B7200000000000000" pitchFamily="34" charset="0"/>
              </a:rPr>
              <a:t>1A</a:t>
            </a:r>
            <a:endParaRPr lang="en-US" altLang="vi-VN" sz="3700" dirty="0">
              <a:solidFill>
                <a:srgbClr val="002060"/>
              </a:solidFill>
              <a:latin typeface=".VnTifani HeavyH" panose="020B7200000000000000" pitchFamily="34" charset="0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2386013" y="200799"/>
            <a:ext cx="4608612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algn="ctr" defTabSz="685783"/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ỦY BAN NHÂN DÂN HUYỆN AN LÃO</a:t>
            </a:r>
            <a:endParaRPr lang="en-US" altLang="vi-VN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2415368" y="504908"/>
            <a:ext cx="4608612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algn="ctr" defTabSz="685783"/>
            <a:r>
              <a:rPr lang="en-US" altLang="vi-VN" sz="15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TIỂU HỌC QUỐC TUẤN</a:t>
            </a:r>
            <a:endParaRPr lang="en-US" altLang="vi-VN" sz="15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88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2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71450"/>
            <a:ext cx="2987675" cy="123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31" y="133350"/>
            <a:ext cx="35782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02643" y="514369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/>
            <a:r>
              <a:rPr lang="en-US" sz="6000" b="1" noProof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98" y="1754491"/>
            <a:ext cx="7662863" cy="3050381"/>
          </a:xfrm>
          <a:prstGeom prst="rect">
            <a:avLst/>
          </a:prstGeom>
          <a:solidFill>
            <a:srgbClr val="FFFF66"/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42" y="3920239"/>
            <a:ext cx="2212975" cy="88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57246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78227C-E317-47AD-AA37-1621D292DB76}"/>
              </a:ext>
            </a:extLst>
          </p:cNvPr>
          <p:cNvSpPr txBox="1"/>
          <p:nvPr/>
        </p:nvSpPr>
        <p:spPr>
          <a:xfrm>
            <a:off x="1543050" y="114300"/>
            <a:ext cx="5715000" cy="685800"/>
          </a:xfrm>
          <a:prstGeom prst="rect">
            <a:avLst/>
          </a:prstGeom>
          <a:noFill/>
        </p:spPr>
        <p:txBody>
          <a:bodyPr wrap="square" lIns="68579" tIns="34289" rIns="68579" bIns="34289" rtlCol="0">
            <a:prstTxWarp prst="textCanUp">
              <a:avLst/>
            </a:prstTxWarp>
            <a:spAutoFit/>
          </a:bodyPr>
          <a:lstStyle/>
          <a:p>
            <a:pPr defTabSz="685783"/>
            <a:r>
              <a:rPr lang="en-US" sz="1400" b="1" dirty="0" err="1">
                <a:solidFill>
                  <a:srgbClr val="FF0000"/>
                </a:solidFill>
              </a:rPr>
              <a:t>Trò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chơi</a:t>
            </a:r>
            <a:r>
              <a:rPr lang="en-US" sz="1400" b="1" dirty="0">
                <a:solidFill>
                  <a:srgbClr val="FF0000"/>
                </a:solidFill>
              </a:rPr>
              <a:t>: </a:t>
            </a:r>
            <a:r>
              <a:rPr lang="en-US" sz="1400" b="1" dirty="0" err="1">
                <a:solidFill>
                  <a:srgbClr val="FF0000"/>
                </a:solidFill>
              </a:rPr>
              <a:t>Hái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táo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endParaRPr lang="vi-VN" sz="1400" b="1" dirty="0">
              <a:solidFill>
                <a:srgbClr val="FF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5072" y="2497151"/>
            <a:ext cx="4230843" cy="1951093"/>
            <a:chOff x="333069" y="1028171"/>
            <a:chExt cx="5810066" cy="2779462"/>
          </a:xfrm>
        </p:grpSpPr>
        <p:sp>
          <p:nvSpPr>
            <p:cNvPr id="2" name="Rounded Rectangle 1"/>
            <p:cNvSpPr/>
            <p:nvPr/>
          </p:nvSpPr>
          <p:spPr>
            <a:xfrm>
              <a:off x="333069" y="1028171"/>
              <a:ext cx="5810066" cy="2779462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783"/>
              <a:r>
                <a:rPr lang="en-US" sz="3000" b="1" dirty="0">
                  <a:solidFill>
                    <a:srgbClr val="FF0000"/>
                  </a:solidFill>
                  <a:latin typeface="VNI-Avo" pitchFamily="2" charset="0"/>
                </a:rPr>
                <a:t>       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VNI-Avo" pitchFamily="2" charset="0"/>
                </a:rPr>
                <a:t>Hãy</a:t>
              </a:r>
              <a:r>
                <a:rPr lang="en-US" sz="3000" b="1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VNI-Avo" pitchFamily="2" charset="0"/>
                </a:rPr>
                <a:t>đọc</a:t>
              </a:r>
              <a:r>
                <a:rPr lang="en-US" sz="3000" b="1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VNI-Avo" pitchFamily="2" charset="0"/>
                </a:rPr>
                <a:t>nào</a:t>
              </a:r>
              <a:r>
                <a:rPr lang="en-US" sz="3000" b="1" dirty="0" smtClean="0">
                  <a:solidFill>
                    <a:srgbClr val="FF0000"/>
                  </a:solidFill>
                  <a:latin typeface="VNI-Avo" pitchFamily="2" charset="0"/>
                </a:rPr>
                <a:t>?</a:t>
              </a:r>
              <a:endParaRPr lang="en-US" sz="3000" b="1" dirty="0">
                <a:solidFill>
                  <a:srgbClr val="1F497D">
                    <a:lumMod val="50000"/>
                  </a:srgbClr>
                </a:solidFill>
                <a:latin typeface="VNI-Avo" pitchFamily="2" charset="0"/>
              </a:endParaRPr>
            </a:p>
            <a:p>
              <a:pPr defTabSz="685783"/>
              <a:r>
                <a:rPr lang="en-US" sz="3000" dirty="0">
                  <a:solidFill>
                    <a:prstClr val="white"/>
                  </a:solidFill>
                  <a:latin typeface="VNI-Avo" pitchFamily="2" charset="0"/>
                </a:rPr>
                <a:t> </a:t>
              </a:r>
            </a:p>
            <a:p>
              <a:pPr defTabSz="685783"/>
              <a:r>
                <a:rPr lang="en-US" sz="3000" dirty="0">
                  <a:solidFill>
                    <a:prstClr val="white"/>
                  </a:solidFill>
                  <a:latin typeface="VNI-Avo" pitchFamily="2" charset="0"/>
                </a:rPr>
                <a:t>   </a:t>
              </a:r>
              <a:r>
                <a:rPr lang="en-US" sz="3000" dirty="0" err="1" smtClean="0">
                  <a:solidFill>
                    <a:srgbClr val="0033CC"/>
                  </a:solidFill>
                  <a:latin typeface="VNI-Avo" pitchFamily="2" charset="0"/>
                </a:rPr>
                <a:t>em</a:t>
              </a:r>
              <a:r>
                <a:rPr lang="en-US" sz="3000" dirty="0" smtClean="0">
                  <a:solidFill>
                    <a:srgbClr val="0033CC"/>
                  </a:solidFill>
                  <a:latin typeface="VNI-Avo" pitchFamily="2" charset="0"/>
                </a:rPr>
                <a:t> </a:t>
              </a:r>
              <a:r>
                <a:rPr lang="en-US" sz="3000" dirty="0" err="1" smtClean="0">
                  <a:solidFill>
                    <a:srgbClr val="0033CC"/>
                  </a:solidFill>
                  <a:latin typeface="VNI-Avo" pitchFamily="2" charset="0"/>
                </a:rPr>
                <a:t>êm</a:t>
              </a:r>
              <a:r>
                <a:rPr lang="en-US" sz="3000" dirty="0" smtClean="0">
                  <a:solidFill>
                    <a:srgbClr val="0033CC"/>
                  </a:solidFill>
                  <a:latin typeface="VNI-Avo" pitchFamily="2" charset="0"/>
                </a:rPr>
                <a:t> </a:t>
              </a:r>
              <a:r>
                <a:rPr lang="en-US" sz="3000" dirty="0" err="1" smtClean="0">
                  <a:solidFill>
                    <a:srgbClr val="0033CC"/>
                  </a:solidFill>
                  <a:latin typeface="VNI-Avo" pitchFamily="2" charset="0"/>
                </a:rPr>
                <a:t>im</a:t>
              </a:r>
              <a:r>
                <a:rPr lang="en-US" sz="3000" dirty="0" smtClean="0">
                  <a:solidFill>
                    <a:srgbClr val="0033CC"/>
                  </a:solidFill>
                  <a:latin typeface="VNI-Avo" pitchFamily="2" charset="0"/>
                </a:rPr>
                <a:t> um</a:t>
              </a:r>
              <a:endParaRPr lang="en-US" sz="3000" dirty="0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066800"/>
              <a:ext cx="996276" cy="733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15275" y="2587736"/>
            <a:ext cx="5070626" cy="2314431"/>
            <a:chOff x="277228" y="2049525"/>
            <a:chExt cx="7226573" cy="3133665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1390356" y="2049525"/>
              <a:ext cx="6113445" cy="24384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685783"/>
              <a:r>
                <a:rPr lang="en-US" sz="3000" b="1" dirty="0" err="1" smtClean="0">
                  <a:solidFill>
                    <a:srgbClr val="FF0000"/>
                  </a:solidFill>
                  <a:latin typeface="VNI-Avo" pitchFamily="2" charset="0"/>
                </a:rPr>
                <a:t>Hãy</a:t>
              </a:r>
              <a:r>
                <a:rPr lang="en-US" sz="3000" b="1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VNI-Avo" pitchFamily="2" charset="0"/>
                </a:rPr>
                <a:t>đọc</a:t>
              </a:r>
              <a:r>
                <a:rPr lang="en-US" sz="3000" b="1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VNI-Avo" pitchFamily="2" charset="0"/>
                </a:rPr>
                <a:t>nào</a:t>
              </a:r>
              <a:r>
                <a:rPr lang="en-US" sz="3000" b="1" dirty="0" smtClean="0">
                  <a:solidFill>
                    <a:srgbClr val="FF0000"/>
                  </a:solidFill>
                  <a:latin typeface="VNI-Avo" pitchFamily="2" charset="0"/>
                </a:rPr>
                <a:t>?</a:t>
              </a:r>
              <a:endParaRPr lang="en-US" sz="3000" b="1" dirty="0">
                <a:solidFill>
                  <a:srgbClr val="FF0000"/>
                </a:solidFill>
                <a:latin typeface="VNI-Avo" pitchFamily="2" charset="0"/>
              </a:endParaRPr>
            </a:p>
            <a:p>
              <a:pPr algn="ctr" defTabSz="685783"/>
              <a:endParaRPr lang="en-US" sz="3000" b="1" dirty="0">
                <a:solidFill>
                  <a:prstClr val="black"/>
                </a:solidFill>
                <a:latin typeface="VNI-Avo" pitchFamily="2" charset="0"/>
              </a:endParaRPr>
            </a:p>
            <a:p>
              <a:pPr algn="ctr" defTabSz="685783"/>
              <a:r>
                <a:rPr lang="en-US" sz="3000" b="1" dirty="0">
                  <a:solidFill>
                    <a:prstClr val="black"/>
                  </a:solidFill>
                  <a:latin typeface="VNI-Avo" pitchFamily="2" charset="0"/>
                </a:rPr>
                <a:t>t</a:t>
              </a:r>
              <a:r>
                <a:rPr lang="en-US" sz="3000" b="1" dirty="0" smtClean="0">
                  <a:solidFill>
                    <a:prstClr val="black"/>
                  </a:solidFill>
                  <a:latin typeface="VNI-Avo" pitchFamily="2" charset="0"/>
                </a:rPr>
                <a:t>em </a:t>
              </a:r>
              <a:r>
                <a:rPr lang="en-US" sz="3000" b="1" dirty="0" err="1" smtClean="0">
                  <a:solidFill>
                    <a:prstClr val="black"/>
                  </a:solidFill>
                  <a:latin typeface="VNI-Avo" pitchFamily="2" charset="0"/>
                </a:rPr>
                <a:t>thư</a:t>
              </a:r>
              <a:endParaRPr lang="en-US" sz="3000" b="1" dirty="0">
                <a:solidFill>
                  <a:prstClr val="black"/>
                </a:solidFill>
                <a:latin typeface="VNI-Avo" pitchFamily="2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28" y="4364202"/>
              <a:ext cx="512344" cy="818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69" name="Group 7168"/>
          <p:cNvGrpSpPr/>
          <p:nvPr/>
        </p:nvGrpSpPr>
        <p:grpSpPr>
          <a:xfrm>
            <a:off x="955057" y="1070756"/>
            <a:ext cx="4022730" cy="3383166"/>
            <a:chOff x="-1838582" y="-1123123"/>
            <a:chExt cx="5363639" cy="4167568"/>
          </a:xfrm>
        </p:grpSpPr>
        <p:sp>
          <p:nvSpPr>
            <p:cNvPr id="7168" name="Flowchart: Alternate Process 7167"/>
            <p:cNvSpPr/>
            <p:nvPr/>
          </p:nvSpPr>
          <p:spPr>
            <a:xfrm>
              <a:off x="-1838582" y="682245"/>
              <a:ext cx="5363639" cy="2362200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783"/>
              <a:r>
                <a:rPr lang="en-US" sz="2700" b="1" dirty="0">
                  <a:solidFill>
                    <a:srgbClr val="FF0000"/>
                  </a:solidFill>
                  <a:latin typeface="VNI-Avo" pitchFamily="2" charset="0"/>
                </a:rPr>
                <a:t>      </a:t>
              </a:r>
              <a:r>
                <a:rPr lang="en-US" sz="2700" b="1" dirty="0" err="1" smtClean="0">
                  <a:solidFill>
                    <a:srgbClr val="FF0000"/>
                  </a:solidFill>
                  <a:latin typeface="VNI-Avo" pitchFamily="2" charset="0"/>
                </a:rPr>
                <a:t>Hãy</a:t>
              </a:r>
              <a:r>
                <a:rPr lang="en-US" sz="2700" b="1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2700" b="1" dirty="0" err="1" smtClean="0">
                  <a:solidFill>
                    <a:srgbClr val="FF0000"/>
                  </a:solidFill>
                  <a:latin typeface="VNI-Avo" pitchFamily="2" charset="0"/>
                </a:rPr>
                <a:t>đọc</a:t>
              </a:r>
              <a:r>
                <a:rPr lang="en-US" sz="2700" b="1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2700" b="1" dirty="0" err="1" smtClean="0">
                  <a:solidFill>
                    <a:srgbClr val="FF0000"/>
                  </a:solidFill>
                  <a:latin typeface="VNI-Avo" pitchFamily="2" charset="0"/>
                </a:rPr>
                <a:t>nào</a:t>
              </a:r>
              <a:r>
                <a:rPr lang="en-US" sz="2700" b="1" dirty="0" smtClean="0">
                  <a:solidFill>
                    <a:srgbClr val="FF0000"/>
                  </a:solidFill>
                  <a:latin typeface="VNI-Avo" pitchFamily="2" charset="0"/>
                </a:rPr>
                <a:t>?</a:t>
              </a:r>
              <a:endParaRPr lang="en-US" sz="2700" b="1" dirty="0">
                <a:solidFill>
                  <a:srgbClr val="FF0000"/>
                </a:solidFill>
                <a:latin typeface="VNI-Avo" pitchFamily="2" charset="0"/>
              </a:endParaRPr>
            </a:p>
            <a:p>
              <a:pPr defTabSz="685783"/>
              <a:r>
                <a:rPr lang="en-US" sz="2700" b="1" dirty="0">
                  <a:solidFill>
                    <a:srgbClr val="1F497D">
                      <a:lumMod val="50000"/>
                    </a:srgbClr>
                  </a:solidFill>
                  <a:latin typeface="VNI-Avo" pitchFamily="2" charset="0"/>
                </a:rPr>
                <a:t>    </a:t>
              </a:r>
            </a:p>
            <a:p>
              <a:pPr defTabSz="685783"/>
              <a:r>
                <a:rPr lang="en-US" sz="2700" b="1" dirty="0">
                  <a:solidFill>
                    <a:srgbClr val="1F497D">
                      <a:lumMod val="50000"/>
                    </a:srgbClr>
                  </a:solidFill>
                  <a:latin typeface="VNI-Avo" pitchFamily="2" charset="0"/>
                </a:rPr>
                <a:t>        </a:t>
              </a:r>
              <a:r>
                <a:rPr lang="en-US" sz="2700" b="1" dirty="0" err="1" smtClean="0">
                  <a:solidFill>
                    <a:srgbClr val="1F497D">
                      <a:lumMod val="50000"/>
                    </a:srgbClr>
                  </a:solidFill>
                  <a:latin typeface="VNI-Avo" pitchFamily="2" charset="0"/>
                </a:rPr>
                <a:t>tủm</a:t>
              </a:r>
              <a:r>
                <a:rPr lang="en-US" sz="2700" b="1" dirty="0" smtClean="0">
                  <a:solidFill>
                    <a:srgbClr val="1F497D">
                      <a:lumMod val="50000"/>
                    </a:srgbClr>
                  </a:solidFill>
                  <a:latin typeface="VNI-Avo" pitchFamily="2" charset="0"/>
                </a:rPr>
                <a:t> </a:t>
              </a:r>
              <a:r>
                <a:rPr lang="en-US" sz="2700" b="1" dirty="0" err="1" smtClean="0">
                  <a:solidFill>
                    <a:srgbClr val="1F497D">
                      <a:lumMod val="50000"/>
                    </a:srgbClr>
                  </a:solidFill>
                  <a:latin typeface="VNI-Avo" pitchFamily="2" charset="0"/>
                </a:rPr>
                <a:t>tỉm</a:t>
              </a:r>
              <a:endParaRPr lang="en-US" sz="2700" b="1" dirty="0">
                <a:solidFill>
                  <a:srgbClr val="1F497D">
                    <a:lumMod val="50000"/>
                  </a:srgbClr>
                </a:solidFill>
                <a:latin typeface="VNI-Avo" pitchFamily="2" charset="0"/>
              </a:endParaRP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202" y="-1123123"/>
              <a:ext cx="1231972" cy="907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72" name="Group 7171"/>
          <p:cNvGrpSpPr/>
          <p:nvPr/>
        </p:nvGrpSpPr>
        <p:grpSpPr>
          <a:xfrm>
            <a:off x="986250" y="2561759"/>
            <a:ext cx="4074973" cy="1771650"/>
            <a:chOff x="-371884" y="-266832"/>
            <a:chExt cx="5433297" cy="2362200"/>
          </a:xfrm>
        </p:grpSpPr>
        <p:sp>
          <p:nvSpPr>
            <p:cNvPr id="7171" name="Flowchart: Alternate Process 7170"/>
            <p:cNvSpPr/>
            <p:nvPr/>
          </p:nvSpPr>
          <p:spPr>
            <a:xfrm>
              <a:off x="-371884" y="-266832"/>
              <a:ext cx="5433297" cy="2362200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783"/>
              <a:r>
                <a:rPr lang="en-US" sz="2700" b="1" dirty="0">
                  <a:solidFill>
                    <a:srgbClr val="1F497D">
                      <a:lumMod val="50000"/>
                    </a:srgbClr>
                  </a:solidFill>
                  <a:latin typeface="VNI-Avo" pitchFamily="2" charset="0"/>
                </a:rPr>
                <a:t>     </a:t>
              </a:r>
              <a:r>
                <a:rPr lang="en-US" sz="2700" b="1" dirty="0" err="1" smtClean="0">
                  <a:solidFill>
                    <a:srgbClr val="1F497D">
                      <a:lumMod val="50000"/>
                    </a:srgbClr>
                  </a:solidFill>
                  <a:latin typeface="VNI-Avo" pitchFamily="2" charset="0"/>
                </a:rPr>
                <a:t>Hãy</a:t>
              </a:r>
              <a:r>
                <a:rPr lang="en-US" sz="2700" b="1" dirty="0" smtClean="0">
                  <a:solidFill>
                    <a:srgbClr val="1F497D">
                      <a:lumMod val="50000"/>
                    </a:srgbClr>
                  </a:solidFill>
                  <a:latin typeface="VNI-Avo" pitchFamily="2" charset="0"/>
                </a:rPr>
                <a:t> </a:t>
              </a:r>
              <a:r>
                <a:rPr lang="en-US" sz="2700" b="1" dirty="0" err="1" smtClean="0">
                  <a:solidFill>
                    <a:srgbClr val="1F497D">
                      <a:lumMod val="50000"/>
                    </a:srgbClr>
                  </a:solidFill>
                  <a:latin typeface="VNI-Avo" pitchFamily="2" charset="0"/>
                </a:rPr>
                <a:t>đọc</a:t>
              </a:r>
              <a:r>
                <a:rPr lang="en-US" sz="2700" b="1" dirty="0" smtClean="0">
                  <a:solidFill>
                    <a:srgbClr val="1F497D">
                      <a:lumMod val="50000"/>
                    </a:srgbClr>
                  </a:solidFill>
                  <a:latin typeface="VNI-Avo" pitchFamily="2" charset="0"/>
                </a:rPr>
                <a:t> </a:t>
              </a:r>
              <a:r>
                <a:rPr lang="en-US" sz="2700" b="1" dirty="0" err="1" smtClean="0">
                  <a:solidFill>
                    <a:srgbClr val="1F497D">
                      <a:lumMod val="50000"/>
                    </a:srgbClr>
                  </a:solidFill>
                  <a:latin typeface="VNI-Avo" pitchFamily="2" charset="0"/>
                </a:rPr>
                <a:t>nào</a:t>
              </a:r>
              <a:r>
                <a:rPr lang="en-US" sz="2700" b="1" dirty="0" smtClean="0">
                  <a:solidFill>
                    <a:srgbClr val="1F497D">
                      <a:lumMod val="50000"/>
                    </a:srgbClr>
                  </a:solidFill>
                  <a:latin typeface="VNI-Avo" pitchFamily="2" charset="0"/>
                </a:rPr>
                <a:t>?</a:t>
              </a:r>
              <a:endParaRPr lang="en-US" sz="2700" b="1" dirty="0">
                <a:solidFill>
                  <a:srgbClr val="1F497D">
                    <a:lumMod val="50000"/>
                  </a:srgbClr>
                </a:solidFill>
                <a:latin typeface="VNI-Avo" pitchFamily="2" charset="0"/>
              </a:endParaRPr>
            </a:p>
            <a:p>
              <a:pPr defTabSz="685783"/>
              <a:r>
                <a:rPr lang="en-US" sz="2700" b="1" dirty="0">
                  <a:solidFill>
                    <a:srgbClr val="1F497D">
                      <a:lumMod val="50000"/>
                    </a:srgbClr>
                  </a:solidFill>
                  <a:latin typeface="VNI-Avo" pitchFamily="2" charset="0"/>
                </a:rPr>
                <a:t> </a:t>
              </a:r>
            </a:p>
            <a:p>
              <a:pPr defTabSz="685783"/>
              <a:r>
                <a:rPr lang="en-US" sz="2700" b="1" dirty="0">
                  <a:solidFill>
                    <a:srgbClr val="1F497D">
                      <a:lumMod val="50000"/>
                    </a:srgbClr>
                  </a:solidFill>
                  <a:latin typeface="VNI-Avo" pitchFamily="2" charset="0"/>
                </a:rPr>
                <a:t>        </a:t>
              </a:r>
              <a:r>
                <a:rPr lang="en-US" sz="2700" b="1" dirty="0" err="1" smtClean="0">
                  <a:solidFill>
                    <a:srgbClr val="FF0000"/>
                  </a:solidFill>
                  <a:latin typeface="VNI-Avo" pitchFamily="2" charset="0"/>
                </a:rPr>
                <a:t>thềm</a:t>
              </a:r>
              <a:r>
                <a:rPr lang="en-US" sz="2700" b="1" dirty="0" smtClean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2700" b="1" dirty="0" err="1" smtClean="0">
                  <a:solidFill>
                    <a:srgbClr val="FF0000"/>
                  </a:solidFill>
                  <a:latin typeface="VNI-Avo" pitchFamily="2" charset="0"/>
                </a:rPr>
                <a:t>nhà</a:t>
              </a:r>
              <a:endParaRPr lang="en-US" sz="27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368" y="370087"/>
              <a:ext cx="884434" cy="805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00" y="1098702"/>
            <a:ext cx="2788333" cy="373021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06FB48A-A8F8-4672-AB81-54C7F7FEAEDB}"/>
              </a:ext>
            </a:extLst>
          </p:cNvPr>
          <p:cNvGrpSpPr/>
          <p:nvPr/>
        </p:nvGrpSpPr>
        <p:grpSpPr>
          <a:xfrm>
            <a:off x="5547793" y="2468079"/>
            <a:ext cx="619426" cy="825901"/>
            <a:chOff x="5191587" y="2179964"/>
            <a:chExt cx="1101201" cy="1101201"/>
          </a:xfrm>
        </p:grpSpPr>
        <p:pic>
          <p:nvPicPr>
            <p:cNvPr id="25" name="tao 1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8D176F-C486-43A1-B304-3D0673F890F9}"/>
                </a:ext>
              </a:extLst>
            </p:cNvPr>
            <p:cNvSpPr txBox="1"/>
            <p:nvPr/>
          </p:nvSpPr>
          <p:spPr>
            <a:xfrm>
              <a:off x="5483702" y="2572329"/>
              <a:ext cx="51318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en-US" sz="24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06FB48A-A8F8-4672-AB81-54C7F7FEAEDB}"/>
              </a:ext>
            </a:extLst>
          </p:cNvPr>
          <p:cNvGrpSpPr/>
          <p:nvPr/>
        </p:nvGrpSpPr>
        <p:grpSpPr>
          <a:xfrm>
            <a:off x="6672312" y="1442829"/>
            <a:ext cx="619426" cy="825901"/>
            <a:chOff x="5191587" y="2179964"/>
            <a:chExt cx="1101201" cy="1101201"/>
          </a:xfrm>
        </p:grpSpPr>
        <p:pic>
          <p:nvPicPr>
            <p:cNvPr id="29" name="tao 1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28D176F-C486-43A1-B304-3D0673F890F9}"/>
                </a:ext>
              </a:extLst>
            </p:cNvPr>
            <p:cNvSpPr txBox="1"/>
            <p:nvPr/>
          </p:nvSpPr>
          <p:spPr>
            <a:xfrm>
              <a:off x="5483702" y="2572329"/>
              <a:ext cx="51318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en-US" sz="24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06FB48A-A8F8-4672-AB81-54C7F7FEAEDB}"/>
              </a:ext>
            </a:extLst>
          </p:cNvPr>
          <p:cNvGrpSpPr/>
          <p:nvPr/>
        </p:nvGrpSpPr>
        <p:grpSpPr>
          <a:xfrm>
            <a:off x="5712108" y="1404145"/>
            <a:ext cx="619426" cy="825901"/>
            <a:chOff x="5191587" y="2179964"/>
            <a:chExt cx="1101201" cy="1101201"/>
          </a:xfrm>
        </p:grpSpPr>
        <p:pic>
          <p:nvPicPr>
            <p:cNvPr id="22" name="tao 1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28D176F-C486-43A1-B304-3D0673F890F9}"/>
                </a:ext>
              </a:extLst>
            </p:cNvPr>
            <p:cNvSpPr txBox="1"/>
            <p:nvPr/>
          </p:nvSpPr>
          <p:spPr>
            <a:xfrm>
              <a:off x="5483702" y="2572329"/>
              <a:ext cx="51318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en-US" sz="24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06FB48A-A8F8-4672-AB81-54C7F7FEAEDB}"/>
              </a:ext>
            </a:extLst>
          </p:cNvPr>
          <p:cNvGrpSpPr/>
          <p:nvPr/>
        </p:nvGrpSpPr>
        <p:grpSpPr>
          <a:xfrm>
            <a:off x="7399427" y="2293472"/>
            <a:ext cx="619426" cy="825901"/>
            <a:chOff x="5191587" y="2179964"/>
            <a:chExt cx="1101201" cy="1101201"/>
          </a:xfrm>
        </p:grpSpPr>
        <p:pic>
          <p:nvPicPr>
            <p:cNvPr id="11" name="tao 1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28D176F-C486-43A1-B304-3D0673F890F9}"/>
                </a:ext>
              </a:extLst>
            </p:cNvPr>
            <p:cNvSpPr txBox="1"/>
            <p:nvPr/>
          </p:nvSpPr>
          <p:spPr>
            <a:xfrm>
              <a:off x="5483702" y="2572329"/>
              <a:ext cx="51318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en-US" sz="24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97371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316 0.54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3333 0.377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4774 0.6131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0217 0.4490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" y="3496558"/>
            <a:ext cx="81534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nhảy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dây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2376" y="3496558"/>
            <a:ext cx="647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4000" b="1" dirty="0" err="1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ai</a:t>
            </a:r>
            <a:endParaRPr lang="en-US" sz="4000" b="1" dirty="0">
              <a:solidFill>
                <a:srgbClr val="FF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8631" y="3508162"/>
            <a:ext cx="787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4000" b="1" dirty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ay</a:t>
            </a:r>
            <a:endParaRPr lang="en-US" sz="4000" b="1" dirty="0">
              <a:solidFill>
                <a:srgbClr val="FF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/>
          <a:srcRect t="11113" b="9186"/>
          <a:stretch/>
        </p:blipFill>
        <p:spPr bwMode="auto">
          <a:xfrm>
            <a:off x="264090" y="109168"/>
            <a:ext cx="8879910" cy="31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105418" y="3496558"/>
            <a:ext cx="787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4000" b="1" dirty="0" err="1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â</a:t>
            </a:r>
            <a:r>
              <a:rPr lang="en-US" sz="4000" b="1" dirty="0" err="1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</a:t>
            </a:r>
            <a:endParaRPr lang="en-US" sz="4000" b="1" dirty="0">
              <a:solidFill>
                <a:srgbClr val="FF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3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" y="623247"/>
            <a:ext cx="1219200" cy="57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30"/>
          <p:cNvGrpSpPr>
            <a:grpSpLocks/>
          </p:cNvGrpSpPr>
          <p:nvPr/>
        </p:nvGrpSpPr>
        <p:grpSpPr bwMode="auto">
          <a:xfrm>
            <a:off x="1524000" y="2185744"/>
            <a:ext cx="5105400" cy="2214806"/>
            <a:chOff x="384" y="1680"/>
            <a:chExt cx="1680" cy="960"/>
          </a:xfrm>
          <a:blipFill>
            <a:blip r:embed="rId4"/>
            <a:tile tx="0" ty="0" sx="100000" sy="100000" flip="none" algn="tl"/>
          </a:blipFill>
        </p:grpSpPr>
        <p:sp>
          <p:nvSpPr>
            <p:cNvPr id="2254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2E12D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5400">
                <a:solidFill>
                  <a:prstClr val="black"/>
                </a:solidFill>
              </a:endParaRPr>
            </a:p>
          </p:txBody>
        </p:sp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2E12D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4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28575">
              <a:solidFill>
                <a:srgbClr val="2E12D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5400">
                <a:solidFill>
                  <a:prstClr val="black"/>
                </a:solidFill>
              </a:endParaRPr>
            </a:p>
          </p:txBody>
        </p:sp>
      </p:grp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2133600" y="2358572"/>
            <a:ext cx="152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ts val="0"/>
              </a:spcBef>
              <a:buClr>
                <a:srgbClr val="000000"/>
              </a:buClr>
              <a:buFontTx/>
              <a:buNone/>
            </a:pPr>
            <a:r>
              <a:rPr lang="en-US" sz="6600" b="1" kern="0" dirty="0" smtClean="0">
                <a:solidFill>
                  <a:prstClr val="black"/>
                </a:solidFill>
                <a:latin typeface="Quicksand Medium" panose="00000600000000000000" pitchFamily="2" charset="0"/>
                <a:sym typeface="Arial"/>
              </a:rPr>
              <a:t>h</a:t>
            </a:r>
            <a:endParaRPr lang="en-US" sz="6600" b="1" kern="0" dirty="0">
              <a:solidFill>
                <a:prstClr val="black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219200" y="3136107"/>
            <a:ext cx="152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5400" b="1" dirty="0" smtClean="0">
                <a:solidFill>
                  <a:srgbClr val="FF33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33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3353" y="1193179"/>
            <a:ext cx="9557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8000" kern="0" dirty="0" err="1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ai</a:t>
            </a:r>
            <a:endParaRPr lang="en-US" sz="8000" kern="0" dirty="0">
              <a:solidFill>
                <a:srgbClr val="FFFFFF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7546" y="1193179"/>
            <a:ext cx="12041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8000" kern="0" dirty="0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ay</a:t>
            </a:r>
            <a:endParaRPr lang="en-US" sz="8000" kern="0" dirty="0">
              <a:solidFill>
                <a:srgbClr val="FFFFFF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3164" y="1221545"/>
            <a:ext cx="12041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8000" kern="0" dirty="0" err="1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ây</a:t>
            </a:r>
            <a:endParaRPr lang="en-US" sz="8000" kern="0" dirty="0">
              <a:solidFill>
                <a:srgbClr val="FFFFFF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1781" y="2323947"/>
            <a:ext cx="16233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6600" b="1" kern="0" dirty="0" err="1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ai</a:t>
            </a:r>
            <a:endParaRPr lang="en-US" sz="6600" b="1" kern="0" dirty="0">
              <a:solidFill>
                <a:srgbClr val="FFFFFF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7315" y="3413552"/>
            <a:ext cx="23567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6600" b="1" kern="0" dirty="0" err="1">
                <a:solidFill>
                  <a:prstClr val="black"/>
                </a:solidFill>
                <a:latin typeface="Quicksand Medium" panose="00000600000000000000" pitchFamily="2" charset="0"/>
                <a:sym typeface="Arial"/>
              </a:rPr>
              <a:t>h</a:t>
            </a:r>
            <a:r>
              <a:rPr lang="en-US" sz="6600" b="1" kern="0" dirty="0" err="1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ai</a:t>
            </a:r>
            <a:endParaRPr lang="en-US" sz="6600" b="1" kern="0" dirty="0">
              <a:solidFill>
                <a:srgbClr val="FFFFFF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011" y="-9393"/>
            <a:ext cx="1582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38:</a:t>
            </a:r>
            <a:endParaRPr lang="en-US" sz="36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399" y="-9393"/>
            <a:ext cx="6553200" cy="58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418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-114300"/>
            <a:ext cx="8202304" cy="511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8340" y="1885950"/>
            <a:ext cx="6174475" cy="25717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856" y="2050711"/>
            <a:ext cx="5340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 dirty="0" err="1">
                <a:solidFill>
                  <a:prstClr val="black"/>
                </a:solidFill>
                <a:latin typeface="Arial Rounded MT Bold" pitchFamily="34" charset="0"/>
              </a:rPr>
              <a:t>ghép</a:t>
            </a:r>
            <a:r>
              <a:rPr lang="en-US" sz="3600" b="1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 Rounded MT Bold" pitchFamily="34" charset="0"/>
              </a:rPr>
              <a:t>tiếng</a:t>
            </a:r>
            <a:r>
              <a:rPr lang="en-US" sz="3600" b="1" dirty="0">
                <a:solidFill>
                  <a:prstClr val="black"/>
                </a:solidFill>
                <a:latin typeface="Arial Rounded MT Bold" pitchFamily="34" charset="0"/>
              </a:rPr>
              <a:t>: </a:t>
            </a:r>
          </a:p>
          <a:p>
            <a:pPr algn="ctr" defTabSz="914400"/>
            <a:r>
              <a:rPr lang="en-US" sz="4400" b="1" dirty="0" err="1">
                <a:solidFill>
                  <a:prstClr val="black"/>
                </a:solidFill>
                <a:latin typeface="Arial Rounded MT Bold" pitchFamily="34" charset="0"/>
              </a:rPr>
              <a:t>Âm</a:t>
            </a:r>
            <a:r>
              <a:rPr lang="en-US" sz="4400" b="1" dirty="0">
                <a:solidFill>
                  <a:prstClr val="black"/>
                </a:solidFill>
                <a:latin typeface="Arial Rounded MT Bold" pitchFamily="34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Arial Rounded MT Bold" pitchFamily="34" charset="0"/>
              </a:rPr>
              <a:t>vần</a:t>
            </a:r>
            <a:r>
              <a:rPr lang="en-US" sz="4400" b="1" dirty="0">
                <a:solidFill>
                  <a:prstClr val="black"/>
                </a:solidFill>
                <a:latin typeface="Arial Rounded MT Bold" pitchFamily="34" charset="0"/>
              </a:rPr>
              <a:t>   </a:t>
            </a:r>
            <a:r>
              <a:rPr lang="en-US" sz="4400" b="1" dirty="0" err="1">
                <a:solidFill>
                  <a:prstClr val="black"/>
                </a:solidFill>
                <a:latin typeface="Arial Rounded MT Bold" pitchFamily="34" charset="0"/>
              </a:rPr>
              <a:t>tiếng</a:t>
            </a:r>
            <a:r>
              <a:rPr lang="en-US" sz="4400" b="1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 Rounded MT Bold" pitchFamily="34" charset="0"/>
              </a:rPr>
              <a:t>với</a:t>
            </a:r>
            <a:endParaRPr lang="en-US" sz="5400" b="1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140" y="3173422"/>
            <a:ext cx="625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a</a:t>
            </a:r>
            <a:r>
              <a:rPr lang="en-US" sz="6600" kern="0" dirty="0" err="1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i</a:t>
            </a:r>
            <a:r>
              <a:rPr lang="en-US" sz="6600" kern="0" dirty="0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   ay    </a:t>
            </a:r>
            <a:r>
              <a:rPr lang="en-US" sz="6600" kern="0" dirty="0" err="1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ây</a:t>
            </a:r>
            <a:r>
              <a:rPr lang="en-US" sz="6600" kern="0" dirty="0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 </a:t>
            </a:r>
            <a:endParaRPr lang="en-US" sz="6600" kern="0" dirty="0">
              <a:solidFill>
                <a:srgbClr val="FFFFFF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38704" y="2735677"/>
            <a:ext cx="306336" cy="125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</a:rPr>
              <a:t> </a:t>
            </a:r>
            <a:endParaRPr lang="vi-V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0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838200" y="1880373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4400" b="1" dirty="0" smtClean="0">
                <a:solidFill>
                  <a:srgbClr val="FF33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33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30"/>
          <p:cNvGrpSpPr>
            <a:grpSpLocks/>
          </p:cNvGrpSpPr>
          <p:nvPr/>
        </p:nvGrpSpPr>
        <p:grpSpPr bwMode="auto">
          <a:xfrm>
            <a:off x="1689843" y="1255324"/>
            <a:ext cx="4562610" cy="1412081"/>
            <a:chOff x="384" y="1680"/>
            <a:chExt cx="1680" cy="960"/>
          </a:xfrm>
          <a:blipFill>
            <a:blip r:embed="rId3"/>
            <a:tile tx="0" ty="0" sx="100000" sy="100000" flip="none" algn="tl"/>
          </a:blipFill>
        </p:grpSpPr>
        <p:sp>
          <p:nvSpPr>
            <p:cNvPr id="2254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rgbClr val="2E12D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5400">
                <a:solidFill>
                  <a:prstClr val="black"/>
                </a:solidFill>
              </a:endParaRPr>
            </a:p>
          </p:txBody>
        </p:sp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2E12D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4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2E12D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sz="5400">
                <a:solidFill>
                  <a:prstClr val="black"/>
                </a:solidFill>
              </a:endParaRPr>
            </a:p>
          </p:txBody>
        </p:sp>
      </p:grpSp>
      <p:sp>
        <p:nvSpPr>
          <p:cNvPr id="22539" name="Text Box 9"/>
          <p:cNvSpPr txBox="1">
            <a:spLocks noChangeArrowheads="1"/>
          </p:cNvSpPr>
          <p:nvPr/>
        </p:nvSpPr>
        <p:spPr bwMode="auto">
          <a:xfrm>
            <a:off x="6107113" y="3078957"/>
            <a:ext cx="152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sz="5400" b="1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486805"/>
            <a:ext cx="145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>
                <a:solidFill>
                  <a:prstClr val="white"/>
                </a:solidFill>
                <a:latin typeface=".VnAvant" pitchFamily="34" charset="0"/>
              </a:rPr>
              <a:t>§</a:t>
            </a:r>
            <a:r>
              <a:rPr lang="en-US" sz="3600" b="1">
                <a:solidFill>
                  <a:prstClr val="white"/>
                </a:solidFill>
                <a:latin typeface=".VnAvant" pitchFamily="34" charset="0"/>
              </a:rPr>
              <a:t>äc</a:t>
            </a:r>
            <a:endParaRPr lang="en-US" sz="3600" b="1">
              <a:solidFill>
                <a:prstClr val="white"/>
              </a:solidFill>
              <a:latin typeface=".VnAvant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6838" y="-54504"/>
            <a:ext cx="2109855" cy="707886"/>
            <a:chOff x="-45531" y="54114"/>
            <a:chExt cx="2109855" cy="943846"/>
          </a:xfrm>
        </p:grpSpPr>
        <p:grpSp>
          <p:nvGrpSpPr>
            <p:cNvPr id="26" name="Group 25"/>
            <p:cNvGrpSpPr/>
            <p:nvPr/>
          </p:nvGrpSpPr>
          <p:grpSpPr>
            <a:xfrm>
              <a:off x="-45531" y="169725"/>
              <a:ext cx="1902041" cy="606130"/>
              <a:chOff x="-45531" y="169725"/>
              <a:chExt cx="1902041" cy="606130"/>
            </a:xfrm>
          </p:grpSpPr>
          <p:sp>
            <p:nvSpPr>
              <p:cNvPr id="30" name="Rounded Rectangle 29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-45531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0" y="54114"/>
              <a:ext cx="2064324" cy="943846"/>
              <a:chOff x="-804858" y="-253818"/>
              <a:chExt cx="2064324" cy="943846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-804858" y="-253818"/>
                <a:ext cx="444352" cy="943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40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-195258" y="-192263"/>
                <a:ext cx="1454724" cy="86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3600" b="1" dirty="0">
                    <a:solidFill>
                      <a:prstClr val="white"/>
                    </a:solidFill>
                    <a:latin typeface=".VnAvant" pitchFamily="34" charset="0"/>
                  </a:rPr>
                  <a:t>§</a:t>
                </a:r>
                <a:r>
                  <a:rPr lang="en-US" sz="3600" b="1" dirty="0">
                    <a:solidFill>
                      <a:prstClr val="white"/>
                    </a:solidFill>
                    <a:latin typeface=".VnAvant" pitchFamily="34" charset="0"/>
                  </a:rPr>
                  <a:t>äc</a:t>
                </a:r>
                <a:endParaRPr lang="en-US" sz="3600" b="1" dirty="0">
                  <a:solidFill>
                    <a:prstClr val="white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738329" y="424324"/>
            <a:ext cx="8210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ai</a:t>
            </a:r>
            <a:endParaRPr lang="en-US" sz="6600" kern="0" dirty="0">
              <a:solidFill>
                <a:srgbClr val="FFFFFF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6502" y="421614"/>
            <a:ext cx="10246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6600" kern="0" dirty="0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ay</a:t>
            </a:r>
            <a:endParaRPr lang="en-US" sz="6600" kern="0" dirty="0">
              <a:solidFill>
                <a:srgbClr val="FFFFFF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0568" y="471067"/>
            <a:ext cx="10246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ây</a:t>
            </a:r>
            <a:endParaRPr lang="en-US" sz="6600" kern="0" dirty="0">
              <a:solidFill>
                <a:srgbClr val="FFFFFF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5600" y="1936072"/>
            <a:ext cx="12795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6000" b="1" kern="0" dirty="0" err="1">
                <a:solidFill>
                  <a:prstClr val="black"/>
                </a:solidFill>
                <a:latin typeface="Quicksand Medium" panose="00000600000000000000" pitchFamily="2" charset="0"/>
                <a:sym typeface="Arial"/>
              </a:rPr>
              <a:t>h</a:t>
            </a:r>
            <a:r>
              <a:rPr lang="en-US" sz="6000" b="1" kern="0" dirty="0" err="1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ai</a:t>
            </a:r>
            <a:endParaRPr lang="en-US" sz="6000" b="1" kern="0" dirty="0">
              <a:solidFill>
                <a:srgbClr val="FFFFFF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955" y="2790419"/>
            <a:ext cx="9396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Quicksand Medium" panose="00000600000000000000" pitchFamily="2" charset="0"/>
                <a:sym typeface="Arial"/>
              </a:rPr>
              <a:t>bài</a:t>
            </a:r>
            <a:endParaRPr lang="en-US" sz="4400" kern="0" dirty="0">
              <a:solidFill>
                <a:prstClr val="black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7959" y="2791735"/>
            <a:ext cx="6078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ai</a:t>
            </a:r>
            <a:endParaRPr lang="en-US" sz="4400" kern="0" dirty="0">
              <a:solidFill>
                <a:srgbClr val="FFFFFF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23877" y="2790418"/>
            <a:ext cx="7441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Quicksand Medium" panose="00000600000000000000" pitchFamily="2" charset="0"/>
                <a:sym typeface="Arial"/>
              </a:rPr>
              <a:t>lái</a:t>
            </a:r>
            <a:endParaRPr lang="en-US" sz="4400" kern="0" dirty="0">
              <a:solidFill>
                <a:prstClr val="black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7272" y="2803328"/>
            <a:ext cx="6078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ai</a:t>
            </a:r>
            <a:endParaRPr lang="en-US" sz="4400" kern="0" dirty="0">
              <a:solidFill>
                <a:srgbClr val="FFFFFF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89501" y="2791735"/>
            <a:ext cx="10262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Quicksand Medium" panose="00000600000000000000" pitchFamily="2" charset="0"/>
                <a:sym typeface="Arial"/>
              </a:rPr>
              <a:t>n</a:t>
            </a:r>
            <a:r>
              <a:rPr lang="en-US" sz="4400" kern="0" dirty="0" err="1">
                <a:solidFill>
                  <a:prstClr val="black"/>
                </a:solidFill>
                <a:latin typeface="Quicksand Medium" panose="00000600000000000000" pitchFamily="2" charset="0"/>
                <a:sym typeface="Arial"/>
              </a:rPr>
              <a:t>ảy</a:t>
            </a:r>
            <a:endParaRPr lang="en-US" sz="4400" kern="0" dirty="0">
              <a:solidFill>
                <a:prstClr val="black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91674" y="2803328"/>
            <a:ext cx="7441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4400" kern="0" dirty="0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ay</a:t>
            </a:r>
            <a:endParaRPr lang="en-US" sz="4400" kern="0" dirty="0">
              <a:solidFill>
                <a:srgbClr val="FFFFFF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8624" y="2778450"/>
            <a:ext cx="9348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Quicksand Medium" panose="00000600000000000000" pitchFamily="2" charset="0"/>
                <a:sym typeface="Arial"/>
              </a:rPr>
              <a:t>tay</a:t>
            </a:r>
            <a:endParaRPr lang="en-US" sz="4400" kern="0" dirty="0">
              <a:solidFill>
                <a:prstClr val="black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2548" y="2778450"/>
            <a:ext cx="7441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4400" kern="0" dirty="0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ay</a:t>
            </a:r>
            <a:endParaRPr lang="en-US" sz="4400" kern="0" dirty="0">
              <a:solidFill>
                <a:srgbClr val="FFFFFF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80877" y="3771903"/>
            <a:ext cx="843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Quicksand Medium" panose="00000600000000000000" pitchFamily="2" charset="0"/>
                <a:sym typeface="Arial"/>
              </a:rPr>
              <a:t>l</a:t>
            </a:r>
            <a:r>
              <a:rPr lang="en-US" sz="4400" kern="0" dirty="0" err="1">
                <a:solidFill>
                  <a:prstClr val="black"/>
                </a:solidFill>
                <a:latin typeface="Quicksand Medium" panose="00000600000000000000" pitchFamily="2" charset="0"/>
                <a:sym typeface="Arial"/>
              </a:rPr>
              <a:t>ẫy</a:t>
            </a:r>
            <a:endParaRPr lang="en-US" sz="4400" kern="0" dirty="0">
              <a:solidFill>
                <a:prstClr val="black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85087" y="3779927"/>
            <a:ext cx="7441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ây</a:t>
            </a:r>
            <a:endParaRPr lang="en-US" sz="4400" kern="0" dirty="0">
              <a:solidFill>
                <a:srgbClr val="FFFFFF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30910" y="1255325"/>
            <a:ext cx="6479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6000" b="1" kern="0" dirty="0">
                <a:solidFill>
                  <a:prstClr val="black"/>
                </a:solidFill>
                <a:latin typeface="Quicksand Medium" panose="00000600000000000000" pitchFamily="2" charset="0"/>
                <a:sym typeface="Arial"/>
              </a:rPr>
              <a:t>h</a:t>
            </a:r>
            <a:endParaRPr lang="en-US" sz="6000" b="1" kern="0" dirty="0">
              <a:solidFill>
                <a:prstClr val="black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63517" y="1292593"/>
            <a:ext cx="8162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6000" b="1" kern="0" dirty="0" err="1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ai</a:t>
            </a:r>
            <a:endParaRPr lang="en-US" sz="6000" b="1" kern="0" dirty="0">
              <a:solidFill>
                <a:srgbClr val="FFFFFF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65442" y="3771902"/>
            <a:ext cx="10390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Quicksand Medium" panose="00000600000000000000" pitchFamily="2" charset="0"/>
                <a:sym typeface="Arial"/>
              </a:rPr>
              <a:t>đậy</a:t>
            </a:r>
            <a:endParaRPr lang="en-US" sz="4400" kern="0" dirty="0">
              <a:solidFill>
                <a:prstClr val="black"/>
              </a:solidFill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86716" y="3771901"/>
            <a:ext cx="7441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Quicksand Medium" panose="00000600000000000000" pitchFamily="2" charset="0"/>
                <a:sym typeface="Arial"/>
              </a:rPr>
              <a:t>ây</a:t>
            </a:r>
            <a:endParaRPr lang="en-US" sz="4400" kern="0" dirty="0">
              <a:solidFill>
                <a:srgbClr val="FFFFFF"/>
              </a:solidFill>
              <a:latin typeface="Quicksand Medium" panose="000006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18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29" y="577785"/>
            <a:ext cx="3857171" cy="209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4101" y="2667433"/>
            <a:ext cx="4953000" cy="242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1" y="-1"/>
            <a:ext cx="3733800" cy="213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2534" y="2813627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 err="1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chùm</a:t>
            </a:r>
            <a:r>
              <a:rPr lang="en-US" sz="3200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vải</a:t>
            </a:r>
            <a:endParaRPr lang="en-US" sz="3200" dirty="0">
              <a:solidFill>
                <a:prstClr val="black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441253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 err="1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máy</a:t>
            </a:r>
            <a:r>
              <a:rPr lang="en-US" sz="3200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cày</a:t>
            </a:r>
            <a:endParaRPr lang="en-US" sz="3200" dirty="0">
              <a:solidFill>
                <a:prstClr val="black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22885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 err="1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đám</a:t>
            </a:r>
            <a:r>
              <a:rPr lang="en-US" sz="3200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mây</a:t>
            </a:r>
            <a:endParaRPr lang="en-US" sz="3200" dirty="0">
              <a:solidFill>
                <a:prstClr val="black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" y="0"/>
            <a:ext cx="1793631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769817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145</Words>
  <Application>Microsoft Office PowerPoint</Application>
  <PresentationFormat>On-screen Show (16:9)</PresentationFormat>
  <Paragraphs>70</Paragraphs>
  <Slides>8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1_Office Theme</vt:lpstr>
      <vt:lpstr>1_Default Design</vt:lpstr>
      <vt:lpstr>Facet</vt:lpstr>
      <vt:lpstr>1_Facet</vt:lpstr>
      <vt:lpstr>2_Facet</vt:lpstr>
      <vt:lpstr>3_Facet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</cp:revision>
  <dcterms:created xsi:type="dcterms:W3CDTF">2023-10-20T08:55:35Z</dcterms:created>
  <dcterms:modified xsi:type="dcterms:W3CDTF">2023-10-20T09:28:36Z</dcterms:modified>
</cp:coreProperties>
</file>