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E3ADA-CBD8-4445-A118-FF1AF9517AE1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97856-2B6F-4AB5-B926-50D1FA3AEA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92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Google Shape;2487;ga25f5ddd5d_0_4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Google Shape;2488;ga25f5ddd5d_0_44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9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Google Shape;2487;ga25f5ddd5d_0_4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Google Shape;2488;ga25f5ddd5d_0_44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37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vi-VN" smtClean="0"/>
              <a:t>Bấm vào ?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052BB-A071-4717-BD60-C094B89AF464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vi-VN" smtClean="0"/>
          </a:p>
        </p:txBody>
      </p:sp>
    </p:spTree>
    <p:extLst>
      <p:ext uri="{BB962C8B-B14F-4D97-AF65-F5344CB8AC3E}">
        <p14:creationId xmlns:p14="http://schemas.microsoft.com/office/powerpoint/2010/main" val="284937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48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60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490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43;p32"/>
          <p:cNvGrpSpPr>
            <a:grpSpLocks/>
          </p:cNvGrpSpPr>
          <p:nvPr/>
        </p:nvGrpSpPr>
        <p:grpSpPr bwMode="auto">
          <a:xfrm>
            <a:off x="11336338" y="4360863"/>
            <a:ext cx="723900" cy="1946275"/>
            <a:chOff x="3739625" y="3597525"/>
            <a:chExt cx="543350" cy="1459197"/>
          </a:xfrm>
        </p:grpSpPr>
        <p:sp>
          <p:nvSpPr>
            <p:cNvPr id="3" name="Google Shape;1844;p32"/>
            <p:cNvSpPr/>
            <p:nvPr/>
          </p:nvSpPr>
          <p:spPr>
            <a:xfrm flipH="1">
              <a:off x="3991043" y="3955778"/>
              <a:ext cx="36939" cy="1100944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4" name="Google Shape;1845;p32"/>
            <p:cNvSpPr/>
            <p:nvPr/>
          </p:nvSpPr>
          <p:spPr>
            <a:xfrm>
              <a:off x="3919550" y="3903408"/>
              <a:ext cx="147753" cy="272558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5" name="Google Shape;1846;p32"/>
            <p:cNvSpPr/>
            <p:nvPr/>
          </p:nvSpPr>
          <p:spPr>
            <a:xfrm>
              <a:off x="3790862" y="3902219"/>
              <a:ext cx="221630" cy="192814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6" name="Google Shape;1847;p32"/>
            <p:cNvSpPr/>
            <p:nvPr/>
          </p:nvSpPr>
          <p:spPr>
            <a:xfrm>
              <a:off x="3739625" y="3807002"/>
              <a:ext cx="271675" cy="14282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7" name="Google Shape;1848;p32"/>
            <p:cNvSpPr/>
            <p:nvPr/>
          </p:nvSpPr>
          <p:spPr>
            <a:xfrm>
              <a:off x="3819459" y="3678459"/>
              <a:ext cx="193032" cy="223759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8" name="Google Shape;1849;p32"/>
            <p:cNvSpPr/>
            <p:nvPr/>
          </p:nvSpPr>
          <p:spPr>
            <a:xfrm>
              <a:off x="3955296" y="3632041"/>
              <a:ext cx="147753" cy="272558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9" name="Google Shape;1850;p32"/>
            <p:cNvSpPr/>
            <p:nvPr/>
          </p:nvSpPr>
          <p:spPr>
            <a:xfrm>
              <a:off x="4010108" y="3711785"/>
              <a:ext cx="221630" cy="194004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0" name="Google Shape;1851;p32"/>
            <p:cNvSpPr/>
            <p:nvPr/>
          </p:nvSpPr>
          <p:spPr>
            <a:xfrm>
              <a:off x="4011300" y="3858181"/>
              <a:ext cx="271675" cy="14163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1" name="Google Shape;1852;p32"/>
            <p:cNvSpPr/>
            <p:nvPr/>
          </p:nvSpPr>
          <p:spPr>
            <a:xfrm>
              <a:off x="4010108" y="3904599"/>
              <a:ext cx="193032" cy="223759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2" name="Google Shape;1853;p32"/>
            <p:cNvSpPr/>
            <p:nvPr/>
          </p:nvSpPr>
          <p:spPr>
            <a:xfrm>
              <a:off x="3973170" y="3871273"/>
              <a:ext cx="73877" cy="66652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3" name="Google Shape;1854;p32"/>
            <p:cNvSpPr/>
            <p:nvPr/>
          </p:nvSpPr>
          <p:spPr>
            <a:xfrm>
              <a:off x="4042280" y="3915311"/>
              <a:ext cx="153710" cy="205907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4" name="Google Shape;1855;p32"/>
            <p:cNvSpPr/>
            <p:nvPr/>
          </p:nvSpPr>
          <p:spPr>
            <a:xfrm>
              <a:off x="3958871" y="4066468"/>
              <a:ext cx="95325" cy="98787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5" name="Google Shape;1856;p32"/>
            <p:cNvSpPr/>
            <p:nvPr/>
          </p:nvSpPr>
          <p:spPr>
            <a:xfrm>
              <a:off x="3834950" y="3941495"/>
              <a:ext cx="164435" cy="151157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6" name="Google Shape;1857;p32"/>
            <p:cNvSpPr/>
            <p:nvPr/>
          </p:nvSpPr>
          <p:spPr>
            <a:xfrm>
              <a:off x="3765839" y="3885556"/>
              <a:ext cx="214480" cy="58320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7" name="Google Shape;1858;p32"/>
            <p:cNvSpPr/>
            <p:nvPr/>
          </p:nvSpPr>
          <p:spPr>
            <a:xfrm>
              <a:off x="3831375" y="3754633"/>
              <a:ext cx="139413" cy="138064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8" name="Google Shape;1859;p32"/>
            <p:cNvSpPr/>
            <p:nvPr/>
          </p:nvSpPr>
          <p:spPr>
            <a:xfrm>
              <a:off x="3960063" y="3702263"/>
              <a:ext cx="36939" cy="167819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9" name="Google Shape;1860;p32"/>
            <p:cNvSpPr/>
            <p:nvPr/>
          </p:nvSpPr>
          <p:spPr>
            <a:xfrm>
              <a:off x="4022024" y="3720116"/>
              <a:ext cx="145370" cy="146396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0" name="Google Shape;1861;p32"/>
            <p:cNvSpPr/>
            <p:nvPr/>
          </p:nvSpPr>
          <p:spPr>
            <a:xfrm>
              <a:off x="4043472" y="3864132"/>
              <a:ext cx="224013" cy="8331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1" name="Google Shape;1862;p32"/>
            <p:cNvSpPr/>
            <p:nvPr/>
          </p:nvSpPr>
          <p:spPr>
            <a:xfrm>
              <a:off x="3762264" y="4026000"/>
              <a:ext cx="60770" cy="11783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2" name="Google Shape;1863;p32"/>
            <p:cNvSpPr/>
            <p:nvPr/>
          </p:nvSpPr>
          <p:spPr>
            <a:xfrm>
              <a:off x="3769414" y="4096222"/>
              <a:ext cx="39322" cy="51179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3" name="Google Shape;1864;p32"/>
            <p:cNvSpPr/>
            <p:nvPr/>
          </p:nvSpPr>
          <p:spPr>
            <a:xfrm>
              <a:off x="4145946" y="4121217"/>
              <a:ext cx="77452" cy="49989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4" name="Google Shape;1865;p32"/>
            <p:cNvSpPr/>
            <p:nvPr/>
          </p:nvSpPr>
          <p:spPr>
            <a:xfrm>
              <a:off x="4166202" y="4154543"/>
              <a:ext cx="47662" cy="2618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5" name="Google Shape;1866;p32"/>
            <p:cNvSpPr/>
            <p:nvPr/>
          </p:nvSpPr>
          <p:spPr>
            <a:xfrm>
              <a:off x="3973170" y="3608237"/>
              <a:ext cx="75068" cy="13093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6" name="Google Shape;1867;p32"/>
            <p:cNvSpPr/>
            <p:nvPr/>
          </p:nvSpPr>
          <p:spPr>
            <a:xfrm>
              <a:off x="4012491" y="3597525"/>
              <a:ext cx="44088" cy="14283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</p:grpSp>
      <p:grpSp>
        <p:nvGrpSpPr>
          <p:cNvPr id="27" name="Google Shape;1868;p32"/>
          <p:cNvGrpSpPr>
            <a:grpSpLocks/>
          </p:cNvGrpSpPr>
          <p:nvPr/>
        </p:nvGrpSpPr>
        <p:grpSpPr bwMode="auto">
          <a:xfrm flipH="1">
            <a:off x="10439400" y="5140325"/>
            <a:ext cx="698500" cy="1285875"/>
            <a:chOff x="283275" y="3187575"/>
            <a:chExt cx="523725" cy="964425"/>
          </a:xfrm>
        </p:grpSpPr>
        <p:sp>
          <p:nvSpPr>
            <p:cNvPr id="28" name="Google Shape;1869;p32"/>
            <p:cNvSpPr/>
            <p:nvPr/>
          </p:nvSpPr>
          <p:spPr>
            <a:xfrm>
              <a:off x="293987" y="3615018"/>
              <a:ext cx="226154" cy="536982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29" name="Google Shape;1870;p32"/>
            <p:cNvSpPr/>
            <p:nvPr/>
          </p:nvSpPr>
          <p:spPr>
            <a:xfrm>
              <a:off x="283275" y="3642403"/>
              <a:ext cx="145215" cy="151213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30" name="Google Shape;1871;p32"/>
            <p:cNvSpPr/>
            <p:nvPr/>
          </p:nvSpPr>
          <p:spPr>
            <a:xfrm>
              <a:off x="353501" y="3187575"/>
              <a:ext cx="453499" cy="460781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grpSp>
          <p:nvGrpSpPr>
            <p:cNvPr id="31" name="Google Shape;1872;p32"/>
            <p:cNvGrpSpPr>
              <a:grpSpLocks/>
            </p:cNvGrpSpPr>
            <p:nvPr/>
          </p:nvGrpSpPr>
          <p:grpSpPr bwMode="auto"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32" name="Google Shape;1873;p32"/>
              <p:cNvSpPr/>
              <p:nvPr/>
            </p:nvSpPr>
            <p:spPr>
              <a:xfrm>
                <a:off x="521332" y="3356647"/>
                <a:ext cx="121409" cy="122637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3" name="Google Shape;1874;p32"/>
              <p:cNvSpPr/>
              <p:nvPr/>
            </p:nvSpPr>
            <p:spPr>
              <a:xfrm>
                <a:off x="605842" y="3193529"/>
                <a:ext cx="59514" cy="167881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4" name="Google Shape;1875;p32"/>
              <p:cNvSpPr/>
              <p:nvPr/>
            </p:nvSpPr>
            <p:spPr>
              <a:xfrm>
                <a:off x="536805" y="3199481"/>
                <a:ext cx="44041" cy="159547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5" name="Google Shape;1876;p32"/>
              <p:cNvSpPr/>
              <p:nvPr/>
            </p:nvSpPr>
            <p:spPr>
              <a:xfrm>
                <a:off x="438012" y="3255442"/>
                <a:ext cx="115457" cy="116684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6" name="Google Shape;1877;p32"/>
              <p:cNvSpPr/>
              <p:nvPr/>
            </p:nvSpPr>
            <p:spPr>
              <a:xfrm>
                <a:off x="376117" y="3345932"/>
                <a:ext cx="157118" cy="50007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7" name="Google Shape;1878;p32"/>
              <p:cNvSpPr/>
              <p:nvPr/>
            </p:nvSpPr>
            <p:spPr>
              <a:xfrm>
                <a:off x="353501" y="3419752"/>
                <a:ext cx="170211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8" name="Google Shape;1879;p32"/>
              <p:cNvSpPr/>
              <p:nvPr/>
            </p:nvSpPr>
            <p:spPr>
              <a:xfrm>
                <a:off x="395161" y="3454280"/>
                <a:ext cx="138073" cy="122637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39" name="Google Shape;1880;p32"/>
              <p:cNvSpPr/>
              <p:nvPr/>
            </p:nvSpPr>
            <p:spPr>
              <a:xfrm>
                <a:off x="501096" y="3473331"/>
                <a:ext cx="59514" cy="167882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40" name="Google Shape;1881;p32"/>
              <p:cNvSpPr/>
              <p:nvPr/>
            </p:nvSpPr>
            <p:spPr>
              <a:xfrm>
                <a:off x="586797" y="3476903"/>
                <a:ext cx="42850" cy="16192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41" name="Google Shape;1882;p32"/>
              <p:cNvSpPr/>
              <p:nvPr/>
            </p:nvSpPr>
            <p:spPr>
              <a:xfrm>
                <a:off x="612983" y="3462615"/>
                <a:ext cx="115458" cy="116684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42" name="Google Shape;1883;p32"/>
              <p:cNvSpPr/>
              <p:nvPr/>
            </p:nvSpPr>
            <p:spPr>
              <a:xfrm>
                <a:off x="633218" y="3438802"/>
                <a:ext cx="158307" cy="50007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43" name="Google Shape;1884;p32"/>
              <p:cNvSpPr/>
              <p:nvPr/>
            </p:nvSpPr>
            <p:spPr>
              <a:xfrm>
                <a:off x="641550" y="3372126"/>
                <a:ext cx="160689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  <p:sp>
            <p:nvSpPr>
              <p:cNvPr id="44" name="Google Shape;1885;p32"/>
              <p:cNvSpPr/>
              <p:nvPr/>
            </p:nvSpPr>
            <p:spPr>
              <a:xfrm>
                <a:off x="632028" y="3262586"/>
                <a:ext cx="130931" cy="121446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479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5" name="Google Shape;1886;p32"/>
          <p:cNvSpPr/>
          <p:nvPr/>
        </p:nvSpPr>
        <p:spPr>
          <a:xfrm>
            <a:off x="-277813" y="2311400"/>
            <a:ext cx="977901" cy="51911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sp>
        <p:nvSpPr>
          <p:cNvPr id="46" name="Google Shape;1887;p32"/>
          <p:cNvSpPr/>
          <p:nvPr/>
        </p:nvSpPr>
        <p:spPr>
          <a:xfrm>
            <a:off x="11537950" y="719138"/>
            <a:ext cx="931863" cy="6064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sp>
        <p:nvSpPr>
          <p:cNvPr id="47" name="Google Shape;1888;p32"/>
          <p:cNvSpPr/>
          <p:nvPr/>
        </p:nvSpPr>
        <p:spPr>
          <a:xfrm>
            <a:off x="9378950" y="6148388"/>
            <a:ext cx="2989263" cy="709612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sp>
        <p:nvSpPr>
          <p:cNvPr id="48" name="Google Shape;1889;p32"/>
          <p:cNvSpPr/>
          <p:nvPr/>
        </p:nvSpPr>
        <p:spPr>
          <a:xfrm>
            <a:off x="-439738" y="6253163"/>
            <a:ext cx="2547938" cy="60483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sp>
        <p:nvSpPr>
          <p:cNvPr id="49" name="Google Shape;1890;p32"/>
          <p:cNvSpPr/>
          <p:nvPr/>
        </p:nvSpPr>
        <p:spPr>
          <a:xfrm>
            <a:off x="10688638" y="6148388"/>
            <a:ext cx="2987675" cy="709612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grpSp>
        <p:nvGrpSpPr>
          <p:cNvPr id="50" name="Google Shape;1891;p32"/>
          <p:cNvGrpSpPr>
            <a:grpSpLocks/>
          </p:cNvGrpSpPr>
          <p:nvPr/>
        </p:nvGrpSpPr>
        <p:grpSpPr bwMode="auto">
          <a:xfrm>
            <a:off x="11128375" y="2274888"/>
            <a:ext cx="636588" cy="1136650"/>
            <a:chOff x="8159300" y="1511300"/>
            <a:chExt cx="477513" cy="852888"/>
          </a:xfrm>
        </p:grpSpPr>
        <p:sp>
          <p:nvSpPr>
            <p:cNvPr id="51" name="Google Shape;1892;p32"/>
            <p:cNvSpPr/>
            <p:nvPr/>
          </p:nvSpPr>
          <p:spPr>
            <a:xfrm>
              <a:off x="8523686" y="1511300"/>
              <a:ext cx="113127" cy="111971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52" name="Google Shape;1893;p32"/>
            <p:cNvSpPr/>
            <p:nvPr/>
          </p:nvSpPr>
          <p:spPr>
            <a:xfrm>
              <a:off x="8159300" y="2204569"/>
              <a:ext cx="176239" cy="159619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</p:grpSp>
      <p:grpSp>
        <p:nvGrpSpPr>
          <p:cNvPr id="53" name="Google Shape;1894;p32"/>
          <p:cNvGrpSpPr>
            <a:grpSpLocks/>
          </p:cNvGrpSpPr>
          <p:nvPr/>
        </p:nvGrpSpPr>
        <p:grpSpPr bwMode="auto">
          <a:xfrm>
            <a:off x="427038" y="427038"/>
            <a:ext cx="606425" cy="4757737"/>
            <a:chOff x="290958" y="420413"/>
            <a:chExt cx="454405" cy="3568243"/>
          </a:xfrm>
        </p:grpSpPr>
        <p:sp>
          <p:nvSpPr>
            <p:cNvPr id="54" name="Google Shape;1895;p32"/>
            <p:cNvSpPr/>
            <p:nvPr/>
          </p:nvSpPr>
          <p:spPr>
            <a:xfrm>
              <a:off x="643062" y="1347894"/>
              <a:ext cx="53529" cy="52387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55" name="Google Shape;1896;p32"/>
            <p:cNvSpPr/>
            <p:nvPr/>
          </p:nvSpPr>
          <p:spPr>
            <a:xfrm>
              <a:off x="659716" y="420413"/>
              <a:ext cx="85647" cy="85724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56" name="Google Shape;1897;p32"/>
            <p:cNvSpPr/>
            <p:nvPr/>
          </p:nvSpPr>
          <p:spPr>
            <a:xfrm>
              <a:off x="343298" y="3004026"/>
              <a:ext cx="55908" cy="55958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57" name="Google Shape;1898;p32"/>
            <p:cNvSpPr/>
            <p:nvPr/>
          </p:nvSpPr>
          <p:spPr>
            <a:xfrm>
              <a:off x="290958" y="3826734"/>
              <a:ext cx="160588" cy="161922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0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381583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5576845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43151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079057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87620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79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7406773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15;p29"/>
          <p:cNvSpPr/>
          <p:nvPr/>
        </p:nvSpPr>
        <p:spPr>
          <a:xfrm flipH="1">
            <a:off x="11520488" y="-292100"/>
            <a:ext cx="1206500" cy="598488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sp>
        <p:nvSpPr>
          <p:cNvPr id="3" name="Google Shape;1716;p29"/>
          <p:cNvSpPr/>
          <p:nvPr/>
        </p:nvSpPr>
        <p:spPr>
          <a:xfrm>
            <a:off x="-534988" y="719138"/>
            <a:ext cx="931863" cy="606425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21598" tIns="121598" rIns="121598" bIns="12159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79">
              <a:latin typeface="+mn-lt"/>
              <a:cs typeface="+mn-cs"/>
            </a:endParaRPr>
          </a:p>
        </p:txBody>
      </p:sp>
      <p:grpSp>
        <p:nvGrpSpPr>
          <p:cNvPr id="4" name="Google Shape;1717;p29"/>
          <p:cNvGrpSpPr>
            <a:grpSpLocks/>
          </p:cNvGrpSpPr>
          <p:nvPr/>
        </p:nvGrpSpPr>
        <p:grpSpPr bwMode="auto">
          <a:xfrm flipH="1">
            <a:off x="11368088" y="1131888"/>
            <a:ext cx="573087" cy="4110037"/>
            <a:chOff x="187723" y="995742"/>
            <a:chExt cx="429900" cy="3082975"/>
          </a:xfrm>
        </p:grpSpPr>
        <p:sp>
          <p:nvSpPr>
            <p:cNvPr id="5" name="Google Shape;1718;p29"/>
            <p:cNvSpPr/>
            <p:nvPr/>
          </p:nvSpPr>
          <p:spPr>
            <a:xfrm>
              <a:off x="369924" y="2995091"/>
              <a:ext cx="79788" cy="80974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6" name="Google Shape;1719;p29"/>
            <p:cNvSpPr/>
            <p:nvPr/>
          </p:nvSpPr>
          <p:spPr>
            <a:xfrm>
              <a:off x="250838" y="3966782"/>
              <a:ext cx="111941" cy="111935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7" name="Google Shape;1720;p29"/>
            <p:cNvSpPr/>
            <p:nvPr/>
          </p:nvSpPr>
          <p:spPr>
            <a:xfrm>
              <a:off x="187723" y="2048407"/>
              <a:ext cx="55970" cy="55967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8" name="Google Shape;1721;p29"/>
            <p:cNvSpPr/>
            <p:nvPr/>
          </p:nvSpPr>
          <p:spPr>
            <a:xfrm>
              <a:off x="456857" y="995742"/>
              <a:ext cx="160766" cy="161948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</p:grpSp>
      <p:grpSp>
        <p:nvGrpSpPr>
          <p:cNvPr id="9" name="Google Shape;1722;p29"/>
          <p:cNvGrpSpPr>
            <a:grpSpLocks/>
          </p:cNvGrpSpPr>
          <p:nvPr/>
        </p:nvGrpSpPr>
        <p:grpSpPr bwMode="auto">
          <a:xfrm flipH="1">
            <a:off x="250825" y="433388"/>
            <a:ext cx="735013" cy="5246687"/>
            <a:chOff x="8376994" y="324450"/>
            <a:chExt cx="551248" cy="3935150"/>
          </a:xfrm>
        </p:grpSpPr>
        <p:sp>
          <p:nvSpPr>
            <p:cNvPr id="10" name="Google Shape;1723;p29"/>
            <p:cNvSpPr/>
            <p:nvPr/>
          </p:nvSpPr>
          <p:spPr>
            <a:xfrm>
              <a:off x="8593683" y="1366282"/>
              <a:ext cx="52386" cy="5358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1" name="Google Shape;1724;p29"/>
            <p:cNvSpPr/>
            <p:nvPr/>
          </p:nvSpPr>
          <p:spPr>
            <a:xfrm>
              <a:off x="8704409" y="2265235"/>
              <a:ext cx="85723" cy="85728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2" name="Google Shape;1725;p29"/>
            <p:cNvSpPr/>
            <p:nvPr/>
          </p:nvSpPr>
          <p:spPr>
            <a:xfrm>
              <a:off x="8609161" y="4200067"/>
              <a:ext cx="58339" cy="59533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3" name="Google Shape;1726;p29"/>
            <p:cNvSpPr/>
            <p:nvPr/>
          </p:nvSpPr>
          <p:spPr>
            <a:xfrm>
              <a:off x="8752033" y="3195145"/>
              <a:ext cx="176209" cy="16074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4" name="Google Shape;1727;p29"/>
            <p:cNvSpPr/>
            <p:nvPr/>
          </p:nvSpPr>
          <p:spPr>
            <a:xfrm>
              <a:off x="8376994" y="324450"/>
              <a:ext cx="94058" cy="94062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</p:grpSp>
      <p:grpSp>
        <p:nvGrpSpPr>
          <p:cNvPr id="15" name="Google Shape;1728;p29"/>
          <p:cNvGrpSpPr>
            <a:grpSpLocks/>
          </p:cNvGrpSpPr>
          <p:nvPr/>
        </p:nvGrpSpPr>
        <p:grpSpPr bwMode="auto">
          <a:xfrm flipH="1">
            <a:off x="-1149350" y="6069013"/>
            <a:ext cx="14490700" cy="788987"/>
            <a:chOff x="-1648218" y="4551285"/>
            <a:chExt cx="10867067" cy="592207"/>
          </a:xfrm>
        </p:grpSpPr>
        <p:sp>
          <p:nvSpPr>
            <p:cNvPr id="16" name="Google Shape;1729;p29"/>
            <p:cNvSpPr/>
            <p:nvPr/>
          </p:nvSpPr>
          <p:spPr>
            <a:xfrm>
              <a:off x="6722328" y="4551285"/>
              <a:ext cx="2496521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  <p:sp>
          <p:nvSpPr>
            <p:cNvPr id="17" name="Google Shape;1730;p29"/>
            <p:cNvSpPr/>
            <p:nvPr/>
          </p:nvSpPr>
          <p:spPr>
            <a:xfrm flipH="1">
              <a:off x="-1648218" y="4694273"/>
              <a:ext cx="1892927" cy="449219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79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43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592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832" r="626" b="1028"/>
          <a:stretch>
            <a:fillRect/>
          </a:stretch>
        </p:blipFill>
        <p:spPr bwMode="auto">
          <a:xfrm>
            <a:off x="0" y="0"/>
            <a:ext cx="1221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17857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725" y="201613"/>
            <a:ext cx="11737975" cy="6507162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/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3862153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01913"/>
            <a:ext cx="4906963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4084638"/>
            <a:ext cx="37719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215900"/>
            <a:ext cx="98028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7"/>
          <p:cNvGrpSpPr>
            <a:grpSpLocks/>
          </p:cNvGrpSpPr>
          <p:nvPr userDrawn="1"/>
        </p:nvGrpSpPr>
        <p:grpSpPr bwMode="auto">
          <a:xfrm>
            <a:off x="6756400" y="3170238"/>
            <a:ext cx="804863" cy="374650"/>
            <a:chOff x="217691" y="6414967"/>
            <a:chExt cx="804180" cy="374559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</p:grpSp>
      <p:pic>
        <p:nvPicPr>
          <p:cNvPr id="17" name="6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450850"/>
            <a:ext cx="4465637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065713"/>
            <a:ext cx="2354262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1601788" y="6532563"/>
            <a:ext cx="7013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 kế bởi: 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833911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988" y="4740275"/>
            <a:ext cx="3073400" cy="307498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88" y="1185863"/>
            <a:ext cx="9398000" cy="47752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775" y="885825"/>
            <a:ext cx="9531350" cy="4987925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8363" y="5630863"/>
            <a:ext cx="10455275" cy="4826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457325" y="5086350"/>
            <a:ext cx="97155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675" y="344488"/>
            <a:ext cx="947738" cy="947737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352088" y="46021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0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513" y="344488"/>
            <a:ext cx="93345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538" y="750888"/>
            <a:ext cx="573087" cy="571500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5588" y="6059488"/>
            <a:ext cx="571500" cy="5715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8975" y="4237038"/>
            <a:ext cx="360363" cy="3603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组合 6"/>
          <p:cNvGrpSpPr>
            <a:grpSpLocks/>
          </p:cNvGrpSpPr>
          <p:nvPr userDrawn="1"/>
        </p:nvGrpSpPr>
        <p:grpSpPr bwMode="auto">
          <a:xfrm>
            <a:off x="2843213" y="5216525"/>
            <a:ext cx="1014412" cy="414338"/>
            <a:chOff x="2843213" y="5216309"/>
            <a:chExt cx="1014412" cy="414337"/>
          </a:xfrm>
        </p:grpSpPr>
        <p:sp>
          <p:nvSpPr>
            <p:cNvPr id="17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09"/>
              <a:ext cx="1014412" cy="414337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4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000" y="5437188"/>
            <a:ext cx="528638" cy="1809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088" y="5437188"/>
            <a:ext cx="528637" cy="180975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5988" y="5437188"/>
            <a:ext cx="528637" cy="1809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5313" y="304800"/>
            <a:ext cx="358775" cy="358775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988" y="484188"/>
            <a:ext cx="358775" cy="358775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D1DBB-3029-4A7E-902E-7E046E32514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EBD0C-0407-49FE-BA08-6E05974E2DF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12852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5533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kg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616075"/>
            <a:ext cx="121920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460375"/>
            <a:ext cx="11652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ặt trờ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31750"/>
            <a:ext cx="12477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22375"/>
            <a:ext cx="792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kgr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47"/>
          <a:stretch>
            <a:fillRect/>
          </a:stretch>
        </p:blipFill>
        <p:spPr bwMode="auto">
          <a:xfrm>
            <a:off x="0" y="4806950"/>
            <a:ext cx="121920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óng bay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66925"/>
            <a:ext cx="722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óng bay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109538"/>
            <a:ext cx="52863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óng bay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287338"/>
            <a:ext cx="64293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óng bay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88" y="2954338"/>
            <a:ext cx="811212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77825"/>
            <a:ext cx="11636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87363"/>
            <a:ext cx="11636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213" y="703263"/>
            <a:ext cx="13731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7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1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B9AF7-C870-42B3-815F-97AD91F13B92}" type="datetimeFigureOut"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8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1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9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1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A85B6-1AAA-44ED-8809-FBC4F03415B9}" type="slidenum"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859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832" r="626" b="1028"/>
          <a:stretch>
            <a:fillRect/>
          </a:stretch>
        </p:blipFill>
        <p:spPr bwMode="auto">
          <a:xfrm>
            <a:off x="0" y="0"/>
            <a:ext cx="1221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34370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572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6750" y="1157288"/>
            <a:ext cx="6008688" cy="46609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1288" y="1477963"/>
            <a:ext cx="2209800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375" y="1063625"/>
            <a:ext cx="2397125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Calibri" panose="020F0502020204030204" pitchFamily="34" charset="0"/>
              </a:rPr>
              <a:t>LUYỆN TẬP</a:t>
            </a:r>
          </a:p>
        </p:txBody>
      </p:sp>
      <p:pic>
        <p:nvPicPr>
          <p:cNvPr id="13" name="Picture 12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150938"/>
            <a:ext cx="1481137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86347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9650" y="1179513"/>
            <a:ext cx="6008688" cy="4660900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9363" y="1082675"/>
            <a:ext cx="2209800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763" y="1522413"/>
            <a:ext cx="2397125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Calibri" panose="020F0502020204030204" pitchFamily="34" charset="0"/>
              </a:rPr>
              <a:t>HOẠT ĐỘNG</a:t>
            </a:r>
          </a:p>
        </p:txBody>
      </p:sp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2622550"/>
            <a:ext cx="302895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626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738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125" y="982663"/>
            <a:ext cx="6008688" cy="4662487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688" y="1262063"/>
            <a:ext cx="2211387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6563" y="1147763"/>
            <a:ext cx="239871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13" name="图形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997325"/>
            <a:ext cx="39814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7625" y="6559550"/>
            <a:ext cx="3249613" cy="2778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 Thảo: tranthao121004@gmail.com</a:t>
            </a:r>
            <a:endParaRPr kumimoji="0" lang="en-US" altLang="vi-VN" sz="15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47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7525" y="469900"/>
            <a:ext cx="11158538" cy="5918200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3838" y="-171450"/>
            <a:ext cx="70326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25" y="5468938"/>
            <a:ext cx="1839913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963" y="6442075"/>
            <a:ext cx="301625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6926" y="5135562"/>
            <a:ext cx="603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9088" y="-122238"/>
            <a:ext cx="415925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9650" y="1179513"/>
            <a:ext cx="6008688" cy="466090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9363" y="1082675"/>
            <a:ext cx="2209800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763" y="1522413"/>
            <a:ext cx="2397125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Calibri" panose="020F0502020204030204" pitchFamily="34" charset="0"/>
              </a:rPr>
              <a:t>TRÒ CHƠI</a:t>
            </a:r>
          </a:p>
        </p:txBody>
      </p:sp>
      <p:grpSp>
        <p:nvGrpSpPr>
          <p:cNvPr id="13" name="Google Shape;769;p31"/>
          <p:cNvGrpSpPr>
            <a:grpSpLocks/>
          </p:cNvGrpSpPr>
          <p:nvPr userDrawn="1"/>
        </p:nvGrpSpPr>
        <p:grpSpPr bwMode="auto">
          <a:xfrm>
            <a:off x="7975600" y="2989263"/>
            <a:ext cx="2843213" cy="2927350"/>
            <a:chOff x="5641385" y="2381306"/>
            <a:chExt cx="2599446" cy="2521829"/>
          </a:xfrm>
        </p:grpSpPr>
        <p:sp>
          <p:nvSpPr>
            <p:cNvPr id="14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07" y="4460037"/>
              <a:ext cx="2365771" cy="361043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grpSp>
          <p:nvGrpSpPr>
            <p:cNvPr id="15" name="Google Shape;771;p31"/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0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749" y="4441526"/>
                <a:ext cx="133834" cy="123931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965" y="4452397"/>
                <a:ext cx="89993" cy="78273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69658" y="4448048"/>
                <a:ext cx="92299" cy="8044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7350" y="4448048"/>
                <a:ext cx="101529" cy="8479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4" y="3865350"/>
                <a:ext cx="1236813" cy="1187139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84" y="3876222"/>
                <a:ext cx="1026832" cy="104581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7337" y="3943623"/>
                <a:ext cx="76146" cy="67402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6583" y="4113214"/>
                <a:ext cx="76146" cy="69576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802" y="3984934"/>
                <a:ext cx="55380" cy="5000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574" y="4026244"/>
                <a:ext cx="53073" cy="50008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039" y="4067556"/>
                <a:ext cx="55380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5048" y="4158874"/>
                <a:ext cx="53071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3513" y="4200184"/>
                <a:ext cx="55380" cy="50008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4285" y="4241496"/>
                <a:ext cx="55380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4294" y="4332814"/>
                <a:ext cx="57686" cy="5000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5066" y="4374124"/>
                <a:ext cx="53073" cy="50008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5840" y="4415435"/>
                <a:ext cx="53071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5847" y="4506754"/>
                <a:ext cx="55380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4312" y="4548064"/>
                <a:ext cx="57688" cy="50008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2777" y="4589375"/>
                <a:ext cx="55380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093" y="4680693"/>
                <a:ext cx="55380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866" y="4719830"/>
                <a:ext cx="55380" cy="5000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4331" y="4763315"/>
                <a:ext cx="53071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339" y="4854633"/>
                <a:ext cx="55380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112" y="4893770"/>
                <a:ext cx="55380" cy="52182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444" y="4287154"/>
                <a:ext cx="76146" cy="69576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9690" y="4461094"/>
                <a:ext cx="76146" cy="69576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936" y="4632860"/>
                <a:ext cx="78455" cy="69576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488" y="4806800"/>
                <a:ext cx="76148" cy="6740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7337" y="4748094"/>
                <a:ext cx="1121439" cy="30439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8861" y="4748094"/>
                <a:ext cx="1121439" cy="30439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701" y="4808973"/>
                <a:ext cx="1010679" cy="18263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701" y="4900292"/>
                <a:ext cx="1010679" cy="91318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7337" y="4137132"/>
                <a:ext cx="1121439" cy="30439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8861" y="4137132"/>
                <a:ext cx="1121439" cy="30439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701" y="4198011"/>
                <a:ext cx="1010679" cy="184810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701" y="4289329"/>
                <a:ext cx="1010679" cy="934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7332" y="4441526"/>
                <a:ext cx="1123745" cy="306568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2729" y="4441526"/>
                <a:ext cx="1121439" cy="306568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59649" y="4504579"/>
                <a:ext cx="1010679" cy="18263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59649" y="4595897"/>
                <a:ext cx="1010679" cy="91318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059" y="4848110"/>
                <a:ext cx="200751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900" y="4989436"/>
                <a:ext cx="64610" cy="6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275" y="4087123"/>
                <a:ext cx="228442" cy="15219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275" y="4137132"/>
                <a:ext cx="216904" cy="102189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8123" y="4232799"/>
                <a:ext cx="209981" cy="687062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8898" y="4217578"/>
                <a:ext cx="221519" cy="684888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059" y="4202359"/>
                <a:ext cx="226134" cy="674016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585" y="4167571"/>
                <a:ext cx="239979" cy="163068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8123" y="4167571"/>
                <a:ext cx="228440" cy="1065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5815" y="4161048"/>
                <a:ext cx="244594" cy="8044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5048" y="4254541"/>
                <a:ext cx="242285" cy="78273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5749" y="3458767"/>
                <a:ext cx="156909" cy="234819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79612" y="3610964"/>
                <a:ext cx="528415" cy="526168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915" y="3660971"/>
                <a:ext cx="207674" cy="14567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8842" y="3719676"/>
                <a:ext cx="519185" cy="41745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775"/>
              <a:ext cx="204647" cy="151803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17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57" y="4250796"/>
              <a:ext cx="622647" cy="512845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18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57" y="4250796"/>
              <a:ext cx="622647" cy="512845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19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490" y="4428582"/>
              <a:ext cx="435418" cy="33505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0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2622" y="3848726"/>
              <a:ext cx="435418" cy="326854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7283" y="3870607"/>
              <a:ext cx="178521" cy="30497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2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498" y="3780346"/>
              <a:ext cx="439773" cy="506007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3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909" y="3824109"/>
              <a:ext cx="168362" cy="459509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4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248" y="4194725"/>
              <a:ext cx="502182" cy="361043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5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186" y="3623074"/>
              <a:ext cx="143687" cy="253003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6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490" y="4763641"/>
              <a:ext cx="235126" cy="139494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7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532" y="4369776"/>
              <a:ext cx="674897" cy="45814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8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040" y="4371144"/>
              <a:ext cx="197389" cy="273517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29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5937" y="3874710"/>
              <a:ext cx="226417" cy="540196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0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749" y="4402598"/>
              <a:ext cx="148042" cy="9436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1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165" y="3754363"/>
              <a:ext cx="4355" cy="25984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2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520" y="37803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3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7895" y="3762568"/>
              <a:ext cx="4354" cy="21881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4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7895" y="3754363"/>
              <a:ext cx="130625" cy="56071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5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8135" y="2519432"/>
              <a:ext cx="1226428" cy="1243136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6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740" y="3348189"/>
              <a:ext cx="1026135" cy="330956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7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740" y="3128008"/>
              <a:ext cx="1121927" cy="551137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8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2032" cy="1007911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39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07" y="3060996"/>
              <a:ext cx="8708" cy="5470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0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3540" y="3197755"/>
              <a:ext cx="97244" cy="51968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1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784" y="3128008"/>
              <a:ext cx="220612" cy="77952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2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8894" y="3188182"/>
              <a:ext cx="126271" cy="61541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3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740" y="3344087"/>
              <a:ext cx="0" cy="4102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4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740" y="3275707"/>
              <a:ext cx="43542" cy="72482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5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8802" y="3179976"/>
              <a:ext cx="1465907" cy="207873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6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7959" y="33837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7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875" y="3314000"/>
              <a:ext cx="87084" cy="69746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8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8802" y="2836712"/>
              <a:ext cx="1465907" cy="551138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49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408" y="3493153"/>
              <a:ext cx="178521" cy="121716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0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8054" y="3256561"/>
              <a:ext cx="235126" cy="209240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1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498" y="3441185"/>
              <a:ext cx="267056" cy="134023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2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27" y="3288015"/>
              <a:ext cx="217709" cy="192830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3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865" y="3458964"/>
              <a:ext cx="182876" cy="120348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4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9094" y="3818639"/>
              <a:ext cx="248189" cy="358308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5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9094" y="3818639"/>
              <a:ext cx="248189" cy="356940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6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7283" y="3980014"/>
              <a:ext cx="0" cy="13949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7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1158" y="3828212"/>
              <a:ext cx="26125" cy="1230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8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9094" y="3828212"/>
              <a:ext cx="248189" cy="347367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59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9094" y="3784449"/>
              <a:ext cx="248189" cy="69746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0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157" y="3798125"/>
              <a:ext cx="220612" cy="42395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1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122" y="3814536"/>
              <a:ext cx="188681" cy="39660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2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177" y="3468537"/>
              <a:ext cx="217709" cy="311810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3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2010" y="3710600"/>
              <a:ext cx="142237" cy="43763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4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50240" y="3583414"/>
              <a:ext cx="190132" cy="196932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5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5366" y="3614869"/>
              <a:ext cx="91437" cy="199668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6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5366" y="3644956"/>
              <a:ext cx="74021" cy="169581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7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3" y="3370070"/>
              <a:ext cx="72570" cy="79320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8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7561" y="3353659"/>
              <a:ext cx="75472" cy="73850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9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50532" y="4372512"/>
              <a:ext cx="673447" cy="45814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5225" y="6518275"/>
            <a:ext cx="3249613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 Thảo: tranthao121004@gmail.com</a:t>
            </a:r>
            <a:endParaRPr kumimoji="0" lang="en-US" altLang="vi-VN" sz="15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287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725" y="201613"/>
            <a:ext cx="11737975" cy="6507162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/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31840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57536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04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73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86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51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2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67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83DDC-AE41-4EED-9C9B-D3940BDC6DEF}" type="datetimeFigureOut">
              <a:rPr lang="vi-VN" smtClean="0"/>
              <a:t>04/11/2023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CBFCC-3480-448A-BB28-5D0B10AB36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46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68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1.xml"/><Relationship Id="rId1" Type="http://schemas.openxmlformats.org/officeDocument/2006/relationships/video" Target="file:///D:\Documents\Downloads\&#272;&#7891;ng%20h&#7891;%20&#273;&#7871;m%20ng&#432;&#7907;c%202%20ph&#250;t%20c&#243;%20ti&#7871;ng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 rot="-5471990">
            <a:off x="2985293" y="-3667919"/>
            <a:ext cx="6057901" cy="12653963"/>
            <a:chOff x="0" y="0"/>
            <a:chExt cx="3374390" cy="4436110"/>
          </a:xfrm>
        </p:grpSpPr>
        <p:sp>
          <p:nvSpPr>
            <p:cNvPr id="92177" name="Freeform 3"/>
            <p:cNvSpPr>
              <a:spLocks/>
            </p:cNvSpPr>
            <p:nvPr/>
          </p:nvSpPr>
          <p:spPr bwMode="auto">
            <a:xfrm>
              <a:off x="-59690" y="0"/>
              <a:ext cx="1205230" cy="4436110"/>
            </a:xfrm>
            <a:custGeom>
              <a:avLst/>
              <a:gdLst>
                <a:gd name="T0" fmla="*/ 720090 w 1205230"/>
                <a:gd name="T1" fmla="*/ 2504440 h 4436110"/>
                <a:gd name="T2" fmla="*/ 461010 w 1205230"/>
                <a:gd name="T3" fmla="*/ 548640 h 4436110"/>
                <a:gd name="T4" fmla="*/ 262890 w 1205230"/>
                <a:gd name="T5" fmla="*/ 0 h 4436110"/>
                <a:gd name="T6" fmla="*/ 59690 w 1205230"/>
                <a:gd name="T7" fmla="*/ 0 h 4436110"/>
                <a:gd name="T8" fmla="*/ 678180 w 1205230"/>
                <a:gd name="T9" fmla="*/ 2147570 h 4436110"/>
                <a:gd name="T10" fmla="*/ 516890 w 1205230"/>
                <a:gd name="T11" fmla="*/ 4436110 h 4436110"/>
                <a:gd name="T12" fmla="*/ 745490 w 1205230"/>
                <a:gd name="T13" fmla="*/ 4436110 h 4436110"/>
                <a:gd name="T14" fmla="*/ 720090 w 1205230"/>
                <a:gd name="T15" fmla="*/ 2504440 h 4436110"/>
                <a:gd name="T16" fmla="*/ 720090 w 1205230"/>
                <a:gd name="T17" fmla="*/ 2504440 h 4436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2178" name="Freeform 4"/>
            <p:cNvSpPr>
              <a:spLocks/>
            </p:cNvSpPr>
            <p:nvPr/>
          </p:nvSpPr>
          <p:spPr bwMode="auto">
            <a:xfrm>
              <a:off x="125730" y="0"/>
              <a:ext cx="1019810" cy="4436110"/>
            </a:xfrm>
            <a:custGeom>
              <a:avLst/>
              <a:gdLst>
                <a:gd name="T0" fmla="*/ 511810 w 1019810"/>
                <a:gd name="T1" fmla="*/ 3030220 h 4436110"/>
                <a:gd name="T2" fmla="*/ 585470 w 1019810"/>
                <a:gd name="T3" fmla="*/ 820420 h 4436110"/>
                <a:gd name="T4" fmla="*/ 264160 w 1019810"/>
                <a:gd name="T5" fmla="*/ 0 h 4436110"/>
                <a:gd name="T6" fmla="*/ 77470 w 1019810"/>
                <a:gd name="T7" fmla="*/ 0 h 4436110"/>
                <a:gd name="T8" fmla="*/ 275590 w 1019810"/>
                <a:gd name="T9" fmla="*/ 548640 h 4436110"/>
                <a:gd name="T10" fmla="*/ 534670 w 1019810"/>
                <a:gd name="T11" fmla="*/ 2504440 h 4436110"/>
                <a:gd name="T12" fmla="*/ 558800 w 1019810"/>
                <a:gd name="T13" fmla="*/ 4434840 h 4436110"/>
                <a:gd name="T14" fmla="*/ 830580 w 1019810"/>
                <a:gd name="T15" fmla="*/ 4434840 h 4436110"/>
                <a:gd name="T16" fmla="*/ 511810 w 1019810"/>
                <a:gd name="T17" fmla="*/ 3030220 h 4436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2179" name="Freeform 5"/>
            <p:cNvSpPr>
              <a:spLocks/>
            </p:cNvSpPr>
            <p:nvPr/>
          </p:nvSpPr>
          <p:spPr bwMode="auto">
            <a:xfrm>
              <a:off x="337820" y="0"/>
              <a:ext cx="3035300" cy="4436110"/>
            </a:xfrm>
            <a:custGeom>
              <a:avLst/>
              <a:gdLst>
                <a:gd name="T0" fmla="*/ 1898650 w 3035300"/>
                <a:gd name="T1" fmla="*/ 0 h 4436110"/>
                <a:gd name="T2" fmla="*/ 50800 w 3035300"/>
                <a:gd name="T3" fmla="*/ 0 h 4436110"/>
                <a:gd name="T4" fmla="*/ 372110 w 3035300"/>
                <a:gd name="T5" fmla="*/ 820420 h 4436110"/>
                <a:gd name="T6" fmla="*/ 298450 w 3035300"/>
                <a:gd name="T7" fmla="*/ 3030220 h 4436110"/>
                <a:gd name="T8" fmla="*/ 618490 w 3035300"/>
                <a:gd name="T9" fmla="*/ 4436110 h 4436110"/>
                <a:gd name="T10" fmla="*/ 3035300 w 3035300"/>
                <a:gd name="T11" fmla="*/ 4436110 h 4436110"/>
                <a:gd name="T12" fmla="*/ 3035300 w 3035300"/>
                <a:gd name="T13" fmla="*/ 0 h 4436110"/>
                <a:gd name="T14" fmla="*/ 1898650 w 3035300"/>
                <a:gd name="T15" fmla="*/ 0 h 4436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1981">
            <a:off x="198438" y="233363"/>
            <a:ext cx="19558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 bwMode="auto">
          <a:xfrm>
            <a:off x="0" y="2663825"/>
            <a:ext cx="11080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263" y="1876425"/>
            <a:ext cx="8207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3001" b="64850"/>
          <a:stretch>
            <a:fillRect/>
          </a:stretch>
        </p:blipFill>
        <p:spPr bwMode="auto">
          <a:xfrm>
            <a:off x="2632075" y="5089525"/>
            <a:ext cx="65849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5713413"/>
            <a:ext cx="11922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681163"/>
            <a:ext cx="60325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770188"/>
            <a:ext cx="5565775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193675"/>
            <a:ext cx="1857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5"/>
          <p:cNvSpPr txBox="1"/>
          <p:nvPr/>
        </p:nvSpPr>
        <p:spPr>
          <a:xfrm rot="10800000" flipV="1">
            <a:off x="4297363" y="1506538"/>
            <a:ext cx="3017837" cy="447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457223" eaLnBrk="1" fontAlgn="auto" hangingPunct="1">
              <a:lnSpc>
                <a:spcPts val="3380"/>
              </a:lnSpc>
              <a:spcAft>
                <a:spcPts val="0"/>
              </a:spcAft>
              <a:defRPr/>
            </a:pPr>
            <a:r>
              <a:rPr lang="en-US" sz="3200" b="1" spc="130">
                <a:solidFill>
                  <a:prstClr val="black"/>
                </a:solidFill>
                <a:latin typeface="Arial-Rounded"/>
                <a:ea typeface="Verdana" panose="020B0604030504040204" pitchFamily="34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B7A7-47BA-444F-B230-548FD5434E39}"/>
              </a:ext>
            </a:extLst>
          </p:cNvPr>
          <p:cNvSpPr/>
          <p:nvPr/>
        </p:nvSpPr>
        <p:spPr>
          <a:xfrm>
            <a:off x="2435235" y="833605"/>
            <a:ext cx="7543800" cy="3573952"/>
          </a:xfrm>
          <a:prstGeom prst="rect">
            <a:avLst/>
          </a:prstGeom>
          <a:noFill/>
        </p:spPr>
        <p:txBody>
          <a:bodyPr spcFirstLastPara="1" wrap="none" lIns="45720" tIns="22860" rIns="45720" bIns="22860">
            <a:prstTxWarp prst="textArchUp">
              <a:avLst>
                <a:gd name="adj" fmla="val 1089038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Chào </a:t>
            </a:r>
            <a:r>
              <a:rPr lang="en-US" sz="720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lang="en-US" sz="7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7200" b="1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7200" b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thầy cô về thăm và dự giờ lớp 1C</a:t>
            </a:r>
            <a:endParaRPr lang="en-US" sz="72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92173" name="6-轻音乐-钢琴弦乐铃-欢快可爱配乐-mp3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4" name="Rectangle 6"/>
          <p:cNvSpPr>
            <a:spLocks noChangeArrowheads="1"/>
          </p:cNvSpPr>
          <p:nvPr/>
        </p:nvSpPr>
        <p:spPr bwMode="auto">
          <a:xfrm>
            <a:off x="3756025" y="2078038"/>
            <a:ext cx="4878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viên: Nguyễn Thị Mai Hươ</a:t>
            </a:r>
            <a:r>
              <a:rPr lang="en-US" altLang="vi-VN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92175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163"/>
            <a:ext cx="2339975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5761038"/>
            <a:ext cx="639762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6261100" y="5437188"/>
            <a:ext cx="595313" cy="628650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546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443" y="3684464"/>
              <a:ext cx="259287" cy="433558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>
            <a:grpSpLocks/>
          </p:cNvGrpSpPr>
          <p:nvPr/>
        </p:nvGrpSpPr>
        <p:grpSpPr bwMode="auto">
          <a:xfrm>
            <a:off x="6261100" y="5413375"/>
            <a:ext cx="647700" cy="639763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1104" y="3666624"/>
              <a:ext cx="259086" cy="433653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1044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84188"/>
            <a:ext cx="21717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224338" y="5330825"/>
            <a:ext cx="21034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4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pic>
        <p:nvPicPr>
          <p:cNvPr id="104454" name="Picture 2" descr="F:\AAA-LÀM ẢNH SLIDE\Bai10-HĐ2-1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663575"/>
            <a:ext cx="446881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43313" y="1074738"/>
            <a:ext cx="942975" cy="5318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27290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F:\AAA-LÀM ẢNH SLIDE\Bai10-HĐ2-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461" r="-2280" b="19917"/>
          <a:stretch>
            <a:fillRect/>
          </a:stretch>
        </p:blipFill>
        <p:spPr bwMode="auto">
          <a:xfrm>
            <a:off x="2627313" y="711200"/>
            <a:ext cx="731520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6688" y="5240338"/>
            <a:ext cx="21923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4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106500" name="Group 14"/>
          <p:cNvGrpSpPr>
            <a:grpSpLocks/>
          </p:cNvGrpSpPr>
          <p:nvPr/>
        </p:nvGrpSpPr>
        <p:grpSpPr bwMode="auto">
          <a:xfrm>
            <a:off x="6038850" y="5364163"/>
            <a:ext cx="593725" cy="628650"/>
            <a:chOff x="1975996" y="3646349"/>
            <a:chExt cx="446022" cy="471673"/>
          </a:xfrm>
        </p:grpSpPr>
        <p:sp>
          <p:nvSpPr>
            <p:cNvPr id="5" name="Rounded Rectangle 3"/>
            <p:cNvSpPr/>
            <p:nvPr/>
          </p:nvSpPr>
          <p:spPr>
            <a:xfrm>
              <a:off x="1975996" y="3646349"/>
              <a:ext cx="446022" cy="44546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669" y="3684464"/>
              <a:ext cx="258788" cy="433558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5965825" y="5311775"/>
            <a:ext cx="782638" cy="771525"/>
            <a:chOff x="1975996" y="3646349"/>
            <a:chExt cx="446022" cy="453928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4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991" y="3665963"/>
              <a:ext cx="258747" cy="434314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590800" y="960438"/>
            <a:ext cx="1139825" cy="57308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14158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7825"/>
            <a:ext cx="24653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3" name="Group 3"/>
          <p:cNvGrpSpPr>
            <a:grpSpLocks/>
          </p:cNvGrpSpPr>
          <p:nvPr/>
        </p:nvGrpSpPr>
        <p:grpSpPr bwMode="auto">
          <a:xfrm>
            <a:off x="2786063" y="609600"/>
            <a:ext cx="8172450" cy="5675313"/>
            <a:chOff x="3965343" y="783770"/>
            <a:chExt cx="4841582" cy="3844787"/>
          </a:xfrm>
        </p:grpSpPr>
        <p:pic>
          <p:nvPicPr>
            <p:cNvPr id="10752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343" y="783770"/>
              <a:ext cx="4841582" cy="384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4023653" y="783770"/>
              <a:ext cx="829502" cy="4441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399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96913" y="1668463"/>
            <a:ext cx="1430337" cy="646112"/>
          </a:xfrm>
          <a:prstGeom prst="rect">
            <a:avLst/>
          </a:prstGeom>
        </p:spPr>
        <p:txBody>
          <a:bodyPr wrap="none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vi-VN" sz="3600" b="1" smtClean="0">
                <a:solidFill>
                  <a:srgbClr val="4050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ato"/>
                <a:cs typeface="Lato"/>
              </a:rPr>
              <a:t>2. Số ?</a:t>
            </a:r>
          </a:p>
        </p:txBody>
      </p:sp>
    </p:spTree>
    <p:extLst>
      <p:ext uri="{BB962C8B-B14F-4D97-AF65-F5344CB8AC3E}">
        <p14:creationId xmlns:p14="http://schemas.microsoft.com/office/powerpoint/2010/main" val="2595004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16254"/>
          <a:stretch>
            <a:fillRect/>
          </a:stretch>
        </p:blipFill>
        <p:spPr bwMode="auto">
          <a:xfrm>
            <a:off x="3497263" y="715963"/>
            <a:ext cx="6962775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7" name="Group 48"/>
          <p:cNvGrpSpPr>
            <a:grpSpLocks/>
          </p:cNvGrpSpPr>
          <p:nvPr/>
        </p:nvGrpSpPr>
        <p:grpSpPr bwMode="auto">
          <a:xfrm>
            <a:off x="4087813" y="5319713"/>
            <a:ext cx="796925" cy="817562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600" y="2702279"/>
              <a:ext cx="23612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 smtClean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10854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36575"/>
            <a:ext cx="22272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289800" y="5319713"/>
            <a:ext cx="798513" cy="817562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512" y="2702279"/>
              <a:ext cx="23565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8625" y="1789113"/>
            <a:ext cx="2149475" cy="5746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5727700" y="5319713"/>
            <a:ext cx="798513" cy="817562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512" y="2702279"/>
              <a:ext cx="23565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538" y="5340350"/>
            <a:ext cx="465137" cy="7762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800" y="5340350"/>
            <a:ext cx="465138" cy="7762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5719763" y="5316538"/>
            <a:ext cx="798512" cy="817562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513" y="2702279"/>
              <a:ext cx="23565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7296150" y="5316538"/>
            <a:ext cx="798513" cy="817562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42" y="2702279"/>
              <a:ext cx="236463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 smtClean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  <a:endParaRPr lang="en-GB" sz="4798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554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48"/>
          <p:cNvGrpSpPr>
            <a:grpSpLocks/>
          </p:cNvGrpSpPr>
          <p:nvPr/>
        </p:nvGrpSpPr>
        <p:grpSpPr bwMode="auto">
          <a:xfrm>
            <a:off x="3948113" y="5186363"/>
            <a:ext cx="798512" cy="817562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42" y="2702279"/>
              <a:ext cx="236463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 smtClean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7151688" y="5186363"/>
            <a:ext cx="798512" cy="817562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513" y="2702279"/>
              <a:ext cx="23565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5589588" y="5186363"/>
            <a:ext cx="796925" cy="817562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8877" y="2702279"/>
              <a:ext cx="23612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25" y="5207000"/>
            <a:ext cx="465138" cy="7762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688" y="5207000"/>
            <a:ext cx="465137" cy="7762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5581650" y="5183188"/>
            <a:ext cx="798513" cy="817562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512" y="2702279"/>
              <a:ext cx="235656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 smtClean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7172325" y="5197475"/>
            <a:ext cx="798513" cy="817563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612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4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42" y="2702279"/>
              <a:ext cx="236463" cy="39482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 fontAlgn="auto">
                <a:spcBef>
                  <a:spcPts val="1333"/>
                </a:spcBef>
                <a:spcAft>
                  <a:spcPts val="0"/>
                </a:spcAft>
                <a:defRPr/>
              </a:pPr>
              <a:r>
                <a:rPr lang="en-GB" sz="4798" b="1" dirty="0" smtClean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  <a:endParaRPr lang="en-GB" sz="4798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109577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755775"/>
            <a:ext cx="1104900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622300"/>
            <a:ext cx="222567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6100" y="1806575"/>
            <a:ext cx="2149475" cy="5746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 fontAlgn="auto">
              <a:spcBef>
                <a:spcPts val="1333"/>
              </a:spcBef>
              <a:spcAft>
                <a:spcPts val="0"/>
              </a:spcAft>
              <a:defRPr/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899859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1"/>
          <p:cNvGrpSpPr>
            <a:grpSpLocks/>
          </p:cNvGrpSpPr>
          <p:nvPr/>
        </p:nvGrpSpPr>
        <p:grpSpPr bwMode="auto">
          <a:xfrm>
            <a:off x="174625" y="119063"/>
            <a:ext cx="2032000" cy="781050"/>
            <a:chOff x="518319" y="463060"/>
            <a:chExt cx="2211614" cy="822961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110627" name="TextBox 3"/>
            <p:cNvSpPr txBox="1">
              <a:spLocks noChangeArrowheads="1"/>
            </p:cNvSpPr>
            <p:nvPr/>
          </p:nvSpPr>
          <p:spPr bwMode="auto">
            <a:xfrm>
              <a:off x="1432719" y="516580"/>
              <a:ext cx="129721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vi-VN" sz="4400">
                  <a:solidFill>
                    <a:srgbClr val="03040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Số?</a:t>
              </a:r>
            </a:p>
          </p:txBody>
        </p:sp>
      </p:grpSp>
      <p:pic>
        <p:nvPicPr>
          <p:cNvPr id="110595" name="Picture 5" descr="F:\AAA-PDF-SGK\PNG\Bai10-HĐ2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56970" r="12549" b="8485"/>
          <a:stretch>
            <a:fillRect/>
          </a:stretch>
        </p:blipFill>
        <p:spPr bwMode="auto">
          <a:xfrm>
            <a:off x="1247775" y="868363"/>
            <a:ext cx="9478963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596" name="Group 21"/>
          <p:cNvGrpSpPr>
            <a:grpSpLocks/>
          </p:cNvGrpSpPr>
          <p:nvPr/>
        </p:nvGrpSpPr>
        <p:grpSpPr bwMode="auto">
          <a:xfrm>
            <a:off x="5287963" y="1179513"/>
            <a:ext cx="454025" cy="460375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63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25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597" name="Group 21"/>
          <p:cNvGrpSpPr>
            <a:grpSpLocks/>
          </p:cNvGrpSpPr>
          <p:nvPr/>
        </p:nvGrpSpPr>
        <p:grpSpPr bwMode="auto">
          <a:xfrm>
            <a:off x="7796213" y="1223963"/>
            <a:ext cx="454025" cy="4619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6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23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598" name="Group 21"/>
          <p:cNvGrpSpPr>
            <a:grpSpLocks/>
          </p:cNvGrpSpPr>
          <p:nvPr/>
        </p:nvGrpSpPr>
        <p:grpSpPr bwMode="auto">
          <a:xfrm>
            <a:off x="7265988" y="3411538"/>
            <a:ext cx="452437" cy="4619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6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21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599" name="Group 21"/>
          <p:cNvGrpSpPr>
            <a:grpSpLocks/>
          </p:cNvGrpSpPr>
          <p:nvPr/>
        </p:nvGrpSpPr>
        <p:grpSpPr bwMode="auto">
          <a:xfrm>
            <a:off x="4633913" y="3440113"/>
            <a:ext cx="452437" cy="4619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6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19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600" name="Group 21"/>
          <p:cNvGrpSpPr>
            <a:grpSpLocks/>
          </p:cNvGrpSpPr>
          <p:nvPr/>
        </p:nvGrpSpPr>
        <p:grpSpPr bwMode="auto">
          <a:xfrm>
            <a:off x="4360863" y="5537200"/>
            <a:ext cx="452437" cy="461963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6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17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601" name="Group 21"/>
          <p:cNvGrpSpPr>
            <a:grpSpLocks/>
          </p:cNvGrpSpPr>
          <p:nvPr/>
        </p:nvGrpSpPr>
        <p:grpSpPr bwMode="auto">
          <a:xfrm>
            <a:off x="6500813" y="5541963"/>
            <a:ext cx="452437" cy="460375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63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15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602" name="Group 21"/>
          <p:cNvGrpSpPr>
            <a:grpSpLocks/>
          </p:cNvGrpSpPr>
          <p:nvPr/>
        </p:nvGrpSpPr>
        <p:grpSpPr bwMode="auto">
          <a:xfrm>
            <a:off x="8628063" y="5540375"/>
            <a:ext cx="454025" cy="460375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63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13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603" name="Group 21"/>
          <p:cNvGrpSpPr>
            <a:grpSpLocks/>
          </p:cNvGrpSpPr>
          <p:nvPr/>
        </p:nvGrpSpPr>
        <p:grpSpPr bwMode="auto">
          <a:xfrm rot="2277034">
            <a:off x="10002838" y="1963738"/>
            <a:ext cx="454025" cy="4619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1725" y="2681014"/>
              <a:ext cx="405942" cy="406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11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604" name="Group 21"/>
          <p:cNvGrpSpPr>
            <a:grpSpLocks/>
          </p:cNvGrpSpPr>
          <p:nvPr/>
        </p:nvGrpSpPr>
        <p:grpSpPr bwMode="auto">
          <a:xfrm>
            <a:off x="9569450" y="3427413"/>
            <a:ext cx="452438" cy="4619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6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09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0605" name="Group 21"/>
          <p:cNvGrpSpPr>
            <a:grpSpLocks/>
          </p:cNvGrpSpPr>
          <p:nvPr/>
        </p:nvGrpSpPr>
        <p:grpSpPr bwMode="auto">
          <a:xfrm rot="-5400000">
            <a:off x="1860550" y="3763963"/>
            <a:ext cx="454025" cy="460375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63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10607" name="Content Placeholder 2"/>
            <p:cNvSpPr txBox="1">
              <a:spLocks/>
            </p:cNvSpPr>
            <p:nvPr/>
          </p:nvSpPr>
          <p:spPr bwMode="auto">
            <a:xfrm>
              <a:off x="7719123" y="2698455"/>
              <a:ext cx="236184" cy="39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604" tIns="34302" rIns="68604" bIns="34302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vi-VN" sz="2700" b="1">
                  <a:solidFill>
                    <a:srgbClr val="030401"/>
                  </a:solidFill>
                  <a:latin typeface="Lato Black"/>
                  <a:ea typeface="Lato Black"/>
                  <a:cs typeface="Lato Black"/>
                  <a:sym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7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544513"/>
            <a:ext cx="12336463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WordArt 12"/>
          <p:cNvSpPr>
            <a:spLocks noChangeArrowheads="1" noChangeShapeType="1" noTextEdit="1"/>
          </p:cNvSpPr>
          <p:nvPr/>
        </p:nvSpPr>
        <p:spPr bwMode="auto">
          <a:xfrm>
            <a:off x="3148013" y="668338"/>
            <a:ext cx="5837237" cy="16557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04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12B2EB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9772" y="2503131"/>
            <a:ext cx="92456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Arial" charset="0"/>
              </a:rPr>
              <a:t>Tiếp sức - về đích</a:t>
            </a:r>
            <a:endParaRPr lang="en-US" sz="8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64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73038"/>
            <a:ext cx="1158557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70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66"/>
          <p:cNvGrpSpPr>
            <a:grpSpLocks/>
          </p:cNvGrpSpPr>
          <p:nvPr/>
        </p:nvGrpSpPr>
        <p:grpSpPr bwMode="auto">
          <a:xfrm>
            <a:off x="1854200" y="836613"/>
            <a:ext cx="9564688" cy="5249862"/>
            <a:chOff x="1838373" y="836346"/>
            <a:chExt cx="9565651" cy="5249347"/>
          </a:xfrm>
        </p:grpSpPr>
        <p:grpSp>
          <p:nvGrpSpPr>
            <p:cNvPr id="113667" name="Group 65"/>
            <p:cNvGrpSpPr>
              <a:grpSpLocks/>
            </p:cNvGrpSpPr>
            <p:nvPr/>
          </p:nvGrpSpPr>
          <p:grpSpPr bwMode="auto"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113729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4949" y="980794"/>
                <a:ext cx="931957" cy="773037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US" sz="1864" kern="0">
                  <a:solidFill>
                    <a:srgbClr val="F8F5E9"/>
                  </a:solidFill>
                  <a:sym typeface="Arial"/>
                </a:endParaRPr>
              </a:p>
            </p:txBody>
          </p:sp>
        </p:grpSp>
        <p:grpSp>
          <p:nvGrpSpPr>
            <p:cNvPr id="113668" name="Group 21"/>
            <p:cNvGrpSpPr>
              <a:grpSpLocks/>
            </p:cNvGrpSpPr>
            <p:nvPr/>
          </p:nvGrpSpPr>
          <p:grpSpPr bwMode="auto"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742" y="2681565"/>
                <a:ext cx="405257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28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69" name="Group 21"/>
            <p:cNvGrpSpPr>
              <a:grpSpLocks/>
            </p:cNvGrpSpPr>
            <p:nvPr/>
          </p:nvGrpSpPr>
          <p:grpSpPr bwMode="auto"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058" y="2680885"/>
                <a:ext cx="406678" cy="406995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26" name="Content Placeholder 2"/>
              <p:cNvSpPr txBox="1">
                <a:spLocks/>
              </p:cNvSpPr>
              <p:nvPr/>
            </p:nvSpPr>
            <p:spPr bwMode="auto">
              <a:xfrm>
                <a:off x="7715394" y="2690996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113670" name="Group 21"/>
            <p:cNvGrpSpPr>
              <a:grpSpLocks/>
            </p:cNvGrpSpPr>
            <p:nvPr/>
          </p:nvGrpSpPr>
          <p:grpSpPr bwMode="auto"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482" y="2681463"/>
                <a:ext cx="405256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24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71" name="Group 21"/>
            <p:cNvGrpSpPr>
              <a:grpSpLocks/>
            </p:cNvGrpSpPr>
            <p:nvPr/>
          </p:nvGrpSpPr>
          <p:grpSpPr bwMode="auto"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1798" y="2680783"/>
                <a:ext cx="406678" cy="406995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22" name="Content Placeholder 2"/>
              <p:cNvSpPr txBox="1">
                <a:spLocks/>
              </p:cNvSpPr>
              <p:nvPr/>
            </p:nvSpPr>
            <p:spPr bwMode="auto">
              <a:xfrm>
                <a:off x="7715394" y="2690996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13672" name="Group 21"/>
            <p:cNvGrpSpPr>
              <a:grpSpLocks/>
            </p:cNvGrpSpPr>
            <p:nvPr/>
          </p:nvGrpSpPr>
          <p:grpSpPr bwMode="auto"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726" y="2681964"/>
                <a:ext cx="405256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20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73" name="Group 21"/>
            <p:cNvGrpSpPr>
              <a:grpSpLocks/>
            </p:cNvGrpSpPr>
            <p:nvPr/>
          </p:nvGrpSpPr>
          <p:grpSpPr bwMode="auto"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041" y="2681283"/>
                <a:ext cx="406678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18" name="Content Placeholder 2"/>
              <p:cNvSpPr txBox="1">
                <a:spLocks/>
              </p:cNvSpPr>
              <p:nvPr/>
            </p:nvSpPr>
            <p:spPr bwMode="auto">
              <a:xfrm>
                <a:off x="7715394" y="2690996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13674" name="Group 21"/>
            <p:cNvGrpSpPr>
              <a:grpSpLocks/>
            </p:cNvGrpSpPr>
            <p:nvPr/>
          </p:nvGrpSpPr>
          <p:grpSpPr bwMode="auto"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837" y="2681966"/>
                <a:ext cx="405256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16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75" name="Group 21"/>
            <p:cNvGrpSpPr>
              <a:grpSpLocks/>
            </p:cNvGrpSpPr>
            <p:nvPr/>
          </p:nvGrpSpPr>
          <p:grpSpPr bwMode="auto"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152" y="2681284"/>
                <a:ext cx="406678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14" name="Content Placeholder 2"/>
              <p:cNvSpPr txBox="1">
                <a:spLocks/>
              </p:cNvSpPr>
              <p:nvPr/>
            </p:nvSpPr>
            <p:spPr bwMode="auto">
              <a:xfrm>
                <a:off x="7715394" y="2690996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113676" name="Group 21"/>
            <p:cNvGrpSpPr>
              <a:grpSpLocks/>
            </p:cNvGrpSpPr>
            <p:nvPr/>
          </p:nvGrpSpPr>
          <p:grpSpPr bwMode="auto"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22" y="2681851"/>
                <a:ext cx="406678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12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77" name="Group 21"/>
            <p:cNvGrpSpPr>
              <a:grpSpLocks/>
            </p:cNvGrpSpPr>
            <p:nvPr/>
          </p:nvGrpSpPr>
          <p:grpSpPr bwMode="auto"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3061" y="2681171"/>
                <a:ext cx="405257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10" name="Content Placeholder 2"/>
              <p:cNvSpPr txBox="1">
                <a:spLocks/>
              </p:cNvSpPr>
              <p:nvPr/>
            </p:nvSpPr>
            <p:spPr bwMode="auto">
              <a:xfrm>
                <a:off x="7715394" y="2690996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113678" name="Group 21"/>
            <p:cNvGrpSpPr>
              <a:grpSpLocks/>
            </p:cNvGrpSpPr>
            <p:nvPr/>
          </p:nvGrpSpPr>
          <p:grpSpPr bwMode="auto"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621" y="2681561"/>
                <a:ext cx="405257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08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79" name="Group 21"/>
            <p:cNvGrpSpPr>
              <a:grpSpLocks/>
            </p:cNvGrpSpPr>
            <p:nvPr/>
          </p:nvGrpSpPr>
          <p:grpSpPr bwMode="auto"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1945" y="2680880"/>
                <a:ext cx="406678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06" name="Content Placeholder 2"/>
              <p:cNvSpPr txBox="1">
                <a:spLocks/>
              </p:cNvSpPr>
              <p:nvPr/>
            </p:nvSpPr>
            <p:spPr bwMode="auto">
              <a:xfrm>
                <a:off x="7514219" y="2700635"/>
                <a:ext cx="616705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4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113680" name="Group 21"/>
            <p:cNvGrpSpPr>
              <a:grpSpLocks/>
            </p:cNvGrpSpPr>
            <p:nvPr/>
          </p:nvGrpSpPr>
          <p:grpSpPr bwMode="auto"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936" y="2681749"/>
                <a:ext cx="405256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04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81" name="Group 21"/>
            <p:cNvGrpSpPr>
              <a:grpSpLocks/>
            </p:cNvGrpSpPr>
            <p:nvPr/>
          </p:nvGrpSpPr>
          <p:grpSpPr bwMode="auto"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260" y="2681068"/>
                <a:ext cx="406678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02" name="Content Placeholder 2"/>
              <p:cNvSpPr txBox="1">
                <a:spLocks/>
              </p:cNvSpPr>
              <p:nvPr/>
            </p:nvSpPr>
            <p:spPr bwMode="auto">
              <a:xfrm>
                <a:off x="7514219" y="2700635"/>
                <a:ext cx="616705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4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113682" name="Group 21"/>
            <p:cNvGrpSpPr>
              <a:grpSpLocks/>
            </p:cNvGrpSpPr>
            <p:nvPr/>
          </p:nvGrpSpPr>
          <p:grpSpPr bwMode="auto"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27398" y="2679272"/>
                <a:ext cx="409522" cy="40841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700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83" name="Group 21"/>
            <p:cNvGrpSpPr>
              <a:grpSpLocks/>
            </p:cNvGrpSpPr>
            <p:nvPr/>
          </p:nvGrpSpPr>
          <p:grpSpPr bwMode="auto"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774" y="2681725"/>
                <a:ext cx="405257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698" name="Content Placeholder 2"/>
              <p:cNvSpPr txBox="1">
                <a:spLocks/>
              </p:cNvSpPr>
              <p:nvPr/>
            </p:nvSpPr>
            <p:spPr bwMode="auto">
              <a:xfrm>
                <a:off x="7715394" y="2690996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113684" name="Group 21"/>
            <p:cNvGrpSpPr>
              <a:grpSpLocks/>
            </p:cNvGrpSpPr>
            <p:nvPr/>
          </p:nvGrpSpPr>
          <p:grpSpPr bwMode="auto"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118" y="2681864"/>
                <a:ext cx="406678" cy="4055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696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85" name="Group 21"/>
            <p:cNvGrpSpPr>
              <a:grpSpLocks/>
            </p:cNvGrpSpPr>
            <p:nvPr/>
          </p:nvGrpSpPr>
          <p:grpSpPr bwMode="auto"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864" y="2681182"/>
                <a:ext cx="405256" cy="40557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694" name="Content Placeholder 2"/>
              <p:cNvSpPr txBox="1">
                <a:spLocks/>
              </p:cNvSpPr>
              <p:nvPr/>
            </p:nvSpPr>
            <p:spPr bwMode="auto">
              <a:xfrm>
                <a:off x="7514219" y="2700635"/>
                <a:ext cx="616705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4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113686" name="Group 21"/>
            <p:cNvGrpSpPr>
              <a:grpSpLocks/>
            </p:cNvGrpSpPr>
            <p:nvPr/>
          </p:nvGrpSpPr>
          <p:grpSpPr bwMode="auto">
            <a:xfrm rot="-54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230" y="2680719"/>
                <a:ext cx="405576" cy="40668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692" name="Content Placeholder 2"/>
              <p:cNvSpPr txBox="1">
                <a:spLocks/>
              </p:cNvSpPr>
              <p:nvPr/>
            </p:nvSpPr>
            <p:spPr bwMode="auto">
              <a:xfrm>
                <a:off x="7719123" y="2698455"/>
                <a:ext cx="236184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7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3687" name="Group 21"/>
            <p:cNvGrpSpPr>
              <a:grpSpLocks/>
            </p:cNvGrpSpPr>
            <p:nvPr/>
          </p:nvGrpSpPr>
          <p:grpSpPr bwMode="auto">
            <a:xfrm rot="-54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594" y="2681406"/>
                <a:ext cx="405576" cy="405258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690" name="Content Placeholder 2"/>
              <p:cNvSpPr txBox="1">
                <a:spLocks/>
              </p:cNvSpPr>
              <p:nvPr/>
            </p:nvSpPr>
            <p:spPr bwMode="auto">
              <a:xfrm>
                <a:off x="7514219" y="2700635"/>
                <a:ext cx="616705" cy="394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604" tIns="34302" rIns="68604" bIns="34302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r>
                  <a:rPr lang="en-GB" altLang="vi-VN" sz="2400" b="1">
                    <a:solidFill>
                      <a:srgbClr val="030401"/>
                    </a:solidFill>
                    <a:latin typeface="Lato Black"/>
                    <a:ea typeface="Lato Black"/>
                    <a:cs typeface="Lato Black"/>
                    <a:sym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113688" name="Picture 6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6251" y="4945642"/>
              <a:ext cx="1627773" cy="1140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9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7"/>
          <p:cNvSpPr>
            <a:spLocks noChangeArrowheads="1"/>
          </p:cNvSpPr>
          <p:nvPr/>
        </p:nvSpPr>
        <p:spPr bwMode="auto">
          <a:xfrm>
            <a:off x="-109538" y="5118100"/>
            <a:ext cx="12447588" cy="1739900"/>
          </a:xfrm>
          <a:prstGeom prst="rect">
            <a:avLst/>
          </a:prstGeom>
          <a:solidFill>
            <a:srgbClr val="92D050">
              <a:alpha val="6666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endParaRPr lang="vi-VN" altLang="vi-VN"/>
          </a:p>
        </p:txBody>
      </p:sp>
      <p:grpSp>
        <p:nvGrpSpPr>
          <p:cNvPr id="114691" name="Group 2"/>
          <p:cNvGrpSpPr>
            <a:grpSpLocks/>
          </p:cNvGrpSpPr>
          <p:nvPr/>
        </p:nvGrpSpPr>
        <p:grpSpPr bwMode="auto">
          <a:xfrm rot="16128010">
            <a:off x="2704649" y="-3836194"/>
            <a:ext cx="7546975" cy="12317413"/>
            <a:chOff x="0" y="0"/>
            <a:chExt cx="3374390" cy="4436110"/>
          </a:xfrm>
        </p:grpSpPr>
        <p:sp>
          <p:nvSpPr>
            <p:cNvPr id="114698" name="Freeform 3"/>
            <p:cNvSpPr>
              <a:spLocks/>
            </p:cNvSpPr>
            <p:nvPr/>
          </p:nvSpPr>
          <p:spPr bwMode="auto">
            <a:xfrm>
              <a:off x="-59690" y="0"/>
              <a:ext cx="1205230" cy="4436110"/>
            </a:xfrm>
            <a:custGeom>
              <a:avLst/>
              <a:gdLst>
                <a:gd name="T0" fmla="*/ 720090 w 1205230"/>
                <a:gd name="T1" fmla="*/ 2504440 h 4436110"/>
                <a:gd name="T2" fmla="*/ 461010 w 1205230"/>
                <a:gd name="T3" fmla="*/ 548640 h 4436110"/>
                <a:gd name="T4" fmla="*/ 262890 w 1205230"/>
                <a:gd name="T5" fmla="*/ 0 h 4436110"/>
                <a:gd name="T6" fmla="*/ 59690 w 1205230"/>
                <a:gd name="T7" fmla="*/ 0 h 4436110"/>
                <a:gd name="T8" fmla="*/ 678180 w 1205230"/>
                <a:gd name="T9" fmla="*/ 2147570 h 4436110"/>
                <a:gd name="T10" fmla="*/ 516890 w 1205230"/>
                <a:gd name="T11" fmla="*/ 4436110 h 4436110"/>
                <a:gd name="T12" fmla="*/ 745490 w 1205230"/>
                <a:gd name="T13" fmla="*/ 4436110 h 4436110"/>
                <a:gd name="T14" fmla="*/ 720090 w 1205230"/>
                <a:gd name="T15" fmla="*/ 2504440 h 4436110"/>
                <a:gd name="T16" fmla="*/ 720090 w 1205230"/>
                <a:gd name="T17" fmla="*/ 2504440 h 4436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4699" name="Freeform 4"/>
            <p:cNvSpPr>
              <a:spLocks/>
            </p:cNvSpPr>
            <p:nvPr/>
          </p:nvSpPr>
          <p:spPr bwMode="auto">
            <a:xfrm>
              <a:off x="125730" y="0"/>
              <a:ext cx="1019810" cy="4436110"/>
            </a:xfrm>
            <a:custGeom>
              <a:avLst/>
              <a:gdLst>
                <a:gd name="T0" fmla="*/ 511810 w 1019810"/>
                <a:gd name="T1" fmla="*/ 3030220 h 4436110"/>
                <a:gd name="T2" fmla="*/ 585470 w 1019810"/>
                <a:gd name="T3" fmla="*/ 820420 h 4436110"/>
                <a:gd name="T4" fmla="*/ 264160 w 1019810"/>
                <a:gd name="T5" fmla="*/ 0 h 4436110"/>
                <a:gd name="T6" fmla="*/ 77470 w 1019810"/>
                <a:gd name="T7" fmla="*/ 0 h 4436110"/>
                <a:gd name="T8" fmla="*/ 275590 w 1019810"/>
                <a:gd name="T9" fmla="*/ 548640 h 4436110"/>
                <a:gd name="T10" fmla="*/ 534670 w 1019810"/>
                <a:gd name="T11" fmla="*/ 2504440 h 4436110"/>
                <a:gd name="T12" fmla="*/ 558800 w 1019810"/>
                <a:gd name="T13" fmla="*/ 4434840 h 4436110"/>
                <a:gd name="T14" fmla="*/ 830580 w 1019810"/>
                <a:gd name="T15" fmla="*/ 4434840 h 4436110"/>
                <a:gd name="T16" fmla="*/ 511810 w 1019810"/>
                <a:gd name="T17" fmla="*/ 3030220 h 4436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4700" name="Freeform 5"/>
            <p:cNvSpPr>
              <a:spLocks/>
            </p:cNvSpPr>
            <p:nvPr/>
          </p:nvSpPr>
          <p:spPr bwMode="auto">
            <a:xfrm>
              <a:off x="337820" y="0"/>
              <a:ext cx="3035300" cy="4436110"/>
            </a:xfrm>
            <a:custGeom>
              <a:avLst/>
              <a:gdLst>
                <a:gd name="T0" fmla="*/ 1898650 w 3035300"/>
                <a:gd name="T1" fmla="*/ 0 h 4436110"/>
                <a:gd name="T2" fmla="*/ 50800 w 3035300"/>
                <a:gd name="T3" fmla="*/ 0 h 4436110"/>
                <a:gd name="T4" fmla="*/ 372110 w 3035300"/>
                <a:gd name="T5" fmla="*/ 820420 h 4436110"/>
                <a:gd name="T6" fmla="*/ 298450 w 3035300"/>
                <a:gd name="T7" fmla="*/ 3030220 h 4436110"/>
                <a:gd name="T8" fmla="*/ 618490 w 3035300"/>
                <a:gd name="T9" fmla="*/ 4436110 h 4436110"/>
                <a:gd name="T10" fmla="*/ 3035300 w 3035300"/>
                <a:gd name="T11" fmla="*/ 4436110 h 4436110"/>
                <a:gd name="T12" fmla="*/ 3035300 w 3035300"/>
                <a:gd name="T13" fmla="*/ 0 h 4436110"/>
                <a:gd name="T14" fmla="*/ 1898650 w 3035300"/>
                <a:gd name="T15" fmla="*/ 0 h 4436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146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716213"/>
            <a:ext cx="741838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D9BB-8B99-4C5D-9C69-62E2DC44E90F}"/>
              </a:ext>
            </a:extLst>
          </p:cNvPr>
          <p:cNvSpPr/>
          <p:nvPr/>
        </p:nvSpPr>
        <p:spPr>
          <a:xfrm>
            <a:off x="272956" y="696038"/>
            <a:ext cx="11327642" cy="1310184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Tạm biệt và hẹn gặp lại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3" y="1936750"/>
            <a:ext cx="15049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 bwMode="auto">
          <a:xfrm>
            <a:off x="0" y="2932113"/>
            <a:ext cx="942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5486400"/>
            <a:ext cx="11922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181" y="1972173"/>
            <a:ext cx="20351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7319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121917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15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115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0" end="268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395538" y="2438400"/>
            <a:ext cx="7473950" cy="14462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BÀI 10: Tiết 3: THÊM VÀO THÌ BẰNG MẤY?</a:t>
            </a:r>
          </a:p>
        </p:txBody>
      </p:sp>
      <p:pic>
        <p:nvPicPr>
          <p:cNvPr id="3" name="Picture 2" descr="F:\AAA-LÀM ẢNH SLIDE\ROBO L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522788"/>
            <a:ext cx="264795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815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8650" y="109537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lIns="121705" tIns="121705" rIns="121705" bIns="12170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62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413250"/>
            <a:ext cx="162718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696913"/>
            <a:ext cx="92741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8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3675"/>
            <a:ext cx="68961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987425" y="479425"/>
            <a:ext cx="3657600" cy="1450975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70C0"/>
                </a:solidFill>
                <a:ea typeface="Aachen" pitchFamily="18" charset="0"/>
                <a:cs typeface="Arial" pitchFamily="34" charset="0"/>
              </a:rPr>
              <a:t>5 bông hoa, thêm 2 bông hoa được mấy bông hoa?</a:t>
            </a:r>
          </a:p>
        </p:txBody>
      </p:sp>
    </p:spTree>
    <p:extLst>
      <p:ext uri="{BB962C8B-B14F-4D97-AF65-F5344CB8AC3E}">
        <p14:creationId xmlns:p14="http://schemas.microsoft.com/office/powerpoint/2010/main" val="17079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2"/>
          <p:cNvSpPr txBox="1">
            <a:spLocks noChangeArrowheads="1"/>
          </p:cNvSpPr>
          <p:nvPr/>
        </p:nvSpPr>
        <p:spPr bwMode="auto">
          <a:xfrm>
            <a:off x="747713" y="228600"/>
            <a:ext cx="10485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vào thì bằng mấy?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41375" y="1704975"/>
            <a:ext cx="9855200" cy="5153025"/>
            <a:chOff x="5199346" y="2275806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199346" y="2275806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641718" y="2378191"/>
              <a:ext cx="5872912" cy="15344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9934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3" r="75978" b="30872"/>
            <a:stretch>
              <a:fillRect/>
            </a:stretch>
          </p:blipFill>
          <p:spPr bwMode="auto">
            <a:xfrm>
              <a:off x="6397848" y="2978795"/>
              <a:ext cx="707530" cy="81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3" r="75978" b="30872"/>
            <a:stretch>
              <a:fillRect/>
            </a:stretch>
          </p:blipFill>
          <p:spPr bwMode="auto">
            <a:xfrm>
              <a:off x="7127539" y="2978795"/>
              <a:ext cx="707530" cy="81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3" r="75978" b="30872"/>
            <a:stretch>
              <a:fillRect/>
            </a:stretch>
          </p:blipFill>
          <p:spPr bwMode="auto">
            <a:xfrm>
              <a:off x="8624472" y="2978795"/>
              <a:ext cx="707530" cy="81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>
              <a:fillRect/>
            </a:stretch>
          </p:blipFill>
          <p:spPr bwMode="auto">
            <a:xfrm>
              <a:off x="9754035" y="2971800"/>
              <a:ext cx="817563" cy="83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5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>
              <a:fillRect/>
            </a:stretch>
          </p:blipFill>
          <p:spPr bwMode="auto">
            <a:xfrm>
              <a:off x="10557372" y="2971800"/>
              <a:ext cx="817563" cy="83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3" r="75978" b="30872"/>
            <a:stretch>
              <a:fillRect/>
            </a:stretch>
          </p:blipFill>
          <p:spPr bwMode="auto">
            <a:xfrm>
              <a:off x="7878405" y="2985789"/>
              <a:ext cx="707530" cy="81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4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3" r="75978" b="30872"/>
            <a:stretch>
              <a:fillRect/>
            </a:stretch>
          </p:blipFill>
          <p:spPr bwMode="auto">
            <a:xfrm>
              <a:off x="5661202" y="2978794"/>
              <a:ext cx="707530" cy="81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713" y="1143000"/>
            <a:ext cx="11947525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2432050" y="2076450"/>
            <a:ext cx="3984625" cy="593725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868988" y="1816100"/>
            <a:ext cx="923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823200" y="1757363"/>
            <a:ext cx="8905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7350919" y="1848644"/>
            <a:ext cx="341313" cy="121602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9109075" y="1787525"/>
            <a:ext cx="890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8862219" y="2013744"/>
            <a:ext cx="325437" cy="94932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8650" y="109537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lIns="121705" tIns="121705" rIns="121705" bIns="12170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03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413250"/>
            <a:ext cx="162718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430213"/>
            <a:ext cx="9652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1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22263"/>
            <a:ext cx="27495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652463" y="1463675"/>
            <a:ext cx="1814512" cy="769938"/>
          </a:xfrm>
          <a:prstGeom prst="rect">
            <a:avLst/>
          </a:prstGeom>
        </p:spPr>
        <p:txBody>
          <a:bodyPr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vi-VN" sz="4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ato"/>
                <a:cs typeface="Lato"/>
              </a:rPr>
              <a:t>1. Số ?</a:t>
            </a:r>
          </a:p>
        </p:txBody>
      </p:sp>
      <p:pic>
        <p:nvPicPr>
          <p:cNvPr id="10240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133600"/>
            <a:ext cx="905827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92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Widescreen</PresentationFormat>
  <Paragraphs>73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Aachen</vt:lpstr>
      <vt:lpstr>Aharoni</vt:lpstr>
      <vt:lpstr>Arial</vt:lpstr>
      <vt:lpstr>Arial Rounded MT Bold</vt:lpstr>
      <vt:lpstr>Arial-Rounded</vt:lpstr>
      <vt:lpstr>Calibri</vt:lpstr>
      <vt:lpstr>Calibri Light</vt:lpstr>
      <vt:lpstr>等线</vt:lpstr>
      <vt:lpstr>Lato</vt:lpstr>
      <vt:lpstr>Lato Black</vt:lpstr>
      <vt:lpstr>Times New Roman</vt:lpstr>
      <vt:lpstr>UTM Avo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Văn Ngọc</dc:creator>
  <cp:lastModifiedBy>Nguyễn Văn Ngọc</cp:lastModifiedBy>
  <cp:revision>2</cp:revision>
  <dcterms:created xsi:type="dcterms:W3CDTF">2023-11-04T14:42:19Z</dcterms:created>
  <dcterms:modified xsi:type="dcterms:W3CDTF">2023-11-04T14:46:57Z</dcterms:modified>
</cp:coreProperties>
</file>