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6" r:id="rId6"/>
    <p:sldMasterId id="2147483750" r:id="rId7"/>
    <p:sldMasterId id="2147483762" r:id="rId8"/>
    <p:sldMasterId id="2147483775" r:id="rId9"/>
  </p:sldMasterIdLst>
  <p:sldIdLst>
    <p:sldId id="291" r:id="rId10"/>
    <p:sldId id="281" r:id="rId11"/>
    <p:sldId id="260" r:id="rId12"/>
    <p:sldId id="278" r:id="rId13"/>
    <p:sldId id="308" r:id="rId14"/>
    <p:sldId id="310" r:id="rId15"/>
    <p:sldId id="283" r:id="rId16"/>
    <p:sldId id="268" r:id="rId17"/>
    <p:sldId id="284" r:id="rId18"/>
    <p:sldId id="293" r:id="rId19"/>
    <p:sldId id="279" r:id="rId20"/>
    <p:sldId id="280" r:id="rId21"/>
    <p:sldId id="305" r:id="rId22"/>
    <p:sldId id="306" r:id="rId23"/>
    <p:sldId id="270" r:id="rId24"/>
    <p:sldId id="290" r:id="rId25"/>
    <p:sldId id="302" r:id="rId26"/>
    <p:sldId id="309" r:id="rId27"/>
    <p:sldId id="307" r:id="rId28"/>
    <p:sldId id="304" r:id="rId29"/>
    <p:sldId id="303" r:id="rId30"/>
    <p:sldId id="271" r:id="rId31"/>
    <p:sldId id="272" r:id="rId32"/>
  </p:sldIdLst>
  <p:sldSz cx="9144000" cy="5143500" type="screen16x9"/>
  <p:notesSz cx="6858000" cy="9144000"/>
  <p:defaultTextStyle>
    <a:defPPr>
      <a:defRPr lang="en-US"/>
    </a:defPPr>
    <a:lvl1pPr marL="0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8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23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32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44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51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59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70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80" algn="l" defTabSz="9136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BD"/>
    <a:srgbClr val="E430CF"/>
    <a:srgbClr val="B818A5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0" autoAdjust="0"/>
    <p:restoredTop sz="93238" autoAdjust="0"/>
  </p:normalViewPr>
  <p:slideViewPr>
    <p:cSldViewPr>
      <p:cViewPr varScale="1">
        <p:scale>
          <a:sx n="91" d="100"/>
          <a:sy n="91" d="100"/>
        </p:scale>
        <p:origin x="-798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35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16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545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6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8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08" indent="0">
              <a:buNone/>
              <a:defRPr sz="2800"/>
            </a:lvl2pPr>
            <a:lvl3pPr marL="913623" indent="0">
              <a:buNone/>
              <a:defRPr sz="2400"/>
            </a:lvl3pPr>
            <a:lvl4pPr marL="1370432" indent="0">
              <a:buNone/>
              <a:defRPr sz="2000"/>
            </a:lvl4pPr>
            <a:lvl5pPr marL="1827244" indent="0">
              <a:buNone/>
              <a:defRPr sz="2000"/>
            </a:lvl5pPr>
            <a:lvl6pPr marL="2284051" indent="0">
              <a:buNone/>
              <a:defRPr sz="2000"/>
            </a:lvl6pPr>
            <a:lvl7pPr marL="2740859" indent="0">
              <a:buNone/>
              <a:defRPr sz="2000"/>
            </a:lvl7pPr>
            <a:lvl8pPr marL="3197670" indent="0">
              <a:buNone/>
              <a:defRPr sz="2000"/>
            </a:lvl8pPr>
            <a:lvl9pPr marL="36544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23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83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1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1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2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9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85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5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97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73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1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8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1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08" indent="0">
              <a:buNone/>
              <a:defRPr sz="2800"/>
            </a:lvl2pPr>
            <a:lvl3pPr marL="913623" indent="0">
              <a:buNone/>
              <a:defRPr sz="2400"/>
            </a:lvl3pPr>
            <a:lvl4pPr marL="1370432" indent="0">
              <a:buNone/>
              <a:defRPr sz="2000"/>
            </a:lvl4pPr>
            <a:lvl5pPr marL="1827244" indent="0">
              <a:buNone/>
              <a:defRPr sz="2000"/>
            </a:lvl5pPr>
            <a:lvl6pPr marL="2284051" indent="0">
              <a:buNone/>
              <a:defRPr sz="2000"/>
            </a:lvl6pPr>
            <a:lvl7pPr marL="2740859" indent="0">
              <a:buNone/>
              <a:defRPr sz="2000"/>
            </a:lvl7pPr>
            <a:lvl8pPr marL="3197670" indent="0">
              <a:buNone/>
              <a:defRPr sz="2000"/>
            </a:lvl8pPr>
            <a:lvl9pPr marL="36544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83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3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25" indent="0" algn="ctr">
              <a:buNone/>
              <a:defRPr sz="1500"/>
            </a:lvl2pPr>
            <a:lvl3pPr marL="685250" indent="0" algn="ctr">
              <a:buNone/>
              <a:defRPr sz="1400"/>
            </a:lvl3pPr>
            <a:lvl4pPr marL="1027876" indent="0" algn="ctr">
              <a:buNone/>
              <a:defRPr sz="1200"/>
            </a:lvl4pPr>
            <a:lvl5pPr marL="1370500" indent="0" algn="ctr">
              <a:buNone/>
              <a:defRPr sz="1200"/>
            </a:lvl5pPr>
            <a:lvl6pPr marL="1713128" indent="0" algn="ctr">
              <a:buNone/>
              <a:defRPr sz="1200"/>
            </a:lvl6pPr>
            <a:lvl7pPr marL="2055749" indent="0" algn="ctr">
              <a:buNone/>
              <a:defRPr sz="1200"/>
            </a:lvl7pPr>
            <a:lvl8pPr marL="2398370" indent="0" algn="ctr">
              <a:buNone/>
              <a:defRPr sz="1200"/>
            </a:lvl8pPr>
            <a:lvl9pPr marL="274099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55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38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31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22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0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0" indent="0">
              <a:buNone/>
              <a:defRPr sz="1200" b="1"/>
            </a:lvl5pPr>
            <a:lvl6pPr marL="1713128" indent="0">
              <a:buNone/>
              <a:defRPr sz="1200" b="1"/>
            </a:lvl6pPr>
            <a:lvl7pPr marL="2055749" indent="0">
              <a:buNone/>
              <a:defRPr sz="1200" b="1"/>
            </a:lvl7pPr>
            <a:lvl8pPr marL="2398370" indent="0">
              <a:buNone/>
              <a:defRPr sz="1200" b="1"/>
            </a:lvl8pPr>
            <a:lvl9pPr marL="274099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0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0" indent="0">
              <a:buNone/>
              <a:defRPr sz="1200" b="1"/>
            </a:lvl5pPr>
            <a:lvl6pPr marL="1713128" indent="0">
              <a:buNone/>
              <a:defRPr sz="1200" b="1"/>
            </a:lvl6pPr>
            <a:lvl7pPr marL="2055749" indent="0">
              <a:buNone/>
              <a:defRPr sz="1200" b="1"/>
            </a:lvl7pPr>
            <a:lvl8pPr marL="2398370" indent="0">
              <a:buNone/>
              <a:defRPr sz="1200" b="1"/>
            </a:lvl8pPr>
            <a:lvl9pPr marL="274099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97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33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2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1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0" indent="0">
              <a:buNone/>
              <a:defRPr sz="900"/>
            </a:lvl3pPr>
            <a:lvl4pPr marL="1027876" indent="0">
              <a:buNone/>
              <a:defRPr sz="800"/>
            </a:lvl4pPr>
            <a:lvl5pPr marL="1370500" indent="0">
              <a:buNone/>
              <a:defRPr sz="800"/>
            </a:lvl5pPr>
            <a:lvl6pPr marL="1713128" indent="0">
              <a:buNone/>
              <a:defRPr sz="800"/>
            </a:lvl6pPr>
            <a:lvl7pPr marL="2055749" indent="0">
              <a:buNone/>
              <a:defRPr sz="800"/>
            </a:lvl7pPr>
            <a:lvl8pPr marL="2398370" indent="0">
              <a:buNone/>
              <a:defRPr sz="800"/>
            </a:lvl8pPr>
            <a:lvl9pPr marL="274099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8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25" indent="0">
              <a:buNone/>
              <a:defRPr sz="2100"/>
            </a:lvl2pPr>
            <a:lvl3pPr marL="685250" indent="0">
              <a:buNone/>
              <a:defRPr sz="1800"/>
            </a:lvl3pPr>
            <a:lvl4pPr marL="1027876" indent="0">
              <a:buNone/>
              <a:defRPr sz="1500"/>
            </a:lvl4pPr>
            <a:lvl5pPr marL="1370500" indent="0">
              <a:buNone/>
              <a:defRPr sz="1500"/>
            </a:lvl5pPr>
            <a:lvl6pPr marL="1713128" indent="0">
              <a:buNone/>
              <a:defRPr sz="1500"/>
            </a:lvl6pPr>
            <a:lvl7pPr marL="2055749" indent="0">
              <a:buNone/>
              <a:defRPr sz="1500"/>
            </a:lvl7pPr>
            <a:lvl8pPr marL="2398370" indent="0">
              <a:buNone/>
              <a:defRPr sz="1500"/>
            </a:lvl8pPr>
            <a:lvl9pPr marL="274099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0" indent="0">
              <a:buNone/>
              <a:defRPr sz="900"/>
            </a:lvl3pPr>
            <a:lvl4pPr marL="1027876" indent="0">
              <a:buNone/>
              <a:defRPr sz="800"/>
            </a:lvl4pPr>
            <a:lvl5pPr marL="1370500" indent="0">
              <a:buNone/>
              <a:defRPr sz="800"/>
            </a:lvl5pPr>
            <a:lvl6pPr marL="1713128" indent="0">
              <a:buNone/>
              <a:defRPr sz="800"/>
            </a:lvl6pPr>
            <a:lvl7pPr marL="2055749" indent="0">
              <a:buNone/>
              <a:defRPr sz="800"/>
            </a:lvl7pPr>
            <a:lvl8pPr marL="2398370" indent="0">
              <a:buNone/>
              <a:defRPr sz="800"/>
            </a:lvl8pPr>
            <a:lvl9pPr marL="274099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40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3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5" y="27386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52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65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32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52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98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8" indent="0">
              <a:buNone/>
              <a:defRPr sz="1800" b="1"/>
            </a:lvl3pPr>
            <a:lvl4pPr marL="1370500" indent="0">
              <a:buNone/>
              <a:defRPr sz="1600" b="1"/>
            </a:lvl4pPr>
            <a:lvl5pPr marL="1827334" indent="0">
              <a:buNone/>
              <a:defRPr sz="1600" b="1"/>
            </a:lvl5pPr>
            <a:lvl6pPr marL="2284165" indent="0">
              <a:buNone/>
              <a:defRPr sz="1600" b="1"/>
            </a:lvl6pPr>
            <a:lvl7pPr marL="2740997" indent="0">
              <a:buNone/>
              <a:defRPr sz="1600" b="1"/>
            </a:lvl7pPr>
            <a:lvl8pPr marL="3197830" indent="0">
              <a:buNone/>
              <a:defRPr sz="1600" b="1"/>
            </a:lvl8pPr>
            <a:lvl9pPr marL="36546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8" indent="0">
              <a:buNone/>
              <a:defRPr sz="1800" b="1"/>
            </a:lvl3pPr>
            <a:lvl4pPr marL="1370500" indent="0">
              <a:buNone/>
              <a:defRPr sz="1600" b="1"/>
            </a:lvl4pPr>
            <a:lvl5pPr marL="1827334" indent="0">
              <a:buNone/>
              <a:defRPr sz="1600" b="1"/>
            </a:lvl5pPr>
            <a:lvl6pPr marL="2284165" indent="0">
              <a:buNone/>
              <a:defRPr sz="1600" b="1"/>
            </a:lvl6pPr>
            <a:lvl7pPr marL="2740997" indent="0">
              <a:buNone/>
              <a:defRPr sz="1600" b="1"/>
            </a:lvl7pPr>
            <a:lvl8pPr marL="3197830" indent="0">
              <a:buNone/>
              <a:defRPr sz="1600" b="1"/>
            </a:lvl8pPr>
            <a:lvl9pPr marL="36546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90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8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07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2" indent="0">
              <a:buNone/>
              <a:defRPr sz="1200"/>
            </a:lvl2pPr>
            <a:lvl3pPr marL="913668" indent="0">
              <a:buNone/>
              <a:defRPr sz="1000"/>
            </a:lvl3pPr>
            <a:lvl4pPr marL="1370500" indent="0">
              <a:buNone/>
              <a:defRPr sz="900"/>
            </a:lvl4pPr>
            <a:lvl5pPr marL="1827334" indent="0">
              <a:buNone/>
              <a:defRPr sz="900"/>
            </a:lvl5pPr>
            <a:lvl6pPr marL="2284165" indent="0">
              <a:buNone/>
              <a:defRPr sz="900"/>
            </a:lvl6pPr>
            <a:lvl7pPr marL="2740997" indent="0">
              <a:buNone/>
              <a:defRPr sz="900"/>
            </a:lvl7pPr>
            <a:lvl8pPr marL="3197830" indent="0">
              <a:buNone/>
              <a:defRPr sz="900"/>
            </a:lvl8pPr>
            <a:lvl9pPr marL="36546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54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8" indent="0">
              <a:buNone/>
              <a:defRPr sz="2400"/>
            </a:lvl3pPr>
            <a:lvl4pPr marL="1370500" indent="0">
              <a:buNone/>
              <a:defRPr sz="2000"/>
            </a:lvl4pPr>
            <a:lvl5pPr marL="1827334" indent="0">
              <a:buNone/>
              <a:defRPr sz="2000"/>
            </a:lvl5pPr>
            <a:lvl6pPr marL="2284165" indent="0">
              <a:buNone/>
              <a:defRPr sz="2000"/>
            </a:lvl6pPr>
            <a:lvl7pPr marL="2740997" indent="0">
              <a:buNone/>
              <a:defRPr sz="2000"/>
            </a:lvl7pPr>
            <a:lvl8pPr marL="3197830" indent="0">
              <a:buNone/>
              <a:defRPr sz="2000"/>
            </a:lvl8pPr>
            <a:lvl9pPr marL="36546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2" indent="0">
              <a:buNone/>
              <a:defRPr sz="1200"/>
            </a:lvl2pPr>
            <a:lvl3pPr marL="913668" indent="0">
              <a:buNone/>
              <a:defRPr sz="1000"/>
            </a:lvl3pPr>
            <a:lvl4pPr marL="1370500" indent="0">
              <a:buNone/>
              <a:defRPr sz="900"/>
            </a:lvl4pPr>
            <a:lvl5pPr marL="1827334" indent="0">
              <a:buNone/>
              <a:defRPr sz="900"/>
            </a:lvl5pPr>
            <a:lvl6pPr marL="2284165" indent="0">
              <a:buNone/>
              <a:defRPr sz="900"/>
            </a:lvl6pPr>
            <a:lvl7pPr marL="2740997" indent="0">
              <a:buNone/>
              <a:defRPr sz="900"/>
            </a:lvl7pPr>
            <a:lvl8pPr marL="3197830" indent="0">
              <a:buNone/>
              <a:defRPr sz="900"/>
            </a:lvl8pPr>
            <a:lvl9pPr marL="36546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06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0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8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25" indent="0" algn="ctr">
              <a:buNone/>
              <a:defRPr sz="1500"/>
            </a:lvl2pPr>
            <a:lvl3pPr marL="685250" indent="0" algn="ctr">
              <a:buNone/>
              <a:defRPr sz="1400"/>
            </a:lvl3pPr>
            <a:lvl4pPr marL="1027876" indent="0" algn="ctr">
              <a:buNone/>
              <a:defRPr sz="1200"/>
            </a:lvl4pPr>
            <a:lvl5pPr marL="1370500" indent="0" algn="ctr">
              <a:buNone/>
              <a:defRPr sz="1200"/>
            </a:lvl5pPr>
            <a:lvl6pPr marL="1713128" indent="0" algn="ctr">
              <a:buNone/>
              <a:defRPr sz="1200"/>
            </a:lvl6pPr>
            <a:lvl7pPr marL="2055749" indent="0" algn="ctr">
              <a:buNone/>
              <a:defRPr sz="1200"/>
            </a:lvl7pPr>
            <a:lvl8pPr marL="2398370" indent="0" algn="ctr">
              <a:buNone/>
              <a:defRPr sz="1200"/>
            </a:lvl8pPr>
            <a:lvl9pPr marL="274099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71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7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18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36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0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0" indent="0">
              <a:buNone/>
              <a:defRPr sz="1200" b="1"/>
            </a:lvl5pPr>
            <a:lvl6pPr marL="1713128" indent="0">
              <a:buNone/>
              <a:defRPr sz="1200" b="1"/>
            </a:lvl6pPr>
            <a:lvl7pPr marL="2055749" indent="0">
              <a:buNone/>
              <a:defRPr sz="1200" b="1"/>
            </a:lvl7pPr>
            <a:lvl8pPr marL="2398370" indent="0">
              <a:buNone/>
              <a:defRPr sz="1200" b="1"/>
            </a:lvl8pPr>
            <a:lvl9pPr marL="274099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5" indent="0">
              <a:buNone/>
              <a:defRPr sz="1500" b="1"/>
            </a:lvl2pPr>
            <a:lvl3pPr marL="685250" indent="0">
              <a:buNone/>
              <a:defRPr sz="1400" b="1"/>
            </a:lvl3pPr>
            <a:lvl4pPr marL="1027876" indent="0">
              <a:buNone/>
              <a:defRPr sz="1200" b="1"/>
            </a:lvl4pPr>
            <a:lvl5pPr marL="1370500" indent="0">
              <a:buNone/>
              <a:defRPr sz="1200" b="1"/>
            </a:lvl5pPr>
            <a:lvl6pPr marL="1713128" indent="0">
              <a:buNone/>
              <a:defRPr sz="1200" b="1"/>
            </a:lvl6pPr>
            <a:lvl7pPr marL="2055749" indent="0">
              <a:buNone/>
              <a:defRPr sz="1200" b="1"/>
            </a:lvl7pPr>
            <a:lvl8pPr marL="2398370" indent="0">
              <a:buNone/>
              <a:defRPr sz="1200" b="1"/>
            </a:lvl8pPr>
            <a:lvl9pPr marL="274099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0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39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70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0" indent="0">
              <a:buNone/>
              <a:defRPr sz="900"/>
            </a:lvl3pPr>
            <a:lvl4pPr marL="1027876" indent="0">
              <a:buNone/>
              <a:defRPr sz="800"/>
            </a:lvl4pPr>
            <a:lvl5pPr marL="1370500" indent="0">
              <a:buNone/>
              <a:defRPr sz="800"/>
            </a:lvl5pPr>
            <a:lvl6pPr marL="1713128" indent="0">
              <a:buNone/>
              <a:defRPr sz="800"/>
            </a:lvl6pPr>
            <a:lvl7pPr marL="2055749" indent="0">
              <a:buNone/>
              <a:defRPr sz="800"/>
            </a:lvl7pPr>
            <a:lvl8pPr marL="2398370" indent="0">
              <a:buNone/>
              <a:defRPr sz="800"/>
            </a:lvl8pPr>
            <a:lvl9pPr marL="274099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61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25" indent="0">
              <a:buNone/>
              <a:defRPr sz="2100"/>
            </a:lvl2pPr>
            <a:lvl3pPr marL="685250" indent="0">
              <a:buNone/>
              <a:defRPr sz="1800"/>
            </a:lvl3pPr>
            <a:lvl4pPr marL="1027876" indent="0">
              <a:buNone/>
              <a:defRPr sz="1500"/>
            </a:lvl4pPr>
            <a:lvl5pPr marL="1370500" indent="0">
              <a:buNone/>
              <a:defRPr sz="1500"/>
            </a:lvl5pPr>
            <a:lvl6pPr marL="1713128" indent="0">
              <a:buNone/>
              <a:defRPr sz="1500"/>
            </a:lvl6pPr>
            <a:lvl7pPr marL="2055749" indent="0">
              <a:buNone/>
              <a:defRPr sz="1500"/>
            </a:lvl7pPr>
            <a:lvl8pPr marL="2398370" indent="0">
              <a:buNone/>
              <a:defRPr sz="1500"/>
            </a:lvl8pPr>
            <a:lvl9pPr marL="274099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5" indent="0">
              <a:buNone/>
              <a:defRPr sz="1100"/>
            </a:lvl2pPr>
            <a:lvl3pPr marL="685250" indent="0">
              <a:buNone/>
              <a:defRPr sz="900"/>
            </a:lvl3pPr>
            <a:lvl4pPr marL="1027876" indent="0">
              <a:buNone/>
              <a:defRPr sz="800"/>
            </a:lvl4pPr>
            <a:lvl5pPr marL="1370500" indent="0">
              <a:buNone/>
              <a:defRPr sz="800"/>
            </a:lvl5pPr>
            <a:lvl6pPr marL="1713128" indent="0">
              <a:buNone/>
              <a:defRPr sz="800"/>
            </a:lvl6pPr>
            <a:lvl7pPr marL="2055749" indent="0">
              <a:buNone/>
              <a:defRPr sz="800"/>
            </a:lvl7pPr>
            <a:lvl8pPr marL="2398370" indent="0">
              <a:buNone/>
              <a:defRPr sz="800"/>
            </a:lvl8pPr>
            <a:lvl9pPr marL="274099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15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09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817BC9-DA9E-4892-B8B8-4F940DC998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7B14CC-DE4D-44A4-B87E-EEBC28D772C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01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22253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="" xmlns:a16="http://schemas.microsoft.com/office/drawing/2014/main" id="{7E5BC600-E8CB-F7FA-1CEA-304350C15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7" y="-627460"/>
            <a:ext cx="9985376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="" xmlns:a16="http://schemas.microsoft.com/office/drawing/2014/main" id="{FDDD2621-23C7-63D0-3CFF-4D635CA17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4516042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23968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9A9B812-EAE8-B069-523F-6F11F8526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4516042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65E34E46-1D44-5E49-9489-DC235839C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7" y="-627460"/>
            <a:ext cx="9985376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0540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DF192EFF-B5C1-3D91-3081-A2D8C7869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095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8301C695-41CB-9212-4D0B-FB0C1F4F8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02" y="375047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>
            <a:extLst>
              <a:ext uri="{FF2B5EF4-FFF2-40B4-BE49-F238E27FC236}">
                <a16:creationId xmlns="" xmlns:a16="http://schemas.microsoft.com/office/drawing/2014/main" id="{1C07530B-30B2-BBF4-9A5B-F0BD22C45B4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425575" y="-55959"/>
            <a:ext cx="11474450" cy="1558529"/>
            <a:chOff x="-900605" y="-49427"/>
            <a:chExt cx="5490815" cy="745701"/>
          </a:xfrm>
        </p:grpSpPr>
        <p:pic>
          <p:nvPicPr>
            <p:cNvPr id="5" name="图片 11">
              <a:extLst>
                <a:ext uri="{FF2B5EF4-FFF2-40B4-BE49-F238E27FC236}">
                  <a16:creationId xmlns="" xmlns:a16="http://schemas.microsoft.com/office/drawing/2014/main" id="{8967BF0D-4C2A-1F4C-C838-41E89964A1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556" y="-914154"/>
              <a:ext cx="718927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>
              <a:extLst>
                <a:ext uri="{FF2B5EF4-FFF2-40B4-BE49-F238E27FC236}">
                  <a16:creationId xmlns="" xmlns:a16="http://schemas.microsoft.com/office/drawing/2014/main" id="{EA55AE7A-F2BE-0638-9063-BD3760E64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4201" y="-1247458"/>
              <a:ext cx="71892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770999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5C1A4BC3-3A07-D6DB-B417-3B95ED7CA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356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>
            <a:extLst>
              <a:ext uri="{FF2B5EF4-FFF2-40B4-BE49-F238E27FC236}">
                <a16:creationId xmlns="" xmlns:a16="http://schemas.microsoft.com/office/drawing/2014/main" id="{8BA4D799-5714-F8C0-DE59-DE9A6D710F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425575" y="-55959"/>
            <a:ext cx="11474450" cy="1558529"/>
            <a:chOff x="-900605" y="-49427"/>
            <a:chExt cx="5490815" cy="745701"/>
          </a:xfrm>
        </p:grpSpPr>
        <p:pic>
          <p:nvPicPr>
            <p:cNvPr id="4" name="图片 4">
              <a:extLst>
                <a:ext uri="{FF2B5EF4-FFF2-40B4-BE49-F238E27FC236}">
                  <a16:creationId xmlns="" xmlns:a16="http://schemas.microsoft.com/office/drawing/2014/main" id="{0F3E85AE-FB80-0BFE-D76A-CCACCD462B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22727"/>
            <a:stretch>
              <a:fillRect/>
            </a:stretch>
          </p:blipFill>
          <p:spPr>
            <a:xfrm rot="5400000">
              <a:off x="3006556" y="-914154"/>
              <a:ext cx="718927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5">
              <a:extLst>
                <a:ext uri="{FF2B5EF4-FFF2-40B4-BE49-F238E27FC236}">
                  <a16:creationId xmlns="" xmlns:a16="http://schemas.microsoft.com/office/drawing/2014/main" id="{44D69284-51BA-ADC6-EA27-BA7F6C56CC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324201" y="-1247458"/>
              <a:ext cx="71892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6454555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="" xmlns:a16="http://schemas.microsoft.com/office/drawing/2014/main" id="{760D1E21-8F58-2456-87E1-06A5FE9BC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7" y="-627460"/>
            <a:ext cx="9985376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="" xmlns:a16="http://schemas.microsoft.com/office/drawing/2014/main" id="{717380A0-0576-6C76-B5ED-6B6E4F7B3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4516042"/>
            <a:ext cx="18002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39770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50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48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3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69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8" indent="0">
              <a:buNone/>
              <a:defRPr sz="2000" b="1"/>
            </a:lvl2pPr>
            <a:lvl3pPr marL="913623" indent="0">
              <a:buNone/>
              <a:defRPr sz="1800" b="1"/>
            </a:lvl3pPr>
            <a:lvl4pPr marL="1370432" indent="0">
              <a:buNone/>
              <a:defRPr sz="1600" b="1"/>
            </a:lvl4pPr>
            <a:lvl5pPr marL="1827244" indent="0">
              <a:buNone/>
              <a:defRPr sz="1600" b="1"/>
            </a:lvl5pPr>
            <a:lvl6pPr marL="2284051" indent="0">
              <a:buNone/>
              <a:defRPr sz="1600" b="1"/>
            </a:lvl6pPr>
            <a:lvl7pPr marL="2740859" indent="0">
              <a:buNone/>
              <a:defRPr sz="1600" b="1"/>
            </a:lvl7pPr>
            <a:lvl8pPr marL="3197670" indent="0">
              <a:buNone/>
              <a:defRPr sz="1600" b="1"/>
            </a:lvl8pPr>
            <a:lvl9pPr marL="36544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12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16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6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68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08" indent="0">
              <a:buNone/>
              <a:defRPr sz="2800"/>
            </a:lvl2pPr>
            <a:lvl3pPr marL="913623" indent="0">
              <a:buNone/>
              <a:defRPr sz="2400"/>
            </a:lvl3pPr>
            <a:lvl4pPr marL="1370432" indent="0">
              <a:buNone/>
              <a:defRPr sz="2000"/>
            </a:lvl4pPr>
            <a:lvl5pPr marL="1827244" indent="0">
              <a:buNone/>
              <a:defRPr sz="2000"/>
            </a:lvl5pPr>
            <a:lvl6pPr marL="2284051" indent="0">
              <a:buNone/>
              <a:defRPr sz="2000"/>
            </a:lvl6pPr>
            <a:lvl7pPr marL="2740859" indent="0">
              <a:buNone/>
              <a:defRPr sz="2000"/>
            </a:lvl7pPr>
            <a:lvl8pPr marL="3197670" indent="0">
              <a:buNone/>
              <a:defRPr sz="2000"/>
            </a:lvl8pPr>
            <a:lvl9pPr marL="36544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10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76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73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2459A3-65A9-4EC7-99B5-86161828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D6BE0-1BDC-4B35-A63A-5970D91E2D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FC9C6-4CB7-49DB-B2D5-8F5E972D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ECDF23-8675-4FE4-ADCE-B0B30955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8BB5D-5631-43DA-B7E8-BA9841925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6153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173043-B1F7-4EE2-8B53-0C31524F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0597-A6FE-43F1-8918-2E0810484F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981DAD-9879-4BCC-A922-02C20E01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B2C0F0-63C6-4658-AF61-DD443EE7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9F8B3-86EB-43CE-B79B-1C4417FD4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963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C49F39-ED23-4786-9D00-7D3E308A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CF0B-8128-42BA-B1A1-A2FE99C4CC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E4629D-7CC2-450D-A615-2062AC9A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E57C2-F737-4EF5-A4F9-70E41943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3E1-51EB-4541-97A3-78525D365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55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7E5484A-FDDC-44DE-824E-BF79046A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8182E-B4AC-4962-8AAC-D778202C2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958A547-36A7-4FEA-90A5-0E12463C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D0A0A39-728C-4BA3-BB9D-0988010E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13427-760A-4031-BE89-CBA8551AB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685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D2659D4-D334-40E8-8B94-48F467E0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9D28-C3E8-48A3-94DA-7885565289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3BEE5A3-FBAD-49A7-BBC6-637214F5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F2CEF93-2942-4CAB-8961-89FE9932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83C80-DAC3-4048-B1C4-182DBD81D0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76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D12FA35-0A5C-4393-B6DA-461672CA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63B1F-4DB2-40CF-9202-02505FC81A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5497034-DD8C-489C-A4A3-14C342C2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AA5333E-0BA7-42D5-A065-FD9078FC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E60E3-1843-49E9-A3F5-18AFA9501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71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28E2292-9488-4BC0-AB56-75D6FE1C5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1BF2E-CAE3-4F9C-AFF7-F8BE56659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516078B-506F-491F-8B2B-4547AFE6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136349F-935E-4B66-B05F-40249A17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73D55-2361-4C68-A834-61491C742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1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282FBFC-846B-4376-9D07-ED9696AA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6FED6-B5B7-40B5-B49C-FF7B4CFC2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6815AA4-1657-4BBE-91F8-BE08FC25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105D816-1E65-4068-96F5-52726423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4A211-A6D6-4CE6-8151-023668505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36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70DF270-8AF1-4CF1-A8B7-EDA67E5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0D53F-7648-4C02-B2FA-4787B6030A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D8EE64B-9B6E-4AD0-995F-154BC3A0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1B3173A-B1B6-47E6-BA6A-FB8CDF16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BB02D-B9B5-40A8-B2CD-C6C09653D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282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5BA70-77F9-4CE6-96DE-5EF7BFC1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B6BD6-7018-49A7-A6E9-2871D47946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DA7E5B-C7D6-4BFA-89BF-CB2C95A6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0D5D5-51BF-430F-9B50-064A74FC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0A3D3-696D-4A62-A6EE-A0A82340C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3434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D98665-C653-471C-B485-37DFA37A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779F3-8BC2-4C97-B5BC-C371D79986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6E19D1-CC0A-45F1-A30E-3006B21F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553B2-BAD4-423C-A90C-C3DF7FEA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BA92F-596A-4382-8B91-6757480E7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3878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54898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48171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64521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85947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6127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209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08" indent="0">
              <a:buNone/>
              <a:defRPr sz="2800"/>
            </a:lvl2pPr>
            <a:lvl3pPr marL="913623" indent="0">
              <a:buNone/>
              <a:defRPr sz="2400"/>
            </a:lvl3pPr>
            <a:lvl4pPr marL="1370432" indent="0">
              <a:buNone/>
              <a:defRPr sz="2000"/>
            </a:lvl4pPr>
            <a:lvl5pPr marL="1827244" indent="0">
              <a:buNone/>
              <a:defRPr sz="2000"/>
            </a:lvl5pPr>
            <a:lvl6pPr marL="2284051" indent="0">
              <a:buNone/>
              <a:defRPr sz="2000"/>
            </a:lvl6pPr>
            <a:lvl7pPr marL="2740859" indent="0">
              <a:buNone/>
              <a:defRPr sz="2000"/>
            </a:lvl7pPr>
            <a:lvl8pPr marL="3197670" indent="0">
              <a:buNone/>
              <a:defRPr sz="2000"/>
            </a:lvl8pPr>
            <a:lvl9pPr marL="36544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08" indent="0">
              <a:buNone/>
              <a:defRPr sz="1200"/>
            </a:lvl2pPr>
            <a:lvl3pPr marL="913623" indent="0">
              <a:buNone/>
              <a:defRPr sz="1000"/>
            </a:lvl3pPr>
            <a:lvl4pPr marL="1370432" indent="0">
              <a:buNone/>
              <a:defRPr sz="900"/>
            </a:lvl4pPr>
            <a:lvl5pPr marL="1827244" indent="0">
              <a:buNone/>
              <a:defRPr sz="900"/>
            </a:lvl5pPr>
            <a:lvl6pPr marL="2284051" indent="0">
              <a:buNone/>
              <a:defRPr sz="900"/>
            </a:lvl6pPr>
            <a:lvl7pPr marL="2740859" indent="0">
              <a:buNone/>
              <a:defRPr sz="900"/>
            </a:lvl7pPr>
            <a:lvl8pPr marL="3197670" indent="0">
              <a:buNone/>
              <a:defRPr sz="900"/>
            </a:lvl8pPr>
            <a:lvl9pPr marL="36544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2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97011"/>
      </p:ext>
    </p:extLst>
  </p:cSld>
  <p:clrMapOvr>
    <a:masterClrMapping/>
  </p:clrMapOvr>
  <p:transition advTm="6645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6754"/>
      </p:ext>
    </p:extLst>
  </p:cSld>
  <p:clrMapOvr>
    <a:masterClrMapping/>
  </p:clrMapOvr>
  <p:transition advTm="6645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16756"/>
      </p:ext>
    </p:extLst>
  </p:cSld>
  <p:clrMapOvr>
    <a:masterClrMapping/>
  </p:clrMapOvr>
  <p:transition advTm="6645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32002"/>
      </p:ext>
    </p:extLst>
  </p:cSld>
  <p:clrMapOvr>
    <a:masterClrMapping/>
  </p:clrMapOvr>
  <p:transition advTm="6645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15043"/>
      </p:ext>
    </p:extLst>
  </p:cSld>
  <p:clrMapOvr>
    <a:masterClrMapping/>
  </p:clrMapOvr>
  <p:transition advTm="6645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75574"/>
      </p:ext>
    </p:extLst>
  </p:cSld>
  <p:clrMapOvr>
    <a:masterClrMapping/>
  </p:clrMapOvr>
  <p:transition advTm="6645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935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913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655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7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36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7" indent="-342607" algn="l" defTabSz="9136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20" indent="-285507" algn="l" defTabSz="9136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2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35" indent="-228403" algn="l" defTabSz="9136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47" indent="-228403" algn="l" defTabSz="9136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54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7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8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8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3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2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44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51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59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7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8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2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6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7" indent="-342607" algn="l" defTabSz="9136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20" indent="-285507" algn="l" defTabSz="9136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2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35" indent="-228403" algn="l" defTabSz="9136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47" indent="-228403" algn="l" defTabSz="9136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54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7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8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8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3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2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44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51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59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7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8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68527" tIns="34267" rIns="68527" bIns="342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68527" tIns="34267" rIns="68527" bIns="3426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0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6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2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2" indent="-171312" algn="l" defTabSz="6852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0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63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5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10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36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2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85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14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5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6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28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49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7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0" tIns="45685" rIns="91370" bIns="456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70" tIns="45685" rIns="91370" bIns="456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68"/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68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68"/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9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6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5" indent="-342625" algn="l" defTabSz="91366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5" indent="-285520" algn="l" defTabSz="91366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3" indent="-228415" algn="l" defTabSz="91366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15" indent="-228415" algn="l" defTabSz="91366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49" indent="-228415" algn="l" defTabSz="91366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80" indent="-228415" algn="l" defTabSz="9136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15" indent="-228415" algn="l" defTabSz="9136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48" indent="-228415" algn="l" defTabSz="9136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80" indent="-228415" algn="l" defTabSz="9136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00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4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5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97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30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63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68527" tIns="34267" rIns="68527" bIns="3426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68527" tIns="34267" rIns="68527" bIns="342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27" tIns="34267" rIns="68527" bIns="342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2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7C9182-F650-4916-B8F7-79023ECD5229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defTabSz="34262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6852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2" indent="-171312" algn="l" defTabSz="6852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0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63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5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10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36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2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85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14" indent="-171312" algn="l" defTabSz="6852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5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6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28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49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0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7" algn="l" defTabSz="6852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7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txStyles>
    <p:titleStyle>
      <a:lvl1pPr algn="ctr" defTabSz="9136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7" indent="-342607" algn="l" defTabSz="9136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20" indent="-285507" algn="l" defTabSz="9136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2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35" indent="-228403" algn="l" defTabSz="9136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47" indent="-228403" algn="l" defTabSz="9136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54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7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8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8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3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2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44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51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59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7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8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783947D6-805A-4642-A29C-93FE7A9A66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CF6DD1D-32B6-43F1-99AD-C34EF06B33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BD392B-3602-4D1B-A0EF-81FF91E09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5D5AB74A-D45D-4C45-9AB7-29AE1288FA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1A0468-F75D-46AB-A1E3-FC47CD2EA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30FCC-6094-443B-A9DD-FCBAE95CF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9191E17-187C-4274-9141-CCE6043594F3}" type="slidenum">
              <a:rPr lang="en-US" altLang="en-US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2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0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6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iming>
    <p:tnLst>
      <p:par>
        <p:cTn id="1" dur="indefinite" restart="never" nodeType="tmRoot"/>
      </p:par>
    </p:tnLst>
  </p:timing>
  <p:txStyles>
    <p:titleStyle>
      <a:lvl1pPr algn="ctr" defTabSz="9136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7" indent="-342607" algn="l" defTabSz="9136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20" indent="-285507" algn="l" defTabSz="9136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2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35" indent="-228403" algn="l" defTabSz="9136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47" indent="-228403" algn="l" defTabSz="9136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54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6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77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86" indent="-228403" algn="l" defTabSz="9136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8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3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2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44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51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59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7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80" algn="l" defTabSz="9136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9.png"/><Relationship Id="rId5" Type="http://schemas.openxmlformats.org/officeDocument/2006/relationships/slide" Target="slide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9.png"/><Relationship Id="rId5" Type="http://schemas.openxmlformats.org/officeDocument/2006/relationships/slide" Target="slide2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9.png"/><Relationship Id="rId5" Type="http://schemas.openxmlformats.org/officeDocument/2006/relationships/slide" Target="slide2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3.gif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" Target="slide23.xml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7.png"/><Relationship Id="rId5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A55CA7-6B0C-7632-7412-ED5F0077607D}"/>
              </a:ext>
            </a:extLst>
          </p:cNvPr>
          <p:cNvSpPr txBox="1"/>
          <p:nvPr/>
        </p:nvSpPr>
        <p:spPr>
          <a:xfrm>
            <a:off x="2836808" y="87486"/>
            <a:ext cx="3828183" cy="346202"/>
          </a:xfrm>
          <a:prstGeom prst="rect">
            <a:avLst/>
          </a:prstGeom>
          <a:noFill/>
        </p:spPr>
        <p:txBody>
          <a:bodyPr wrap="none" lIns="68526" tIns="34267" rIns="68526" bIns="34267" rtlCol="0">
            <a:spAutoFit/>
          </a:bodyPr>
          <a:lstStyle/>
          <a:p>
            <a:pPr defTabSz="3426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0316" y="3152246"/>
            <a:ext cx="5452216" cy="577035"/>
          </a:xfrm>
          <a:prstGeom prst="rect">
            <a:avLst/>
          </a:prstGeom>
          <a:noFill/>
        </p:spPr>
        <p:txBody>
          <a:bodyPr wrap="none" lIns="68526" tIns="34267" rIns="68526" bIns="34267" rtlCol="0">
            <a:spAutoFit/>
          </a:bodyPr>
          <a:lstStyle/>
          <a:p>
            <a:pPr algn="ctr" defTabSz="3426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endParaRPr lang="vi-VN" sz="3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81117F6-16CE-2853-4AE6-CD9FC63E2D38}"/>
              </a:ext>
            </a:extLst>
          </p:cNvPr>
          <p:cNvSpPr txBox="1"/>
          <p:nvPr/>
        </p:nvSpPr>
        <p:spPr>
          <a:xfrm>
            <a:off x="1754757" y="1771650"/>
            <a:ext cx="6001941" cy="1257300"/>
          </a:xfrm>
          <a:prstGeom prst="rect">
            <a:avLst/>
          </a:prstGeom>
          <a:noFill/>
          <a:ln w="9525">
            <a:noFill/>
          </a:ln>
        </p:spPr>
        <p:txBody>
          <a:bodyPr spcFirstLastPara="1" lIns="68526" tIns="34267" rIns="68526" bIns="34267" anchor="ctr">
            <a:prstTxWarp prst="textArchUp">
              <a:avLst>
                <a:gd name="adj" fmla="val 11238042"/>
              </a:avLst>
            </a:prstTxWarp>
          </a:bodyPr>
          <a:lstStyle/>
          <a:p>
            <a:pPr algn="ctr" defTabSz="685233">
              <a:defRPr/>
            </a:pPr>
            <a:r>
              <a:rPr lang="en-US" sz="4500" dirty="0"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05BEFF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SFU AGBuchStencilBQ" panose="00000500000000000000" pitchFamily="2" charset="0"/>
                <a:cs typeface="Times New Roman" panose="02020603050405020304" pitchFamily="18" charset="0"/>
              </a:rPr>
              <a:t>CHÀO MỪNG CÁC THẦY GIÁO, CÔ GIÁO </a:t>
            </a:r>
          </a:p>
          <a:p>
            <a:pPr algn="ctr" defTabSz="685233">
              <a:defRPr/>
            </a:pPr>
            <a:r>
              <a:rPr lang="en-US" sz="4500" dirty="0"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05BEFF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SFU AGBuchStencilBQ" panose="00000500000000000000" pitchFamily="2" charset="0"/>
                <a:cs typeface="Times New Roman" panose="02020603050405020304" pitchFamily="18" charset="0"/>
              </a:rPr>
              <a:t>ĐẾN DỰ GIỜ TIẾT TIẾNG VIỆT</a:t>
            </a:r>
          </a:p>
          <a:p>
            <a:pPr algn="ctr" defTabSz="685233">
              <a:lnSpc>
                <a:spcPct val="150000"/>
              </a:lnSpc>
              <a:defRPr/>
            </a:pPr>
            <a:r>
              <a:rPr lang="en-US" sz="6000" dirty="0"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05BEFF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#9Slide03 SFU AGBuchStencilBQ" panose="00000500000000000000" pitchFamily="2" charset="0"/>
                <a:cs typeface="Times New Roman" panose="02020603050405020304" pitchFamily="18" charset="0"/>
              </a:rPr>
              <a:t>   LỚP 1E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0260" y="2190761"/>
            <a:ext cx="5943600" cy="646260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pPr defTabSz="913668"/>
            <a:r>
              <a:rPr lang="en-US" sz="3600" b="1" dirty="0">
                <a:solidFill>
                  <a:srgbClr val="FF0000"/>
                </a:solidFill>
                <a:latin typeface="#9Slide04 SVN-Aleo Bold" pitchFamily="34" charset="0"/>
              </a:rPr>
              <a:t>BÀI 39  : OI ÔI ƠI ( TIẾT 2)</a:t>
            </a:r>
          </a:p>
        </p:txBody>
      </p:sp>
    </p:spTree>
    <p:extLst>
      <p:ext uri="{BB962C8B-B14F-4D97-AF65-F5344CB8AC3E}">
        <p14:creationId xmlns:p14="http://schemas.microsoft.com/office/powerpoint/2010/main" val="4702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948905"/>
            <a:ext cx="9144000" cy="255447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915572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528" y="1419628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2080" y="1347620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08" y="1923686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528" y="2419029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908" y="2895017"/>
            <a:ext cx="36004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ource Sans Pro Black" pitchFamily="34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4420" y="956379"/>
            <a:ext cx="576064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95948" y="1437632"/>
            <a:ext cx="503523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96432" y="1455492"/>
            <a:ext cx="503523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88386" y="1923534"/>
            <a:ext cx="503523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47749" y="2411679"/>
            <a:ext cx="503523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oi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40036" y="1447262"/>
            <a:ext cx="525965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E430CF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endParaRPr lang="en-US" b="1" dirty="0">
              <a:solidFill>
                <a:srgbClr val="E430C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46895" y="2417700"/>
            <a:ext cx="503523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b="1" dirty="0" err="1">
                <a:solidFill>
                  <a:srgbClr val="0303BD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ôi</a:t>
            </a:r>
            <a:endParaRPr lang="en-US" b="1" dirty="0">
              <a:solidFill>
                <a:srgbClr val="03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3" grpId="0"/>
      <p:bldP spid="17" grpId="0"/>
      <p:bldP spid="18" grpId="0"/>
      <p:bldP spid="19" grpId="0"/>
      <p:bldP spid="20" grpId="0"/>
      <p:bldP spid="21" grpId="0"/>
      <p:bldP spid="27" grpId="0"/>
      <p:bldP spid="29" grpId="0"/>
      <p:bldP spid="33" grpId="0"/>
      <p:bldP spid="35" grpId="0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4" y="917587"/>
            <a:ext cx="504056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18" y="465521"/>
            <a:ext cx="3223799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6096" y="942153"/>
            <a:ext cx="3888432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7544" y="1512005"/>
            <a:ext cx="5400600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5" y="2643766"/>
            <a:ext cx="6984776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9" y="2087132"/>
            <a:ext cx="3239848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554" y="915577"/>
            <a:ext cx="504056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36096" y="914333"/>
            <a:ext cx="3888432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5779" y="915572"/>
            <a:ext cx="298338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dirty="0">
                <a:solidFill>
                  <a:srgbClr val="0303BD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</a:t>
            </a:r>
            <a:endParaRPr lang="en-US" dirty="0">
              <a:solidFill>
                <a:srgbClr val="0303B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95642" y="940920"/>
            <a:ext cx="298338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dirty="0">
                <a:solidFill>
                  <a:srgbClr val="0303BD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</a:t>
            </a:r>
            <a:endParaRPr lang="en-US" dirty="0">
              <a:solidFill>
                <a:srgbClr val="0303B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01603" y="949629"/>
            <a:ext cx="298338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dirty="0">
                <a:solidFill>
                  <a:srgbClr val="0303BD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</a:t>
            </a:r>
            <a:endParaRPr lang="en-US" dirty="0">
              <a:solidFill>
                <a:srgbClr val="0303BD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4" y="1491638"/>
            <a:ext cx="5400600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131841" y="1592877"/>
            <a:ext cx="109516" cy="4835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13855" y="940917"/>
            <a:ext cx="298338" cy="584705"/>
          </a:xfrm>
          <a:prstGeom prst="rect">
            <a:avLst/>
          </a:prstGeom>
        </p:spPr>
        <p:txBody>
          <a:bodyPr wrap="none" lIns="91370" tIns="45685" rIns="91370" bIns="45685">
            <a:spAutoFit/>
          </a:bodyPr>
          <a:lstStyle/>
          <a:p>
            <a:r>
              <a:rPr lang="en-US" sz="3200" dirty="0">
                <a:solidFill>
                  <a:srgbClr val="0303BD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</a:t>
            </a:r>
            <a:endParaRPr lang="en-US" dirty="0">
              <a:solidFill>
                <a:srgbClr val="0303BD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45" y="2643766"/>
            <a:ext cx="6984776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7544" y="1491638"/>
            <a:ext cx="5400600" cy="584705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9491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3" grpId="0"/>
      <p:bldP spid="4" grpId="0"/>
      <p:bldP spid="7" grpId="0"/>
      <p:bldP spid="17" grpId="0"/>
      <p:bldP spid="18" grpId="0"/>
      <p:bldP spid="19" grpId="0"/>
      <p:bldP spid="20" grpId="0"/>
      <p:bldP spid="21" grpId="0"/>
      <p:bldP spid="23" grpId="0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59" y="3795886"/>
            <a:ext cx="2053506" cy="1347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48905"/>
            <a:ext cx="9144000" cy="255447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1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9502"/>
            <a:ext cx="806489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478"/>
            <a:ext cx="74168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8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3836962"/>
            <a:ext cx="13690924" cy="8980462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1495" y="-353595"/>
                <a:ext cx="1341053" cy="181837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353" y="-308570"/>
              <a:ext cx="3188595" cy="258443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91" y="2393573"/>
            <a:ext cx="1449115" cy="1516653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905" y="1709916"/>
            <a:ext cx="2816763" cy="110792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Thử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thách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3</a:t>
            </a:r>
          </a:p>
        </p:txBody>
      </p:sp>
      <p:pic>
        <p:nvPicPr>
          <p:cNvPr id="11" name="hoaa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64" y="2817923"/>
            <a:ext cx="2008798" cy="232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27534"/>
            <a:ext cx="9144000" cy="455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078" y="16"/>
            <a:ext cx="1828800" cy="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501685" y="64592"/>
            <a:ext cx="5760640" cy="646260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600" b="1" dirty="0" err="1">
                <a:latin typeface="#9Slide03 Nexa Bold" pitchFamily="2" charset="0"/>
              </a:rPr>
              <a:t>Xe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của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mẹ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và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xe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của</a:t>
            </a:r>
            <a:r>
              <a:rPr lang="en-US" sz="3600" b="1" dirty="0">
                <a:latin typeface="#9Slide03 Nexa Bold" pitchFamily="2" charset="0"/>
              </a:rPr>
              <a:t> </a:t>
            </a:r>
            <a:r>
              <a:rPr lang="en-US" sz="3600" b="1" dirty="0" err="1">
                <a:latin typeface="#9Slide03 Nexa Bold" pitchFamily="2" charset="0"/>
              </a:rPr>
              <a:t>bé</a:t>
            </a:r>
            <a:endParaRPr lang="en-US" sz="3600" b="1" dirty="0">
              <a:latin typeface="#9Slide03 Nex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0222"/>
            <a:ext cx="9144000" cy="455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802A39-2048-4057-9860-72C514DB9010}"/>
              </a:ext>
            </a:extLst>
          </p:cNvPr>
          <p:cNvSpPr/>
          <p:nvPr/>
        </p:nvSpPr>
        <p:spPr>
          <a:xfrm>
            <a:off x="6248400" y="3117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6AFEF2-31CC-498E-98C1-EEF718B714DE}"/>
              </a:ext>
            </a:extLst>
          </p:cNvPr>
          <p:cNvSpPr/>
          <p:nvPr/>
        </p:nvSpPr>
        <p:spPr>
          <a:xfrm>
            <a:off x="6248400" y="431223"/>
            <a:ext cx="28956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E71C5CD-C825-4874-92F4-DA1A62DEDB5A}"/>
              </a:ext>
            </a:extLst>
          </p:cNvPr>
          <p:cNvSpPr/>
          <p:nvPr/>
        </p:nvSpPr>
        <p:spPr>
          <a:xfrm>
            <a:off x="6477000" y="48837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055" name="TextBox 7">
            <a:extLst>
              <a:ext uri="{FF2B5EF4-FFF2-40B4-BE49-F238E27FC236}">
                <a16:creationId xmlns:a16="http://schemas.microsoft.com/office/drawing/2014/main" xmlns="" id="{B3BC5307-3F99-4697-A8B4-D3B78AFB5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400267"/>
            <a:ext cx="30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xmlns="" id="{ABD29912-CE26-4169-9A68-D489ED06914E}"/>
              </a:ext>
            </a:extLst>
          </p:cNvPr>
          <p:cNvSpPr/>
          <p:nvPr/>
        </p:nvSpPr>
        <p:spPr>
          <a:xfrm>
            <a:off x="6477000" y="48837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xmlns="" id="{EEF2B03D-6886-49CA-B1DF-6ADA20119EE1}"/>
              </a:ext>
            </a:extLst>
          </p:cNvPr>
          <p:cNvSpPr/>
          <p:nvPr/>
        </p:nvSpPr>
        <p:spPr>
          <a:xfrm>
            <a:off x="6248400" y="31173"/>
            <a:ext cx="28956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69372DF4-E1E2-4021-8884-3581357D68D6}"/>
              </a:ext>
            </a:extLst>
          </p:cNvPr>
          <p:cNvSpPr/>
          <p:nvPr/>
        </p:nvSpPr>
        <p:spPr>
          <a:xfrm>
            <a:off x="6248400" y="31173"/>
            <a:ext cx="28956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97" name="Rounded Rectangle 196">
            <a:extLst>
              <a:ext uri="{FF2B5EF4-FFF2-40B4-BE49-F238E27FC236}">
                <a16:creationId xmlns:a16="http://schemas.microsoft.com/office/drawing/2014/main" xmlns="" id="{156C99E5-8C25-4D08-96B4-A9F0A88EE5AE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xmlns="" id="{B1CCDDD6-90A9-43E9-B432-881E5C539BD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xmlns="" id="{78A11792-C3AB-42DC-83D4-B268861A94DD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xmlns="" id="{B208EB67-E534-4A14-896B-16127737B54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1" name="Rounded Rectangle 200">
            <a:extLst>
              <a:ext uri="{FF2B5EF4-FFF2-40B4-BE49-F238E27FC236}">
                <a16:creationId xmlns:a16="http://schemas.microsoft.com/office/drawing/2014/main" xmlns="" id="{26D0DB41-2388-470B-BD30-6A7AE302AD56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2" name="Rounded Rectangle 201">
            <a:extLst>
              <a:ext uri="{FF2B5EF4-FFF2-40B4-BE49-F238E27FC236}">
                <a16:creationId xmlns:a16="http://schemas.microsoft.com/office/drawing/2014/main" xmlns="" id="{2084A9D8-3A17-4091-AE7D-B08EAAEE7D59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03" name="Rounded Rectangle 202">
            <a:extLst>
              <a:ext uri="{FF2B5EF4-FFF2-40B4-BE49-F238E27FC236}">
                <a16:creationId xmlns:a16="http://schemas.microsoft.com/office/drawing/2014/main" xmlns="" id="{049BA1CE-D748-40FE-8D49-CF4CD8DC863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xmlns="" id="{53AF6126-614A-4BD4-B02F-6D03810502A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xmlns="" id="{CDDF606E-6ACE-4DFD-9F9D-3BB1C3E80CE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6" name="Rounded Rectangle 205">
            <a:extLst>
              <a:ext uri="{FF2B5EF4-FFF2-40B4-BE49-F238E27FC236}">
                <a16:creationId xmlns:a16="http://schemas.microsoft.com/office/drawing/2014/main" xmlns="" id="{CF56B2AE-BEB0-40DF-9CC9-160552B1A0A9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07" name="Rounded Rectangle 206">
            <a:extLst>
              <a:ext uri="{FF2B5EF4-FFF2-40B4-BE49-F238E27FC236}">
                <a16:creationId xmlns:a16="http://schemas.microsoft.com/office/drawing/2014/main" xmlns="" id="{21597786-9A0E-4C38-8E11-25B885F4ED2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xmlns="" id="{BB6F8946-6A62-44E9-8A90-39734DBCCDC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xmlns="" id="{E2FCB705-9CC3-470B-921B-7FBB8251FBA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xmlns="" id="{BCDD94BC-33F2-45E4-A68C-487CAAA7ABB5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xmlns="" id="{E37E5C2D-6ECC-451B-BA66-F4689CBFA30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xmlns="" id="{FE880581-898C-4E1F-9D45-232A774B43E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xmlns="" id="{B6B398E5-0965-4E3A-8687-D715EDC6219D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xmlns="" id="{B02B719C-1646-4098-90AF-3393B0151DF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xmlns="" id="{415DAEA4-59AE-4C44-B210-5636D993F62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17" name="Rounded Rectangle 216">
            <a:extLst>
              <a:ext uri="{FF2B5EF4-FFF2-40B4-BE49-F238E27FC236}">
                <a16:creationId xmlns:a16="http://schemas.microsoft.com/office/drawing/2014/main" xmlns="" id="{80EB0126-875A-41FE-87BC-073FE2EEE0B6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xmlns="" id="{4C839C2D-1168-4DD6-9BC1-DC8FF5535710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19" name="Rounded Rectangle 218">
            <a:extLst>
              <a:ext uri="{FF2B5EF4-FFF2-40B4-BE49-F238E27FC236}">
                <a16:creationId xmlns:a16="http://schemas.microsoft.com/office/drawing/2014/main" xmlns="" id="{5275B623-96A5-4E42-95BA-375D3FF8DED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20" name="Rounded Rectangle 219">
            <a:extLst>
              <a:ext uri="{FF2B5EF4-FFF2-40B4-BE49-F238E27FC236}">
                <a16:creationId xmlns:a16="http://schemas.microsoft.com/office/drawing/2014/main" xmlns="" id="{66C29572-6775-4115-91CF-3A63627EEFF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21" name="Rounded Rectangle 220">
            <a:extLst>
              <a:ext uri="{FF2B5EF4-FFF2-40B4-BE49-F238E27FC236}">
                <a16:creationId xmlns:a16="http://schemas.microsoft.com/office/drawing/2014/main" xmlns="" id="{98628AAF-8B8B-47E8-88B2-B6A5B2646FC5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22" name="Rounded Rectangle 221">
            <a:extLst>
              <a:ext uri="{FF2B5EF4-FFF2-40B4-BE49-F238E27FC236}">
                <a16:creationId xmlns:a16="http://schemas.microsoft.com/office/drawing/2014/main" xmlns="" id="{E454015D-73C7-4481-8E2A-46412C313B73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23" name="Rounded Rectangle 222">
            <a:extLst>
              <a:ext uri="{FF2B5EF4-FFF2-40B4-BE49-F238E27FC236}">
                <a16:creationId xmlns:a16="http://schemas.microsoft.com/office/drawing/2014/main" xmlns="" id="{9D432D13-53DC-4958-AF82-353C4D4DFC91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xmlns="" id="{C3D3889B-73C0-4105-A52B-7CF4A6F9E3E0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xmlns="" id="{6D0B9AAA-EEB7-407D-838C-3DE10F8DBE73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26" name="Rounded Rectangle 225">
            <a:extLst>
              <a:ext uri="{FF2B5EF4-FFF2-40B4-BE49-F238E27FC236}">
                <a16:creationId xmlns:a16="http://schemas.microsoft.com/office/drawing/2014/main" xmlns="" id="{5E3A8BAB-7F1C-43D5-BC96-434D6779E30B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27" name="Rounded Rectangle 226">
            <a:extLst>
              <a:ext uri="{FF2B5EF4-FFF2-40B4-BE49-F238E27FC236}">
                <a16:creationId xmlns:a16="http://schemas.microsoft.com/office/drawing/2014/main" xmlns="" id="{CBF55A26-0B63-4DFF-90DD-D66DF447C343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xmlns="" id="{A474A968-4A5C-43FC-AAC8-9FEACBBB6610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29" name="Rounded Rectangle 228">
            <a:extLst>
              <a:ext uri="{FF2B5EF4-FFF2-40B4-BE49-F238E27FC236}">
                <a16:creationId xmlns:a16="http://schemas.microsoft.com/office/drawing/2014/main" xmlns="" id="{2AF7E6DA-DAA5-42FE-940E-23D099C7B8F1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xmlns="" id="{1EC97DF4-F7D3-46FA-8F66-0132440FD74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31" name="Rounded Rectangle 230">
            <a:extLst>
              <a:ext uri="{FF2B5EF4-FFF2-40B4-BE49-F238E27FC236}">
                <a16:creationId xmlns:a16="http://schemas.microsoft.com/office/drawing/2014/main" xmlns="" id="{E17C6A81-2B74-4D4A-B41E-B62EC879AA0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xmlns="" id="{697B84F4-52A9-4053-A358-DA244C9FC42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33" name="Rounded Rectangle 232">
            <a:extLst>
              <a:ext uri="{FF2B5EF4-FFF2-40B4-BE49-F238E27FC236}">
                <a16:creationId xmlns:a16="http://schemas.microsoft.com/office/drawing/2014/main" xmlns="" id="{A688568A-3964-40AD-934C-0A3C0F6ED74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34" name="Rounded Rectangle 233">
            <a:extLst>
              <a:ext uri="{FF2B5EF4-FFF2-40B4-BE49-F238E27FC236}">
                <a16:creationId xmlns:a16="http://schemas.microsoft.com/office/drawing/2014/main" xmlns="" id="{61818C73-33BA-4221-B82A-907FCE32DC0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35" name="Rounded Rectangle 234">
            <a:extLst>
              <a:ext uri="{FF2B5EF4-FFF2-40B4-BE49-F238E27FC236}">
                <a16:creationId xmlns:a16="http://schemas.microsoft.com/office/drawing/2014/main" xmlns="" id="{4050AB03-E486-401D-AC8F-015A4804E256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xmlns="" id="{71F565AB-CC1C-46C9-AF6D-3596507F816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xmlns="" id="{4D1C68C6-E3ED-4F1F-8A22-4E18E11F165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38" name="Rounded Rectangle 237">
            <a:extLst>
              <a:ext uri="{FF2B5EF4-FFF2-40B4-BE49-F238E27FC236}">
                <a16:creationId xmlns:a16="http://schemas.microsoft.com/office/drawing/2014/main" xmlns="" id="{E8165536-4546-4DE0-BF37-17108A39592E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39" name="Rounded Rectangle 238">
            <a:extLst>
              <a:ext uri="{FF2B5EF4-FFF2-40B4-BE49-F238E27FC236}">
                <a16:creationId xmlns:a16="http://schemas.microsoft.com/office/drawing/2014/main" xmlns="" id="{528135E7-AFD5-45FD-949F-8ECBBB1CB0C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xmlns="" id="{97445C13-A25A-4AEA-B386-4A4812898FB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41" name="Rounded Rectangle 240">
            <a:extLst>
              <a:ext uri="{FF2B5EF4-FFF2-40B4-BE49-F238E27FC236}">
                <a16:creationId xmlns:a16="http://schemas.microsoft.com/office/drawing/2014/main" xmlns="" id="{BC0BD939-5E15-4DDD-A647-52BD55233900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42" name="Rounded Rectangle 241">
            <a:extLst>
              <a:ext uri="{FF2B5EF4-FFF2-40B4-BE49-F238E27FC236}">
                <a16:creationId xmlns:a16="http://schemas.microsoft.com/office/drawing/2014/main" xmlns="" id="{3AED23DD-55DF-4FBA-BFD4-08565B916A0E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43" name="Rounded Rectangle 242">
            <a:extLst>
              <a:ext uri="{FF2B5EF4-FFF2-40B4-BE49-F238E27FC236}">
                <a16:creationId xmlns:a16="http://schemas.microsoft.com/office/drawing/2014/main" xmlns="" id="{9A1F83F3-CC1F-4440-B7AE-1220B6EE8FB7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44" name="Rounded Rectangle 243">
            <a:extLst>
              <a:ext uri="{FF2B5EF4-FFF2-40B4-BE49-F238E27FC236}">
                <a16:creationId xmlns:a16="http://schemas.microsoft.com/office/drawing/2014/main" xmlns="" id="{1F12C64E-2085-4FFA-BD75-53860F324D70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45" name="Rounded Rectangle 244">
            <a:extLst>
              <a:ext uri="{FF2B5EF4-FFF2-40B4-BE49-F238E27FC236}">
                <a16:creationId xmlns:a16="http://schemas.microsoft.com/office/drawing/2014/main" xmlns="" id="{A8F0D3C8-5FA5-4B10-BC2E-EEE6BFA6D80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46" name="Rounded Rectangle 245">
            <a:extLst>
              <a:ext uri="{FF2B5EF4-FFF2-40B4-BE49-F238E27FC236}">
                <a16:creationId xmlns:a16="http://schemas.microsoft.com/office/drawing/2014/main" xmlns="" id="{C4C3B0A8-365C-4162-878D-B01E84AC5EB6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xmlns="" id="{BAAEF333-BF8D-41F6-92E3-782C67C49519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48" name="Rounded Rectangle 247">
            <a:extLst>
              <a:ext uri="{FF2B5EF4-FFF2-40B4-BE49-F238E27FC236}">
                <a16:creationId xmlns:a16="http://schemas.microsoft.com/office/drawing/2014/main" xmlns="" id="{A4CF4B86-D550-4EDF-A223-FD3AC1AB6C55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xmlns="" id="{A93D7D72-1D1B-4ACA-AFC6-4C975EFC03CC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xmlns="" id="{12F3EDF4-5F97-4DD3-B382-77FA0B80605F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51" name="Rounded Rectangle 250">
            <a:extLst>
              <a:ext uri="{FF2B5EF4-FFF2-40B4-BE49-F238E27FC236}">
                <a16:creationId xmlns:a16="http://schemas.microsoft.com/office/drawing/2014/main" xmlns="" id="{805ABF36-6D4A-4914-BB11-5B06A94E680D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52" name="Rounded Rectangle 251">
            <a:extLst>
              <a:ext uri="{FF2B5EF4-FFF2-40B4-BE49-F238E27FC236}">
                <a16:creationId xmlns:a16="http://schemas.microsoft.com/office/drawing/2014/main" xmlns="" id="{3823D2C0-48A7-4CAD-B913-0E2E823FA4B9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53" name="Rounded Rectangle 252">
            <a:extLst>
              <a:ext uri="{FF2B5EF4-FFF2-40B4-BE49-F238E27FC236}">
                <a16:creationId xmlns:a16="http://schemas.microsoft.com/office/drawing/2014/main" xmlns="" id="{6FD8A434-1E82-4C0D-8C30-B3BF89F75FB7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54" name="Rounded Rectangle 253">
            <a:extLst>
              <a:ext uri="{FF2B5EF4-FFF2-40B4-BE49-F238E27FC236}">
                <a16:creationId xmlns:a16="http://schemas.microsoft.com/office/drawing/2014/main" xmlns="" id="{6B4EA665-ADF3-4B30-8FD6-183CF9B64D73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xmlns="" id="{8B305860-014A-454D-99F2-076264CCFBC4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xmlns="" id="{279F5C5D-52DF-4623-8F52-C0B8BD751322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57" name="Rounded Rectangle 256">
            <a:extLst>
              <a:ext uri="{FF2B5EF4-FFF2-40B4-BE49-F238E27FC236}">
                <a16:creationId xmlns:a16="http://schemas.microsoft.com/office/drawing/2014/main" xmlns="" id="{D1D7ED1C-4688-4780-9D9D-D3E21B530F74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58" name="Rounded Rectangle 257">
            <a:extLst>
              <a:ext uri="{FF2B5EF4-FFF2-40B4-BE49-F238E27FC236}">
                <a16:creationId xmlns:a16="http://schemas.microsoft.com/office/drawing/2014/main" xmlns="" id="{EB8D1656-30BD-4E4A-ADE9-88A84772D4FA}"/>
              </a:ext>
            </a:extLst>
          </p:cNvPr>
          <p:cNvSpPr/>
          <p:nvPr/>
        </p:nvSpPr>
        <p:spPr>
          <a:xfrm>
            <a:off x="7696200" y="488373"/>
            <a:ext cx="12192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xmlns="" id="{C8A55A2D-E162-44C1-8460-720305A92A87}"/>
              </a:ext>
            </a:extLst>
          </p:cNvPr>
          <p:cNvSpPr/>
          <p:nvPr/>
        </p:nvSpPr>
        <p:spPr>
          <a:xfrm>
            <a:off x="6477000" y="488373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4078" y="16"/>
            <a:ext cx="1828800" cy="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1794722" y="-10852"/>
            <a:ext cx="5760640" cy="523149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Xe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mẹ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xe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#9Slide03 Nexa Bold" pitchFamily="2" charset="0"/>
              </a:rPr>
              <a:t>bé</a:t>
            </a:r>
            <a:endParaRPr lang="en-US" sz="2800" b="1" dirty="0">
              <a:solidFill>
                <a:prstClr val="black"/>
              </a:solidFill>
              <a:latin typeface="#9Slide03 Nex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048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1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3" dur="1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1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5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1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1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64500"/>
                            </p:stCondLst>
                            <p:childTnLst>
                              <p:par>
                                <p:cTn id="1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7500"/>
                            </p:stCondLst>
                            <p:childTnLst>
                              <p:par>
                                <p:cTn id="1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3" dur="1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1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1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70500"/>
                            </p:stCondLst>
                            <p:childTnLst>
                              <p:par>
                                <p:cTn id="1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5" dur="1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73500"/>
                            </p:stCondLst>
                            <p:childTnLst>
                              <p:par>
                                <p:cTn id="2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3" dur="1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6500"/>
                            </p:stCondLst>
                            <p:childTnLst>
                              <p:par>
                                <p:cTn id="2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1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1" dur="1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79500"/>
                            </p:stCondLst>
                            <p:childTnLst>
                              <p:par>
                                <p:cTn id="2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5" dur="1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9" dur="1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82500"/>
                            </p:stCondLst>
                            <p:childTnLst>
                              <p:par>
                                <p:cTn id="2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3" dur="1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1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85500"/>
                            </p:stCondLst>
                            <p:childTnLst>
                              <p:par>
                                <p:cTn id="2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1" dur="1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5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88500"/>
                            </p:stCondLst>
                            <p:childTnLst>
                              <p:par>
                                <p:cTn id="2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9" dur="1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2" dur="1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57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27534"/>
            <a:ext cx="9144000" cy="455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4078" y="16"/>
            <a:ext cx="1828800" cy="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501685" y="64592"/>
            <a:ext cx="5760640" cy="646260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Xe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mẹ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xe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#9Slide03 Nexa Bold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#9Slide03 Nexa Bold" pitchFamily="2" charset="0"/>
              </a:rPr>
              <a:t>bé</a:t>
            </a:r>
            <a:endParaRPr lang="en-US" sz="3600" b="1" dirty="0">
              <a:solidFill>
                <a:prstClr val="black"/>
              </a:solidFill>
              <a:latin typeface="#9Slide03 Nex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510"/>
            <a:ext cx="763284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8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2" y="344035"/>
            <a:ext cx="9144000" cy="4803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195495"/>
            <a:ext cx="2088232" cy="2245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1701" y="1707654"/>
            <a:ext cx="7344816" cy="1936626"/>
          </a:xfrm>
          <a:prstGeom prst="rect">
            <a:avLst/>
          </a:prstGeom>
          <a:noFill/>
        </p:spPr>
        <p:txBody>
          <a:bodyPr wrap="none" lIns="91365" tIns="45683" rIns="91365" bIns="45683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3668">
              <a:defRPr/>
            </a:pPr>
            <a:r>
              <a:rPr lang="en-US" sz="7200" b="1" kern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</a:t>
            </a:r>
            <a:r>
              <a:rPr lang="en-US" sz="7200" b="1" kern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kern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trình</a:t>
            </a:r>
            <a:r>
              <a:rPr lang="en-US" sz="7200" b="1" kern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kern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7200" b="1" kern="0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kern="0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mật</a:t>
            </a:r>
            <a:endParaRPr lang="en-US" sz="7200" b="1" kern="0" dirty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9214"/>
            <a:ext cx="4283968" cy="51358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2161"/>
            <a:ext cx="4320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608512" cy="5143500"/>
          </a:xfrm>
        </p:spPr>
      </p:pic>
    </p:spTree>
    <p:extLst>
      <p:ext uri="{BB962C8B-B14F-4D97-AF65-F5344CB8AC3E}">
        <p14:creationId xmlns:p14="http://schemas.microsoft.com/office/powerpoint/2010/main" val="36889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4501008" y="-2101274"/>
            <a:ext cx="26498944" cy="9217314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-3996952" y="-1990489"/>
              <a:ext cx="13690924" cy="8980462"/>
              <a:chOff x="0" y="-3836962"/>
              <a:chExt cx="13690924" cy="898046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-3836962"/>
                <a:ext cx="13690924" cy="8980462"/>
                <a:chOff x="4058540" y="-7128792"/>
                <a:chExt cx="13690924" cy="8980462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11" b="27792"/>
                <a:stretch/>
              </p:blipFill>
              <p:spPr>
                <a:xfrm>
                  <a:off x="4058540" y="-7128792"/>
                  <a:ext cx="13690924" cy="8980462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27862" y="123478"/>
                  <a:ext cx="744538" cy="1009543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6704" y="-172050"/>
                <a:ext cx="2228102" cy="2067383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2" y="1203600"/>
            <a:ext cx="1855888" cy="194238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16363" y="7612310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95 -0.2251 L -0.60642 -0.0292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19" y="9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9519" y="-2900858"/>
            <a:ext cx="26501726" cy="92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323540" y="1473071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5" tIns="45683" rIns="91365" bIns="45683"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</a:rPr>
              <a:t>Mình lấy đủ mật rồi! </a:t>
            </a:r>
          </a:p>
          <a:p>
            <a:pPr algn="ctr"/>
            <a:r>
              <a:rPr lang="en-US" sz="2800" b="1">
                <a:solidFill>
                  <a:srgbClr val="FFC000"/>
                </a:solidFill>
              </a:rPr>
              <a:t>Cảm ơn các bạn nhé!</a:t>
            </a: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323540" y="1433475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5" tIns="45683" rIns="91365" bIns="45683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589" y="7108254"/>
            <a:ext cx="988368" cy="9883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1" b="97338" l="3864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97">
            <a:off x="-1358766" y="-1693587"/>
            <a:ext cx="2717531" cy="227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1979950"/>
            <a:ext cx="1656184" cy="1676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60" y="-288122"/>
            <a:ext cx="655272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-7149330"/>
            <a:ext cx="17765713" cy="127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0273"/>
            <a:ext cx="3024336" cy="170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25" y="267497"/>
            <a:ext cx="744538" cy="100954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596260" y="3"/>
            <a:ext cx="7592367" cy="3219820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5" tIns="45683" rIns="91365" bIns="45683"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3988440" y="535495"/>
            <a:ext cx="4248472" cy="1768176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5" tIns="45683" rIns="91365" bIns="45683"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9063" y="7036246"/>
            <a:ext cx="988368" cy="988368"/>
          </a:xfrm>
          <a:prstGeom prst="rect">
            <a:avLst/>
          </a:prstGeom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"/>
            <a:ext cx="2160240" cy="22609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8459" y="1995692"/>
            <a:ext cx="2816763" cy="110792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Thử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thách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1</a:t>
            </a:r>
          </a:p>
        </p:txBody>
      </p:sp>
      <p:pic>
        <p:nvPicPr>
          <p:cNvPr id="11" name="hoaa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396" y="2817923"/>
            <a:ext cx="2008798" cy="232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1" b="97338" l="3864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838" flipH="1">
            <a:off x="6827667" y="2350155"/>
            <a:ext cx="2319859" cy="24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00432E-7 L 0.18906 0.531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6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57" y="5406"/>
            <a:ext cx="1607741" cy="1055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" y="0"/>
            <a:ext cx="2555776" cy="103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" y="1201721"/>
            <a:ext cx="9108505" cy="394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title="gg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0331" y="-135859"/>
            <a:ext cx="1354971" cy="13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750" y="394141"/>
            <a:ext cx="6938310" cy="924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457200" y="1257301"/>
            <a:ext cx="1069262" cy="162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41" y="1885950"/>
            <a:ext cx="1450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4692905" y="1966876"/>
            <a:ext cx="1327760" cy="153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3" y="1339124"/>
            <a:ext cx="10001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uaMatNhuMeo-3H-BeBaoNgu_4am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0698" y="3657600"/>
            <a:ext cx="609600" cy="457200"/>
          </a:xfrm>
          <a:prstGeom prst="rect">
            <a:avLst/>
          </a:prstGeom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39247" y="3881005"/>
            <a:ext cx="617538" cy="519113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13" y="4400118"/>
            <a:ext cx="71913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62" y="3071812"/>
            <a:ext cx="71913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28600" y="3765778"/>
            <a:ext cx="644356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228600" y="514351"/>
            <a:ext cx="644356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874518" y="372974"/>
            <a:ext cx="644356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2798847" y="87224"/>
            <a:ext cx="644356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856970" y="3574384"/>
            <a:ext cx="644356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64211" y="4059650"/>
            <a:ext cx="644356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272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45">
        <p:dissolve/>
      </p:transition>
    </mc:Choice>
    <mc:Fallback xmlns=""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8958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9958" y="-7242044"/>
            <a:ext cx="17759884" cy="12436846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955" y="-308570"/>
              <a:ext cx="1153028" cy="1563428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32" y="2715768"/>
            <a:ext cx="14509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2198" y="-308569"/>
            <a:ext cx="2816763" cy="110792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Thử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thách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haqila" pitchFamily="2" charset="0"/>
              </a:rPr>
              <a:t> 2</a:t>
            </a:r>
          </a:p>
        </p:txBody>
      </p:sp>
      <p:pic>
        <p:nvPicPr>
          <p:cNvPr id="13" name="hoaa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950" y="627550"/>
            <a:ext cx="2008798" cy="232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3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89 -0.0848 L -0.4441 0.71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39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" y="34500"/>
            <a:ext cx="9176725" cy="51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605" y="465516"/>
            <a:ext cx="6096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48905"/>
            <a:ext cx="9144000" cy="255447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hỏi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mạ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lúa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Bê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bò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Còn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thì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ạ?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ôm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rồi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</a:t>
            </a:r>
          </a:p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-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Lớn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lên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vẫn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gái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của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3" y="948905"/>
            <a:ext cx="432048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643" y="1419628"/>
            <a:ext cx="288032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3264" y="1923686"/>
            <a:ext cx="437930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?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2419029"/>
            <a:ext cx="432048" cy="584705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464" y="2931795"/>
            <a:ext cx="393104" cy="523149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186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更多模版请关注:尚佳素材公社shop64427429.taobao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487</Words>
  <Application>Microsoft Office PowerPoint</Application>
  <PresentationFormat>On-screen Show (16:9)</PresentationFormat>
  <Paragraphs>133</Paragraphs>
  <Slides>23</Slides>
  <Notes>0</Notes>
  <HiddenSlides>0</HiddenSlides>
  <MMClips>30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Office Theme</vt:lpstr>
      <vt:lpstr>2_Office Theme</vt:lpstr>
      <vt:lpstr>1_Office Theme</vt:lpstr>
      <vt:lpstr>3_Office Theme</vt:lpstr>
      <vt:lpstr>更多模版请关注:尚佳素材公社shop64427429.taobao.com</vt:lpstr>
      <vt:lpstr>4_Office Theme</vt:lpstr>
      <vt:lpstr>6_Office Theme</vt:lpstr>
      <vt:lpstr>1_Default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DELL</cp:lastModifiedBy>
  <cp:revision>216</cp:revision>
  <dcterms:created xsi:type="dcterms:W3CDTF">2020-04-09T04:46:39Z</dcterms:created>
  <dcterms:modified xsi:type="dcterms:W3CDTF">2023-10-26T05:38:41Z</dcterms:modified>
</cp:coreProperties>
</file>