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notesSlides/notesSlide2.xml" ContentType="application/vnd.openxmlformats-officedocument.presentationml.notesSlide+xml"/>
  <Override PartName="/ppt/media/audio3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8" r:id="rId2"/>
    <p:sldMasterId id="2147483706" r:id="rId3"/>
    <p:sldMasterId id="2147483744" r:id="rId4"/>
    <p:sldMasterId id="2147483822" r:id="rId5"/>
    <p:sldMasterId id="2147483848" r:id="rId6"/>
  </p:sldMasterIdLst>
  <p:notesMasterIdLst>
    <p:notesMasterId r:id="rId25"/>
  </p:notesMasterIdLst>
  <p:sldIdLst>
    <p:sldId id="325" r:id="rId7"/>
    <p:sldId id="345" r:id="rId8"/>
    <p:sldId id="323" r:id="rId9"/>
    <p:sldId id="331" r:id="rId10"/>
    <p:sldId id="327" r:id="rId11"/>
    <p:sldId id="267" r:id="rId12"/>
    <p:sldId id="329" r:id="rId13"/>
    <p:sldId id="301" r:id="rId14"/>
    <p:sldId id="305" r:id="rId15"/>
    <p:sldId id="344" r:id="rId16"/>
    <p:sldId id="332" r:id="rId17"/>
    <p:sldId id="343" r:id="rId18"/>
    <p:sldId id="335" r:id="rId19"/>
    <p:sldId id="342" r:id="rId20"/>
    <p:sldId id="341" r:id="rId21"/>
    <p:sldId id="339" r:id="rId22"/>
    <p:sldId id="340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00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2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21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22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68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22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14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81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73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2355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文本占位符 2355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1508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6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376" tIns="45718" rIns="91376" bIns="45718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376" tIns="45718" rIns="91376" bIns="45718"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lIns="91376" tIns="45718" rIns="91376" bIns="45718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 lIns="91376" tIns="45718" rIns="91376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lIns="91376" tIns="45718" rIns="91376" bIns="45718"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376" tIns="45718" rIns="91376" bIns="45718"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376" tIns="45718" rIns="9137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376" tIns="45718" rIns="91376" bIns="45718"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376" tIns="45718" rIns="9137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 vert="horz" lIns="91376" tIns="45718" rIns="91376" bIns="45718" rtlCol="0">
            <a:normAutofit/>
          </a:bodyPr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pPr marL="0" marR="0" lvl="0" indent="0" algn="l" defTabSz="913674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376" tIns="45718" rIns="91376" bIns="45718"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91376" tIns="45718" rIns="9137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91376" tIns="45718" rIns="91376" bIns="45718"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91376" tIns="45718" rIns="91376" bIns="45718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0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2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3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4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5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6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7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28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 lIns="91376" tIns="45718" rIns="91376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 lIns="91376" tIns="45718" rIns="91376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lIns="91376" tIns="45718" rIns="91376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lIns="91376" tIns="45718" rIns="91376" bIns="45718" anchor="b"/>
          <a:lstStyle>
            <a:lvl1pPr marL="0" indent="0">
              <a:buNone/>
              <a:defRPr sz="3200" b="1"/>
            </a:lvl1pPr>
            <a:lvl2pPr marL="609091" indent="0">
              <a:buNone/>
              <a:defRPr sz="2700" b="1"/>
            </a:lvl2pPr>
            <a:lvl3pPr marL="1218240" indent="0">
              <a:buNone/>
              <a:defRPr sz="2400" b="1"/>
            </a:lvl3pPr>
            <a:lvl4pPr marL="1827349" indent="0">
              <a:buNone/>
              <a:defRPr sz="2100" b="1"/>
            </a:lvl4pPr>
            <a:lvl5pPr marL="2436478" indent="0">
              <a:buNone/>
              <a:defRPr sz="2100" b="1"/>
            </a:lvl5pPr>
            <a:lvl6pPr marL="3045568" indent="0">
              <a:buNone/>
              <a:defRPr sz="2100" b="1"/>
            </a:lvl6pPr>
            <a:lvl7pPr marL="3654659" indent="0">
              <a:buNone/>
              <a:defRPr sz="2100" b="1"/>
            </a:lvl7pPr>
            <a:lvl8pPr marL="4263787" indent="0">
              <a:buNone/>
              <a:defRPr sz="2100" b="1"/>
            </a:lvl8pPr>
            <a:lvl9pPr marL="487289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3"/>
          </a:xfrm>
        </p:spPr>
        <p:txBody>
          <a:bodyPr lIns="91376" tIns="45718" rIns="91376" bIns="45718" anchor="b"/>
          <a:lstStyle>
            <a:lvl1pPr marL="0" indent="0">
              <a:buNone/>
              <a:defRPr sz="3200" b="1"/>
            </a:lvl1pPr>
            <a:lvl2pPr marL="609091" indent="0">
              <a:buNone/>
              <a:defRPr sz="2700" b="1"/>
            </a:lvl2pPr>
            <a:lvl3pPr marL="1218240" indent="0">
              <a:buNone/>
              <a:defRPr sz="2400" b="1"/>
            </a:lvl3pPr>
            <a:lvl4pPr marL="1827349" indent="0">
              <a:buNone/>
              <a:defRPr sz="2100" b="1"/>
            </a:lvl4pPr>
            <a:lvl5pPr marL="2436478" indent="0">
              <a:buNone/>
              <a:defRPr sz="2100" b="1"/>
            </a:lvl5pPr>
            <a:lvl6pPr marL="3045568" indent="0">
              <a:buNone/>
              <a:defRPr sz="2100" b="1"/>
            </a:lvl6pPr>
            <a:lvl7pPr marL="3654659" indent="0">
              <a:buNone/>
              <a:defRPr sz="2100" b="1"/>
            </a:lvl7pPr>
            <a:lvl8pPr marL="4263787" indent="0">
              <a:buNone/>
              <a:defRPr sz="2100" b="1"/>
            </a:lvl8pPr>
            <a:lvl9pPr marL="487289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lIns="91376" tIns="45718" rIns="91376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4"/>
            <a:ext cx="6815667" cy="5853113"/>
          </a:xfrm>
        </p:spPr>
        <p:txBody>
          <a:bodyPr lIns="91376" tIns="45718" rIns="91376" bIns="4571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 lIns="91376" tIns="45718" rIns="91376" bIns="45718"/>
          <a:lstStyle>
            <a:lvl1pPr marL="0" indent="0">
              <a:buNone/>
              <a:defRPr sz="1900"/>
            </a:lvl1pPr>
            <a:lvl2pPr marL="609091" indent="0">
              <a:buNone/>
              <a:defRPr sz="1600"/>
            </a:lvl2pPr>
            <a:lvl3pPr marL="1218240" indent="0">
              <a:buNone/>
              <a:defRPr sz="1300"/>
            </a:lvl3pPr>
            <a:lvl4pPr marL="1827349" indent="0">
              <a:buNone/>
              <a:defRPr sz="1200"/>
            </a:lvl4pPr>
            <a:lvl5pPr marL="2436478" indent="0">
              <a:buNone/>
              <a:defRPr sz="1200"/>
            </a:lvl5pPr>
            <a:lvl6pPr marL="3045568" indent="0">
              <a:buNone/>
              <a:defRPr sz="1200"/>
            </a:lvl6pPr>
            <a:lvl7pPr marL="3654659" indent="0">
              <a:buNone/>
              <a:defRPr sz="1200"/>
            </a:lvl7pPr>
            <a:lvl8pPr marL="4263787" indent="0">
              <a:buNone/>
              <a:defRPr sz="1200"/>
            </a:lvl8pPr>
            <a:lvl9pPr marL="48728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lIns="91376" tIns="45718" rIns="91376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376" tIns="45718" rIns="91376" bIns="45718" rtlCol="0">
            <a:normAutofit/>
          </a:bodyPr>
          <a:lstStyle>
            <a:lvl1pPr marL="0" indent="0">
              <a:buNone/>
              <a:defRPr sz="4300"/>
            </a:lvl1pPr>
            <a:lvl2pPr marL="609091" indent="0">
              <a:buNone/>
              <a:defRPr sz="3700"/>
            </a:lvl2pPr>
            <a:lvl3pPr marL="1218240" indent="0">
              <a:buNone/>
              <a:defRPr sz="3200"/>
            </a:lvl3pPr>
            <a:lvl4pPr marL="1827349" indent="0">
              <a:buNone/>
              <a:defRPr sz="2700"/>
            </a:lvl4pPr>
            <a:lvl5pPr marL="2436478" indent="0">
              <a:buNone/>
              <a:defRPr sz="2700"/>
            </a:lvl5pPr>
            <a:lvl6pPr marL="3045568" indent="0">
              <a:buNone/>
              <a:defRPr sz="2700"/>
            </a:lvl6pPr>
            <a:lvl7pPr marL="3654659" indent="0">
              <a:buNone/>
              <a:defRPr sz="2700"/>
            </a:lvl7pPr>
            <a:lvl8pPr marL="4263787" indent="0">
              <a:buNone/>
              <a:defRPr sz="2700"/>
            </a:lvl8pPr>
            <a:lvl9pPr marL="4872898" indent="0">
              <a:buNone/>
              <a:defRPr sz="2700"/>
            </a:lvl9pPr>
          </a:lstStyle>
          <a:p>
            <a:pPr marL="0" marR="0" lvl="0" indent="0" algn="l" defTabSz="91367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9"/>
            <a:ext cx="7315200" cy="804863"/>
          </a:xfrm>
        </p:spPr>
        <p:txBody>
          <a:bodyPr lIns="91376" tIns="45718" rIns="91376" bIns="45718"/>
          <a:lstStyle>
            <a:lvl1pPr marL="0" indent="0">
              <a:buNone/>
              <a:defRPr sz="1900"/>
            </a:lvl1pPr>
            <a:lvl2pPr marL="609091" indent="0">
              <a:buNone/>
              <a:defRPr sz="1600"/>
            </a:lvl2pPr>
            <a:lvl3pPr marL="1218240" indent="0">
              <a:buNone/>
              <a:defRPr sz="1300"/>
            </a:lvl3pPr>
            <a:lvl4pPr marL="1827349" indent="0">
              <a:buNone/>
              <a:defRPr sz="1200"/>
            </a:lvl4pPr>
            <a:lvl5pPr marL="2436478" indent="0">
              <a:buNone/>
              <a:defRPr sz="1200"/>
            </a:lvl5pPr>
            <a:lvl6pPr marL="3045568" indent="0">
              <a:buNone/>
              <a:defRPr sz="1200"/>
            </a:lvl6pPr>
            <a:lvl7pPr marL="3654659" indent="0">
              <a:buNone/>
              <a:defRPr sz="1200"/>
            </a:lvl7pPr>
            <a:lvl8pPr marL="4263787" indent="0">
              <a:buNone/>
              <a:defRPr sz="1200"/>
            </a:lvl8pPr>
            <a:lvl9pPr marL="48728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79" indent="0" algn="ctr">
              <a:buNone/>
              <a:defRPr sz="2000"/>
            </a:lvl2pPr>
            <a:lvl3pPr marL="913788" indent="0" algn="ctr">
              <a:buNone/>
              <a:defRPr sz="1900"/>
            </a:lvl3pPr>
            <a:lvl4pPr marL="1370682" indent="0" algn="ctr">
              <a:buNone/>
              <a:defRPr sz="1600"/>
            </a:lvl4pPr>
            <a:lvl5pPr marL="1827576" indent="0" algn="ctr">
              <a:buNone/>
              <a:defRPr sz="1600"/>
            </a:lvl5pPr>
            <a:lvl6pPr marL="2284486" indent="0" algn="ctr">
              <a:buNone/>
              <a:defRPr sz="1600"/>
            </a:lvl6pPr>
            <a:lvl7pPr marL="2741362" indent="0" algn="ctr">
              <a:buNone/>
              <a:defRPr sz="1600"/>
            </a:lvl7pPr>
            <a:lvl8pPr marL="3198240" indent="0" algn="ctr">
              <a:buNone/>
              <a:defRPr sz="1600"/>
            </a:lvl8pPr>
            <a:lvl9pPr marL="365511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98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03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1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57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39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88" indent="0">
              <a:buNone/>
              <a:defRPr sz="1900" b="1"/>
            </a:lvl3pPr>
            <a:lvl4pPr marL="1370682" indent="0">
              <a:buNone/>
              <a:defRPr sz="1600" b="1"/>
            </a:lvl4pPr>
            <a:lvl5pPr marL="1827576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62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1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88" indent="0">
              <a:buNone/>
              <a:defRPr sz="1900" b="1"/>
            </a:lvl3pPr>
            <a:lvl4pPr marL="1370682" indent="0">
              <a:buNone/>
              <a:defRPr sz="1600" b="1"/>
            </a:lvl4pPr>
            <a:lvl5pPr marL="1827576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62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1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0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5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1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9" indent="0">
              <a:buNone/>
              <a:defRPr sz="1500"/>
            </a:lvl2pPr>
            <a:lvl3pPr marL="913788" indent="0">
              <a:buNone/>
              <a:defRPr sz="1200"/>
            </a:lvl3pPr>
            <a:lvl4pPr marL="1370682" indent="0">
              <a:buNone/>
              <a:defRPr sz="1100"/>
            </a:lvl4pPr>
            <a:lvl5pPr marL="1827576" indent="0">
              <a:buNone/>
              <a:defRPr sz="1100"/>
            </a:lvl5pPr>
            <a:lvl6pPr marL="2284486" indent="0">
              <a:buNone/>
              <a:defRPr sz="1100"/>
            </a:lvl6pPr>
            <a:lvl7pPr marL="2741362" indent="0">
              <a:buNone/>
              <a:defRPr sz="1100"/>
            </a:lvl7pPr>
            <a:lvl8pPr marL="3198240" indent="0">
              <a:buNone/>
              <a:defRPr sz="1100"/>
            </a:lvl8pPr>
            <a:lvl9pPr marL="3655119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20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88" indent="0">
              <a:buNone/>
              <a:defRPr sz="2400"/>
            </a:lvl3pPr>
            <a:lvl4pPr marL="1370682" indent="0">
              <a:buNone/>
              <a:defRPr sz="2000"/>
            </a:lvl4pPr>
            <a:lvl5pPr marL="1827576" indent="0">
              <a:buNone/>
              <a:defRPr sz="2000"/>
            </a:lvl5pPr>
            <a:lvl6pPr marL="2284486" indent="0">
              <a:buNone/>
              <a:defRPr sz="2000"/>
            </a:lvl6pPr>
            <a:lvl7pPr marL="2741362" indent="0">
              <a:buNone/>
              <a:defRPr sz="2000"/>
            </a:lvl7pPr>
            <a:lvl8pPr marL="3198240" indent="0">
              <a:buNone/>
              <a:defRPr sz="2000"/>
            </a:lvl8pPr>
            <a:lvl9pPr marL="365511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9" indent="0">
              <a:buNone/>
              <a:defRPr sz="1500"/>
            </a:lvl2pPr>
            <a:lvl3pPr marL="913788" indent="0">
              <a:buNone/>
              <a:defRPr sz="1200"/>
            </a:lvl3pPr>
            <a:lvl4pPr marL="1370682" indent="0">
              <a:buNone/>
              <a:defRPr sz="1100"/>
            </a:lvl4pPr>
            <a:lvl5pPr marL="1827576" indent="0">
              <a:buNone/>
              <a:defRPr sz="1100"/>
            </a:lvl5pPr>
            <a:lvl6pPr marL="2284486" indent="0">
              <a:buNone/>
              <a:defRPr sz="1100"/>
            </a:lvl6pPr>
            <a:lvl7pPr marL="2741362" indent="0">
              <a:buNone/>
              <a:defRPr sz="1100"/>
            </a:lvl7pPr>
            <a:lvl8pPr marL="3198240" indent="0">
              <a:buNone/>
              <a:defRPr sz="1100"/>
            </a:lvl8pPr>
            <a:lvl9pPr marL="3655119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20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70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1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1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151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947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10/22/2023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0054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10/22/2023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88768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10/22/2023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7784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10/22/2023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368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10/22/2023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48236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10/22/2023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85910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10/22/2023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8884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10/22/2023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27620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10/22/2023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8255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10/22/2023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37001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10/22/2023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14322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63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019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3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2" y="6021389"/>
            <a:ext cx="2400300" cy="95885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37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1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2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6F379-899D-434F-B5A2-CA8F30D10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190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73F96-2559-405F-A53F-BF96AE025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8191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7DC52-F3C8-4F8E-BB6B-07F743984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9917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09F2C-65DD-4D46-A73E-C5CBAB9C8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850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D812C-BFF4-487B-9E73-F68B8D7B0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7338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AC589-0063-402B-9CA4-A909201232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2189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4A620-F751-4274-9CDE-B9086E02B7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6773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1E8DB-9BDC-4FF1-9B2C-F488BBCD1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66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B4A34-A5C2-48AD-B586-7B00D1BB2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7559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4B193-8F30-4826-B142-7A2087A64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0568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C210F-AAD2-4E23-AA4C-EF20BB3A42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0328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10574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984" y="0"/>
            <a:ext cx="764020" cy="42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19" indent="0">
              <a:buNone/>
              <a:defRPr sz="1200"/>
            </a:lvl2pPr>
            <a:lvl3pPr marL="913674" indent="0">
              <a:buNone/>
              <a:defRPr sz="1100"/>
            </a:lvl3pPr>
            <a:lvl4pPr marL="1370512" indent="0">
              <a:buNone/>
              <a:defRPr sz="900"/>
            </a:lvl4pPr>
            <a:lvl5pPr marL="1827349" indent="0">
              <a:buNone/>
              <a:defRPr sz="900"/>
            </a:lvl5pPr>
            <a:lvl6pPr marL="2284206" indent="0">
              <a:buNone/>
              <a:defRPr sz="900"/>
            </a:lvl6pPr>
            <a:lvl7pPr marL="2741022" indent="0">
              <a:buNone/>
              <a:defRPr sz="900"/>
            </a:lvl7pPr>
            <a:lvl8pPr marL="3197840" indent="0">
              <a:buNone/>
              <a:defRPr sz="900"/>
            </a:lvl8pPr>
            <a:lvl9pPr marL="365465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19" indent="0">
              <a:buNone/>
              <a:defRPr sz="1200"/>
            </a:lvl2pPr>
            <a:lvl3pPr marL="913674" indent="0">
              <a:buNone/>
              <a:defRPr sz="1100"/>
            </a:lvl3pPr>
            <a:lvl4pPr marL="1370512" indent="0">
              <a:buNone/>
              <a:defRPr sz="900"/>
            </a:lvl4pPr>
            <a:lvl5pPr marL="1827349" indent="0">
              <a:buNone/>
              <a:defRPr sz="900"/>
            </a:lvl5pPr>
            <a:lvl6pPr marL="2284206" indent="0">
              <a:buNone/>
              <a:defRPr sz="900"/>
            </a:lvl6pPr>
            <a:lvl7pPr marL="2741022" indent="0">
              <a:buNone/>
              <a:defRPr sz="900"/>
            </a:lvl7pPr>
            <a:lvl8pPr marL="3197840" indent="0">
              <a:buNone/>
              <a:defRPr sz="900"/>
            </a:lvl8pPr>
            <a:lvl9pPr marL="365465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980" y="0"/>
            <a:ext cx="764020" cy="4276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36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2" indent="-342642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53" indent="-285537" algn="l" defTabSz="9136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944" y="0"/>
            <a:ext cx="592056" cy="3313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681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367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051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73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429" indent="-228429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47" y="0"/>
            <a:ext cx="714353" cy="399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68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36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05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7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6819" indent="-456819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830" indent="-380701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85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893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022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11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24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35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461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91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40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49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47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56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659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787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89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848" tIns="60924" rIns="121848" bIns="6092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848" tIns="60924" rIns="121848" bIns="60924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848" tIns="60924" rIns="121848" bIns="6092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3788"/>
              <a:t>10/22/2023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848" tIns="60924" rIns="121848" bIns="6092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848" tIns="60924" rIns="121848" bIns="6092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2479" cy="4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3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algn="l" defTabSz="9137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56" indent="-228456" algn="l" defTabSz="9137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6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42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99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08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0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8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6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86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2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19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buFont typeface="Arial"/>
              <a:buNone/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buFont typeface="Arial"/>
                <a:buNone/>
              </a:pPr>
              <a:t>10/22/2023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buFont typeface="Arial"/>
              <a:buNone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buFont typeface="Arial"/>
              <a:buNone/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buFont typeface="Arial"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467" y="0"/>
            <a:ext cx="699533" cy="39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7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62" r:id="rId13"/>
    <p:sldLayoutId id="2147483705" r:id="rId14"/>
    <p:sldLayoutId id="2147483672" r:id="rId15"/>
    <p:sldLayoutId id="2147483673" r:id="rId16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E24051A5-6D94-4A43-B718-D446BC959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3A7B0166-DF5C-440E-A9BB-4DA4DF62A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6B7E9051-3E27-4A8F-B82A-C91E529BC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1114BBA-495A-4804-B402-E41BCD805BEE}" type="slidenum">
              <a:rPr lang="en-US" altLang="en-US" smtClean="0"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484" y="0"/>
            <a:ext cx="785516" cy="4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9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77" r:id="rId12"/>
    <p:sldLayoutId id="214748378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40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7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5" Type="http://schemas.openxmlformats.org/officeDocument/2006/relationships/audio" Target="../media/audio1.wav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8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09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1" y="6472989"/>
            <a:ext cx="6942220" cy="39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3152" y="272111"/>
            <a:ext cx="2586547" cy="86172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21869" tIns="60934" rIns="121869" bIns="6093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642" y="2120976"/>
            <a:ext cx="11297895" cy="2616048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</p:spPr>
        <p:txBody>
          <a:bodyPr wrap="square" lIns="121869" tIns="60934" rIns="121869" bIns="60934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</a:rPr>
              <a:t>    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bìa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chứa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đựng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ý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47746" y="2277386"/>
            <a:ext cx="133977" cy="610772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" name="Straight Connector 6"/>
          <p:cNvCxnSpPr/>
          <p:nvPr/>
        </p:nvCxnSpPr>
        <p:spPr>
          <a:xfrm flipH="1">
            <a:off x="8611173" y="2277386"/>
            <a:ext cx="133977" cy="610772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Straight Connector 7"/>
          <p:cNvCxnSpPr/>
          <p:nvPr/>
        </p:nvCxnSpPr>
        <p:spPr>
          <a:xfrm>
            <a:off x="3835886" y="2888158"/>
            <a:ext cx="194691" cy="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" name="Straight Connector 8"/>
          <p:cNvCxnSpPr/>
          <p:nvPr/>
        </p:nvCxnSpPr>
        <p:spPr>
          <a:xfrm>
            <a:off x="7612921" y="2888158"/>
            <a:ext cx="231668" cy="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781535279"/>
      </p:ext>
    </p:extLst>
  </p:cSld>
  <p:clrMapOvr>
    <a:masterClrMapping/>
  </p:clrMapOvr>
  <p:transition>
    <p:wedg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74" b="97059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4109">
            <a:off x="-29273" y="-357582"/>
            <a:ext cx="2666172" cy="258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729" y="937416"/>
            <a:ext cx="1150317" cy="8617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03484" y="327300"/>
            <a:ext cx="9228530" cy="122023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76145" y="466497"/>
            <a:ext cx="8501356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l-NL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 giả</a:t>
            </a:r>
            <a:r>
              <a:rPr lang="nl-NL" sz="4800" dirty="0" smtClean="0">
                <a:latin typeface="Times New Roman" pitchFamily="18" charset="0"/>
                <a:cs typeface="Times New Roman" pitchFamily="18" charset="0"/>
              </a:rPr>
              <a:t>: người viết sách, báo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22513" y="1888180"/>
            <a:ext cx="10869487" cy="1331123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66105" y="2060714"/>
            <a:ext cx="10371382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lvl="0"/>
            <a:r>
              <a:rPr lang="nl-NL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nl-NL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 </a:t>
            </a:r>
            <a:r>
              <a:rPr lang="nl-NL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 bản</a:t>
            </a:r>
            <a:r>
              <a:rPr lang="nl-NL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nơi cuốn sách ra đời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9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6650" y="263308"/>
            <a:ext cx="2522338" cy="86172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21869" tIns="60934" rIns="121869" bIns="6093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7042" y="1740408"/>
            <a:ext cx="11237495" cy="1785052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</p:spPr>
        <p:txBody>
          <a:bodyPr wrap="square" lIns="121869" tIns="60934" rIns="121869" bIns="60934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</a:rPr>
              <a:t>    </a:t>
            </a:r>
            <a:r>
              <a:rPr kumimoji="0" lang="en-US" sz="5400" b="1" i="0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ơi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cuốn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đời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bản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707665" y="1877783"/>
            <a:ext cx="195702" cy="755151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" name="Straight Connector 6"/>
          <p:cNvCxnSpPr/>
          <p:nvPr/>
        </p:nvCxnSpPr>
        <p:spPr>
          <a:xfrm flipV="1">
            <a:off x="948307" y="2514600"/>
            <a:ext cx="483451" cy="579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" name="Straight Connector 7"/>
          <p:cNvCxnSpPr/>
          <p:nvPr/>
        </p:nvCxnSpPr>
        <p:spPr>
          <a:xfrm>
            <a:off x="527200" y="3333327"/>
            <a:ext cx="194691" cy="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122954615"/>
      </p:ext>
    </p:extLst>
  </p:cSld>
  <p:clrMapOvr>
    <a:masterClrMapping/>
  </p:clrMapOvr>
  <p:transition>
    <p:wedg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74" b="97059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4109">
            <a:off x="-29273" y="-357582"/>
            <a:ext cx="2666172" cy="258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729" y="937416"/>
            <a:ext cx="1150317" cy="8617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8283" y="1423184"/>
            <a:ext cx="11863137" cy="3344779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335" y="1893555"/>
            <a:ext cx="11723729" cy="21544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nl-NL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ục lục</a:t>
            </a:r>
            <a:r>
              <a:rPr lang="nl-NL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kèm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4119" t="4762" r="9941" b="2410"/>
          <a:stretch/>
        </p:blipFill>
        <p:spPr>
          <a:xfrm>
            <a:off x="2087479" y="96253"/>
            <a:ext cx="8169442" cy="661736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3214043089"/>
      </p:ext>
    </p:extLst>
  </p:cSld>
  <p:clrMapOvr>
    <a:masterClrMapping/>
  </p:clrMapOvr>
  <p:transition>
    <p:wedg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185" y="247864"/>
            <a:ext cx="3177489" cy="86172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21869" tIns="60934" rIns="121869" bIns="6093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740408"/>
            <a:ext cx="11100945" cy="2616048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</p:spPr>
        <p:txBody>
          <a:bodyPr wrap="square" lIns="121869" tIns="60934" rIns="121869" bIns="60934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0" cap="none" spc="0" normalizeH="0" baseline="0" noProof="0" dirty="0" smtClean="0">
                <a:ln>
                  <a:noFill/>
                </a:ln>
                <a:solidFill>
                  <a:srgbClr val="0418AC"/>
                </a:solidFill>
                <a:effectLst/>
                <a:uLnTx/>
                <a:uFillTx/>
              </a:rPr>
              <a:t>       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cuốn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lục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cuốn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884380" y="2767263"/>
            <a:ext cx="163803" cy="661737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" name="Straight Connector 6"/>
          <p:cNvCxnSpPr/>
          <p:nvPr/>
        </p:nvCxnSpPr>
        <p:spPr>
          <a:xfrm flipH="1">
            <a:off x="9918845" y="2768007"/>
            <a:ext cx="163618" cy="660993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Straight Connector 7"/>
          <p:cNvCxnSpPr/>
          <p:nvPr/>
        </p:nvCxnSpPr>
        <p:spPr>
          <a:xfrm>
            <a:off x="3255665" y="2493527"/>
            <a:ext cx="235238" cy="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" name="Straight Connector 8"/>
          <p:cNvCxnSpPr/>
          <p:nvPr/>
        </p:nvCxnSpPr>
        <p:spPr>
          <a:xfrm>
            <a:off x="1975155" y="3331724"/>
            <a:ext cx="235238" cy="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701969246"/>
      </p:ext>
    </p:extLst>
  </p:cSld>
  <p:clrMapOvr>
    <a:masterClrMapping/>
  </p:clrMapOvr>
  <p:transition>
    <p:wedg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9569" y="2435392"/>
            <a:ext cx="5438775" cy="27813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876926" y="385010"/>
            <a:ext cx="8710864" cy="1815806"/>
          </a:xfrm>
          <a:prstGeom prst="cloudCallout">
            <a:avLst>
              <a:gd name="adj1" fmla="val -17536"/>
              <a:gd name="adj2" fmla="val 192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128408"/>
      </p:ext>
    </p:extLst>
  </p:cSld>
  <p:clrMapOvr>
    <a:masterClrMapping/>
  </p:clrMapOvr>
  <p:transition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876926" y="385010"/>
            <a:ext cx="8710864" cy="1815806"/>
          </a:xfrm>
          <a:prstGeom prst="cloudCallout">
            <a:avLst>
              <a:gd name="adj1" fmla="val -17536"/>
              <a:gd name="adj2" fmla="val 192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50780"/>
      </p:ext>
    </p:extLst>
  </p:cSld>
  <p:clrMapOvr>
    <a:masterClrMapping/>
  </p:clrMapOvr>
  <p:transition>
    <p:wedg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图片 8196" descr="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868"/>
            <a:ext cx="11432117" cy="66971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文本框 8197"/>
          <p:cNvSpPr txBox="1"/>
          <p:nvPr/>
        </p:nvSpPr>
        <p:spPr>
          <a:xfrm>
            <a:off x="5257799" y="1860109"/>
            <a:ext cx="5005138" cy="3298650"/>
          </a:xfrm>
          <a:prstGeom prst="rect">
            <a:avLst/>
          </a:prstGeom>
          <a:noFill/>
          <a:ln w="9525">
            <a:noFill/>
          </a:ln>
        </p:spPr>
        <p:txBody>
          <a:bodyPr wrap="square" lIns="66306" tIns="33174" rIns="66306" bIns="33174">
            <a:spAutoFit/>
          </a:bodyPr>
          <a:lstStyle/>
          <a:p>
            <a:pPr algn="ctr" defTabSz="815334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Kính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chúc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quý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thầy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mạnh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khoẻ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tốt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!</a:t>
            </a:r>
          </a:p>
          <a:p>
            <a:pPr lvl="0" algn="ctr" defTabSz="815334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Chúc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lvl="0" algn="ctr" defTabSz="815334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chăm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ngoan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giỏi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!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defTabSz="815334">
              <a:spcBef>
                <a:spcPts val="600"/>
              </a:spcBef>
              <a:spcAft>
                <a:spcPts val="600"/>
              </a:spcAft>
              <a:defRPr/>
            </a:pP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200" name="文本框 8199"/>
          <p:cNvSpPr txBox="1"/>
          <p:nvPr/>
        </p:nvSpPr>
        <p:spPr>
          <a:xfrm>
            <a:off x="550778" y="1653844"/>
            <a:ext cx="3352800" cy="1775156"/>
          </a:xfrm>
          <a:prstGeom prst="rect">
            <a:avLst/>
          </a:prstGeom>
          <a:noFill/>
          <a:ln w="9525">
            <a:noFill/>
          </a:ln>
        </p:spPr>
        <p:txBody>
          <a:bodyPr lIns="66306" tIns="33174" rIns="66306" bIns="33174">
            <a:spAutoFit/>
          </a:bodyPr>
          <a:lstStyle/>
          <a:p>
            <a:pPr algn="ctr" defTabSz="815334">
              <a:spcBef>
                <a:spcPct val="50000"/>
              </a:spcBef>
              <a:defRPr/>
            </a:pPr>
            <a:r>
              <a:rPr lang="en-US" altLang="zh-CN" sz="37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 HỌC ĐẾN ĐÂY LÀ HẾT RỒI</a:t>
            </a:r>
            <a:endParaRPr lang="en-US" altLang="zh-CN" sz="3700" b="1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allAtOnce"/>
      <p:bldP spid="820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44" y="409074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0113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27" r="488"/>
          <a:stretch/>
        </p:blipFill>
        <p:spPr>
          <a:xfrm>
            <a:off x="0" y="0"/>
            <a:ext cx="41148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38" t="1903" r="2207" b="1557"/>
          <a:stretch/>
        </p:blipFill>
        <p:spPr>
          <a:xfrm>
            <a:off x="4114800" y="0"/>
            <a:ext cx="4090737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1" y="0"/>
            <a:ext cx="3962400" cy="68219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51" y="1022685"/>
            <a:ext cx="3862137" cy="1227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9731" y="1299411"/>
            <a:ext cx="3380874" cy="9504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1337" y="1249779"/>
            <a:ext cx="2899610" cy="11565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628" y="2184005"/>
            <a:ext cx="3807760" cy="3831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/>
          <a:srcRect l="7812"/>
          <a:stretch/>
        </p:blipFill>
        <p:spPr>
          <a:xfrm>
            <a:off x="4656221" y="3140242"/>
            <a:ext cx="3549315" cy="3223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l="9738"/>
          <a:stretch/>
        </p:blipFill>
        <p:spPr>
          <a:xfrm>
            <a:off x="8734925" y="2406317"/>
            <a:ext cx="3457073" cy="38621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870" y="308310"/>
            <a:ext cx="2683793" cy="8226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1888" y="228851"/>
            <a:ext cx="2368717" cy="8417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10354" y="336557"/>
            <a:ext cx="2133600" cy="8666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/>
          <a:srcRect t="14645"/>
          <a:stretch/>
        </p:blipFill>
        <p:spPr>
          <a:xfrm>
            <a:off x="96251" y="6015789"/>
            <a:ext cx="2358191" cy="6572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11052" y="6112418"/>
            <a:ext cx="2407822" cy="6617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/>
          <a:srcRect t="10799"/>
          <a:stretch/>
        </p:blipFill>
        <p:spPr>
          <a:xfrm>
            <a:off x="8229598" y="6015789"/>
            <a:ext cx="2141622" cy="6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27" r="488"/>
          <a:stretch/>
        </p:blipFill>
        <p:spPr>
          <a:xfrm>
            <a:off x="1259" y="0"/>
            <a:ext cx="41148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38" t="1903" r="2207" b="1557"/>
          <a:stretch/>
        </p:blipFill>
        <p:spPr>
          <a:xfrm>
            <a:off x="4114800" y="0"/>
            <a:ext cx="4090737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1" y="0"/>
            <a:ext cx="3962400" cy="68219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97065" y="1191127"/>
            <a:ext cx="3993671" cy="119112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328846" y="1191127"/>
            <a:ext cx="3662644" cy="105877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8273717" y="1191127"/>
            <a:ext cx="3874168" cy="1323473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-24064" y="2839454"/>
            <a:ext cx="3874168" cy="3176336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223084" y="3076075"/>
            <a:ext cx="3874168" cy="3144252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8253662" y="2977816"/>
            <a:ext cx="3874168" cy="3037973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854241" y="264695"/>
            <a:ext cx="2995863" cy="830180"/>
          </a:xfrm>
          <a:prstGeom prst="ellipse">
            <a:avLst/>
          </a:prstGeom>
          <a:noFill/>
          <a:ln w="28575" cap="flat" cmpd="sng" algn="ctr">
            <a:solidFill>
              <a:srgbClr val="00990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995627" y="180474"/>
            <a:ext cx="2995863" cy="830180"/>
          </a:xfrm>
          <a:prstGeom prst="ellipse">
            <a:avLst/>
          </a:prstGeom>
          <a:noFill/>
          <a:ln w="28575" cap="flat" cmpd="sng" algn="ctr">
            <a:solidFill>
              <a:srgbClr val="00990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9625263" y="312821"/>
            <a:ext cx="2513112" cy="782054"/>
          </a:xfrm>
          <a:prstGeom prst="ellipse">
            <a:avLst/>
          </a:prstGeom>
          <a:noFill/>
          <a:ln w="28575" cap="flat" cmpd="sng" algn="ctr">
            <a:solidFill>
              <a:srgbClr val="00990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184712" y="6249400"/>
            <a:ext cx="2513112" cy="22258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223082" y="6361696"/>
            <a:ext cx="2513112" cy="22258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8313819" y="6259428"/>
            <a:ext cx="2513112" cy="22258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75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27" r="488"/>
          <a:stretch/>
        </p:blipFill>
        <p:spPr>
          <a:xfrm>
            <a:off x="0" y="0"/>
            <a:ext cx="41148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38" t="1903" r="2207" b="1557"/>
          <a:stretch/>
        </p:blipFill>
        <p:spPr>
          <a:xfrm>
            <a:off x="4114800" y="0"/>
            <a:ext cx="4090737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1" y="0"/>
            <a:ext cx="3962400" cy="68219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220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30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48126" y="2896950"/>
            <a:ext cx="12095747" cy="3804640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8126" y="524089"/>
            <a:ext cx="1209574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b="1" kern="0" dirty="0">
                <a:ln>
                  <a:solidFill>
                    <a:prstClr val="white">
                      <a:lumMod val="25000"/>
                    </a:prstClr>
                  </a:solidFill>
                </a:ln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TIẾNG VIỆT </a:t>
            </a:r>
            <a:endParaRPr lang="en-US" sz="5333" b="1" kern="0" dirty="0" smtClean="0">
              <a:ln>
                <a:solidFill>
                  <a:prstClr val="white">
                    <a:lumMod val="25000"/>
                  </a:prstClr>
                </a:solidFill>
              </a:ln>
              <a:solidFill>
                <a:srgbClr val="1E5CC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5333" b="1" kern="0" dirty="0" smtClean="0">
                <a:ln>
                  <a:solidFill>
                    <a:prstClr val="white">
                      <a:lumMod val="25000"/>
                    </a:prstClr>
                  </a:solidFill>
                </a:ln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ĐỌC: </a:t>
            </a:r>
            <a:r>
              <a:rPr lang="en-US" sz="5333" b="1" kern="0" dirty="0" smtClean="0">
                <a:ln>
                  <a:solidFill>
                    <a:prstClr val="white">
                      <a:lumMod val="25000"/>
                    </a:prst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CUỐN SÁCH CỦA EM</a:t>
            </a:r>
            <a:endParaRPr lang="en-US" sz="5333" b="1" kern="0" dirty="0">
              <a:ln>
                <a:solidFill>
                  <a:prstClr val="white">
                    <a:lumMod val="25000"/>
                  </a:prst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48" y="16257"/>
            <a:ext cx="1595309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S/63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076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5170"/>
          <a:stretch/>
        </p:blipFill>
        <p:spPr>
          <a:xfrm>
            <a:off x="-108284" y="0"/>
            <a:ext cx="12300284" cy="685799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0"/>
            <a:ext cx="709864" cy="86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=""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44845" y="790630"/>
            <a:ext cx="450492" cy="4358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44845" y="2296195"/>
            <a:ext cx="447761" cy="45473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17355" y="3316380"/>
            <a:ext cx="469233" cy="4393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36097" y="4323089"/>
            <a:ext cx="450492" cy="43900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5415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5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2401" y="2665815"/>
            <a:ext cx="6959521" cy="2616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869" tIns="60934" rIns="121869" bIns="60934">
            <a:spAutoFit/>
          </a:bodyPr>
          <a:lstStyle/>
          <a:p>
            <a:r>
              <a:rPr lang="en-US" sz="5400" b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5400" b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5400" b="1" dirty="0" smtClean="0">
              <a:solidFill>
                <a:srgbClr val="0418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400" b="1" dirty="0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5400" b="1" dirty="0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dirty="0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5400" b="1" dirty="0">
              <a:solidFill>
                <a:srgbClr val="0418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5400" b="1" dirty="0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400" b="1" dirty="0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5400" b="1" dirty="0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endParaRPr lang="en-US" sz="5400" b="1" dirty="0">
              <a:solidFill>
                <a:srgbClr val="0418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0" y="0"/>
            <a:ext cx="8494922" cy="2051474"/>
          </a:xfrm>
          <a:prstGeom prst="wedgeEllipseCallout">
            <a:avLst>
              <a:gd name="adj1" fmla="val -29504"/>
              <a:gd name="adj2" fmla="val 7813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922" y="0"/>
            <a:ext cx="3697078" cy="2088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989" y="471648"/>
            <a:ext cx="8073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609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201</Words>
  <Application>Microsoft Office PowerPoint</Application>
  <PresentationFormat>Widescreen</PresentationFormat>
  <Paragraphs>37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Microsoft YaHei</vt:lpstr>
      <vt:lpstr>SimSun</vt:lpstr>
      <vt:lpstr>SimSun</vt:lpstr>
      <vt:lpstr>Arial</vt:lpstr>
      <vt:lpstr>Calibri</vt:lpstr>
      <vt:lpstr>Calibri Light</vt:lpstr>
      <vt:lpstr>Times New Roman</vt:lpstr>
      <vt:lpstr>Verdana</vt:lpstr>
      <vt:lpstr>1_Office Theme</vt:lpstr>
      <vt:lpstr>3_Office Theme</vt:lpstr>
      <vt:lpstr>6_Office Theme</vt:lpstr>
      <vt:lpstr>Office Theme</vt:lpstr>
      <vt:lpstr>10_Office Theme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Ngo Duy Phong</cp:lastModifiedBy>
  <cp:revision>79</cp:revision>
  <dcterms:created xsi:type="dcterms:W3CDTF">2021-05-25T09:40:38Z</dcterms:created>
  <dcterms:modified xsi:type="dcterms:W3CDTF">2023-10-22T03:28:07Z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