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9"/>
  </p:notesMasterIdLst>
  <p:sldIdLst>
    <p:sldId id="266" r:id="rId2"/>
    <p:sldId id="268" r:id="rId3"/>
    <p:sldId id="321" r:id="rId4"/>
    <p:sldId id="258" r:id="rId5"/>
    <p:sldId id="350" r:id="rId6"/>
    <p:sldId id="356" r:id="rId7"/>
    <p:sldId id="351" r:id="rId8"/>
    <p:sldId id="349" r:id="rId9"/>
    <p:sldId id="270" r:id="rId10"/>
    <p:sldId id="353" r:id="rId11"/>
    <p:sldId id="354" r:id="rId12"/>
    <p:sldId id="355" r:id="rId13"/>
    <p:sldId id="322" r:id="rId14"/>
    <p:sldId id="282" r:id="rId15"/>
    <p:sldId id="323" r:id="rId16"/>
    <p:sldId id="352" r:id="rId17"/>
    <p:sldId id="277" r:id="rId18"/>
  </p:sldIdLst>
  <p:sldSz cx="12161838" cy="6858000"/>
  <p:notesSz cx="6858000" cy="9144000"/>
  <p:embeddedFontLst>
    <p:embeddedFont>
      <p:font typeface="Arial-Rounded" panose="020B0500000000000000" charset="0"/>
      <p:regular r:id="rId20"/>
    </p:embeddedFont>
    <p:embeddedFont>
      <p:font typeface="Archivo" panose="020B0604020202020204" charset="0"/>
      <p:regular r:id="rId21"/>
      <p:bold r:id="rId22"/>
      <p:italic r:id="rId23"/>
      <p:boldItalic r:id="rId24"/>
    </p:embeddedFont>
    <p:embeddedFont>
      <p:font typeface="Titan One" panose="020B0604020202020204" charset="0"/>
      <p:regular r:id="rId25"/>
    </p:embeddedFont>
    <p:embeddedFont>
      <p:font typeface="Raleway Black" panose="020B0604020202020204" charset="0"/>
      <p:bold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4FC"/>
    <a:srgbClr val="FFFFFF"/>
    <a:srgbClr val="FFF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7BB703-3BCA-49D3-8815-BC39B47223DE}">
  <a:tblStyle styleId="{8C7BB703-3BCA-49D3-8815-BC39B47223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94" autoAdjust="0"/>
  </p:normalViewPr>
  <p:slideViewPr>
    <p:cSldViewPr snapToGrid="0">
      <p:cViewPr varScale="1">
        <p:scale>
          <a:sx n="65" d="100"/>
          <a:sy n="65" d="100"/>
        </p:scale>
        <p:origin x="9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117f940b03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117f940b03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17f940b03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117f940b03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906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116b07d0f07_0_2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116b07d0f07_0_2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85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g116b07d0f07_0_50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5" name="Google Shape;2005;g116b07d0f07_0_50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116b07d0f07_0_2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116b07d0f07_0_2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083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g116b07d0f07_0_3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2" name="Google Shape;1872;g116b07d0f07_0_3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16b07d0f07_0_2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116b07d0f07_0_2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17f940b03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117f940b03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8270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17f940b0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17f940b03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342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2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17f940b0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17f940b03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4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116b07d0f07_0_2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116b07d0f07_0_2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6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7625" y="1925245"/>
            <a:ext cx="10246588" cy="23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29000" y="4512467"/>
            <a:ext cx="4903838" cy="32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8148169" y="-130062"/>
            <a:ext cx="4453244" cy="2132223"/>
          </a:xfrm>
          <a:custGeom>
            <a:avLst/>
            <a:gdLst/>
            <a:ahLst/>
            <a:cxnLst/>
            <a:rect l="l" t="t" r="r" b="b"/>
            <a:pathLst>
              <a:path w="20619" h="9848" extrusionOk="0">
                <a:moveTo>
                  <a:pt x="4788" y="1"/>
                </a:moveTo>
                <a:cubicBezTo>
                  <a:pt x="4765" y="1"/>
                  <a:pt x="4753" y="25"/>
                  <a:pt x="4753" y="36"/>
                </a:cubicBezTo>
                <a:cubicBezTo>
                  <a:pt x="4753" y="60"/>
                  <a:pt x="4765" y="72"/>
                  <a:pt x="4788" y="72"/>
                </a:cubicBezTo>
                <a:lnTo>
                  <a:pt x="5025" y="72"/>
                </a:lnTo>
                <a:cubicBezTo>
                  <a:pt x="5048" y="72"/>
                  <a:pt x="5061" y="48"/>
                  <a:pt x="5061" y="36"/>
                </a:cubicBezTo>
                <a:cubicBezTo>
                  <a:pt x="5061" y="12"/>
                  <a:pt x="5048" y="1"/>
                  <a:pt x="5025" y="1"/>
                </a:cubicBezTo>
                <a:close/>
                <a:moveTo>
                  <a:pt x="5273" y="1"/>
                </a:moveTo>
                <a:cubicBezTo>
                  <a:pt x="5250" y="1"/>
                  <a:pt x="5238" y="12"/>
                  <a:pt x="5238" y="36"/>
                </a:cubicBezTo>
                <a:cubicBezTo>
                  <a:pt x="5238" y="48"/>
                  <a:pt x="5250" y="72"/>
                  <a:pt x="5273" y="72"/>
                </a:cubicBezTo>
                <a:lnTo>
                  <a:pt x="5510" y="72"/>
                </a:lnTo>
                <a:cubicBezTo>
                  <a:pt x="5534" y="72"/>
                  <a:pt x="5545" y="48"/>
                  <a:pt x="5545" y="36"/>
                </a:cubicBezTo>
                <a:cubicBezTo>
                  <a:pt x="5545" y="12"/>
                  <a:pt x="5534" y="1"/>
                  <a:pt x="5510" y="1"/>
                </a:cubicBezTo>
                <a:close/>
                <a:moveTo>
                  <a:pt x="5746" y="1"/>
                </a:moveTo>
                <a:cubicBezTo>
                  <a:pt x="5734" y="1"/>
                  <a:pt x="5710" y="12"/>
                  <a:pt x="5710" y="36"/>
                </a:cubicBezTo>
                <a:cubicBezTo>
                  <a:pt x="5710" y="48"/>
                  <a:pt x="5723" y="72"/>
                  <a:pt x="5746" y="72"/>
                </a:cubicBezTo>
                <a:lnTo>
                  <a:pt x="5983" y="72"/>
                </a:lnTo>
                <a:cubicBezTo>
                  <a:pt x="6006" y="72"/>
                  <a:pt x="6018" y="60"/>
                  <a:pt x="6018" y="36"/>
                </a:cubicBezTo>
                <a:cubicBezTo>
                  <a:pt x="6030" y="25"/>
                  <a:pt x="6006" y="1"/>
                  <a:pt x="5994" y="1"/>
                </a:cubicBezTo>
                <a:close/>
                <a:moveTo>
                  <a:pt x="4552" y="12"/>
                </a:moveTo>
                <a:cubicBezTo>
                  <a:pt x="4470" y="12"/>
                  <a:pt x="4386" y="12"/>
                  <a:pt x="4304" y="25"/>
                </a:cubicBezTo>
                <a:cubicBezTo>
                  <a:pt x="4292" y="25"/>
                  <a:pt x="4268" y="36"/>
                  <a:pt x="4280" y="60"/>
                </a:cubicBezTo>
                <a:cubicBezTo>
                  <a:pt x="4280" y="72"/>
                  <a:pt x="4292" y="96"/>
                  <a:pt x="4315" y="96"/>
                </a:cubicBezTo>
                <a:cubicBezTo>
                  <a:pt x="4386" y="83"/>
                  <a:pt x="4470" y="83"/>
                  <a:pt x="4552" y="83"/>
                </a:cubicBezTo>
                <a:cubicBezTo>
                  <a:pt x="4575" y="83"/>
                  <a:pt x="4588" y="60"/>
                  <a:pt x="4588" y="48"/>
                </a:cubicBezTo>
                <a:cubicBezTo>
                  <a:pt x="4588" y="25"/>
                  <a:pt x="4564" y="12"/>
                  <a:pt x="4552" y="12"/>
                </a:cubicBezTo>
                <a:close/>
                <a:moveTo>
                  <a:pt x="6231" y="12"/>
                </a:moveTo>
                <a:cubicBezTo>
                  <a:pt x="6207" y="12"/>
                  <a:pt x="6196" y="25"/>
                  <a:pt x="6196" y="48"/>
                </a:cubicBezTo>
                <a:cubicBezTo>
                  <a:pt x="6196" y="72"/>
                  <a:pt x="6207" y="83"/>
                  <a:pt x="6231" y="83"/>
                </a:cubicBezTo>
                <a:cubicBezTo>
                  <a:pt x="6301" y="83"/>
                  <a:pt x="6385" y="96"/>
                  <a:pt x="6467" y="96"/>
                </a:cubicBezTo>
                <a:cubicBezTo>
                  <a:pt x="6491" y="96"/>
                  <a:pt x="6503" y="83"/>
                  <a:pt x="6503" y="60"/>
                </a:cubicBezTo>
                <a:cubicBezTo>
                  <a:pt x="6503" y="36"/>
                  <a:pt x="6491" y="25"/>
                  <a:pt x="6467" y="25"/>
                </a:cubicBezTo>
                <a:cubicBezTo>
                  <a:pt x="6385" y="25"/>
                  <a:pt x="6314" y="12"/>
                  <a:pt x="6231" y="12"/>
                </a:cubicBezTo>
                <a:close/>
                <a:moveTo>
                  <a:pt x="4080" y="33"/>
                </a:moveTo>
                <a:cubicBezTo>
                  <a:pt x="4076" y="33"/>
                  <a:pt x="4072" y="34"/>
                  <a:pt x="4068" y="36"/>
                </a:cubicBezTo>
                <a:cubicBezTo>
                  <a:pt x="3984" y="36"/>
                  <a:pt x="3913" y="36"/>
                  <a:pt x="3831" y="48"/>
                </a:cubicBezTo>
                <a:cubicBezTo>
                  <a:pt x="3808" y="48"/>
                  <a:pt x="3795" y="60"/>
                  <a:pt x="3795" y="83"/>
                </a:cubicBezTo>
                <a:cubicBezTo>
                  <a:pt x="3795" y="107"/>
                  <a:pt x="3819" y="119"/>
                  <a:pt x="3831" y="119"/>
                </a:cubicBezTo>
                <a:cubicBezTo>
                  <a:pt x="3913" y="107"/>
                  <a:pt x="3997" y="107"/>
                  <a:pt x="4079" y="107"/>
                </a:cubicBezTo>
                <a:cubicBezTo>
                  <a:pt x="4091" y="107"/>
                  <a:pt x="4103" y="83"/>
                  <a:pt x="4103" y="60"/>
                </a:cubicBezTo>
                <a:cubicBezTo>
                  <a:pt x="4103" y="50"/>
                  <a:pt x="4095" y="33"/>
                  <a:pt x="4080" y="33"/>
                </a:cubicBezTo>
                <a:close/>
                <a:moveTo>
                  <a:pt x="6703" y="36"/>
                </a:moveTo>
                <a:cubicBezTo>
                  <a:pt x="6692" y="36"/>
                  <a:pt x="6668" y="48"/>
                  <a:pt x="6668" y="72"/>
                </a:cubicBezTo>
                <a:cubicBezTo>
                  <a:pt x="6668" y="96"/>
                  <a:pt x="6680" y="107"/>
                  <a:pt x="6703" y="107"/>
                </a:cubicBezTo>
                <a:cubicBezTo>
                  <a:pt x="6787" y="107"/>
                  <a:pt x="6858" y="119"/>
                  <a:pt x="6940" y="119"/>
                </a:cubicBezTo>
                <a:cubicBezTo>
                  <a:pt x="6963" y="119"/>
                  <a:pt x="6976" y="107"/>
                  <a:pt x="6976" y="96"/>
                </a:cubicBezTo>
                <a:cubicBezTo>
                  <a:pt x="6987" y="72"/>
                  <a:pt x="6963" y="48"/>
                  <a:pt x="6952" y="48"/>
                </a:cubicBezTo>
                <a:cubicBezTo>
                  <a:pt x="6869" y="48"/>
                  <a:pt x="6787" y="36"/>
                  <a:pt x="6703" y="36"/>
                </a:cubicBezTo>
                <a:close/>
                <a:moveTo>
                  <a:pt x="3595" y="60"/>
                </a:moveTo>
                <a:cubicBezTo>
                  <a:pt x="3512" y="72"/>
                  <a:pt x="3429" y="72"/>
                  <a:pt x="3346" y="83"/>
                </a:cubicBezTo>
                <a:cubicBezTo>
                  <a:pt x="3335" y="83"/>
                  <a:pt x="3322" y="107"/>
                  <a:pt x="3322" y="119"/>
                </a:cubicBezTo>
                <a:cubicBezTo>
                  <a:pt x="3322" y="143"/>
                  <a:pt x="3335" y="154"/>
                  <a:pt x="3358" y="154"/>
                </a:cubicBezTo>
                <a:cubicBezTo>
                  <a:pt x="3441" y="143"/>
                  <a:pt x="3512" y="143"/>
                  <a:pt x="3595" y="131"/>
                </a:cubicBezTo>
                <a:cubicBezTo>
                  <a:pt x="3618" y="131"/>
                  <a:pt x="3630" y="119"/>
                  <a:pt x="3630" y="96"/>
                </a:cubicBezTo>
                <a:cubicBezTo>
                  <a:pt x="3630" y="72"/>
                  <a:pt x="3606" y="60"/>
                  <a:pt x="3595" y="60"/>
                </a:cubicBezTo>
                <a:close/>
                <a:moveTo>
                  <a:pt x="7189" y="72"/>
                </a:moveTo>
                <a:cubicBezTo>
                  <a:pt x="7165" y="72"/>
                  <a:pt x="7153" y="83"/>
                  <a:pt x="7153" y="107"/>
                </a:cubicBezTo>
                <a:cubicBezTo>
                  <a:pt x="7141" y="119"/>
                  <a:pt x="7165" y="143"/>
                  <a:pt x="7176" y="143"/>
                </a:cubicBezTo>
                <a:cubicBezTo>
                  <a:pt x="7259" y="154"/>
                  <a:pt x="7342" y="154"/>
                  <a:pt x="7425" y="166"/>
                </a:cubicBezTo>
                <a:cubicBezTo>
                  <a:pt x="7436" y="166"/>
                  <a:pt x="7460" y="154"/>
                  <a:pt x="7460" y="131"/>
                </a:cubicBezTo>
                <a:cubicBezTo>
                  <a:pt x="7460" y="107"/>
                  <a:pt x="7449" y="96"/>
                  <a:pt x="7425" y="96"/>
                </a:cubicBezTo>
                <a:cubicBezTo>
                  <a:pt x="7342" y="83"/>
                  <a:pt x="7271" y="83"/>
                  <a:pt x="7189" y="72"/>
                </a:cubicBezTo>
                <a:close/>
                <a:moveTo>
                  <a:pt x="3110" y="107"/>
                </a:moveTo>
                <a:cubicBezTo>
                  <a:pt x="3027" y="107"/>
                  <a:pt x="2956" y="119"/>
                  <a:pt x="2873" y="131"/>
                </a:cubicBezTo>
                <a:cubicBezTo>
                  <a:pt x="2850" y="131"/>
                  <a:pt x="2838" y="154"/>
                  <a:pt x="2838" y="166"/>
                </a:cubicBezTo>
                <a:cubicBezTo>
                  <a:pt x="2838" y="190"/>
                  <a:pt x="2862" y="201"/>
                  <a:pt x="2873" y="201"/>
                </a:cubicBezTo>
                <a:lnTo>
                  <a:pt x="2885" y="201"/>
                </a:lnTo>
                <a:cubicBezTo>
                  <a:pt x="2956" y="190"/>
                  <a:pt x="3039" y="190"/>
                  <a:pt x="3122" y="178"/>
                </a:cubicBezTo>
                <a:cubicBezTo>
                  <a:pt x="3133" y="178"/>
                  <a:pt x="3157" y="154"/>
                  <a:pt x="3157" y="143"/>
                </a:cubicBezTo>
                <a:cubicBezTo>
                  <a:pt x="3146" y="119"/>
                  <a:pt x="3133" y="107"/>
                  <a:pt x="3110" y="107"/>
                </a:cubicBezTo>
                <a:close/>
                <a:moveTo>
                  <a:pt x="7661" y="119"/>
                </a:moveTo>
                <a:cubicBezTo>
                  <a:pt x="7649" y="119"/>
                  <a:pt x="7625" y="131"/>
                  <a:pt x="7625" y="154"/>
                </a:cubicBezTo>
                <a:cubicBezTo>
                  <a:pt x="7625" y="166"/>
                  <a:pt x="7638" y="190"/>
                  <a:pt x="7661" y="190"/>
                </a:cubicBezTo>
                <a:cubicBezTo>
                  <a:pt x="7732" y="201"/>
                  <a:pt x="7815" y="201"/>
                  <a:pt x="7898" y="214"/>
                </a:cubicBezTo>
                <a:cubicBezTo>
                  <a:pt x="7922" y="214"/>
                  <a:pt x="7933" y="201"/>
                  <a:pt x="7933" y="190"/>
                </a:cubicBezTo>
                <a:cubicBezTo>
                  <a:pt x="7933" y="166"/>
                  <a:pt x="7922" y="143"/>
                  <a:pt x="7898" y="143"/>
                </a:cubicBezTo>
                <a:cubicBezTo>
                  <a:pt x="7827" y="131"/>
                  <a:pt x="7744" y="131"/>
                  <a:pt x="7661" y="119"/>
                </a:cubicBezTo>
                <a:close/>
                <a:moveTo>
                  <a:pt x="2637" y="154"/>
                </a:moveTo>
                <a:cubicBezTo>
                  <a:pt x="2554" y="166"/>
                  <a:pt x="2471" y="178"/>
                  <a:pt x="2400" y="190"/>
                </a:cubicBezTo>
                <a:cubicBezTo>
                  <a:pt x="2377" y="190"/>
                  <a:pt x="2365" y="201"/>
                  <a:pt x="2365" y="225"/>
                </a:cubicBezTo>
                <a:cubicBezTo>
                  <a:pt x="2365" y="249"/>
                  <a:pt x="2389" y="261"/>
                  <a:pt x="2400" y="261"/>
                </a:cubicBezTo>
                <a:lnTo>
                  <a:pt x="2649" y="225"/>
                </a:lnTo>
                <a:cubicBezTo>
                  <a:pt x="2660" y="225"/>
                  <a:pt x="2673" y="201"/>
                  <a:pt x="2673" y="190"/>
                </a:cubicBezTo>
                <a:cubicBezTo>
                  <a:pt x="2673" y="166"/>
                  <a:pt x="2649" y="154"/>
                  <a:pt x="2637" y="154"/>
                </a:cubicBezTo>
                <a:close/>
                <a:moveTo>
                  <a:pt x="8146" y="178"/>
                </a:moveTo>
                <a:cubicBezTo>
                  <a:pt x="8122" y="178"/>
                  <a:pt x="8098" y="190"/>
                  <a:pt x="8098" y="201"/>
                </a:cubicBezTo>
                <a:cubicBezTo>
                  <a:pt x="8098" y="225"/>
                  <a:pt x="8111" y="249"/>
                  <a:pt x="8134" y="249"/>
                </a:cubicBezTo>
                <a:cubicBezTo>
                  <a:pt x="8205" y="261"/>
                  <a:pt x="8288" y="272"/>
                  <a:pt x="8371" y="285"/>
                </a:cubicBezTo>
                <a:cubicBezTo>
                  <a:pt x="8394" y="285"/>
                  <a:pt x="8406" y="272"/>
                  <a:pt x="8406" y="249"/>
                </a:cubicBezTo>
                <a:cubicBezTo>
                  <a:pt x="8418" y="225"/>
                  <a:pt x="8394" y="214"/>
                  <a:pt x="8382" y="214"/>
                </a:cubicBezTo>
                <a:cubicBezTo>
                  <a:pt x="8300" y="201"/>
                  <a:pt x="8217" y="190"/>
                  <a:pt x="8146" y="178"/>
                </a:cubicBezTo>
                <a:close/>
                <a:moveTo>
                  <a:pt x="2164" y="214"/>
                </a:moveTo>
                <a:lnTo>
                  <a:pt x="1916" y="249"/>
                </a:lnTo>
                <a:cubicBezTo>
                  <a:pt x="1904" y="249"/>
                  <a:pt x="1892" y="272"/>
                  <a:pt x="1892" y="296"/>
                </a:cubicBezTo>
                <a:cubicBezTo>
                  <a:pt x="1892" y="308"/>
                  <a:pt x="1904" y="320"/>
                  <a:pt x="1927" y="320"/>
                </a:cubicBezTo>
                <a:cubicBezTo>
                  <a:pt x="2011" y="308"/>
                  <a:pt x="2093" y="296"/>
                  <a:pt x="2164" y="285"/>
                </a:cubicBezTo>
                <a:cubicBezTo>
                  <a:pt x="2187" y="285"/>
                  <a:pt x="2200" y="272"/>
                  <a:pt x="2200" y="249"/>
                </a:cubicBezTo>
                <a:cubicBezTo>
                  <a:pt x="2200" y="225"/>
                  <a:pt x="2176" y="214"/>
                  <a:pt x="2164" y="214"/>
                </a:cubicBezTo>
                <a:close/>
                <a:moveTo>
                  <a:pt x="8607" y="246"/>
                </a:moveTo>
                <a:cubicBezTo>
                  <a:pt x="8591" y="246"/>
                  <a:pt x="8581" y="263"/>
                  <a:pt x="8571" y="272"/>
                </a:cubicBezTo>
                <a:cubicBezTo>
                  <a:pt x="8571" y="296"/>
                  <a:pt x="8584" y="308"/>
                  <a:pt x="8607" y="320"/>
                </a:cubicBezTo>
                <a:cubicBezTo>
                  <a:pt x="8689" y="332"/>
                  <a:pt x="8760" y="343"/>
                  <a:pt x="8844" y="356"/>
                </a:cubicBezTo>
                <a:cubicBezTo>
                  <a:pt x="8867" y="356"/>
                  <a:pt x="8879" y="343"/>
                  <a:pt x="8879" y="332"/>
                </a:cubicBezTo>
                <a:cubicBezTo>
                  <a:pt x="8891" y="308"/>
                  <a:pt x="8879" y="285"/>
                  <a:pt x="8855" y="285"/>
                </a:cubicBezTo>
                <a:cubicBezTo>
                  <a:pt x="8773" y="272"/>
                  <a:pt x="8689" y="261"/>
                  <a:pt x="8619" y="249"/>
                </a:cubicBezTo>
                <a:cubicBezTo>
                  <a:pt x="8614" y="247"/>
                  <a:pt x="8610" y="246"/>
                  <a:pt x="8607" y="246"/>
                </a:cubicBezTo>
                <a:close/>
                <a:moveTo>
                  <a:pt x="1680" y="285"/>
                </a:moveTo>
                <a:cubicBezTo>
                  <a:pt x="1596" y="296"/>
                  <a:pt x="1525" y="320"/>
                  <a:pt x="1443" y="332"/>
                </a:cubicBezTo>
                <a:cubicBezTo>
                  <a:pt x="1431" y="332"/>
                  <a:pt x="1420" y="343"/>
                  <a:pt x="1420" y="367"/>
                </a:cubicBezTo>
                <a:cubicBezTo>
                  <a:pt x="1420" y="391"/>
                  <a:pt x="1431" y="403"/>
                  <a:pt x="1455" y="403"/>
                </a:cubicBezTo>
                <a:cubicBezTo>
                  <a:pt x="1538" y="391"/>
                  <a:pt x="1609" y="367"/>
                  <a:pt x="1691" y="356"/>
                </a:cubicBezTo>
                <a:cubicBezTo>
                  <a:pt x="1715" y="356"/>
                  <a:pt x="1727" y="332"/>
                  <a:pt x="1727" y="320"/>
                </a:cubicBezTo>
                <a:cubicBezTo>
                  <a:pt x="1727" y="296"/>
                  <a:pt x="1703" y="285"/>
                  <a:pt x="1680" y="285"/>
                </a:cubicBezTo>
                <a:close/>
                <a:moveTo>
                  <a:pt x="9075" y="327"/>
                </a:moveTo>
                <a:cubicBezTo>
                  <a:pt x="9062" y="327"/>
                  <a:pt x="9053" y="338"/>
                  <a:pt x="9044" y="356"/>
                </a:cubicBezTo>
                <a:cubicBezTo>
                  <a:pt x="9044" y="379"/>
                  <a:pt x="9056" y="391"/>
                  <a:pt x="9080" y="403"/>
                </a:cubicBezTo>
                <a:cubicBezTo>
                  <a:pt x="9151" y="414"/>
                  <a:pt x="9233" y="427"/>
                  <a:pt x="9316" y="438"/>
                </a:cubicBezTo>
                <a:cubicBezTo>
                  <a:pt x="9340" y="438"/>
                  <a:pt x="9351" y="427"/>
                  <a:pt x="9351" y="414"/>
                </a:cubicBezTo>
                <a:cubicBezTo>
                  <a:pt x="9351" y="391"/>
                  <a:pt x="9340" y="379"/>
                  <a:pt x="9328" y="367"/>
                </a:cubicBezTo>
                <a:cubicBezTo>
                  <a:pt x="9246" y="356"/>
                  <a:pt x="9162" y="343"/>
                  <a:pt x="9091" y="332"/>
                </a:cubicBezTo>
                <a:cubicBezTo>
                  <a:pt x="9085" y="329"/>
                  <a:pt x="9080" y="327"/>
                  <a:pt x="9075" y="327"/>
                </a:cubicBezTo>
                <a:close/>
                <a:moveTo>
                  <a:pt x="1207" y="367"/>
                </a:moveTo>
                <a:cubicBezTo>
                  <a:pt x="1124" y="379"/>
                  <a:pt x="1053" y="403"/>
                  <a:pt x="970" y="414"/>
                </a:cubicBezTo>
                <a:cubicBezTo>
                  <a:pt x="958" y="414"/>
                  <a:pt x="947" y="438"/>
                  <a:pt x="947" y="462"/>
                </a:cubicBezTo>
                <a:cubicBezTo>
                  <a:pt x="947" y="474"/>
                  <a:pt x="970" y="485"/>
                  <a:pt x="982" y="485"/>
                </a:cubicBezTo>
                <a:lnTo>
                  <a:pt x="994" y="485"/>
                </a:lnTo>
                <a:cubicBezTo>
                  <a:pt x="1065" y="474"/>
                  <a:pt x="1136" y="450"/>
                  <a:pt x="1218" y="438"/>
                </a:cubicBezTo>
                <a:cubicBezTo>
                  <a:pt x="1242" y="438"/>
                  <a:pt x="1254" y="414"/>
                  <a:pt x="1254" y="403"/>
                </a:cubicBezTo>
                <a:cubicBezTo>
                  <a:pt x="1254" y="379"/>
                  <a:pt x="1230" y="367"/>
                  <a:pt x="1207" y="367"/>
                </a:cubicBezTo>
                <a:close/>
                <a:moveTo>
                  <a:pt x="9546" y="422"/>
                </a:moveTo>
                <a:cubicBezTo>
                  <a:pt x="9530" y="422"/>
                  <a:pt x="9517" y="433"/>
                  <a:pt x="9517" y="450"/>
                </a:cubicBezTo>
                <a:cubicBezTo>
                  <a:pt x="9517" y="462"/>
                  <a:pt x="9529" y="485"/>
                  <a:pt x="9541" y="485"/>
                </a:cubicBezTo>
                <a:cubicBezTo>
                  <a:pt x="9624" y="509"/>
                  <a:pt x="9706" y="521"/>
                  <a:pt x="9777" y="545"/>
                </a:cubicBezTo>
                <a:lnTo>
                  <a:pt x="9789" y="545"/>
                </a:lnTo>
                <a:cubicBezTo>
                  <a:pt x="9801" y="545"/>
                  <a:pt x="9813" y="532"/>
                  <a:pt x="9824" y="521"/>
                </a:cubicBezTo>
                <a:cubicBezTo>
                  <a:pt x="9824" y="497"/>
                  <a:pt x="9813" y="474"/>
                  <a:pt x="9801" y="474"/>
                </a:cubicBezTo>
                <a:cubicBezTo>
                  <a:pt x="9718" y="450"/>
                  <a:pt x="9635" y="438"/>
                  <a:pt x="9564" y="427"/>
                </a:cubicBezTo>
                <a:cubicBezTo>
                  <a:pt x="9558" y="423"/>
                  <a:pt x="9552" y="422"/>
                  <a:pt x="9546" y="422"/>
                </a:cubicBezTo>
                <a:close/>
                <a:moveTo>
                  <a:pt x="734" y="462"/>
                </a:moveTo>
                <a:cubicBezTo>
                  <a:pt x="651" y="485"/>
                  <a:pt x="580" y="497"/>
                  <a:pt x="509" y="509"/>
                </a:cubicBezTo>
                <a:cubicBezTo>
                  <a:pt x="485" y="521"/>
                  <a:pt x="474" y="532"/>
                  <a:pt x="474" y="556"/>
                </a:cubicBezTo>
                <a:cubicBezTo>
                  <a:pt x="485" y="568"/>
                  <a:pt x="497" y="580"/>
                  <a:pt x="509" y="580"/>
                </a:cubicBezTo>
                <a:lnTo>
                  <a:pt x="521" y="580"/>
                </a:lnTo>
                <a:cubicBezTo>
                  <a:pt x="592" y="568"/>
                  <a:pt x="663" y="545"/>
                  <a:pt x="758" y="532"/>
                </a:cubicBezTo>
                <a:cubicBezTo>
                  <a:pt x="769" y="532"/>
                  <a:pt x="781" y="509"/>
                  <a:pt x="781" y="485"/>
                </a:cubicBezTo>
                <a:cubicBezTo>
                  <a:pt x="781" y="474"/>
                  <a:pt x="758" y="462"/>
                  <a:pt x="734" y="462"/>
                </a:cubicBezTo>
                <a:close/>
                <a:moveTo>
                  <a:pt x="10014" y="528"/>
                </a:moveTo>
                <a:cubicBezTo>
                  <a:pt x="10003" y="528"/>
                  <a:pt x="9990" y="539"/>
                  <a:pt x="9990" y="556"/>
                </a:cubicBezTo>
                <a:cubicBezTo>
                  <a:pt x="9978" y="568"/>
                  <a:pt x="9990" y="592"/>
                  <a:pt x="10013" y="592"/>
                </a:cubicBezTo>
                <a:cubicBezTo>
                  <a:pt x="10084" y="616"/>
                  <a:pt x="10168" y="639"/>
                  <a:pt x="10239" y="651"/>
                </a:cubicBezTo>
                <a:lnTo>
                  <a:pt x="10250" y="651"/>
                </a:lnTo>
                <a:cubicBezTo>
                  <a:pt x="10274" y="651"/>
                  <a:pt x="10286" y="639"/>
                  <a:pt x="10286" y="627"/>
                </a:cubicBezTo>
                <a:cubicBezTo>
                  <a:pt x="10297" y="603"/>
                  <a:pt x="10286" y="592"/>
                  <a:pt x="10262" y="580"/>
                </a:cubicBezTo>
                <a:cubicBezTo>
                  <a:pt x="10179" y="568"/>
                  <a:pt x="10108" y="545"/>
                  <a:pt x="10026" y="532"/>
                </a:cubicBezTo>
                <a:cubicBezTo>
                  <a:pt x="10023" y="529"/>
                  <a:pt x="10018" y="528"/>
                  <a:pt x="10014" y="528"/>
                </a:cubicBezTo>
                <a:close/>
                <a:moveTo>
                  <a:pt x="281" y="565"/>
                </a:moveTo>
                <a:cubicBezTo>
                  <a:pt x="278" y="565"/>
                  <a:pt x="275" y="566"/>
                  <a:pt x="272" y="568"/>
                </a:cubicBezTo>
                <a:cubicBezTo>
                  <a:pt x="119" y="603"/>
                  <a:pt x="36" y="627"/>
                  <a:pt x="36" y="627"/>
                </a:cubicBezTo>
                <a:cubicBezTo>
                  <a:pt x="12" y="627"/>
                  <a:pt x="1" y="651"/>
                  <a:pt x="12" y="674"/>
                </a:cubicBezTo>
                <a:cubicBezTo>
                  <a:pt x="12" y="687"/>
                  <a:pt x="25" y="698"/>
                  <a:pt x="48" y="698"/>
                </a:cubicBezTo>
                <a:lnTo>
                  <a:pt x="60" y="698"/>
                </a:lnTo>
                <a:cubicBezTo>
                  <a:pt x="60" y="698"/>
                  <a:pt x="143" y="674"/>
                  <a:pt x="285" y="639"/>
                </a:cubicBezTo>
                <a:cubicBezTo>
                  <a:pt x="308" y="627"/>
                  <a:pt x="320" y="616"/>
                  <a:pt x="308" y="592"/>
                </a:cubicBezTo>
                <a:cubicBezTo>
                  <a:pt x="308" y="582"/>
                  <a:pt x="293" y="565"/>
                  <a:pt x="281" y="565"/>
                </a:cubicBezTo>
                <a:close/>
                <a:moveTo>
                  <a:pt x="10480" y="646"/>
                </a:moveTo>
                <a:cubicBezTo>
                  <a:pt x="10464" y="646"/>
                  <a:pt x="10451" y="657"/>
                  <a:pt x="10451" y="674"/>
                </a:cubicBezTo>
                <a:cubicBezTo>
                  <a:pt x="10439" y="687"/>
                  <a:pt x="10451" y="710"/>
                  <a:pt x="10475" y="710"/>
                </a:cubicBezTo>
                <a:cubicBezTo>
                  <a:pt x="10557" y="734"/>
                  <a:pt x="10628" y="758"/>
                  <a:pt x="10711" y="781"/>
                </a:cubicBezTo>
                <a:cubicBezTo>
                  <a:pt x="10735" y="781"/>
                  <a:pt x="10746" y="769"/>
                  <a:pt x="10746" y="758"/>
                </a:cubicBezTo>
                <a:cubicBezTo>
                  <a:pt x="10759" y="734"/>
                  <a:pt x="10746" y="722"/>
                  <a:pt x="10723" y="710"/>
                </a:cubicBezTo>
                <a:cubicBezTo>
                  <a:pt x="10652" y="687"/>
                  <a:pt x="10570" y="663"/>
                  <a:pt x="10499" y="651"/>
                </a:cubicBezTo>
                <a:cubicBezTo>
                  <a:pt x="10492" y="648"/>
                  <a:pt x="10486" y="646"/>
                  <a:pt x="10480" y="646"/>
                </a:cubicBezTo>
                <a:close/>
                <a:moveTo>
                  <a:pt x="10941" y="776"/>
                </a:moveTo>
                <a:cubicBezTo>
                  <a:pt x="10925" y="776"/>
                  <a:pt x="10912" y="788"/>
                  <a:pt x="10912" y="805"/>
                </a:cubicBezTo>
                <a:cubicBezTo>
                  <a:pt x="10901" y="816"/>
                  <a:pt x="10912" y="840"/>
                  <a:pt x="10936" y="852"/>
                </a:cubicBezTo>
                <a:cubicBezTo>
                  <a:pt x="11007" y="876"/>
                  <a:pt x="11090" y="899"/>
                  <a:pt x="11161" y="923"/>
                </a:cubicBezTo>
                <a:lnTo>
                  <a:pt x="11172" y="923"/>
                </a:lnTo>
                <a:cubicBezTo>
                  <a:pt x="11184" y="923"/>
                  <a:pt x="11208" y="911"/>
                  <a:pt x="11208" y="899"/>
                </a:cubicBezTo>
                <a:cubicBezTo>
                  <a:pt x="11219" y="876"/>
                  <a:pt x="11208" y="852"/>
                  <a:pt x="11184" y="852"/>
                </a:cubicBezTo>
                <a:cubicBezTo>
                  <a:pt x="11113" y="828"/>
                  <a:pt x="11030" y="805"/>
                  <a:pt x="10959" y="781"/>
                </a:cubicBezTo>
                <a:cubicBezTo>
                  <a:pt x="10953" y="778"/>
                  <a:pt x="10946" y="776"/>
                  <a:pt x="10941" y="776"/>
                </a:cubicBezTo>
                <a:close/>
                <a:moveTo>
                  <a:pt x="11408" y="923"/>
                </a:moveTo>
                <a:cubicBezTo>
                  <a:pt x="11397" y="923"/>
                  <a:pt x="11373" y="923"/>
                  <a:pt x="11373" y="947"/>
                </a:cubicBezTo>
                <a:cubicBezTo>
                  <a:pt x="11361" y="970"/>
                  <a:pt x="11373" y="982"/>
                  <a:pt x="11385" y="994"/>
                </a:cubicBezTo>
                <a:cubicBezTo>
                  <a:pt x="11468" y="1018"/>
                  <a:pt x="11539" y="1041"/>
                  <a:pt x="11621" y="1065"/>
                </a:cubicBezTo>
                <a:cubicBezTo>
                  <a:pt x="11621" y="1076"/>
                  <a:pt x="11621" y="1076"/>
                  <a:pt x="11634" y="1076"/>
                </a:cubicBezTo>
                <a:cubicBezTo>
                  <a:pt x="11645" y="1076"/>
                  <a:pt x="11657" y="1065"/>
                  <a:pt x="11657" y="1053"/>
                </a:cubicBezTo>
                <a:cubicBezTo>
                  <a:pt x="11669" y="1029"/>
                  <a:pt x="11657" y="1005"/>
                  <a:pt x="11645" y="1005"/>
                </a:cubicBezTo>
                <a:cubicBezTo>
                  <a:pt x="11563" y="970"/>
                  <a:pt x="11492" y="947"/>
                  <a:pt x="11408" y="923"/>
                </a:cubicBezTo>
                <a:close/>
                <a:moveTo>
                  <a:pt x="11850" y="1083"/>
                </a:moveTo>
                <a:cubicBezTo>
                  <a:pt x="11834" y="1083"/>
                  <a:pt x="11823" y="1092"/>
                  <a:pt x="11823" y="1100"/>
                </a:cubicBezTo>
                <a:cubicBezTo>
                  <a:pt x="11810" y="1124"/>
                  <a:pt x="11823" y="1147"/>
                  <a:pt x="11846" y="1147"/>
                </a:cubicBezTo>
                <a:cubicBezTo>
                  <a:pt x="11917" y="1183"/>
                  <a:pt x="11988" y="1207"/>
                  <a:pt x="12070" y="1230"/>
                </a:cubicBezTo>
                <a:cubicBezTo>
                  <a:pt x="12070" y="1242"/>
                  <a:pt x="12070" y="1242"/>
                  <a:pt x="12083" y="1242"/>
                </a:cubicBezTo>
                <a:cubicBezTo>
                  <a:pt x="12094" y="1242"/>
                  <a:pt x="12106" y="1230"/>
                  <a:pt x="12106" y="1218"/>
                </a:cubicBezTo>
                <a:cubicBezTo>
                  <a:pt x="12118" y="1194"/>
                  <a:pt x="12106" y="1171"/>
                  <a:pt x="12094" y="1171"/>
                </a:cubicBezTo>
                <a:cubicBezTo>
                  <a:pt x="12012" y="1136"/>
                  <a:pt x="11941" y="1112"/>
                  <a:pt x="11870" y="1089"/>
                </a:cubicBezTo>
                <a:cubicBezTo>
                  <a:pt x="11863" y="1085"/>
                  <a:pt x="11856" y="1083"/>
                  <a:pt x="11850" y="1083"/>
                </a:cubicBezTo>
                <a:close/>
                <a:moveTo>
                  <a:pt x="12319" y="1254"/>
                </a:moveTo>
                <a:cubicBezTo>
                  <a:pt x="12296" y="1254"/>
                  <a:pt x="12272" y="1254"/>
                  <a:pt x="12272" y="1278"/>
                </a:cubicBezTo>
                <a:cubicBezTo>
                  <a:pt x="12260" y="1289"/>
                  <a:pt x="12272" y="1313"/>
                  <a:pt x="12283" y="1325"/>
                </a:cubicBezTo>
                <a:cubicBezTo>
                  <a:pt x="12366" y="1349"/>
                  <a:pt x="12437" y="1384"/>
                  <a:pt x="12508" y="1420"/>
                </a:cubicBezTo>
                <a:lnTo>
                  <a:pt x="12520" y="1420"/>
                </a:lnTo>
                <a:cubicBezTo>
                  <a:pt x="12532" y="1420"/>
                  <a:pt x="12543" y="1407"/>
                  <a:pt x="12556" y="1396"/>
                </a:cubicBezTo>
                <a:cubicBezTo>
                  <a:pt x="12567" y="1372"/>
                  <a:pt x="12556" y="1360"/>
                  <a:pt x="12532" y="1349"/>
                </a:cubicBezTo>
                <a:cubicBezTo>
                  <a:pt x="12461" y="1313"/>
                  <a:pt x="12390" y="1289"/>
                  <a:pt x="12319" y="1254"/>
                </a:cubicBezTo>
                <a:close/>
                <a:moveTo>
                  <a:pt x="12739" y="1438"/>
                </a:moveTo>
                <a:cubicBezTo>
                  <a:pt x="12726" y="1438"/>
                  <a:pt x="12718" y="1450"/>
                  <a:pt x="12709" y="1467"/>
                </a:cubicBezTo>
                <a:cubicBezTo>
                  <a:pt x="12698" y="1478"/>
                  <a:pt x="12709" y="1502"/>
                  <a:pt x="12732" y="1514"/>
                </a:cubicBezTo>
                <a:cubicBezTo>
                  <a:pt x="12803" y="1538"/>
                  <a:pt x="12874" y="1573"/>
                  <a:pt x="12945" y="1609"/>
                </a:cubicBezTo>
                <a:lnTo>
                  <a:pt x="12958" y="1609"/>
                </a:lnTo>
                <a:cubicBezTo>
                  <a:pt x="12969" y="1609"/>
                  <a:pt x="12981" y="1609"/>
                  <a:pt x="12993" y="1585"/>
                </a:cubicBezTo>
                <a:cubicBezTo>
                  <a:pt x="13005" y="1573"/>
                  <a:pt x="12993" y="1549"/>
                  <a:pt x="12981" y="1538"/>
                </a:cubicBezTo>
                <a:cubicBezTo>
                  <a:pt x="12898" y="1514"/>
                  <a:pt x="12827" y="1478"/>
                  <a:pt x="12756" y="1443"/>
                </a:cubicBezTo>
                <a:cubicBezTo>
                  <a:pt x="12750" y="1440"/>
                  <a:pt x="12744" y="1438"/>
                  <a:pt x="12739" y="1438"/>
                </a:cubicBezTo>
                <a:close/>
                <a:moveTo>
                  <a:pt x="13176" y="1639"/>
                </a:moveTo>
                <a:cubicBezTo>
                  <a:pt x="13163" y="1639"/>
                  <a:pt x="13155" y="1647"/>
                  <a:pt x="13147" y="1656"/>
                </a:cubicBezTo>
                <a:cubicBezTo>
                  <a:pt x="13134" y="1680"/>
                  <a:pt x="13147" y="1703"/>
                  <a:pt x="13158" y="1715"/>
                </a:cubicBezTo>
                <a:cubicBezTo>
                  <a:pt x="13229" y="1738"/>
                  <a:pt x="13300" y="1774"/>
                  <a:pt x="13371" y="1809"/>
                </a:cubicBezTo>
                <a:cubicBezTo>
                  <a:pt x="13383" y="1821"/>
                  <a:pt x="13383" y="1821"/>
                  <a:pt x="13395" y="1821"/>
                </a:cubicBezTo>
                <a:cubicBezTo>
                  <a:pt x="13407" y="1821"/>
                  <a:pt x="13418" y="1809"/>
                  <a:pt x="13418" y="1798"/>
                </a:cubicBezTo>
                <a:cubicBezTo>
                  <a:pt x="13430" y="1786"/>
                  <a:pt x="13430" y="1762"/>
                  <a:pt x="13407" y="1751"/>
                </a:cubicBezTo>
                <a:lnTo>
                  <a:pt x="13194" y="1644"/>
                </a:lnTo>
                <a:cubicBezTo>
                  <a:pt x="13187" y="1640"/>
                  <a:pt x="13181" y="1639"/>
                  <a:pt x="13176" y="1639"/>
                </a:cubicBezTo>
                <a:close/>
                <a:moveTo>
                  <a:pt x="13608" y="1852"/>
                </a:moveTo>
                <a:cubicBezTo>
                  <a:pt x="13596" y="1852"/>
                  <a:pt x="13581" y="1863"/>
                  <a:pt x="13572" y="1880"/>
                </a:cubicBezTo>
                <a:cubicBezTo>
                  <a:pt x="13560" y="1892"/>
                  <a:pt x="13572" y="1916"/>
                  <a:pt x="13584" y="1927"/>
                </a:cubicBezTo>
                <a:lnTo>
                  <a:pt x="13796" y="2034"/>
                </a:lnTo>
                <a:lnTo>
                  <a:pt x="13820" y="2034"/>
                </a:lnTo>
                <a:cubicBezTo>
                  <a:pt x="13832" y="2034"/>
                  <a:pt x="13844" y="2034"/>
                  <a:pt x="13844" y="2022"/>
                </a:cubicBezTo>
                <a:cubicBezTo>
                  <a:pt x="13856" y="1998"/>
                  <a:pt x="13856" y="1987"/>
                  <a:pt x="13832" y="1975"/>
                </a:cubicBezTo>
                <a:cubicBezTo>
                  <a:pt x="13761" y="1940"/>
                  <a:pt x="13691" y="1892"/>
                  <a:pt x="13620" y="1856"/>
                </a:cubicBezTo>
                <a:cubicBezTo>
                  <a:pt x="13616" y="1853"/>
                  <a:pt x="13612" y="1852"/>
                  <a:pt x="13608" y="1852"/>
                </a:cubicBezTo>
                <a:close/>
                <a:moveTo>
                  <a:pt x="14021" y="2086"/>
                </a:moveTo>
                <a:cubicBezTo>
                  <a:pt x="14012" y="2086"/>
                  <a:pt x="14005" y="2091"/>
                  <a:pt x="13998" y="2105"/>
                </a:cubicBezTo>
                <a:cubicBezTo>
                  <a:pt x="13986" y="2117"/>
                  <a:pt x="13986" y="2140"/>
                  <a:pt x="14009" y="2153"/>
                </a:cubicBezTo>
                <a:cubicBezTo>
                  <a:pt x="14080" y="2187"/>
                  <a:pt x="14151" y="2235"/>
                  <a:pt x="14211" y="2271"/>
                </a:cubicBezTo>
                <a:lnTo>
                  <a:pt x="14234" y="2271"/>
                </a:lnTo>
                <a:cubicBezTo>
                  <a:pt x="14246" y="2271"/>
                  <a:pt x="14258" y="2271"/>
                  <a:pt x="14269" y="2258"/>
                </a:cubicBezTo>
                <a:cubicBezTo>
                  <a:pt x="14269" y="2235"/>
                  <a:pt x="14269" y="2223"/>
                  <a:pt x="14258" y="2211"/>
                </a:cubicBezTo>
                <a:cubicBezTo>
                  <a:pt x="14187" y="2164"/>
                  <a:pt x="14116" y="2129"/>
                  <a:pt x="14045" y="2093"/>
                </a:cubicBezTo>
                <a:cubicBezTo>
                  <a:pt x="14036" y="2088"/>
                  <a:pt x="14028" y="2086"/>
                  <a:pt x="14021" y="2086"/>
                </a:cubicBezTo>
                <a:close/>
                <a:moveTo>
                  <a:pt x="14446" y="2325"/>
                </a:moveTo>
                <a:cubicBezTo>
                  <a:pt x="14434" y="2325"/>
                  <a:pt x="14420" y="2333"/>
                  <a:pt x="14411" y="2342"/>
                </a:cubicBezTo>
                <a:cubicBezTo>
                  <a:pt x="14400" y="2365"/>
                  <a:pt x="14400" y="2377"/>
                  <a:pt x="14423" y="2389"/>
                </a:cubicBezTo>
                <a:cubicBezTo>
                  <a:pt x="14494" y="2436"/>
                  <a:pt x="14553" y="2471"/>
                  <a:pt x="14624" y="2519"/>
                </a:cubicBezTo>
                <a:lnTo>
                  <a:pt x="14648" y="2519"/>
                </a:lnTo>
                <a:cubicBezTo>
                  <a:pt x="14660" y="2519"/>
                  <a:pt x="14671" y="2519"/>
                  <a:pt x="14671" y="2507"/>
                </a:cubicBezTo>
                <a:cubicBezTo>
                  <a:pt x="14684" y="2495"/>
                  <a:pt x="14684" y="2471"/>
                  <a:pt x="14660" y="2460"/>
                </a:cubicBezTo>
                <a:cubicBezTo>
                  <a:pt x="14589" y="2413"/>
                  <a:pt x="14529" y="2377"/>
                  <a:pt x="14458" y="2329"/>
                </a:cubicBezTo>
                <a:cubicBezTo>
                  <a:pt x="14455" y="2326"/>
                  <a:pt x="14451" y="2325"/>
                  <a:pt x="14446" y="2325"/>
                </a:cubicBezTo>
                <a:close/>
                <a:moveTo>
                  <a:pt x="14842" y="2582"/>
                </a:moveTo>
                <a:cubicBezTo>
                  <a:pt x="14832" y="2582"/>
                  <a:pt x="14820" y="2588"/>
                  <a:pt x="14813" y="2602"/>
                </a:cubicBezTo>
                <a:cubicBezTo>
                  <a:pt x="14802" y="2613"/>
                  <a:pt x="14813" y="2637"/>
                  <a:pt x="14825" y="2649"/>
                </a:cubicBezTo>
                <a:cubicBezTo>
                  <a:pt x="14896" y="2696"/>
                  <a:pt x="14955" y="2731"/>
                  <a:pt x="15026" y="2779"/>
                </a:cubicBezTo>
                <a:cubicBezTo>
                  <a:pt x="15026" y="2791"/>
                  <a:pt x="15038" y="2791"/>
                  <a:pt x="15038" y="2791"/>
                </a:cubicBezTo>
                <a:cubicBezTo>
                  <a:pt x="15050" y="2791"/>
                  <a:pt x="15062" y="2779"/>
                  <a:pt x="15073" y="2767"/>
                </a:cubicBezTo>
                <a:cubicBezTo>
                  <a:pt x="15085" y="2755"/>
                  <a:pt x="15085" y="2731"/>
                  <a:pt x="15062" y="2720"/>
                </a:cubicBezTo>
                <a:cubicBezTo>
                  <a:pt x="15002" y="2673"/>
                  <a:pt x="14931" y="2637"/>
                  <a:pt x="14860" y="2589"/>
                </a:cubicBezTo>
                <a:cubicBezTo>
                  <a:pt x="14856" y="2585"/>
                  <a:pt x="14849" y="2582"/>
                  <a:pt x="14842" y="2582"/>
                </a:cubicBezTo>
                <a:close/>
                <a:moveTo>
                  <a:pt x="15239" y="2853"/>
                </a:moveTo>
                <a:cubicBezTo>
                  <a:pt x="15230" y="2853"/>
                  <a:pt x="15221" y="2856"/>
                  <a:pt x="15215" y="2862"/>
                </a:cubicBezTo>
                <a:cubicBezTo>
                  <a:pt x="15204" y="2885"/>
                  <a:pt x="15204" y="2909"/>
                  <a:pt x="15215" y="2920"/>
                </a:cubicBezTo>
                <a:cubicBezTo>
                  <a:pt x="15286" y="2968"/>
                  <a:pt x="15346" y="3015"/>
                  <a:pt x="15417" y="3062"/>
                </a:cubicBezTo>
                <a:lnTo>
                  <a:pt x="15440" y="3062"/>
                </a:lnTo>
                <a:cubicBezTo>
                  <a:pt x="15451" y="3062"/>
                  <a:pt x="15451" y="3062"/>
                  <a:pt x="15464" y="3051"/>
                </a:cubicBezTo>
                <a:cubicBezTo>
                  <a:pt x="15475" y="3027"/>
                  <a:pt x="15475" y="3015"/>
                  <a:pt x="15451" y="3004"/>
                </a:cubicBezTo>
                <a:cubicBezTo>
                  <a:pt x="15393" y="2956"/>
                  <a:pt x="15322" y="2909"/>
                  <a:pt x="15262" y="2862"/>
                </a:cubicBezTo>
                <a:cubicBezTo>
                  <a:pt x="15257" y="2856"/>
                  <a:pt x="15248" y="2853"/>
                  <a:pt x="15239" y="2853"/>
                </a:cubicBezTo>
                <a:close/>
                <a:moveTo>
                  <a:pt x="15619" y="3136"/>
                </a:moveTo>
                <a:cubicBezTo>
                  <a:pt x="15608" y="3136"/>
                  <a:pt x="15600" y="3139"/>
                  <a:pt x="15593" y="3146"/>
                </a:cubicBezTo>
                <a:cubicBezTo>
                  <a:pt x="15582" y="3169"/>
                  <a:pt x="15593" y="3193"/>
                  <a:pt x="15606" y="3204"/>
                </a:cubicBezTo>
                <a:cubicBezTo>
                  <a:pt x="15664" y="3251"/>
                  <a:pt x="15735" y="3299"/>
                  <a:pt x="15795" y="3346"/>
                </a:cubicBezTo>
                <a:cubicBezTo>
                  <a:pt x="15806" y="3346"/>
                  <a:pt x="15806" y="3358"/>
                  <a:pt x="15818" y="3358"/>
                </a:cubicBezTo>
                <a:cubicBezTo>
                  <a:pt x="15830" y="3358"/>
                  <a:pt x="15842" y="3346"/>
                  <a:pt x="15842" y="3335"/>
                </a:cubicBezTo>
                <a:cubicBezTo>
                  <a:pt x="15853" y="3322"/>
                  <a:pt x="15853" y="3299"/>
                  <a:pt x="15842" y="3287"/>
                </a:cubicBezTo>
                <a:cubicBezTo>
                  <a:pt x="15771" y="3240"/>
                  <a:pt x="15712" y="3193"/>
                  <a:pt x="15653" y="3146"/>
                </a:cubicBezTo>
                <a:cubicBezTo>
                  <a:pt x="15641" y="3139"/>
                  <a:pt x="15629" y="3136"/>
                  <a:pt x="15619" y="3136"/>
                </a:cubicBezTo>
                <a:close/>
                <a:moveTo>
                  <a:pt x="15997" y="3432"/>
                </a:moveTo>
                <a:cubicBezTo>
                  <a:pt x="15987" y="3432"/>
                  <a:pt x="15978" y="3435"/>
                  <a:pt x="15972" y="3441"/>
                </a:cubicBezTo>
                <a:cubicBezTo>
                  <a:pt x="15960" y="3464"/>
                  <a:pt x="15960" y="3488"/>
                  <a:pt x="15984" y="3500"/>
                </a:cubicBezTo>
                <a:lnTo>
                  <a:pt x="16161" y="3642"/>
                </a:lnTo>
                <a:cubicBezTo>
                  <a:pt x="16173" y="3653"/>
                  <a:pt x="16184" y="3653"/>
                  <a:pt x="16184" y="3653"/>
                </a:cubicBezTo>
                <a:cubicBezTo>
                  <a:pt x="16197" y="3653"/>
                  <a:pt x="16208" y="3653"/>
                  <a:pt x="16220" y="3642"/>
                </a:cubicBezTo>
                <a:cubicBezTo>
                  <a:pt x="16232" y="3630"/>
                  <a:pt x="16220" y="3606"/>
                  <a:pt x="16208" y="3595"/>
                </a:cubicBezTo>
                <a:cubicBezTo>
                  <a:pt x="16149" y="3535"/>
                  <a:pt x="16090" y="3488"/>
                  <a:pt x="16031" y="3441"/>
                </a:cubicBezTo>
                <a:cubicBezTo>
                  <a:pt x="16019" y="3435"/>
                  <a:pt x="16008" y="3432"/>
                  <a:pt x="15997" y="3432"/>
                </a:cubicBezTo>
                <a:close/>
                <a:moveTo>
                  <a:pt x="16363" y="3739"/>
                </a:moveTo>
                <a:cubicBezTo>
                  <a:pt x="16353" y="3739"/>
                  <a:pt x="16344" y="3742"/>
                  <a:pt x="16339" y="3748"/>
                </a:cubicBezTo>
                <a:cubicBezTo>
                  <a:pt x="16326" y="3772"/>
                  <a:pt x="16326" y="3795"/>
                  <a:pt x="16350" y="3808"/>
                </a:cubicBezTo>
                <a:cubicBezTo>
                  <a:pt x="16410" y="3855"/>
                  <a:pt x="16468" y="3913"/>
                  <a:pt x="16528" y="3961"/>
                </a:cubicBezTo>
                <a:cubicBezTo>
                  <a:pt x="16528" y="3973"/>
                  <a:pt x="16539" y="3973"/>
                  <a:pt x="16551" y="3973"/>
                </a:cubicBezTo>
                <a:cubicBezTo>
                  <a:pt x="16563" y="3973"/>
                  <a:pt x="16563" y="3973"/>
                  <a:pt x="16575" y="3961"/>
                </a:cubicBezTo>
                <a:cubicBezTo>
                  <a:pt x="16586" y="3949"/>
                  <a:pt x="16586" y="3926"/>
                  <a:pt x="16575" y="3913"/>
                </a:cubicBezTo>
                <a:cubicBezTo>
                  <a:pt x="16515" y="3855"/>
                  <a:pt x="16457" y="3808"/>
                  <a:pt x="16397" y="3748"/>
                </a:cubicBezTo>
                <a:cubicBezTo>
                  <a:pt x="16385" y="3742"/>
                  <a:pt x="16374" y="3739"/>
                  <a:pt x="16363" y="3739"/>
                </a:cubicBezTo>
                <a:close/>
                <a:moveTo>
                  <a:pt x="16727" y="4058"/>
                </a:moveTo>
                <a:cubicBezTo>
                  <a:pt x="16717" y="4058"/>
                  <a:pt x="16705" y="4061"/>
                  <a:pt x="16693" y="4068"/>
                </a:cubicBezTo>
                <a:cubicBezTo>
                  <a:pt x="16681" y="4091"/>
                  <a:pt x="16681" y="4115"/>
                  <a:pt x="16705" y="4126"/>
                </a:cubicBezTo>
                <a:cubicBezTo>
                  <a:pt x="16764" y="4174"/>
                  <a:pt x="16811" y="4233"/>
                  <a:pt x="16870" y="4292"/>
                </a:cubicBezTo>
                <a:cubicBezTo>
                  <a:pt x="16882" y="4292"/>
                  <a:pt x="16894" y="4304"/>
                  <a:pt x="16894" y="4304"/>
                </a:cubicBezTo>
                <a:cubicBezTo>
                  <a:pt x="16906" y="4304"/>
                  <a:pt x="16917" y="4292"/>
                  <a:pt x="16930" y="4292"/>
                </a:cubicBezTo>
                <a:cubicBezTo>
                  <a:pt x="16941" y="4268"/>
                  <a:pt x="16941" y="4244"/>
                  <a:pt x="16917" y="4233"/>
                </a:cubicBezTo>
                <a:lnTo>
                  <a:pt x="16752" y="4068"/>
                </a:lnTo>
                <a:cubicBezTo>
                  <a:pt x="16746" y="4061"/>
                  <a:pt x="16737" y="4058"/>
                  <a:pt x="16727" y="4058"/>
                </a:cubicBezTo>
                <a:close/>
                <a:moveTo>
                  <a:pt x="17071" y="4392"/>
                </a:moveTo>
                <a:cubicBezTo>
                  <a:pt x="17062" y="4392"/>
                  <a:pt x="17054" y="4398"/>
                  <a:pt x="17048" y="4410"/>
                </a:cubicBezTo>
                <a:cubicBezTo>
                  <a:pt x="17024" y="4422"/>
                  <a:pt x="17024" y="4446"/>
                  <a:pt x="17048" y="4457"/>
                </a:cubicBezTo>
                <a:cubicBezTo>
                  <a:pt x="17095" y="4517"/>
                  <a:pt x="17154" y="4564"/>
                  <a:pt x="17213" y="4623"/>
                </a:cubicBezTo>
                <a:cubicBezTo>
                  <a:pt x="17213" y="4635"/>
                  <a:pt x="17225" y="4635"/>
                  <a:pt x="17237" y="4635"/>
                </a:cubicBezTo>
                <a:cubicBezTo>
                  <a:pt x="17248" y="4635"/>
                  <a:pt x="17261" y="4635"/>
                  <a:pt x="17261" y="4623"/>
                </a:cubicBezTo>
                <a:cubicBezTo>
                  <a:pt x="17272" y="4611"/>
                  <a:pt x="17272" y="4588"/>
                  <a:pt x="17261" y="4575"/>
                </a:cubicBezTo>
                <a:cubicBezTo>
                  <a:pt x="17201" y="4517"/>
                  <a:pt x="17154" y="4457"/>
                  <a:pt x="17095" y="4410"/>
                </a:cubicBezTo>
                <a:cubicBezTo>
                  <a:pt x="17089" y="4398"/>
                  <a:pt x="17080" y="4392"/>
                  <a:pt x="17071" y="4392"/>
                </a:cubicBezTo>
                <a:close/>
                <a:moveTo>
                  <a:pt x="17398" y="4739"/>
                </a:moveTo>
                <a:cubicBezTo>
                  <a:pt x="17391" y="4739"/>
                  <a:pt x="17384" y="4743"/>
                  <a:pt x="17379" y="4753"/>
                </a:cubicBezTo>
                <a:cubicBezTo>
                  <a:pt x="17367" y="4765"/>
                  <a:pt x="17367" y="4788"/>
                  <a:pt x="17379" y="4801"/>
                </a:cubicBezTo>
                <a:cubicBezTo>
                  <a:pt x="17426" y="4859"/>
                  <a:pt x="17485" y="4919"/>
                  <a:pt x="17532" y="4977"/>
                </a:cubicBezTo>
                <a:cubicBezTo>
                  <a:pt x="17544" y="4977"/>
                  <a:pt x="17556" y="4990"/>
                  <a:pt x="17568" y="4990"/>
                </a:cubicBezTo>
                <a:cubicBezTo>
                  <a:pt x="17568" y="4990"/>
                  <a:pt x="17579" y="4990"/>
                  <a:pt x="17592" y="4977"/>
                </a:cubicBezTo>
                <a:cubicBezTo>
                  <a:pt x="17603" y="4966"/>
                  <a:pt x="17603" y="4942"/>
                  <a:pt x="17592" y="4930"/>
                </a:cubicBezTo>
                <a:cubicBezTo>
                  <a:pt x="17532" y="4872"/>
                  <a:pt x="17485" y="4812"/>
                  <a:pt x="17426" y="4753"/>
                </a:cubicBezTo>
                <a:cubicBezTo>
                  <a:pt x="17419" y="4746"/>
                  <a:pt x="17408" y="4739"/>
                  <a:pt x="17398" y="4739"/>
                </a:cubicBezTo>
                <a:close/>
                <a:moveTo>
                  <a:pt x="17722" y="5099"/>
                </a:moveTo>
                <a:cubicBezTo>
                  <a:pt x="17713" y="5099"/>
                  <a:pt x="17704" y="5102"/>
                  <a:pt x="17698" y="5108"/>
                </a:cubicBezTo>
                <a:cubicBezTo>
                  <a:pt x="17686" y="5119"/>
                  <a:pt x="17686" y="5143"/>
                  <a:pt x="17698" y="5155"/>
                </a:cubicBezTo>
                <a:cubicBezTo>
                  <a:pt x="17745" y="5214"/>
                  <a:pt x="17804" y="5273"/>
                  <a:pt x="17852" y="5332"/>
                </a:cubicBezTo>
                <a:cubicBezTo>
                  <a:pt x="17863" y="5344"/>
                  <a:pt x="17863" y="5344"/>
                  <a:pt x="17875" y="5344"/>
                </a:cubicBezTo>
                <a:lnTo>
                  <a:pt x="17899" y="5344"/>
                </a:lnTo>
                <a:cubicBezTo>
                  <a:pt x="17923" y="5321"/>
                  <a:pt x="17923" y="5308"/>
                  <a:pt x="17910" y="5285"/>
                </a:cubicBezTo>
                <a:cubicBezTo>
                  <a:pt x="17852" y="5226"/>
                  <a:pt x="17804" y="5167"/>
                  <a:pt x="17745" y="5108"/>
                </a:cubicBezTo>
                <a:cubicBezTo>
                  <a:pt x="17739" y="5102"/>
                  <a:pt x="17730" y="5099"/>
                  <a:pt x="17722" y="5099"/>
                </a:cubicBezTo>
                <a:close/>
                <a:moveTo>
                  <a:pt x="18026" y="5457"/>
                </a:moveTo>
                <a:cubicBezTo>
                  <a:pt x="18019" y="5457"/>
                  <a:pt x="18012" y="5459"/>
                  <a:pt x="18005" y="5463"/>
                </a:cubicBezTo>
                <a:cubicBezTo>
                  <a:pt x="17994" y="5486"/>
                  <a:pt x="17994" y="5498"/>
                  <a:pt x="18005" y="5521"/>
                </a:cubicBezTo>
                <a:cubicBezTo>
                  <a:pt x="18052" y="5581"/>
                  <a:pt x="18100" y="5639"/>
                  <a:pt x="18159" y="5699"/>
                </a:cubicBezTo>
                <a:cubicBezTo>
                  <a:pt x="18159" y="5710"/>
                  <a:pt x="18170" y="5723"/>
                  <a:pt x="18183" y="5723"/>
                </a:cubicBezTo>
                <a:cubicBezTo>
                  <a:pt x="18194" y="5723"/>
                  <a:pt x="18194" y="5710"/>
                  <a:pt x="18206" y="5710"/>
                </a:cubicBezTo>
                <a:cubicBezTo>
                  <a:pt x="18218" y="5699"/>
                  <a:pt x="18218" y="5675"/>
                  <a:pt x="18206" y="5663"/>
                </a:cubicBezTo>
                <a:cubicBezTo>
                  <a:pt x="18159" y="5592"/>
                  <a:pt x="18112" y="5534"/>
                  <a:pt x="18065" y="5474"/>
                </a:cubicBezTo>
                <a:cubicBezTo>
                  <a:pt x="18056" y="5466"/>
                  <a:pt x="18042" y="5457"/>
                  <a:pt x="18026" y="5457"/>
                </a:cubicBezTo>
                <a:close/>
                <a:moveTo>
                  <a:pt x="18332" y="5833"/>
                </a:moveTo>
                <a:cubicBezTo>
                  <a:pt x="18325" y="5833"/>
                  <a:pt x="18318" y="5836"/>
                  <a:pt x="18312" y="5841"/>
                </a:cubicBezTo>
                <a:cubicBezTo>
                  <a:pt x="18289" y="5852"/>
                  <a:pt x="18289" y="5876"/>
                  <a:pt x="18301" y="5888"/>
                </a:cubicBezTo>
                <a:cubicBezTo>
                  <a:pt x="18348" y="5959"/>
                  <a:pt x="18396" y="6018"/>
                  <a:pt x="18443" y="6089"/>
                </a:cubicBezTo>
                <a:cubicBezTo>
                  <a:pt x="18454" y="6089"/>
                  <a:pt x="18467" y="6101"/>
                  <a:pt x="18478" y="6101"/>
                </a:cubicBezTo>
                <a:cubicBezTo>
                  <a:pt x="18478" y="6101"/>
                  <a:pt x="18490" y="6101"/>
                  <a:pt x="18490" y="6089"/>
                </a:cubicBezTo>
                <a:cubicBezTo>
                  <a:pt x="18514" y="6077"/>
                  <a:pt x="18514" y="6054"/>
                  <a:pt x="18502" y="6041"/>
                </a:cubicBezTo>
                <a:cubicBezTo>
                  <a:pt x="18454" y="5970"/>
                  <a:pt x="18407" y="5912"/>
                  <a:pt x="18360" y="5852"/>
                </a:cubicBezTo>
                <a:cubicBezTo>
                  <a:pt x="18353" y="5839"/>
                  <a:pt x="18342" y="5833"/>
                  <a:pt x="18332" y="5833"/>
                </a:cubicBezTo>
                <a:close/>
                <a:moveTo>
                  <a:pt x="18620" y="6222"/>
                </a:moveTo>
                <a:cubicBezTo>
                  <a:pt x="18611" y="6222"/>
                  <a:pt x="18602" y="6225"/>
                  <a:pt x="18596" y="6231"/>
                </a:cubicBezTo>
                <a:cubicBezTo>
                  <a:pt x="18572" y="6243"/>
                  <a:pt x="18572" y="6266"/>
                  <a:pt x="18585" y="6278"/>
                </a:cubicBezTo>
                <a:cubicBezTo>
                  <a:pt x="18632" y="6337"/>
                  <a:pt x="18679" y="6408"/>
                  <a:pt x="18727" y="6467"/>
                </a:cubicBezTo>
                <a:cubicBezTo>
                  <a:pt x="18727" y="6479"/>
                  <a:pt x="18738" y="6491"/>
                  <a:pt x="18750" y="6491"/>
                </a:cubicBezTo>
                <a:cubicBezTo>
                  <a:pt x="18762" y="6491"/>
                  <a:pt x="18774" y="6491"/>
                  <a:pt x="18774" y="6479"/>
                </a:cubicBezTo>
                <a:cubicBezTo>
                  <a:pt x="18785" y="6467"/>
                  <a:pt x="18798" y="6443"/>
                  <a:pt x="18785" y="6432"/>
                </a:cubicBezTo>
                <a:cubicBezTo>
                  <a:pt x="18738" y="6361"/>
                  <a:pt x="18691" y="6301"/>
                  <a:pt x="18643" y="6231"/>
                </a:cubicBezTo>
                <a:cubicBezTo>
                  <a:pt x="18638" y="6225"/>
                  <a:pt x="18629" y="6222"/>
                  <a:pt x="18620" y="6222"/>
                </a:cubicBezTo>
                <a:close/>
                <a:moveTo>
                  <a:pt x="18887" y="6613"/>
                </a:moveTo>
                <a:cubicBezTo>
                  <a:pt x="18880" y="6613"/>
                  <a:pt x="18873" y="6616"/>
                  <a:pt x="18868" y="6621"/>
                </a:cubicBezTo>
                <a:cubicBezTo>
                  <a:pt x="18856" y="6632"/>
                  <a:pt x="18845" y="6656"/>
                  <a:pt x="18856" y="6668"/>
                </a:cubicBezTo>
                <a:cubicBezTo>
                  <a:pt x="18903" y="6739"/>
                  <a:pt x="18951" y="6798"/>
                  <a:pt x="18987" y="6869"/>
                </a:cubicBezTo>
                <a:cubicBezTo>
                  <a:pt x="18998" y="6881"/>
                  <a:pt x="19010" y="6881"/>
                  <a:pt x="19022" y="6881"/>
                </a:cubicBezTo>
                <a:lnTo>
                  <a:pt x="19045" y="6881"/>
                </a:lnTo>
                <a:cubicBezTo>
                  <a:pt x="19058" y="6869"/>
                  <a:pt x="19058" y="6845"/>
                  <a:pt x="19045" y="6834"/>
                </a:cubicBezTo>
                <a:cubicBezTo>
                  <a:pt x="19010" y="6763"/>
                  <a:pt x="18963" y="6692"/>
                  <a:pt x="18916" y="6632"/>
                </a:cubicBezTo>
                <a:cubicBezTo>
                  <a:pt x="18909" y="6619"/>
                  <a:pt x="18898" y="6613"/>
                  <a:pt x="18887" y="6613"/>
                </a:cubicBezTo>
                <a:close/>
                <a:moveTo>
                  <a:pt x="19157" y="7015"/>
                </a:moveTo>
                <a:cubicBezTo>
                  <a:pt x="19148" y="7015"/>
                  <a:pt x="19138" y="7018"/>
                  <a:pt x="19129" y="7023"/>
                </a:cubicBezTo>
                <a:cubicBezTo>
                  <a:pt x="19116" y="7034"/>
                  <a:pt x="19105" y="7047"/>
                  <a:pt x="19116" y="7070"/>
                </a:cubicBezTo>
                <a:cubicBezTo>
                  <a:pt x="19164" y="7141"/>
                  <a:pt x="19199" y="7200"/>
                  <a:pt x="19247" y="7271"/>
                </a:cubicBezTo>
                <a:cubicBezTo>
                  <a:pt x="19258" y="7283"/>
                  <a:pt x="19270" y="7295"/>
                  <a:pt x="19282" y="7295"/>
                </a:cubicBezTo>
                <a:lnTo>
                  <a:pt x="19294" y="7283"/>
                </a:lnTo>
                <a:cubicBezTo>
                  <a:pt x="19318" y="7271"/>
                  <a:pt x="19318" y="7247"/>
                  <a:pt x="19305" y="7236"/>
                </a:cubicBezTo>
                <a:cubicBezTo>
                  <a:pt x="19270" y="7165"/>
                  <a:pt x="19223" y="7094"/>
                  <a:pt x="19176" y="7034"/>
                </a:cubicBezTo>
                <a:cubicBezTo>
                  <a:pt x="19176" y="7021"/>
                  <a:pt x="19168" y="7015"/>
                  <a:pt x="19157" y="7015"/>
                </a:cubicBezTo>
                <a:close/>
                <a:moveTo>
                  <a:pt x="19397" y="7420"/>
                </a:moveTo>
                <a:cubicBezTo>
                  <a:pt x="19390" y="7420"/>
                  <a:pt x="19383" y="7421"/>
                  <a:pt x="19376" y="7425"/>
                </a:cubicBezTo>
                <a:cubicBezTo>
                  <a:pt x="19365" y="7436"/>
                  <a:pt x="19365" y="7460"/>
                  <a:pt x="19365" y="7472"/>
                </a:cubicBezTo>
                <a:cubicBezTo>
                  <a:pt x="19412" y="7543"/>
                  <a:pt x="19447" y="7614"/>
                  <a:pt x="19495" y="7685"/>
                </a:cubicBezTo>
                <a:cubicBezTo>
                  <a:pt x="19495" y="7696"/>
                  <a:pt x="19507" y="7696"/>
                  <a:pt x="19518" y="7696"/>
                </a:cubicBezTo>
                <a:lnTo>
                  <a:pt x="19542" y="7696"/>
                </a:lnTo>
                <a:cubicBezTo>
                  <a:pt x="19554" y="7685"/>
                  <a:pt x="19565" y="7661"/>
                  <a:pt x="19554" y="7649"/>
                </a:cubicBezTo>
                <a:cubicBezTo>
                  <a:pt x="19507" y="7578"/>
                  <a:pt x="19471" y="7507"/>
                  <a:pt x="19436" y="7436"/>
                </a:cubicBezTo>
                <a:cubicBezTo>
                  <a:pt x="19427" y="7428"/>
                  <a:pt x="19413" y="7420"/>
                  <a:pt x="19397" y="7420"/>
                </a:cubicBezTo>
                <a:close/>
                <a:moveTo>
                  <a:pt x="19625" y="7838"/>
                </a:moveTo>
                <a:cubicBezTo>
                  <a:pt x="19601" y="7851"/>
                  <a:pt x="19601" y="7874"/>
                  <a:pt x="19613" y="7886"/>
                </a:cubicBezTo>
                <a:lnTo>
                  <a:pt x="19720" y="8098"/>
                </a:lnTo>
                <a:cubicBezTo>
                  <a:pt x="19731" y="8111"/>
                  <a:pt x="19743" y="8122"/>
                  <a:pt x="19755" y="8122"/>
                </a:cubicBezTo>
                <a:cubicBezTo>
                  <a:pt x="19755" y="8122"/>
                  <a:pt x="19767" y="8122"/>
                  <a:pt x="19767" y="8111"/>
                </a:cubicBezTo>
                <a:cubicBezTo>
                  <a:pt x="19791" y="8111"/>
                  <a:pt x="19791" y="8087"/>
                  <a:pt x="19791" y="8063"/>
                </a:cubicBezTo>
                <a:cubicBezTo>
                  <a:pt x="19743" y="7992"/>
                  <a:pt x="19707" y="7922"/>
                  <a:pt x="19672" y="7862"/>
                </a:cubicBezTo>
                <a:cubicBezTo>
                  <a:pt x="19660" y="7838"/>
                  <a:pt x="19636" y="7838"/>
                  <a:pt x="19625" y="7838"/>
                </a:cubicBezTo>
                <a:close/>
                <a:moveTo>
                  <a:pt x="19862" y="8259"/>
                </a:moveTo>
                <a:cubicBezTo>
                  <a:pt x="19857" y="8259"/>
                  <a:pt x="19853" y="8261"/>
                  <a:pt x="19849" y="8264"/>
                </a:cubicBezTo>
                <a:cubicBezTo>
                  <a:pt x="19826" y="8276"/>
                  <a:pt x="19826" y="8300"/>
                  <a:pt x="19838" y="8311"/>
                </a:cubicBezTo>
                <a:lnTo>
                  <a:pt x="19944" y="8524"/>
                </a:lnTo>
                <a:cubicBezTo>
                  <a:pt x="19944" y="8536"/>
                  <a:pt x="19956" y="8548"/>
                  <a:pt x="19980" y="8548"/>
                </a:cubicBezTo>
                <a:cubicBezTo>
                  <a:pt x="19980" y="8548"/>
                  <a:pt x="19991" y="8548"/>
                  <a:pt x="19991" y="8536"/>
                </a:cubicBezTo>
                <a:cubicBezTo>
                  <a:pt x="20003" y="8536"/>
                  <a:pt x="20015" y="8513"/>
                  <a:pt x="20003" y="8489"/>
                </a:cubicBezTo>
                <a:lnTo>
                  <a:pt x="19896" y="8276"/>
                </a:lnTo>
                <a:cubicBezTo>
                  <a:pt x="19888" y="8267"/>
                  <a:pt x="19874" y="8259"/>
                  <a:pt x="19862" y="8259"/>
                </a:cubicBezTo>
                <a:close/>
                <a:moveTo>
                  <a:pt x="20080" y="8685"/>
                </a:moveTo>
                <a:cubicBezTo>
                  <a:pt x="20075" y="8685"/>
                  <a:pt x="20068" y="8686"/>
                  <a:pt x="20062" y="8689"/>
                </a:cubicBezTo>
                <a:cubicBezTo>
                  <a:pt x="20051" y="8702"/>
                  <a:pt x="20038" y="8725"/>
                  <a:pt x="20051" y="8737"/>
                </a:cubicBezTo>
                <a:lnTo>
                  <a:pt x="20157" y="8950"/>
                </a:lnTo>
                <a:cubicBezTo>
                  <a:pt x="20157" y="8973"/>
                  <a:pt x="20169" y="8973"/>
                  <a:pt x="20180" y="8973"/>
                </a:cubicBezTo>
                <a:lnTo>
                  <a:pt x="20204" y="8973"/>
                </a:lnTo>
                <a:cubicBezTo>
                  <a:pt x="20216" y="8962"/>
                  <a:pt x="20227" y="8938"/>
                  <a:pt x="20216" y="8926"/>
                </a:cubicBezTo>
                <a:lnTo>
                  <a:pt x="20109" y="8713"/>
                </a:lnTo>
                <a:cubicBezTo>
                  <a:pt x="20109" y="8696"/>
                  <a:pt x="20097" y="8685"/>
                  <a:pt x="20080" y="8685"/>
                </a:cubicBezTo>
                <a:close/>
                <a:moveTo>
                  <a:pt x="20288" y="9122"/>
                </a:moveTo>
                <a:cubicBezTo>
                  <a:pt x="20283" y="9122"/>
                  <a:pt x="20278" y="9124"/>
                  <a:pt x="20275" y="9127"/>
                </a:cubicBezTo>
                <a:cubicBezTo>
                  <a:pt x="20251" y="9127"/>
                  <a:pt x="20240" y="9151"/>
                  <a:pt x="20251" y="9175"/>
                </a:cubicBezTo>
                <a:cubicBezTo>
                  <a:pt x="20287" y="9246"/>
                  <a:pt x="20322" y="9317"/>
                  <a:pt x="20346" y="9387"/>
                </a:cubicBezTo>
                <a:cubicBezTo>
                  <a:pt x="20358" y="9399"/>
                  <a:pt x="20369" y="9411"/>
                  <a:pt x="20382" y="9411"/>
                </a:cubicBezTo>
                <a:lnTo>
                  <a:pt x="20393" y="9411"/>
                </a:lnTo>
                <a:cubicBezTo>
                  <a:pt x="20417" y="9399"/>
                  <a:pt x="20429" y="9375"/>
                  <a:pt x="20417" y="9364"/>
                </a:cubicBezTo>
                <a:cubicBezTo>
                  <a:pt x="20382" y="9293"/>
                  <a:pt x="20346" y="9210"/>
                  <a:pt x="20322" y="9139"/>
                </a:cubicBezTo>
                <a:cubicBezTo>
                  <a:pt x="20314" y="9131"/>
                  <a:pt x="20300" y="9122"/>
                  <a:pt x="20288" y="9122"/>
                </a:cubicBezTo>
                <a:close/>
                <a:moveTo>
                  <a:pt x="20482" y="9560"/>
                </a:moveTo>
                <a:cubicBezTo>
                  <a:pt x="20477" y="9560"/>
                  <a:pt x="20471" y="9561"/>
                  <a:pt x="20464" y="9564"/>
                </a:cubicBezTo>
                <a:cubicBezTo>
                  <a:pt x="20440" y="9564"/>
                  <a:pt x="20440" y="9588"/>
                  <a:pt x="20440" y="9612"/>
                </a:cubicBezTo>
                <a:cubicBezTo>
                  <a:pt x="20476" y="9683"/>
                  <a:pt x="20511" y="9753"/>
                  <a:pt x="20535" y="9824"/>
                </a:cubicBezTo>
                <a:cubicBezTo>
                  <a:pt x="20547" y="9848"/>
                  <a:pt x="20558" y="9848"/>
                  <a:pt x="20571" y="9848"/>
                </a:cubicBezTo>
                <a:lnTo>
                  <a:pt x="20582" y="9848"/>
                </a:lnTo>
                <a:cubicBezTo>
                  <a:pt x="20606" y="9837"/>
                  <a:pt x="20618" y="9824"/>
                  <a:pt x="20606" y="9801"/>
                </a:cubicBezTo>
                <a:cubicBezTo>
                  <a:pt x="20571" y="9730"/>
                  <a:pt x="20547" y="9659"/>
                  <a:pt x="20511" y="9577"/>
                </a:cubicBezTo>
                <a:cubicBezTo>
                  <a:pt x="20503" y="9568"/>
                  <a:pt x="20495" y="9560"/>
                  <a:pt x="20482" y="95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-472379" y="-132464"/>
            <a:ext cx="5413049" cy="2710747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-972145" y="4916071"/>
            <a:ext cx="4453244" cy="2132223"/>
          </a:xfrm>
          <a:custGeom>
            <a:avLst/>
            <a:gdLst/>
            <a:ahLst/>
            <a:cxnLst/>
            <a:rect l="l" t="t" r="r" b="b"/>
            <a:pathLst>
              <a:path w="20619" h="9848" extrusionOk="0">
                <a:moveTo>
                  <a:pt x="4788" y="1"/>
                </a:moveTo>
                <a:cubicBezTo>
                  <a:pt x="4765" y="1"/>
                  <a:pt x="4753" y="25"/>
                  <a:pt x="4753" y="36"/>
                </a:cubicBezTo>
                <a:cubicBezTo>
                  <a:pt x="4753" y="60"/>
                  <a:pt x="4765" y="72"/>
                  <a:pt x="4788" y="72"/>
                </a:cubicBezTo>
                <a:lnTo>
                  <a:pt x="5025" y="72"/>
                </a:lnTo>
                <a:cubicBezTo>
                  <a:pt x="5048" y="72"/>
                  <a:pt x="5061" y="48"/>
                  <a:pt x="5061" y="36"/>
                </a:cubicBezTo>
                <a:cubicBezTo>
                  <a:pt x="5061" y="12"/>
                  <a:pt x="5048" y="1"/>
                  <a:pt x="5025" y="1"/>
                </a:cubicBezTo>
                <a:close/>
                <a:moveTo>
                  <a:pt x="5273" y="1"/>
                </a:moveTo>
                <a:cubicBezTo>
                  <a:pt x="5250" y="1"/>
                  <a:pt x="5238" y="12"/>
                  <a:pt x="5238" y="36"/>
                </a:cubicBezTo>
                <a:cubicBezTo>
                  <a:pt x="5238" y="48"/>
                  <a:pt x="5250" y="72"/>
                  <a:pt x="5273" y="72"/>
                </a:cubicBezTo>
                <a:lnTo>
                  <a:pt x="5510" y="72"/>
                </a:lnTo>
                <a:cubicBezTo>
                  <a:pt x="5534" y="72"/>
                  <a:pt x="5545" y="48"/>
                  <a:pt x="5545" y="36"/>
                </a:cubicBezTo>
                <a:cubicBezTo>
                  <a:pt x="5545" y="12"/>
                  <a:pt x="5534" y="1"/>
                  <a:pt x="5510" y="1"/>
                </a:cubicBezTo>
                <a:close/>
                <a:moveTo>
                  <a:pt x="5746" y="1"/>
                </a:moveTo>
                <a:cubicBezTo>
                  <a:pt x="5734" y="1"/>
                  <a:pt x="5710" y="12"/>
                  <a:pt x="5710" y="36"/>
                </a:cubicBezTo>
                <a:cubicBezTo>
                  <a:pt x="5710" y="48"/>
                  <a:pt x="5723" y="72"/>
                  <a:pt x="5746" y="72"/>
                </a:cubicBezTo>
                <a:lnTo>
                  <a:pt x="5983" y="72"/>
                </a:lnTo>
                <a:cubicBezTo>
                  <a:pt x="6006" y="72"/>
                  <a:pt x="6018" y="60"/>
                  <a:pt x="6018" y="36"/>
                </a:cubicBezTo>
                <a:cubicBezTo>
                  <a:pt x="6030" y="25"/>
                  <a:pt x="6006" y="1"/>
                  <a:pt x="5994" y="1"/>
                </a:cubicBezTo>
                <a:close/>
                <a:moveTo>
                  <a:pt x="4552" y="12"/>
                </a:moveTo>
                <a:cubicBezTo>
                  <a:pt x="4470" y="12"/>
                  <a:pt x="4386" y="12"/>
                  <a:pt x="4304" y="25"/>
                </a:cubicBezTo>
                <a:cubicBezTo>
                  <a:pt x="4292" y="25"/>
                  <a:pt x="4268" y="36"/>
                  <a:pt x="4280" y="60"/>
                </a:cubicBezTo>
                <a:cubicBezTo>
                  <a:pt x="4280" y="72"/>
                  <a:pt x="4292" y="96"/>
                  <a:pt x="4315" y="96"/>
                </a:cubicBezTo>
                <a:cubicBezTo>
                  <a:pt x="4386" y="83"/>
                  <a:pt x="4470" y="83"/>
                  <a:pt x="4552" y="83"/>
                </a:cubicBezTo>
                <a:cubicBezTo>
                  <a:pt x="4575" y="83"/>
                  <a:pt x="4588" y="60"/>
                  <a:pt x="4588" y="48"/>
                </a:cubicBezTo>
                <a:cubicBezTo>
                  <a:pt x="4588" y="25"/>
                  <a:pt x="4564" y="12"/>
                  <a:pt x="4552" y="12"/>
                </a:cubicBezTo>
                <a:close/>
                <a:moveTo>
                  <a:pt x="6231" y="12"/>
                </a:moveTo>
                <a:cubicBezTo>
                  <a:pt x="6207" y="12"/>
                  <a:pt x="6196" y="25"/>
                  <a:pt x="6196" y="48"/>
                </a:cubicBezTo>
                <a:cubicBezTo>
                  <a:pt x="6196" y="72"/>
                  <a:pt x="6207" y="83"/>
                  <a:pt x="6231" y="83"/>
                </a:cubicBezTo>
                <a:cubicBezTo>
                  <a:pt x="6301" y="83"/>
                  <a:pt x="6385" y="96"/>
                  <a:pt x="6467" y="96"/>
                </a:cubicBezTo>
                <a:cubicBezTo>
                  <a:pt x="6491" y="96"/>
                  <a:pt x="6503" y="83"/>
                  <a:pt x="6503" y="60"/>
                </a:cubicBezTo>
                <a:cubicBezTo>
                  <a:pt x="6503" y="36"/>
                  <a:pt x="6491" y="25"/>
                  <a:pt x="6467" y="25"/>
                </a:cubicBezTo>
                <a:cubicBezTo>
                  <a:pt x="6385" y="25"/>
                  <a:pt x="6314" y="12"/>
                  <a:pt x="6231" y="12"/>
                </a:cubicBezTo>
                <a:close/>
                <a:moveTo>
                  <a:pt x="4080" y="33"/>
                </a:moveTo>
                <a:cubicBezTo>
                  <a:pt x="4076" y="33"/>
                  <a:pt x="4072" y="34"/>
                  <a:pt x="4068" y="36"/>
                </a:cubicBezTo>
                <a:cubicBezTo>
                  <a:pt x="3984" y="36"/>
                  <a:pt x="3913" y="36"/>
                  <a:pt x="3831" y="48"/>
                </a:cubicBezTo>
                <a:cubicBezTo>
                  <a:pt x="3808" y="48"/>
                  <a:pt x="3795" y="60"/>
                  <a:pt x="3795" y="83"/>
                </a:cubicBezTo>
                <a:cubicBezTo>
                  <a:pt x="3795" y="107"/>
                  <a:pt x="3819" y="119"/>
                  <a:pt x="3831" y="119"/>
                </a:cubicBezTo>
                <a:cubicBezTo>
                  <a:pt x="3913" y="107"/>
                  <a:pt x="3997" y="107"/>
                  <a:pt x="4079" y="107"/>
                </a:cubicBezTo>
                <a:cubicBezTo>
                  <a:pt x="4091" y="107"/>
                  <a:pt x="4103" y="83"/>
                  <a:pt x="4103" y="60"/>
                </a:cubicBezTo>
                <a:cubicBezTo>
                  <a:pt x="4103" y="50"/>
                  <a:pt x="4095" y="33"/>
                  <a:pt x="4080" y="33"/>
                </a:cubicBezTo>
                <a:close/>
                <a:moveTo>
                  <a:pt x="6703" y="36"/>
                </a:moveTo>
                <a:cubicBezTo>
                  <a:pt x="6692" y="36"/>
                  <a:pt x="6668" y="48"/>
                  <a:pt x="6668" y="72"/>
                </a:cubicBezTo>
                <a:cubicBezTo>
                  <a:pt x="6668" y="96"/>
                  <a:pt x="6680" y="107"/>
                  <a:pt x="6703" y="107"/>
                </a:cubicBezTo>
                <a:cubicBezTo>
                  <a:pt x="6787" y="107"/>
                  <a:pt x="6858" y="119"/>
                  <a:pt x="6940" y="119"/>
                </a:cubicBezTo>
                <a:cubicBezTo>
                  <a:pt x="6963" y="119"/>
                  <a:pt x="6976" y="107"/>
                  <a:pt x="6976" y="96"/>
                </a:cubicBezTo>
                <a:cubicBezTo>
                  <a:pt x="6987" y="72"/>
                  <a:pt x="6963" y="48"/>
                  <a:pt x="6952" y="48"/>
                </a:cubicBezTo>
                <a:cubicBezTo>
                  <a:pt x="6869" y="48"/>
                  <a:pt x="6787" y="36"/>
                  <a:pt x="6703" y="36"/>
                </a:cubicBezTo>
                <a:close/>
                <a:moveTo>
                  <a:pt x="3595" y="60"/>
                </a:moveTo>
                <a:cubicBezTo>
                  <a:pt x="3512" y="72"/>
                  <a:pt x="3429" y="72"/>
                  <a:pt x="3346" y="83"/>
                </a:cubicBezTo>
                <a:cubicBezTo>
                  <a:pt x="3335" y="83"/>
                  <a:pt x="3322" y="107"/>
                  <a:pt x="3322" y="119"/>
                </a:cubicBezTo>
                <a:cubicBezTo>
                  <a:pt x="3322" y="143"/>
                  <a:pt x="3335" y="154"/>
                  <a:pt x="3358" y="154"/>
                </a:cubicBezTo>
                <a:cubicBezTo>
                  <a:pt x="3441" y="143"/>
                  <a:pt x="3512" y="143"/>
                  <a:pt x="3595" y="131"/>
                </a:cubicBezTo>
                <a:cubicBezTo>
                  <a:pt x="3618" y="131"/>
                  <a:pt x="3630" y="119"/>
                  <a:pt x="3630" y="96"/>
                </a:cubicBezTo>
                <a:cubicBezTo>
                  <a:pt x="3630" y="72"/>
                  <a:pt x="3606" y="60"/>
                  <a:pt x="3595" y="60"/>
                </a:cubicBezTo>
                <a:close/>
                <a:moveTo>
                  <a:pt x="7189" y="72"/>
                </a:moveTo>
                <a:cubicBezTo>
                  <a:pt x="7165" y="72"/>
                  <a:pt x="7153" y="83"/>
                  <a:pt x="7153" y="107"/>
                </a:cubicBezTo>
                <a:cubicBezTo>
                  <a:pt x="7141" y="119"/>
                  <a:pt x="7165" y="143"/>
                  <a:pt x="7176" y="143"/>
                </a:cubicBezTo>
                <a:cubicBezTo>
                  <a:pt x="7259" y="154"/>
                  <a:pt x="7342" y="154"/>
                  <a:pt x="7425" y="166"/>
                </a:cubicBezTo>
                <a:cubicBezTo>
                  <a:pt x="7436" y="166"/>
                  <a:pt x="7460" y="154"/>
                  <a:pt x="7460" y="131"/>
                </a:cubicBezTo>
                <a:cubicBezTo>
                  <a:pt x="7460" y="107"/>
                  <a:pt x="7449" y="96"/>
                  <a:pt x="7425" y="96"/>
                </a:cubicBezTo>
                <a:cubicBezTo>
                  <a:pt x="7342" y="83"/>
                  <a:pt x="7271" y="83"/>
                  <a:pt x="7189" y="72"/>
                </a:cubicBezTo>
                <a:close/>
                <a:moveTo>
                  <a:pt x="3110" y="107"/>
                </a:moveTo>
                <a:cubicBezTo>
                  <a:pt x="3027" y="107"/>
                  <a:pt x="2956" y="119"/>
                  <a:pt x="2873" y="131"/>
                </a:cubicBezTo>
                <a:cubicBezTo>
                  <a:pt x="2850" y="131"/>
                  <a:pt x="2838" y="154"/>
                  <a:pt x="2838" y="166"/>
                </a:cubicBezTo>
                <a:cubicBezTo>
                  <a:pt x="2838" y="190"/>
                  <a:pt x="2862" y="201"/>
                  <a:pt x="2873" y="201"/>
                </a:cubicBezTo>
                <a:lnTo>
                  <a:pt x="2885" y="201"/>
                </a:lnTo>
                <a:cubicBezTo>
                  <a:pt x="2956" y="190"/>
                  <a:pt x="3039" y="190"/>
                  <a:pt x="3122" y="178"/>
                </a:cubicBezTo>
                <a:cubicBezTo>
                  <a:pt x="3133" y="178"/>
                  <a:pt x="3157" y="154"/>
                  <a:pt x="3157" y="143"/>
                </a:cubicBezTo>
                <a:cubicBezTo>
                  <a:pt x="3146" y="119"/>
                  <a:pt x="3133" y="107"/>
                  <a:pt x="3110" y="107"/>
                </a:cubicBezTo>
                <a:close/>
                <a:moveTo>
                  <a:pt x="7661" y="119"/>
                </a:moveTo>
                <a:cubicBezTo>
                  <a:pt x="7649" y="119"/>
                  <a:pt x="7625" y="131"/>
                  <a:pt x="7625" y="154"/>
                </a:cubicBezTo>
                <a:cubicBezTo>
                  <a:pt x="7625" y="166"/>
                  <a:pt x="7638" y="190"/>
                  <a:pt x="7661" y="190"/>
                </a:cubicBezTo>
                <a:cubicBezTo>
                  <a:pt x="7732" y="201"/>
                  <a:pt x="7815" y="201"/>
                  <a:pt x="7898" y="214"/>
                </a:cubicBezTo>
                <a:cubicBezTo>
                  <a:pt x="7922" y="214"/>
                  <a:pt x="7933" y="201"/>
                  <a:pt x="7933" y="190"/>
                </a:cubicBezTo>
                <a:cubicBezTo>
                  <a:pt x="7933" y="166"/>
                  <a:pt x="7922" y="143"/>
                  <a:pt x="7898" y="143"/>
                </a:cubicBezTo>
                <a:cubicBezTo>
                  <a:pt x="7827" y="131"/>
                  <a:pt x="7744" y="131"/>
                  <a:pt x="7661" y="119"/>
                </a:cubicBezTo>
                <a:close/>
                <a:moveTo>
                  <a:pt x="2637" y="154"/>
                </a:moveTo>
                <a:cubicBezTo>
                  <a:pt x="2554" y="166"/>
                  <a:pt x="2471" y="178"/>
                  <a:pt x="2400" y="190"/>
                </a:cubicBezTo>
                <a:cubicBezTo>
                  <a:pt x="2377" y="190"/>
                  <a:pt x="2365" y="201"/>
                  <a:pt x="2365" y="225"/>
                </a:cubicBezTo>
                <a:cubicBezTo>
                  <a:pt x="2365" y="249"/>
                  <a:pt x="2389" y="261"/>
                  <a:pt x="2400" y="261"/>
                </a:cubicBezTo>
                <a:lnTo>
                  <a:pt x="2649" y="225"/>
                </a:lnTo>
                <a:cubicBezTo>
                  <a:pt x="2660" y="225"/>
                  <a:pt x="2673" y="201"/>
                  <a:pt x="2673" y="190"/>
                </a:cubicBezTo>
                <a:cubicBezTo>
                  <a:pt x="2673" y="166"/>
                  <a:pt x="2649" y="154"/>
                  <a:pt x="2637" y="154"/>
                </a:cubicBezTo>
                <a:close/>
                <a:moveTo>
                  <a:pt x="8146" y="178"/>
                </a:moveTo>
                <a:cubicBezTo>
                  <a:pt x="8122" y="178"/>
                  <a:pt x="8098" y="190"/>
                  <a:pt x="8098" y="201"/>
                </a:cubicBezTo>
                <a:cubicBezTo>
                  <a:pt x="8098" y="225"/>
                  <a:pt x="8111" y="249"/>
                  <a:pt x="8134" y="249"/>
                </a:cubicBezTo>
                <a:cubicBezTo>
                  <a:pt x="8205" y="261"/>
                  <a:pt x="8288" y="272"/>
                  <a:pt x="8371" y="285"/>
                </a:cubicBezTo>
                <a:cubicBezTo>
                  <a:pt x="8394" y="285"/>
                  <a:pt x="8406" y="272"/>
                  <a:pt x="8406" y="249"/>
                </a:cubicBezTo>
                <a:cubicBezTo>
                  <a:pt x="8418" y="225"/>
                  <a:pt x="8394" y="214"/>
                  <a:pt x="8382" y="214"/>
                </a:cubicBezTo>
                <a:cubicBezTo>
                  <a:pt x="8300" y="201"/>
                  <a:pt x="8217" y="190"/>
                  <a:pt x="8146" y="178"/>
                </a:cubicBezTo>
                <a:close/>
                <a:moveTo>
                  <a:pt x="2164" y="214"/>
                </a:moveTo>
                <a:lnTo>
                  <a:pt x="1916" y="249"/>
                </a:lnTo>
                <a:cubicBezTo>
                  <a:pt x="1904" y="249"/>
                  <a:pt x="1892" y="272"/>
                  <a:pt x="1892" y="296"/>
                </a:cubicBezTo>
                <a:cubicBezTo>
                  <a:pt x="1892" y="308"/>
                  <a:pt x="1904" y="320"/>
                  <a:pt x="1927" y="320"/>
                </a:cubicBezTo>
                <a:cubicBezTo>
                  <a:pt x="2011" y="308"/>
                  <a:pt x="2093" y="296"/>
                  <a:pt x="2164" y="285"/>
                </a:cubicBezTo>
                <a:cubicBezTo>
                  <a:pt x="2187" y="285"/>
                  <a:pt x="2200" y="272"/>
                  <a:pt x="2200" y="249"/>
                </a:cubicBezTo>
                <a:cubicBezTo>
                  <a:pt x="2200" y="225"/>
                  <a:pt x="2176" y="214"/>
                  <a:pt x="2164" y="214"/>
                </a:cubicBezTo>
                <a:close/>
                <a:moveTo>
                  <a:pt x="8607" y="246"/>
                </a:moveTo>
                <a:cubicBezTo>
                  <a:pt x="8591" y="246"/>
                  <a:pt x="8581" y="263"/>
                  <a:pt x="8571" y="272"/>
                </a:cubicBezTo>
                <a:cubicBezTo>
                  <a:pt x="8571" y="296"/>
                  <a:pt x="8584" y="308"/>
                  <a:pt x="8607" y="320"/>
                </a:cubicBezTo>
                <a:cubicBezTo>
                  <a:pt x="8689" y="332"/>
                  <a:pt x="8760" y="343"/>
                  <a:pt x="8844" y="356"/>
                </a:cubicBezTo>
                <a:cubicBezTo>
                  <a:pt x="8867" y="356"/>
                  <a:pt x="8879" y="343"/>
                  <a:pt x="8879" y="332"/>
                </a:cubicBezTo>
                <a:cubicBezTo>
                  <a:pt x="8891" y="308"/>
                  <a:pt x="8879" y="285"/>
                  <a:pt x="8855" y="285"/>
                </a:cubicBezTo>
                <a:cubicBezTo>
                  <a:pt x="8773" y="272"/>
                  <a:pt x="8689" y="261"/>
                  <a:pt x="8619" y="249"/>
                </a:cubicBezTo>
                <a:cubicBezTo>
                  <a:pt x="8614" y="247"/>
                  <a:pt x="8610" y="246"/>
                  <a:pt x="8607" y="246"/>
                </a:cubicBezTo>
                <a:close/>
                <a:moveTo>
                  <a:pt x="1680" y="285"/>
                </a:moveTo>
                <a:cubicBezTo>
                  <a:pt x="1596" y="296"/>
                  <a:pt x="1525" y="320"/>
                  <a:pt x="1443" y="332"/>
                </a:cubicBezTo>
                <a:cubicBezTo>
                  <a:pt x="1431" y="332"/>
                  <a:pt x="1420" y="343"/>
                  <a:pt x="1420" y="367"/>
                </a:cubicBezTo>
                <a:cubicBezTo>
                  <a:pt x="1420" y="391"/>
                  <a:pt x="1431" y="403"/>
                  <a:pt x="1455" y="403"/>
                </a:cubicBezTo>
                <a:cubicBezTo>
                  <a:pt x="1538" y="391"/>
                  <a:pt x="1609" y="367"/>
                  <a:pt x="1691" y="356"/>
                </a:cubicBezTo>
                <a:cubicBezTo>
                  <a:pt x="1715" y="356"/>
                  <a:pt x="1727" y="332"/>
                  <a:pt x="1727" y="320"/>
                </a:cubicBezTo>
                <a:cubicBezTo>
                  <a:pt x="1727" y="296"/>
                  <a:pt x="1703" y="285"/>
                  <a:pt x="1680" y="285"/>
                </a:cubicBezTo>
                <a:close/>
                <a:moveTo>
                  <a:pt x="9075" y="327"/>
                </a:moveTo>
                <a:cubicBezTo>
                  <a:pt x="9062" y="327"/>
                  <a:pt x="9053" y="338"/>
                  <a:pt x="9044" y="356"/>
                </a:cubicBezTo>
                <a:cubicBezTo>
                  <a:pt x="9044" y="379"/>
                  <a:pt x="9056" y="391"/>
                  <a:pt x="9080" y="403"/>
                </a:cubicBezTo>
                <a:cubicBezTo>
                  <a:pt x="9151" y="414"/>
                  <a:pt x="9233" y="427"/>
                  <a:pt x="9316" y="438"/>
                </a:cubicBezTo>
                <a:cubicBezTo>
                  <a:pt x="9340" y="438"/>
                  <a:pt x="9351" y="427"/>
                  <a:pt x="9351" y="414"/>
                </a:cubicBezTo>
                <a:cubicBezTo>
                  <a:pt x="9351" y="391"/>
                  <a:pt x="9340" y="379"/>
                  <a:pt x="9328" y="367"/>
                </a:cubicBezTo>
                <a:cubicBezTo>
                  <a:pt x="9246" y="356"/>
                  <a:pt x="9162" y="343"/>
                  <a:pt x="9091" y="332"/>
                </a:cubicBezTo>
                <a:cubicBezTo>
                  <a:pt x="9085" y="329"/>
                  <a:pt x="9080" y="327"/>
                  <a:pt x="9075" y="327"/>
                </a:cubicBezTo>
                <a:close/>
                <a:moveTo>
                  <a:pt x="1207" y="367"/>
                </a:moveTo>
                <a:cubicBezTo>
                  <a:pt x="1124" y="379"/>
                  <a:pt x="1053" y="403"/>
                  <a:pt x="970" y="414"/>
                </a:cubicBezTo>
                <a:cubicBezTo>
                  <a:pt x="958" y="414"/>
                  <a:pt x="947" y="438"/>
                  <a:pt x="947" y="462"/>
                </a:cubicBezTo>
                <a:cubicBezTo>
                  <a:pt x="947" y="474"/>
                  <a:pt x="970" y="485"/>
                  <a:pt x="982" y="485"/>
                </a:cubicBezTo>
                <a:lnTo>
                  <a:pt x="994" y="485"/>
                </a:lnTo>
                <a:cubicBezTo>
                  <a:pt x="1065" y="474"/>
                  <a:pt x="1136" y="450"/>
                  <a:pt x="1218" y="438"/>
                </a:cubicBezTo>
                <a:cubicBezTo>
                  <a:pt x="1242" y="438"/>
                  <a:pt x="1254" y="414"/>
                  <a:pt x="1254" y="403"/>
                </a:cubicBezTo>
                <a:cubicBezTo>
                  <a:pt x="1254" y="379"/>
                  <a:pt x="1230" y="367"/>
                  <a:pt x="1207" y="367"/>
                </a:cubicBezTo>
                <a:close/>
                <a:moveTo>
                  <a:pt x="9546" y="422"/>
                </a:moveTo>
                <a:cubicBezTo>
                  <a:pt x="9530" y="422"/>
                  <a:pt x="9517" y="433"/>
                  <a:pt x="9517" y="450"/>
                </a:cubicBezTo>
                <a:cubicBezTo>
                  <a:pt x="9517" y="462"/>
                  <a:pt x="9529" y="485"/>
                  <a:pt x="9541" y="485"/>
                </a:cubicBezTo>
                <a:cubicBezTo>
                  <a:pt x="9624" y="509"/>
                  <a:pt x="9706" y="521"/>
                  <a:pt x="9777" y="545"/>
                </a:cubicBezTo>
                <a:lnTo>
                  <a:pt x="9789" y="545"/>
                </a:lnTo>
                <a:cubicBezTo>
                  <a:pt x="9801" y="545"/>
                  <a:pt x="9813" y="532"/>
                  <a:pt x="9824" y="521"/>
                </a:cubicBezTo>
                <a:cubicBezTo>
                  <a:pt x="9824" y="497"/>
                  <a:pt x="9813" y="474"/>
                  <a:pt x="9801" y="474"/>
                </a:cubicBezTo>
                <a:cubicBezTo>
                  <a:pt x="9718" y="450"/>
                  <a:pt x="9635" y="438"/>
                  <a:pt x="9564" y="427"/>
                </a:cubicBezTo>
                <a:cubicBezTo>
                  <a:pt x="9558" y="423"/>
                  <a:pt x="9552" y="422"/>
                  <a:pt x="9546" y="422"/>
                </a:cubicBezTo>
                <a:close/>
                <a:moveTo>
                  <a:pt x="734" y="462"/>
                </a:moveTo>
                <a:cubicBezTo>
                  <a:pt x="651" y="485"/>
                  <a:pt x="580" y="497"/>
                  <a:pt x="509" y="509"/>
                </a:cubicBezTo>
                <a:cubicBezTo>
                  <a:pt x="485" y="521"/>
                  <a:pt x="474" y="532"/>
                  <a:pt x="474" y="556"/>
                </a:cubicBezTo>
                <a:cubicBezTo>
                  <a:pt x="485" y="568"/>
                  <a:pt x="497" y="580"/>
                  <a:pt x="509" y="580"/>
                </a:cubicBezTo>
                <a:lnTo>
                  <a:pt x="521" y="580"/>
                </a:lnTo>
                <a:cubicBezTo>
                  <a:pt x="592" y="568"/>
                  <a:pt x="663" y="545"/>
                  <a:pt x="758" y="532"/>
                </a:cubicBezTo>
                <a:cubicBezTo>
                  <a:pt x="769" y="532"/>
                  <a:pt x="781" y="509"/>
                  <a:pt x="781" y="485"/>
                </a:cubicBezTo>
                <a:cubicBezTo>
                  <a:pt x="781" y="474"/>
                  <a:pt x="758" y="462"/>
                  <a:pt x="734" y="462"/>
                </a:cubicBezTo>
                <a:close/>
                <a:moveTo>
                  <a:pt x="10014" y="528"/>
                </a:moveTo>
                <a:cubicBezTo>
                  <a:pt x="10003" y="528"/>
                  <a:pt x="9990" y="539"/>
                  <a:pt x="9990" y="556"/>
                </a:cubicBezTo>
                <a:cubicBezTo>
                  <a:pt x="9978" y="568"/>
                  <a:pt x="9990" y="592"/>
                  <a:pt x="10013" y="592"/>
                </a:cubicBezTo>
                <a:cubicBezTo>
                  <a:pt x="10084" y="616"/>
                  <a:pt x="10168" y="639"/>
                  <a:pt x="10239" y="651"/>
                </a:cubicBezTo>
                <a:lnTo>
                  <a:pt x="10250" y="651"/>
                </a:lnTo>
                <a:cubicBezTo>
                  <a:pt x="10274" y="651"/>
                  <a:pt x="10286" y="639"/>
                  <a:pt x="10286" y="627"/>
                </a:cubicBezTo>
                <a:cubicBezTo>
                  <a:pt x="10297" y="603"/>
                  <a:pt x="10286" y="592"/>
                  <a:pt x="10262" y="580"/>
                </a:cubicBezTo>
                <a:cubicBezTo>
                  <a:pt x="10179" y="568"/>
                  <a:pt x="10108" y="545"/>
                  <a:pt x="10026" y="532"/>
                </a:cubicBezTo>
                <a:cubicBezTo>
                  <a:pt x="10023" y="529"/>
                  <a:pt x="10018" y="528"/>
                  <a:pt x="10014" y="528"/>
                </a:cubicBezTo>
                <a:close/>
                <a:moveTo>
                  <a:pt x="281" y="565"/>
                </a:moveTo>
                <a:cubicBezTo>
                  <a:pt x="278" y="565"/>
                  <a:pt x="275" y="566"/>
                  <a:pt x="272" y="568"/>
                </a:cubicBezTo>
                <a:cubicBezTo>
                  <a:pt x="119" y="603"/>
                  <a:pt x="36" y="627"/>
                  <a:pt x="36" y="627"/>
                </a:cubicBezTo>
                <a:cubicBezTo>
                  <a:pt x="12" y="627"/>
                  <a:pt x="1" y="651"/>
                  <a:pt x="12" y="674"/>
                </a:cubicBezTo>
                <a:cubicBezTo>
                  <a:pt x="12" y="687"/>
                  <a:pt x="25" y="698"/>
                  <a:pt x="48" y="698"/>
                </a:cubicBezTo>
                <a:lnTo>
                  <a:pt x="60" y="698"/>
                </a:lnTo>
                <a:cubicBezTo>
                  <a:pt x="60" y="698"/>
                  <a:pt x="143" y="674"/>
                  <a:pt x="285" y="639"/>
                </a:cubicBezTo>
                <a:cubicBezTo>
                  <a:pt x="308" y="627"/>
                  <a:pt x="320" y="616"/>
                  <a:pt x="308" y="592"/>
                </a:cubicBezTo>
                <a:cubicBezTo>
                  <a:pt x="308" y="582"/>
                  <a:pt x="293" y="565"/>
                  <a:pt x="281" y="565"/>
                </a:cubicBezTo>
                <a:close/>
                <a:moveTo>
                  <a:pt x="10480" y="646"/>
                </a:moveTo>
                <a:cubicBezTo>
                  <a:pt x="10464" y="646"/>
                  <a:pt x="10451" y="657"/>
                  <a:pt x="10451" y="674"/>
                </a:cubicBezTo>
                <a:cubicBezTo>
                  <a:pt x="10439" y="687"/>
                  <a:pt x="10451" y="710"/>
                  <a:pt x="10475" y="710"/>
                </a:cubicBezTo>
                <a:cubicBezTo>
                  <a:pt x="10557" y="734"/>
                  <a:pt x="10628" y="758"/>
                  <a:pt x="10711" y="781"/>
                </a:cubicBezTo>
                <a:cubicBezTo>
                  <a:pt x="10735" y="781"/>
                  <a:pt x="10746" y="769"/>
                  <a:pt x="10746" y="758"/>
                </a:cubicBezTo>
                <a:cubicBezTo>
                  <a:pt x="10759" y="734"/>
                  <a:pt x="10746" y="722"/>
                  <a:pt x="10723" y="710"/>
                </a:cubicBezTo>
                <a:cubicBezTo>
                  <a:pt x="10652" y="687"/>
                  <a:pt x="10570" y="663"/>
                  <a:pt x="10499" y="651"/>
                </a:cubicBezTo>
                <a:cubicBezTo>
                  <a:pt x="10492" y="648"/>
                  <a:pt x="10486" y="646"/>
                  <a:pt x="10480" y="646"/>
                </a:cubicBezTo>
                <a:close/>
                <a:moveTo>
                  <a:pt x="10941" y="776"/>
                </a:moveTo>
                <a:cubicBezTo>
                  <a:pt x="10925" y="776"/>
                  <a:pt x="10912" y="788"/>
                  <a:pt x="10912" y="805"/>
                </a:cubicBezTo>
                <a:cubicBezTo>
                  <a:pt x="10901" y="816"/>
                  <a:pt x="10912" y="840"/>
                  <a:pt x="10936" y="852"/>
                </a:cubicBezTo>
                <a:cubicBezTo>
                  <a:pt x="11007" y="876"/>
                  <a:pt x="11090" y="899"/>
                  <a:pt x="11161" y="923"/>
                </a:cubicBezTo>
                <a:lnTo>
                  <a:pt x="11172" y="923"/>
                </a:lnTo>
                <a:cubicBezTo>
                  <a:pt x="11184" y="923"/>
                  <a:pt x="11208" y="911"/>
                  <a:pt x="11208" y="899"/>
                </a:cubicBezTo>
                <a:cubicBezTo>
                  <a:pt x="11219" y="876"/>
                  <a:pt x="11208" y="852"/>
                  <a:pt x="11184" y="852"/>
                </a:cubicBezTo>
                <a:cubicBezTo>
                  <a:pt x="11113" y="828"/>
                  <a:pt x="11030" y="805"/>
                  <a:pt x="10959" y="781"/>
                </a:cubicBezTo>
                <a:cubicBezTo>
                  <a:pt x="10953" y="778"/>
                  <a:pt x="10946" y="776"/>
                  <a:pt x="10941" y="776"/>
                </a:cubicBezTo>
                <a:close/>
                <a:moveTo>
                  <a:pt x="11408" y="923"/>
                </a:moveTo>
                <a:cubicBezTo>
                  <a:pt x="11397" y="923"/>
                  <a:pt x="11373" y="923"/>
                  <a:pt x="11373" y="947"/>
                </a:cubicBezTo>
                <a:cubicBezTo>
                  <a:pt x="11361" y="970"/>
                  <a:pt x="11373" y="982"/>
                  <a:pt x="11385" y="994"/>
                </a:cubicBezTo>
                <a:cubicBezTo>
                  <a:pt x="11468" y="1018"/>
                  <a:pt x="11539" y="1041"/>
                  <a:pt x="11621" y="1065"/>
                </a:cubicBezTo>
                <a:cubicBezTo>
                  <a:pt x="11621" y="1076"/>
                  <a:pt x="11621" y="1076"/>
                  <a:pt x="11634" y="1076"/>
                </a:cubicBezTo>
                <a:cubicBezTo>
                  <a:pt x="11645" y="1076"/>
                  <a:pt x="11657" y="1065"/>
                  <a:pt x="11657" y="1053"/>
                </a:cubicBezTo>
                <a:cubicBezTo>
                  <a:pt x="11669" y="1029"/>
                  <a:pt x="11657" y="1005"/>
                  <a:pt x="11645" y="1005"/>
                </a:cubicBezTo>
                <a:cubicBezTo>
                  <a:pt x="11563" y="970"/>
                  <a:pt x="11492" y="947"/>
                  <a:pt x="11408" y="923"/>
                </a:cubicBezTo>
                <a:close/>
                <a:moveTo>
                  <a:pt x="11850" y="1083"/>
                </a:moveTo>
                <a:cubicBezTo>
                  <a:pt x="11834" y="1083"/>
                  <a:pt x="11823" y="1092"/>
                  <a:pt x="11823" y="1100"/>
                </a:cubicBezTo>
                <a:cubicBezTo>
                  <a:pt x="11810" y="1124"/>
                  <a:pt x="11823" y="1147"/>
                  <a:pt x="11846" y="1147"/>
                </a:cubicBezTo>
                <a:cubicBezTo>
                  <a:pt x="11917" y="1183"/>
                  <a:pt x="11988" y="1207"/>
                  <a:pt x="12070" y="1230"/>
                </a:cubicBezTo>
                <a:cubicBezTo>
                  <a:pt x="12070" y="1242"/>
                  <a:pt x="12070" y="1242"/>
                  <a:pt x="12083" y="1242"/>
                </a:cubicBezTo>
                <a:cubicBezTo>
                  <a:pt x="12094" y="1242"/>
                  <a:pt x="12106" y="1230"/>
                  <a:pt x="12106" y="1218"/>
                </a:cubicBezTo>
                <a:cubicBezTo>
                  <a:pt x="12118" y="1194"/>
                  <a:pt x="12106" y="1171"/>
                  <a:pt x="12094" y="1171"/>
                </a:cubicBezTo>
                <a:cubicBezTo>
                  <a:pt x="12012" y="1136"/>
                  <a:pt x="11941" y="1112"/>
                  <a:pt x="11870" y="1089"/>
                </a:cubicBezTo>
                <a:cubicBezTo>
                  <a:pt x="11863" y="1085"/>
                  <a:pt x="11856" y="1083"/>
                  <a:pt x="11850" y="1083"/>
                </a:cubicBezTo>
                <a:close/>
                <a:moveTo>
                  <a:pt x="12319" y="1254"/>
                </a:moveTo>
                <a:cubicBezTo>
                  <a:pt x="12296" y="1254"/>
                  <a:pt x="12272" y="1254"/>
                  <a:pt x="12272" y="1278"/>
                </a:cubicBezTo>
                <a:cubicBezTo>
                  <a:pt x="12260" y="1289"/>
                  <a:pt x="12272" y="1313"/>
                  <a:pt x="12283" y="1325"/>
                </a:cubicBezTo>
                <a:cubicBezTo>
                  <a:pt x="12366" y="1349"/>
                  <a:pt x="12437" y="1384"/>
                  <a:pt x="12508" y="1420"/>
                </a:cubicBezTo>
                <a:lnTo>
                  <a:pt x="12520" y="1420"/>
                </a:lnTo>
                <a:cubicBezTo>
                  <a:pt x="12532" y="1420"/>
                  <a:pt x="12543" y="1407"/>
                  <a:pt x="12556" y="1396"/>
                </a:cubicBezTo>
                <a:cubicBezTo>
                  <a:pt x="12567" y="1372"/>
                  <a:pt x="12556" y="1360"/>
                  <a:pt x="12532" y="1349"/>
                </a:cubicBezTo>
                <a:cubicBezTo>
                  <a:pt x="12461" y="1313"/>
                  <a:pt x="12390" y="1289"/>
                  <a:pt x="12319" y="1254"/>
                </a:cubicBezTo>
                <a:close/>
                <a:moveTo>
                  <a:pt x="12739" y="1438"/>
                </a:moveTo>
                <a:cubicBezTo>
                  <a:pt x="12726" y="1438"/>
                  <a:pt x="12718" y="1450"/>
                  <a:pt x="12709" y="1467"/>
                </a:cubicBezTo>
                <a:cubicBezTo>
                  <a:pt x="12698" y="1478"/>
                  <a:pt x="12709" y="1502"/>
                  <a:pt x="12732" y="1514"/>
                </a:cubicBezTo>
                <a:cubicBezTo>
                  <a:pt x="12803" y="1538"/>
                  <a:pt x="12874" y="1573"/>
                  <a:pt x="12945" y="1609"/>
                </a:cubicBezTo>
                <a:lnTo>
                  <a:pt x="12958" y="1609"/>
                </a:lnTo>
                <a:cubicBezTo>
                  <a:pt x="12969" y="1609"/>
                  <a:pt x="12981" y="1609"/>
                  <a:pt x="12993" y="1585"/>
                </a:cubicBezTo>
                <a:cubicBezTo>
                  <a:pt x="13005" y="1573"/>
                  <a:pt x="12993" y="1549"/>
                  <a:pt x="12981" y="1538"/>
                </a:cubicBezTo>
                <a:cubicBezTo>
                  <a:pt x="12898" y="1514"/>
                  <a:pt x="12827" y="1478"/>
                  <a:pt x="12756" y="1443"/>
                </a:cubicBezTo>
                <a:cubicBezTo>
                  <a:pt x="12750" y="1440"/>
                  <a:pt x="12744" y="1438"/>
                  <a:pt x="12739" y="1438"/>
                </a:cubicBezTo>
                <a:close/>
                <a:moveTo>
                  <a:pt x="13176" y="1639"/>
                </a:moveTo>
                <a:cubicBezTo>
                  <a:pt x="13163" y="1639"/>
                  <a:pt x="13155" y="1647"/>
                  <a:pt x="13147" y="1656"/>
                </a:cubicBezTo>
                <a:cubicBezTo>
                  <a:pt x="13134" y="1680"/>
                  <a:pt x="13147" y="1703"/>
                  <a:pt x="13158" y="1715"/>
                </a:cubicBezTo>
                <a:cubicBezTo>
                  <a:pt x="13229" y="1738"/>
                  <a:pt x="13300" y="1774"/>
                  <a:pt x="13371" y="1809"/>
                </a:cubicBezTo>
                <a:cubicBezTo>
                  <a:pt x="13383" y="1821"/>
                  <a:pt x="13383" y="1821"/>
                  <a:pt x="13395" y="1821"/>
                </a:cubicBezTo>
                <a:cubicBezTo>
                  <a:pt x="13407" y="1821"/>
                  <a:pt x="13418" y="1809"/>
                  <a:pt x="13418" y="1798"/>
                </a:cubicBezTo>
                <a:cubicBezTo>
                  <a:pt x="13430" y="1786"/>
                  <a:pt x="13430" y="1762"/>
                  <a:pt x="13407" y="1751"/>
                </a:cubicBezTo>
                <a:lnTo>
                  <a:pt x="13194" y="1644"/>
                </a:lnTo>
                <a:cubicBezTo>
                  <a:pt x="13187" y="1640"/>
                  <a:pt x="13181" y="1639"/>
                  <a:pt x="13176" y="1639"/>
                </a:cubicBezTo>
                <a:close/>
                <a:moveTo>
                  <a:pt x="13608" y="1852"/>
                </a:moveTo>
                <a:cubicBezTo>
                  <a:pt x="13596" y="1852"/>
                  <a:pt x="13581" y="1863"/>
                  <a:pt x="13572" y="1880"/>
                </a:cubicBezTo>
                <a:cubicBezTo>
                  <a:pt x="13560" y="1892"/>
                  <a:pt x="13572" y="1916"/>
                  <a:pt x="13584" y="1927"/>
                </a:cubicBezTo>
                <a:lnTo>
                  <a:pt x="13796" y="2034"/>
                </a:lnTo>
                <a:lnTo>
                  <a:pt x="13820" y="2034"/>
                </a:lnTo>
                <a:cubicBezTo>
                  <a:pt x="13832" y="2034"/>
                  <a:pt x="13844" y="2034"/>
                  <a:pt x="13844" y="2022"/>
                </a:cubicBezTo>
                <a:cubicBezTo>
                  <a:pt x="13856" y="1998"/>
                  <a:pt x="13856" y="1987"/>
                  <a:pt x="13832" y="1975"/>
                </a:cubicBezTo>
                <a:cubicBezTo>
                  <a:pt x="13761" y="1940"/>
                  <a:pt x="13691" y="1892"/>
                  <a:pt x="13620" y="1856"/>
                </a:cubicBezTo>
                <a:cubicBezTo>
                  <a:pt x="13616" y="1853"/>
                  <a:pt x="13612" y="1852"/>
                  <a:pt x="13608" y="1852"/>
                </a:cubicBezTo>
                <a:close/>
                <a:moveTo>
                  <a:pt x="14021" y="2086"/>
                </a:moveTo>
                <a:cubicBezTo>
                  <a:pt x="14012" y="2086"/>
                  <a:pt x="14005" y="2091"/>
                  <a:pt x="13998" y="2105"/>
                </a:cubicBezTo>
                <a:cubicBezTo>
                  <a:pt x="13986" y="2117"/>
                  <a:pt x="13986" y="2140"/>
                  <a:pt x="14009" y="2153"/>
                </a:cubicBezTo>
                <a:cubicBezTo>
                  <a:pt x="14080" y="2187"/>
                  <a:pt x="14151" y="2235"/>
                  <a:pt x="14211" y="2271"/>
                </a:cubicBezTo>
                <a:lnTo>
                  <a:pt x="14234" y="2271"/>
                </a:lnTo>
                <a:cubicBezTo>
                  <a:pt x="14246" y="2271"/>
                  <a:pt x="14258" y="2271"/>
                  <a:pt x="14269" y="2258"/>
                </a:cubicBezTo>
                <a:cubicBezTo>
                  <a:pt x="14269" y="2235"/>
                  <a:pt x="14269" y="2223"/>
                  <a:pt x="14258" y="2211"/>
                </a:cubicBezTo>
                <a:cubicBezTo>
                  <a:pt x="14187" y="2164"/>
                  <a:pt x="14116" y="2129"/>
                  <a:pt x="14045" y="2093"/>
                </a:cubicBezTo>
                <a:cubicBezTo>
                  <a:pt x="14036" y="2088"/>
                  <a:pt x="14028" y="2086"/>
                  <a:pt x="14021" y="2086"/>
                </a:cubicBezTo>
                <a:close/>
                <a:moveTo>
                  <a:pt x="14446" y="2325"/>
                </a:moveTo>
                <a:cubicBezTo>
                  <a:pt x="14434" y="2325"/>
                  <a:pt x="14420" y="2333"/>
                  <a:pt x="14411" y="2342"/>
                </a:cubicBezTo>
                <a:cubicBezTo>
                  <a:pt x="14400" y="2365"/>
                  <a:pt x="14400" y="2377"/>
                  <a:pt x="14423" y="2389"/>
                </a:cubicBezTo>
                <a:cubicBezTo>
                  <a:pt x="14494" y="2436"/>
                  <a:pt x="14553" y="2471"/>
                  <a:pt x="14624" y="2519"/>
                </a:cubicBezTo>
                <a:lnTo>
                  <a:pt x="14648" y="2519"/>
                </a:lnTo>
                <a:cubicBezTo>
                  <a:pt x="14660" y="2519"/>
                  <a:pt x="14671" y="2519"/>
                  <a:pt x="14671" y="2507"/>
                </a:cubicBezTo>
                <a:cubicBezTo>
                  <a:pt x="14684" y="2495"/>
                  <a:pt x="14684" y="2471"/>
                  <a:pt x="14660" y="2460"/>
                </a:cubicBezTo>
                <a:cubicBezTo>
                  <a:pt x="14589" y="2413"/>
                  <a:pt x="14529" y="2377"/>
                  <a:pt x="14458" y="2329"/>
                </a:cubicBezTo>
                <a:cubicBezTo>
                  <a:pt x="14455" y="2326"/>
                  <a:pt x="14451" y="2325"/>
                  <a:pt x="14446" y="2325"/>
                </a:cubicBezTo>
                <a:close/>
                <a:moveTo>
                  <a:pt x="14842" y="2582"/>
                </a:moveTo>
                <a:cubicBezTo>
                  <a:pt x="14832" y="2582"/>
                  <a:pt x="14820" y="2588"/>
                  <a:pt x="14813" y="2602"/>
                </a:cubicBezTo>
                <a:cubicBezTo>
                  <a:pt x="14802" y="2613"/>
                  <a:pt x="14813" y="2637"/>
                  <a:pt x="14825" y="2649"/>
                </a:cubicBezTo>
                <a:cubicBezTo>
                  <a:pt x="14896" y="2696"/>
                  <a:pt x="14955" y="2731"/>
                  <a:pt x="15026" y="2779"/>
                </a:cubicBezTo>
                <a:cubicBezTo>
                  <a:pt x="15026" y="2791"/>
                  <a:pt x="15038" y="2791"/>
                  <a:pt x="15038" y="2791"/>
                </a:cubicBezTo>
                <a:cubicBezTo>
                  <a:pt x="15050" y="2791"/>
                  <a:pt x="15062" y="2779"/>
                  <a:pt x="15073" y="2767"/>
                </a:cubicBezTo>
                <a:cubicBezTo>
                  <a:pt x="15085" y="2755"/>
                  <a:pt x="15085" y="2731"/>
                  <a:pt x="15062" y="2720"/>
                </a:cubicBezTo>
                <a:cubicBezTo>
                  <a:pt x="15002" y="2673"/>
                  <a:pt x="14931" y="2637"/>
                  <a:pt x="14860" y="2589"/>
                </a:cubicBezTo>
                <a:cubicBezTo>
                  <a:pt x="14856" y="2585"/>
                  <a:pt x="14849" y="2582"/>
                  <a:pt x="14842" y="2582"/>
                </a:cubicBezTo>
                <a:close/>
                <a:moveTo>
                  <a:pt x="15239" y="2853"/>
                </a:moveTo>
                <a:cubicBezTo>
                  <a:pt x="15230" y="2853"/>
                  <a:pt x="15221" y="2856"/>
                  <a:pt x="15215" y="2862"/>
                </a:cubicBezTo>
                <a:cubicBezTo>
                  <a:pt x="15204" y="2885"/>
                  <a:pt x="15204" y="2909"/>
                  <a:pt x="15215" y="2920"/>
                </a:cubicBezTo>
                <a:cubicBezTo>
                  <a:pt x="15286" y="2968"/>
                  <a:pt x="15346" y="3015"/>
                  <a:pt x="15417" y="3062"/>
                </a:cubicBezTo>
                <a:lnTo>
                  <a:pt x="15440" y="3062"/>
                </a:lnTo>
                <a:cubicBezTo>
                  <a:pt x="15451" y="3062"/>
                  <a:pt x="15451" y="3062"/>
                  <a:pt x="15464" y="3051"/>
                </a:cubicBezTo>
                <a:cubicBezTo>
                  <a:pt x="15475" y="3027"/>
                  <a:pt x="15475" y="3015"/>
                  <a:pt x="15451" y="3004"/>
                </a:cubicBezTo>
                <a:cubicBezTo>
                  <a:pt x="15393" y="2956"/>
                  <a:pt x="15322" y="2909"/>
                  <a:pt x="15262" y="2862"/>
                </a:cubicBezTo>
                <a:cubicBezTo>
                  <a:pt x="15257" y="2856"/>
                  <a:pt x="15248" y="2853"/>
                  <a:pt x="15239" y="2853"/>
                </a:cubicBezTo>
                <a:close/>
                <a:moveTo>
                  <a:pt x="15619" y="3136"/>
                </a:moveTo>
                <a:cubicBezTo>
                  <a:pt x="15608" y="3136"/>
                  <a:pt x="15600" y="3139"/>
                  <a:pt x="15593" y="3146"/>
                </a:cubicBezTo>
                <a:cubicBezTo>
                  <a:pt x="15582" y="3169"/>
                  <a:pt x="15593" y="3193"/>
                  <a:pt x="15606" y="3204"/>
                </a:cubicBezTo>
                <a:cubicBezTo>
                  <a:pt x="15664" y="3251"/>
                  <a:pt x="15735" y="3299"/>
                  <a:pt x="15795" y="3346"/>
                </a:cubicBezTo>
                <a:cubicBezTo>
                  <a:pt x="15806" y="3346"/>
                  <a:pt x="15806" y="3358"/>
                  <a:pt x="15818" y="3358"/>
                </a:cubicBezTo>
                <a:cubicBezTo>
                  <a:pt x="15830" y="3358"/>
                  <a:pt x="15842" y="3346"/>
                  <a:pt x="15842" y="3335"/>
                </a:cubicBezTo>
                <a:cubicBezTo>
                  <a:pt x="15853" y="3322"/>
                  <a:pt x="15853" y="3299"/>
                  <a:pt x="15842" y="3287"/>
                </a:cubicBezTo>
                <a:cubicBezTo>
                  <a:pt x="15771" y="3240"/>
                  <a:pt x="15712" y="3193"/>
                  <a:pt x="15653" y="3146"/>
                </a:cubicBezTo>
                <a:cubicBezTo>
                  <a:pt x="15641" y="3139"/>
                  <a:pt x="15629" y="3136"/>
                  <a:pt x="15619" y="3136"/>
                </a:cubicBezTo>
                <a:close/>
                <a:moveTo>
                  <a:pt x="15997" y="3432"/>
                </a:moveTo>
                <a:cubicBezTo>
                  <a:pt x="15987" y="3432"/>
                  <a:pt x="15978" y="3435"/>
                  <a:pt x="15972" y="3441"/>
                </a:cubicBezTo>
                <a:cubicBezTo>
                  <a:pt x="15960" y="3464"/>
                  <a:pt x="15960" y="3488"/>
                  <a:pt x="15984" y="3500"/>
                </a:cubicBezTo>
                <a:lnTo>
                  <a:pt x="16161" y="3642"/>
                </a:lnTo>
                <a:cubicBezTo>
                  <a:pt x="16173" y="3653"/>
                  <a:pt x="16184" y="3653"/>
                  <a:pt x="16184" y="3653"/>
                </a:cubicBezTo>
                <a:cubicBezTo>
                  <a:pt x="16197" y="3653"/>
                  <a:pt x="16208" y="3653"/>
                  <a:pt x="16220" y="3642"/>
                </a:cubicBezTo>
                <a:cubicBezTo>
                  <a:pt x="16232" y="3630"/>
                  <a:pt x="16220" y="3606"/>
                  <a:pt x="16208" y="3595"/>
                </a:cubicBezTo>
                <a:cubicBezTo>
                  <a:pt x="16149" y="3535"/>
                  <a:pt x="16090" y="3488"/>
                  <a:pt x="16031" y="3441"/>
                </a:cubicBezTo>
                <a:cubicBezTo>
                  <a:pt x="16019" y="3435"/>
                  <a:pt x="16008" y="3432"/>
                  <a:pt x="15997" y="3432"/>
                </a:cubicBezTo>
                <a:close/>
                <a:moveTo>
                  <a:pt x="16363" y="3739"/>
                </a:moveTo>
                <a:cubicBezTo>
                  <a:pt x="16353" y="3739"/>
                  <a:pt x="16344" y="3742"/>
                  <a:pt x="16339" y="3748"/>
                </a:cubicBezTo>
                <a:cubicBezTo>
                  <a:pt x="16326" y="3772"/>
                  <a:pt x="16326" y="3795"/>
                  <a:pt x="16350" y="3808"/>
                </a:cubicBezTo>
                <a:cubicBezTo>
                  <a:pt x="16410" y="3855"/>
                  <a:pt x="16468" y="3913"/>
                  <a:pt x="16528" y="3961"/>
                </a:cubicBezTo>
                <a:cubicBezTo>
                  <a:pt x="16528" y="3973"/>
                  <a:pt x="16539" y="3973"/>
                  <a:pt x="16551" y="3973"/>
                </a:cubicBezTo>
                <a:cubicBezTo>
                  <a:pt x="16563" y="3973"/>
                  <a:pt x="16563" y="3973"/>
                  <a:pt x="16575" y="3961"/>
                </a:cubicBezTo>
                <a:cubicBezTo>
                  <a:pt x="16586" y="3949"/>
                  <a:pt x="16586" y="3926"/>
                  <a:pt x="16575" y="3913"/>
                </a:cubicBezTo>
                <a:cubicBezTo>
                  <a:pt x="16515" y="3855"/>
                  <a:pt x="16457" y="3808"/>
                  <a:pt x="16397" y="3748"/>
                </a:cubicBezTo>
                <a:cubicBezTo>
                  <a:pt x="16385" y="3742"/>
                  <a:pt x="16374" y="3739"/>
                  <a:pt x="16363" y="3739"/>
                </a:cubicBezTo>
                <a:close/>
                <a:moveTo>
                  <a:pt x="16727" y="4058"/>
                </a:moveTo>
                <a:cubicBezTo>
                  <a:pt x="16717" y="4058"/>
                  <a:pt x="16705" y="4061"/>
                  <a:pt x="16693" y="4068"/>
                </a:cubicBezTo>
                <a:cubicBezTo>
                  <a:pt x="16681" y="4091"/>
                  <a:pt x="16681" y="4115"/>
                  <a:pt x="16705" y="4126"/>
                </a:cubicBezTo>
                <a:cubicBezTo>
                  <a:pt x="16764" y="4174"/>
                  <a:pt x="16811" y="4233"/>
                  <a:pt x="16870" y="4292"/>
                </a:cubicBezTo>
                <a:cubicBezTo>
                  <a:pt x="16882" y="4292"/>
                  <a:pt x="16894" y="4304"/>
                  <a:pt x="16894" y="4304"/>
                </a:cubicBezTo>
                <a:cubicBezTo>
                  <a:pt x="16906" y="4304"/>
                  <a:pt x="16917" y="4292"/>
                  <a:pt x="16930" y="4292"/>
                </a:cubicBezTo>
                <a:cubicBezTo>
                  <a:pt x="16941" y="4268"/>
                  <a:pt x="16941" y="4244"/>
                  <a:pt x="16917" y="4233"/>
                </a:cubicBezTo>
                <a:lnTo>
                  <a:pt x="16752" y="4068"/>
                </a:lnTo>
                <a:cubicBezTo>
                  <a:pt x="16746" y="4061"/>
                  <a:pt x="16737" y="4058"/>
                  <a:pt x="16727" y="4058"/>
                </a:cubicBezTo>
                <a:close/>
                <a:moveTo>
                  <a:pt x="17071" y="4392"/>
                </a:moveTo>
                <a:cubicBezTo>
                  <a:pt x="17062" y="4392"/>
                  <a:pt x="17054" y="4398"/>
                  <a:pt x="17048" y="4410"/>
                </a:cubicBezTo>
                <a:cubicBezTo>
                  <a:pt x="17024" y="4422"/>
                  <a:pt x="17024" y="4446"/>
                  <a:pt x="17048" y="4457"/>
                </a:cubicBezTo>
                <a:cubicBezTo>
                  <a:pt x="17095" y="4517"/>
                  <a:pt x="17154" y="4564"/>
                  <a:pt x="17213" y="4623"/>
                </a:cubicBezTo>
                <a:cubicBezTo>
                  <a:pt x="17213" y="4635"/>
                  <a:pt x="17225" y="4635"/>
                  <a:pt x="17237" y="4635"/>
                </a:cubicBezTo>
                <a:cubicBezTo>
                  <a:pt x="17248" y="4635"/>
                  <a:pt x="17261" y="4635"/>
                  <a:pt x="17261" y="4623"/>
                </a:cubicBezTo>
                <a:cubicBezTo>
                  <a:pt x="17272" y="4611"/>
                  <a:pt x="17272" y="4588"/>
                  <a:pt x="17261" y="4575"/>
                </a:cubicBezTo>
                <a:cubicBezTo>
                  <a:pt x="17201" y="4517"/>
                  <a:pt x="17154" y="4457"/>
                  <a:pt x="17095" y="4410"/>
                </a:cubicBezTo>
                <a:cubicBezTo>
                  <a:pt x="17089" y="4398"/>
                  <a:pt x="17080" y="4392"/>
                  <a:pt x="17071" y="4392"/>
                </a:cubicBezTo>
                <a:close/>
                <a:moveTo>
                  <a:pt x="17398" y="4739"/>
                </a:moveTo>
                <a:cubicBezTo>
                  <a:pt x="17391" y="4739"/>
                  <a:pt x="17384" y="4743"/>
                  <a:pt x="17379" y="4753"/>
                </a:cubicBezTo>
                <a:cubicBezTo>
                  <a:pt x="17367" y="4765"/>
                  <a:pt x="17367" y="4788"/>
                  <a:pt x="17379" y="4801"/>
                </a:cubicBezTo>
                <a:cubicBezTo>
                  <a:pt x="17426" y="4859"/>
                  <a:pt x="17485" y="4919"/>
                  <a:pt x="17532" y="4977"/>
                </a:cubicBezTo>
                <a:cubicBezTo>
                  <a:pt x="17544" y="4977"/>
                  <a:pt x="17556" y="4990"/>
                  <a:pt x="17568" y="4990"/>
                </a:cubicBezTo>
                <a:cubicBezTo>
                  <a:pt x="17568" y="4990"/>
                  <a:pt x="17579" y="4990"/>
                  <a:pt x="17592" y="4977"/>
                </a:cubicBezTo>
                <a:cubicBezTo>
                  <a:pt x="17603" y="4966"/>
                  <a:pt x="17603" y="4942"/>
                  <a:pt x="17592" y="4930"/>
                </a:cubicBezTo>
                <a:cubicBezTo>
                  <a:pt x="17532" y="4872"/>
                  <a:pt x="17485" y="4812"/>
                  <a:pt x="17426" y="4753"/>
                </a:cubicBezTo>
                <a:cubicBezTo>
                  <a:pt x="17419" y="4746"/>
                  <a:pt x="17408" y="4739"/>
                  <a:pt x="17398" y="4739"/>
                </a:cubicBezTo>
                <a:close/>
                <a:moveTo>
                  <a:pt x="17722" y="5099"/>
                </a:moveTo>
                <a:cubicBezTo>
                  <a:pt x="17713" y="5099"/>
                  <a:pt x="17704" y="5102"/>
                  <a:pt x="17698" y="5108"/>
                </a:cubicBezTo>
                <a:cubicBezTo>
                  <a:pt x="17686" y="5119"/>
                  <a:pt x="17686" y="5143"/>
                  <a:pt x="17698" y="5155"/>
                </a:cubicBezTo>
                <a:cubicBezTo>
                  <a:pt x="17745" y="5214"/>
                  <a:pt x="17804" y="5273"/>
                  <a:pt x="17852" y="5332"/>
                </a:cubicBezTo>
                <a:cubicBezTo>
                  <a:pt x="17863" y="5344"/>
                  <a:pt x="17863" y="5344"/>
                  <a:pt x="17875" y="5344"/>
                </a:cubicBezTo>
                <a:lnTo>
                  <a:pt x="17899" y="5344"/>
                </a:lnTo>
                <a:cubicBezTo>
                  <a:pt x="17923" y="5321"/>
                  <a:pt x="17923" y="5308"/>
                  <a:pt x="17910" y="5285"/>
                </a:cubicBezTo>
                <a:cubicBezTo>
                  <a:pt x="17852" y="5226"/>
                  <a:pt x="17804" y="5167"/>
                  <a:pt x="17745" y="5108"/>
                </a:cubicBezTo>
                <a:cubicBezTo>
                  <a:pt x="17739" y="5102"/>
                  <a:pt x="17730" y="5099"/>
                  <a:pt x="17722" y="5099"/>
                </a:cubicBezTo>
                <a:close/>
                <a:moveTo>
                  <a:pt x="18026" y="5457"/>
                </a:moveTo>
                <a:cubicBezTo>
                  <a:pt x="18019" y="5457"/>
                  <a:pt x="18012" y="5459"/>
                  <a:pt x="18005" y="5463"/>
                </a:cubicBezTo>
                <a:cubicBezTo>
                  <a:pt x="17994" y="5486"/>
                  <a:pt x="17994" y="5498"/>
                  <a:pt x="18005" y="5521"/>
                </a:cubicBezTo>
                <a:cubicBezTo>
                  <a:pt x="18052" y="5581"/>
                  <a:pt x="18100" y="5639"/>
                  <a:pt x="18159" y="5699"/>
                </a:cubicBezTo>
                <a:cubicBezTo>
                  <a:pt x="18159" y="5710"/>
                  <a:pt x="18170" y="5723"/>
                  <a:pt x="18183" y="5723"/>
                </a:cubicBezTo>
                <a:cubicBezTo>
                  <a:pt x="18194" y="5723"/>
                  <a:pt x="18194" y="5710"/>
                  <a:pt x="18206" y="5710"/>
                </a:cubicBezTo>
                <a:cubicBezTo>
                  <a:pt x="18218" y="5699"/>
                  <a:pt x="18218" y="5675"/>
                  <a:pt x="18206" y="5663"/>
                </a:cubicBezTo>
                <a:cubicBezTo>
                  <a:pt x="18159" y="5592"/>
                  <a:pt x="18112" y="5534"/>
                  <a:pt x="18065" y="5474"/>
                </a:cubicBezTo>
                <a:cubicBezTo>
                  <a:pt x="18056" y="5466"/>
                  <a:pt x="18042" y="5457"/>
                  <a:pt x="18026" y="5457"/>
                </a:cubicBezTo>
                <a:close/>
                <a:moveTo>
                  <a:pt x="18332" y="5833"/>
                </a:moveTo>
                <a:cubicBezTo>
                  <a:pt x="18325" y="5833"/>
                  <a:pt x="18318" y="5836"/>
                  <a:pt x="18312" y="5841"/>
                </a:cubicBezTo>
                <a:cubicBezTo>
                  <a:pt x="18289" y="5852"/>
                  <a:pt x="18289" y="5876"/>
                  <a:pt x="18301" y="5888"/>
                </a:cubicBezTo>
                <a:cubicBezTo>
                  <a:pt x="18348" y="5959"/>
                  <a:pt x="18396" y="6018"/>
                  <a:pt x="18443" y="6089"/>
                </a:cubicBezTo>
                <a:cubicBezTo>
                  <a:pt x="18454" y="6089"/>
                  <a:pt x="18467" y="6101"/>
                  <a:pt x="18478" y="6101"/>
                </a:cubicBezTo>
                <a:cubicBezTo>
                  <a:pt x="18478" y="6101"/>
                  <a:pt x="18490" y="6101"/>
                  <a:pt x="18490" y="6089"/>
                </a:cubicBezTo>
                <a:cubicBezTo>
                  <a:pt x="18514" y="6077"/>
                  <a:pt x="18514" y="6054"/>
                  <a:pt x="18502" y="6041"/>
                </a:cubicBezTo>
                <a:cubicBezTo>
                  <a:pt x="18454" y="5970"/>
                  <a:pt x="18407" y="5912"/>
                  <a:pt x="18360" y="5852"/>
                </a:cubicBezTo>
                <a:cubicBezTo>
                  <a:pt x="18353" y="5839"/>
                  <a:pt x="18342" y="5833"/>
                  <a:pt x="18332" y="5833"/>
                </a:cubicBezTo>
                <a:close/>
                <a:moveTo>
                  <a:pt x="18620" y="6222"/>
                </a:moveTo>
                <a:cubicBezTo>
                  <a:pt x="18611" y="6222"/>
                  <a:pt x="18602" y="6225"/>
                  <a:pt x="18596" y="6231"/>
                </a:cubicBezTo>
                <a:cubicBezTo>
                  <a:pt x="18572" y="6243"/>
                  <a:pt x="18572" y="6266"/>
                  <a:pt x="18585" y="6278"/>
                </a:cubicBezTo>
                <a:cubicBezTo>
                  <a:pt x="18632" y="6337"/>
                  <a:pt x="18679" y="6408"/>
                  <a:pt x="18727" y="6467"/>
                </a:cubicBezTo>
                <a:cubicBezTo>
                  <a:pt x="18727" y="6479"/>
                  <a:pt x="18738" y="6491"/>
                  <a:pt x="18750" y="6491"/>
                </a:cubicBezTo>
                <a:cubicBezTo>
                  <a:pt x="18762" y="6491"/>
                  <a:pt x="18774" y="6491"/>
                  <a:pt x="18774" y="6479"/>
                </a:cubicBezTo>
                <a:cubicBezTo>
                  <a:pt x="18785" y="6467"/>
                  <a:pt x="18798" y="6443"/>
                  <a:pt x="18785" y="6432"/>
                </a:cubicBezTo>
                <a:cubicBezTo>
                  <a:pt x="18738" y="6361"/>
                  <a:pt x="18691" y="6301"/>
                  <a:pt x="18643" y="6231"/>
                </a:cubicBezTo>
                <a:cubicBezTo>
                  <a:pt x="18638" y="6225"/>
                  <a:pt x="18629" y="6222"/>
                  <a:pt x="18620" y="6222"/>
                </a:cubicBezTo>
                <a:close/>
                <a:moveTo>
                  <a:pt x="18887" y="6613"/>
                </a:moveTo>
                <a:cubicBezTo>
                  <a:pt x="18880" y="6613"/>
                  <a:pt x="18873" y="6616"/>
                  <a:pt x="18868" y="6621"/>
                </a:cubicBezTo>
                <a:cubicBezTo>
                  <a:pt x="18856" y="6632"/>
                  <a:pt x="18845" y="6656"/>
                  <a:pt x="18856" y="6668"/>
                </a:cubicBezTo>
                <a:cubicBezTo>
                  <a:pt x="18903" y="6739"/>
                  <a:pt x="18951" y="6798"/>
                  <a:pt x="18987" y="6869"/>
                </a:cubicBezTo>
                <a:cubicBezTo>
                  <a:pt x="18998" y="6881"/>
                  <a:pt x="19010" y="6881"/>
                  <a:pt x="19022" y="6881"/>
                </a:cubicBezTo>
                <a:lnTo>
                  <a:pt x="19045" y="6881"/>
                </a:lnTo>
                <a:cubicBezTo>
                  <a:pt x="19058" y="6869"/>
                  <a:pt x="19058" y="6845"/>
                  <a:pt x="19045" y="6834"/>
                </a:cubicBezTo>
                <a:cubicBezTo>
                  <a:pt x="19010" y="6763"/>
                  <a:pt x="18963" y="6692"/>
                  <a:pt x="18916" y="6632"/>
                </a:cubicBezTo>
                <a:cubicBezTo>
                  <a:pt x="18909" y="6619"/>
                  <a:pt x="18898" y="6613"/>
                  <a:pt x="18887" y="6613"/>
                </a:cubicBezTo>
                <a:close/>
                <a:moveTo>
                  <a:pt x="19157" y="7015"/>
                </a:moveTo>
                <a:cubicBezTo>
                  <a:pt x="19148" y="7015"/>
                  <a:pt x="19138" y="7018"/>
                  <a:pt x="19129" y="7023"/>
                </a:cubicBezTo>
                <a:cubicBezTo>
                  <a:pt x="19116" y="7034"/>
                  <a:pt x="19105" y="7047"/>
                  <a:pt x="19116" y="7070"/>
                </a:cubicBezTo>
                <a:cubicBezTo>
                  <a:pt x="19164" y="7141"/>
                  <a:pt x="19199" y="7200"/>
                  <a:pt x="19247" y="7271"/>
                </a:cubicBezTo>
                <a:cubicBezTo>
                  <a:pt x="19258" y="7283"/>
                  <a:pt x="19270" y="7295"/>
                  <a:pt x="19282" y="7295"/>
                </a:cubicBezTo>
                <a:lnTo>
                  <a:pt x="19294" y="7283"/>
                </a:lnTo>
                <a:cubicBezTo>
                  <a:pt x="19318" y="7271"/>
                  <a:pt x="19318" y="7247"/>
                  <a:pt x="19305" y="7236"/>
                </a:cubicBezTo>
                <a:cubicBezTo>
                  <a:pt x="19270" y="7165"/>
                  <a:pt x="19223" y="7094"/>
                  <a:pt x="19176" y="7034"/>
                </a:cubicBezTo>
                <a:cubicBezTo>
                  <a:pt x="19176" y="7021"/>
                  <a:pt x="19168" y="7015"/>
                  <a:pt x="19157" y="7015"/>
                </a:cubicBezTo>
                <a:close/>
                <a:moveTo>
                  <a:pt x="19397" y="7420"/>
                </a:moveTo>
                <a:cubicBezTo>
                  <a:pt x="19390" y="7420"/>
                  <a:pt x="19383" y="7421"/>
                  <a:pt x="19376" y="7425"/>
                </a:cubicBezTo>
                <a:cubicBezTo>
                  <a:pt x="19365" y="7436"/>
                  <a:pt x="19365" y="7460"/>
                  <a:pt x="19365" y="7472"/>
                </a:cubicBezTo>
                <a:cubicBezTo>
                  <a:pt x="19412" y="7543"/>
                  <a:pt x="19447" y="7614"/>
                  <a:pt x="19495" y="7685"/>
                </a:cubicBezTo>
                <a:cubicBezTo>
                  <a:pt x="19495" y="7696"/>
                  <a:pt x="19507" y="7696"/>
                  <a:pt x="19518" y="7696"/>
                </a:cubicBezTo>
                <a:lnTo>
                  <a:pt x="19542" y="7696"/>
                </a:lnTo>
                <a:cubicBezTo>
                  <a:pt x="19554" y="7685"/>
                  <a:pt x="19565" y="7661"/>
                  <a:pt x="19554" y="7649"/>
                </a:cubicBezTo>
                <a:cubicBezTo>
                  <a:pt x="19507" y="7578"/>
                  <a:pt x="19471" y="7507"/>
                  <a:pt x="19436" y="7436"/>
                </a:cubicBezTo>
                <a:cubicBezTo>
                  <a:pt x="19427" y="7428"/>
                  <a:pt x="19413" y="7420"/>
                  <a:pt x="19397" y="7420"/>
                </a:cubicBezTo>
                <a:close/>
                <a:moveTo>
                  <a:pt x="19625" y="7838"/>
                </a:moveTo>
                <a:cubicBezTo>
                  <a:pt x="19601" y="7851"/>
                  <a:pt x="19601" y="7874"/>
                  <a:pt x="19613" y="7886"/>
                </a:cubicBezTo>
                <a:lnTo>
                  <a:pt x="19720" y="8098"/>
                </a:lnTo>
                <a:cubicBezTo>
                  <a:pt x="19731" y="8111"/>
                  <a:pt x="19743" y="8122"/>
                  <a:pt x="19755" y="8122"/>
                </a:cubicBezTo>
                <a:cubicBezTo>
                  <a:pt x="19755" y="8122"/>
                  <a:pt x="19767" y="8122"/>
                  <a:pt x="19767" y="8111"/>
                </a:cubicBezTo>
                <a:cubicBezTo>
                  <a:pt x="19791" y="8111"/>
                  <a:pt x="19791" y="8087"/>
                  <a:pt x="19791" y="8063"/>
                </a:cubicBezTo>
                <a:cubicBezTo>
                  <a:pt x="19743" y="7992"/>
                  <a:pt x="19707" y="7922"/>
                  <a:pt x="19672" y="7862"/>
                </a:cubicBezTo>
                <a:cubicBezTo>
                  <a:pt x="19660" y="7838"/>
                  <a:pt x="19636" y="7838"/>
                  <a:pt x="19625" y="7838"/>
                </a:cubicBezTo>
                <a:close/>
                <a:moveTo>
                  <a:pt x="19862" y="8259"/>
                </a:moveTo>
                <a:cubicBezTo>
                  <a:pt x="19857" y="8259"/>
                  <a:pt x="19853" y="8261"/>
                  <a:pt x="19849" y="8264"/>
                </a:cubicBezTo>
                <a:cubicBezTo>
                  <a:pt x="19826" y="8276"/>
                  <a:pt x="19826" y="8300"/>
                  <a:pt x="19838" y="8311"/>
                </a:cubicBezTo>
                <a:lnTo>
                  <a:pt x="19944" y="8524"/>
                </a:lnTo>
                <a:cubicBezTo>
                  <a:pt x="19944" y="8536"/>
                  <a:pt x="19956" y="8548"/>
                  <a:pt x="19980" y="8548"/>
                </a:cubicBezTo>
                <a:cubicBezTo>
                  <a:pt x="19980" y="8548"/>
                  <a:pt x="19991" y="8548"/>
                  <a:pt x="19991" y="8536"/>
                </a:cubicBezTo>
                <a:cubicBezTo>
                  <a:pt x="20003" y="8536"/>
                  <a:pt x="20015" y="8513"/>
                  <a:pt x="20003" y="8489"/>
                </a:cubicBezTo>
                <a:lnTo>
                  <a:pt x="19896" y="8276"/>
                </a:lnTo>
                <a:cubicBezTo>
                  <a:pt x="19888" y="8267"/>
                  <a:pt x="19874" y="8259"/>
                  <a:pt x="19862" y="8259"/>
                </a:cubicBezTo>
                <a:close/>
                <a:moveTo>
                  <a:pt x="20080" y="8685"/>
                </a:moveTo>
                <a:cubicBezTo>
                  <a:pt x="20075" y="8685"/>
                  <a:pt x="20068" y="8686"/>
                  <a:pt x="20062" y="8689"/>
                </a:cubicBezTo>
                <a:cubicBezTo>
                  <a:pt x="20051" y="8702"/>
                  <a:pt x="20038" y="8725"/>
                  <a:pt x="20051" y="8737"/>
                </a:cubicBezTo>
                <a:lnTo>
                  <a:pt x="20157" y="8950"/>
                </a:lnTo>
                <a:cubicBezTo>
                  <a:pt x="20157" y="8973"/>
                  <a:pt x="20169" y="8973"/>
                  <a:pt x="20180" y="8973"/>
                </a:cubicBezTo>
                <a:lnTo>
                  <a:pt x="20204" y="8973"/>
                </a:lnTo>
                <a:cubicBezTo>
                  <a:pt x="20216" y="8962"/>
                  <a:pt x="20227" y="8938"/>
                  <a:pt x="20216" y="8926"/>
                </a:cubicBezTo>
                <a:lnTo>
                  <a:pt x="20109" y="8713"/>
                </a:lnTo>
                <a:cubicBezTo>
                  <a:pt x="20109" y="8696"/>
                  <a:pt x="20097" y="8685"/>
                  <a:pt x="20080" y="8685"/>
                </a:cubicBezTo>
                <a:close/>
                <a:moveTo>
                  <a:pt x="20288" y="9122"/>
                </a:moveTo>
                <a:cubicBezTo>
                  <a:pt x="20283" y="9122"/>
                  <a:pt x="20278" y="9124"/>
                  <a:pt x="20275" y="9127"/>
                </a:cubicBezTo>
                <a:cubicBezTo>
                  <a:pt x="20251" y="9127"/>
                  <a:pt x="20240" y="9151"/>
                  <a:pt x="20251" y="9175"/>
                </a:cubicBezTo>
                <a:cubicBezTo>
                  <a:pt x="20287" y="9246"/>
                  <a:pt x="20322" y="9317"/>
                  <a:pt x="20346" y="9387"/>
                </a:cubicBezTo>
                <a:cubicBezTo>
                  <a:pt x="20358" y="9399"/>
                  <a:pt x="20369" y="9411"/>
                  <a:pt x="20382" y="9411"/>
                </a:cubicBezTo>
                <a:lnTo>
                  <a:pt x="20393" y="9411"/>
                </a:lnTo>
                <a:cubicBezTo>
                  <a:pt x="20417" y="9399"/>
                  <a:pt x="20429" y="9375"/>
                  <a:pt x="20417" y="9364"/>
                </a:cubicBezTo>
                <a:cubicBezTo>
                  <a:pt x="20382" y="9293"/>
                  <a:pt x="20346" y="9210"/>
                  <a:pt x="20322" y="9139"/>
                </a:cubicBezTo>
                <a:cubicBezTo>
                  <a:pt x="20314" y="9131"/>
                  <a:pt x="20300" y="9122"/>
                  <a:pt x="20288" y="9122"/>
                </a:cubicBezTo>
                <a:close/>
                <a:moveTo>
                  <a:pt x="20482" y="9560"/>
                </a:moveTo>
                <a:cubicBezTo>
                  <a:pt x="20477" y="9560"/>
                  <a:pt x="20471" y="9561"/>
                  <a:pt x="20464" y="9564"/>
                </a:cubicBezTo>
                <a:cubicBezTo>
                  <a:pt x="20440" y="9564"/>
                  <a:pt x="20440" y="9588"/>
                  <a:pt x="20440" y="9612"/>
                </a:cubicBezTo>
                <a:cubicBezTo>
                  <a:pt x="20476" y="9683"/>
                  <a:pt x="20511" y="9753"/>
                  <a:pt x="20535" y="9824"/>
                </a:cubicBezTo>
                <a:cubicBezTo>
                  <a:pt x="20547" y="9848"/>
                  <a:pt x="20558" y="9848"/>
                  <a:pt x="20571" y="9848"/>
                </a:cubicBezTo>
                <a:lnTo>
                  <a:pt x="20582" y="9848"/>
                </a:lnTo>
                <a:cubicBezTo>
                  <a:pt x="20606" y="9837"/>
                  <a:pt x="20618" y="9824"/>
                  <a:pt x="20606" y="9801"/>
                </a:cubicBezTo>
                <a:cubicBezTo>
                  <a:pt x="20571" y="9730"/>
                  <a:pt x="20547" y="9659"/>
                  <a:pt x="20511" y="9577"/>
                </a:cubicBezTo>
                <a:cubicBezTo>
                  <a:pt x="20503" y="9568"/>
                  <a:pt x="20495" y="9560"/>
                  <a:pt x="20482" y="95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>
            <a:off x="6914056" y="3991553"/>
            <a:ext cx="5645657" cy="3069076"/>
          </a:xfrm>
          <a:custGeom>
            <a:avLst/>
            <a:gdLst/>
            <a:ahLst/>
            <a:cxnLst/>
            <a:rect l="l" t="t" r="r" b="b"/>
            <a:pathLst>
              <a:path w="26140" h="14175" extrusionOk="0">
                <a:moveTo>
                  <a:pt x="19377" y="0"/>
                </a:moveTo>
                <a:cubicBezTo>
                  <a:pt x="19365" y="0"/>
                  <a:pt x="19341" y="24"/>
                  <a:pt x="19341" y="35"/>
                </a:cubicBezTo>
                <a:cubicBezTo>
                  <a:pt x="19341" y="59"/>
                  <a:pt x="19365" y="71"/>
                  <a:pt x="19377" y="71"/>
                </a:cubicBezTo>
                <a:lnTo>
                  <a:pt x="19625" y="71"/>
                </a:lnTo>
                <a:cubicBezTo>
                  <a:pt x="19637" y="71"/>
                  <a:pt x="19661" y="59"/>
                  <a:pt x="19661" y="35"/>
                </a:cubicBezTo>
                <a:cubicBezTo>
                  <a:pt x="19661" y="24"/>
                  <a:pt x="19637" y="0"/>
                  <a:pt x="19625" y="0"/>
                </a:cubicBezTo>
                <a:close/>
                <a:moveTo>
                  <a:pt x="19861" y="0"/>
                </a:moveTo>
                <a:cubicBezTo>
                  <a:pt x="19838" y="0"/>
                  <a:pt x="19826" y="24"/>
                  <a:pt x="19826" y="35"/>
                </a:cubicBezTo>
                <a:cubicBezTo>
                  <a:pt x="19826" y="59"/>
                  <a:pt x="19838" y="71"/>
                  <a:pt x="19861" y="83"/>
                </a:cubicBezTo>
                <a:lnTo>
                  <a:pt x="20098" y="83"/>
                </a:lnTo>
                <a:cubicBezTo>
                  <a:pt x="20121" y="83"/>
                  <a:pt x="20134" y="71"/>
                  <a:pt x="20134" y="48"/>
                </a:cubicBezTo>
                <a:cubicBezTo>
                  <a:pt x="20134" y="35"/>
                  <a:pt x="20121" y="12"/>
                  <a:pt x="20098" y="12"/>
                </a:cubicBezTo>
                <a:cubicBezTo>
                  <a:pt x="20016" y="12"/>
                  <a:pt x="19945" y="12"/>
                  <a:pt x="19861" y="0"/>
                </a:cubicBezTo>
                <a:close/>
                <a:moveTo>
                  <a:pt x="19141" y="12"/>
                </a:moveTo>
                <a:cubicBezTo>
                  <a:pt x="19057" y="12"/>
                  <a:pt x="18975" y="24"/>
                  <a:pt x="18904" y="24"/>
                </a:cubicBezTo>
                <a:cubicBezTo>
                  <a:pt x="18881" y="24"/>
                  <a:pt x="18868" y="48"/>
                  <a:pt x="18868" y="59"/>
                </a:cubicBezTo>
                <a:cubicBezTo>
                  <a:pt x="18868" y="83"/>
                  <a:pt x="18881" y="95"/>
                  <a:pt x="18904" y="95"/>
                </a:cubicBezTo>
                <a:cubicBezTo>
                  <a:pt x="18987" y="95"/>
                  <a:pt x="19057" y="83"/>
                  <a:pt x="19141" y="83"/>
                </a:cubicBezTo>
                <a:cubicBezTo>
                  <a:pt x="19164" y="83"/>
                  <a:pt x="19176" y="71"/>
                  <a:pt x="19176" y="48"/>
                </a:cubicBezTo>
                <a:cubicBezTo>
                  <a:pt x="19176" y="24"/>
                  <a:pt x="19164" y="12"/>
                  <a:pt x="19141" y="12"/>
                </a:cubicBezTo>
                <a:close/>
                <a:moveTo>
                  <a:pt x="20347" y="24"/>
                </a:moveTo>
                <a:cubicBezTo>
                  <a:pt x="20323" y="24"/>
                  <a:pt x="20299" y="35"/>
                  <a:pt x="20299" y="59"/>
                </a:cubicBezTo>
                <a:cubicBezTo>
                  <a:pt x="20299" y="83"/>
                  <a:pt x="20323" y="95"/>
                  <a:pt x="20334" y="95"/>
                </a:cubicBezTo>
                <a:cubicBezTo>
                  <a:pt x="20417" y="106"/>
                  <a:pt x="20500" y="106"/>
                  <a:pt x="20571" y="119"/>
                </a:cubicBezTo>
                <a:lnTo>
                  <a:pt x="20583" y="119"/>
                </a:lnTo>
                <a:cubicBezTo>
                  <a:pt x="20594" y="119"/>
                  <a:pt x="20607" y="106"/>
                  <a:pt x="20618" y="83"/>
                </a:cubicBezTo>
                <a:cubicBezTo>
                  <a:pt x="20618" y="71"/>
                  <a:pt x="20607" y="48"/>
                  <a:pt x="20583" y="48"/>
                </a:cubicBezTo>
                <a:cubicBezTo>
                  <a:pt x="20500" y="35"/>
                  <a:pt x="20417" y="35"/>
                  <a:pt x="20347" y="24"/>
                </a:cubicBezTo>
                <a:close/>
                <a:moveTo>
                  <a:pt x="18656" y="48"/>
                </a:moveTo>
                <a:cubicBezTo>
                  <a:pt x="18585" y="48"/>
                  <a:pt x="18502" y="59"/>
                  <a:pt x="18419" y="71"/>
                </a:cubicBezTo>
                <a:cubicBezTo>
                  <a:pt x="18408" y="71"/>
                  <a:pt x="18384" y="95"/>
                  <a:pt x="18395" y="106"/>
                </a:cubicBezTo>
                <a:cubicBezTo>
                  <a:pt x="18395" y="130"/>
                  <a:pt x="18408" y="142"/>
                  <a:pt x="18431" y="142"/>
                </a:cubicBezTo>
                <a:cubicBezTo>
                  <a:pt x="18514" y="130"/>
                  <a:pt x="18585" y="119"/>
                  <a:pt x="18668" y="119"/>
                </a:cubicBezTo>
                <a:cubicBezTo>
                  <a:pt x="18691" y="119"/>
                  <a:pt x="18703" y="95"/>
                  <a:pt x="18703" y="71"/>
                </a:cubicBezTo>
                <a:cubicBezTo>
                  <a:pt x="18703" y="59"/>
                  <a:pt x="18679" y="48"/>
                  <a:pt x="18656" y="48"/>
                </a:cubicBezTo>
                <a:close/>
                <a:moveTo>
                  <a:pt x="20819" y="71"/>
                </a:moveTo>
                <a:cubicBezTo>
                  <a:pt x="20796" y="71"/>
                  <a:pt x="20783" y="83"/>
                  <a:pt x="20783" y="106"/>
                </a:cubicBezTo>
                <a:cubicBezTo>
                  <a:pt x="20783" y="119"/>
                  <a:pt x="20796" y="142"/>
                  <a:pt x="20807" y="142"/>
                </a:cubicBezTo>
                <a:cubicBezTo>
                  <a:pt x="20890" y="154"/>
                  <a:pt x="20973" y="154"/>
                  <a:pt x="21056" y="166"/>
                </a:cubicBezTo>
                <a:cubicBezTo>
                  <a:pt x="21067" y="166"/>
                  <a:pt x="21091" y="154"/>
                  <a:pt x="21091" y="142"/>
                </a:cubicBezTo>
                <a:cubicBezTo>
                  <a:pt x="21091" y="119"/>
                  <a:pt x="21079" y="95"/>
                  <a:pt x="21056" y="95"/>
                </a:cubicBezTo>
                <a:cubicBezTo>
                  <a:pt x="20973" y="83"/>
                  <a:pt x="20902" y="83"/>
                  <a:pt x="20819" y="71"/>
                </a:cubicBezTo>
                <a:close/>
                <a:moveTo>
                  <a:pt x="18199" y="102"/>
                </a:moveTo>
                <a:cubicBezTo>
                  <a:pt x="18194" y="102"/>
                  <a:pt x="18189" y="103"/>
                  <a:pt x="18183" y="106"/>
                </a:cubicBezTo>
                <a:cubicBezTo>
                  <a:pt x="18100" y="119"/>
                  <a:pt x="18029" y="130"/>
                  <a:pt x="17946" y="142"/>
                </a:cubicBezTo>
                <a:cubicBezTo>
                  <a:pt x="17923" y="142"/>
                  <a:pt x="17911" y="166"/>
                  <a:pt x="17923" y="177"/>
                </a:cubicBezTo>
                <a:cubicBezTo>
                  <a:pt x="17923" y="201"/>
                  <a:pt x="17935" y="213"/>
                  <a:pt x="17959" y="213"/>
                </a:cubicBezTo>
                <a:cubicBezTo>
                  <a:pt x="18041" y="201"/>
                  <a:pt x="18112" y="190"/>
                  <a:pt x="18195" y="177"/>
                </a:cubicBezTo>
                <a:cubicBezTo>
                  <a:pt x="18219" y="166"/>
                  <a:pt x="18230" y="154"/>
                  <a:pt x="18230" y="130"/>
                </a:cubicBezTo>
                <a:cubicBezTo>
                  <a:pt x="18222" y="113"/>
                  <a:pt x="18213" y="102"/>
                  <a:pt x="18199" y="102"/>
                </a:cubicBezTo>
                <a:close/>
                <a:moveTo>
                  <a:pt x="21292" y="130"/>
                </a:moveTo>
                <a:cubicBezTo>
                  <a:pt x="21280" y="130"/>
                  <a:pt x="21256" y="142"/>
                  <a:pt x="21256" y="166"/>
                </a:cubicBezTo>
                <a:cubicBezTo>
                  <a:pt x="21256" y="177"/>
                  <a:pt x="21269" y="201"/>
                  <a:pt x="21292" y="201"/>
                </a:cubicBezTo>
                <a:cubicBezTo>
                  <a:pt x="21363" y="213"/>
                  <a:pt x="21445" y="225"/>
                  <a:pt x="21529" y="237"/>
                </a:cubicBezTo>
                <a:cubicBezTo>
                  <a:pt x="21540" y="237"/>
                  <a:pt x="21564" y="225"/>
                  <a:pt x="21564" y="201"/>
                </a:cubicBezTo>
                <a:cubicBezTo>
                  <a:pt x="21564" y="190"/>
                  <a:pt x="21552" y="166"/>
                  <a:pt x="21529" y="166"/>
                </a:cubicBezTo>
                <a:cubicBezTo>
                  <a:pt x="21458" y="154"/>
                  <a:pt x="21375" y="142"/>
                  <a:pt x="21292" y="130"/>
                </a:cubicBezTo>
                <a:close/>
                <a:moveTo>
                  <a:pt x="17727" y="185"/>
                </a:moveTo>
                <a:cubicBezTo>
                  <a:pt x="17722" y="185"/>
                  <a:pt x="17716" y="186"/>
                  <a:pt x="17710" y="190"/>
                </a:cubicBezTo>
                <a:cubicBezTo>
                  <a:pt x="17628" y="201"/>
                  <a:pt x="17557" y="213"/>
                  <a:pt x="17473" y="237"/>
                </a:cubicBezTo>
                <a:cubicBezTo>
                  <a:pt x="17462" y="237"/>
                  <a:pt x="17450" y="261"/>
                  <a:pt x="17450" y="284"/>
                </a:cubicBezTo>
                <a:cubicBezTo>
                  <a:pt x="17450" y="296"/>
                  <a:pt x="17462" y="308"/>
                  <a:pt x="17486" y="308"/>
                </a:cubicBezTo>
                <a:lnTo>
                  <a:pt x="17497" y="308"/>
                </a:lnTo>
                <a:cubicBezTo>
                  <a:pt x="17568" y="284"/>
                  <a:pt x="17651" y="272"/>
                  <a:pt x="17722" y="248"/>
                </a:cubicBezTo>
                <a:cubicBezTo>
                  <a:pt x="17746" y="248"/>
                  <a:pt x="17757" y="237"/>
                  <a:pt x="17757" y="213"/>
                </a:cubicBezTo>
                <a:cubicBezTo>
                  <a:pt x="17749" y="196"/>
                  <a:pt x="17740" y="185"/>
                  <a:pt x="17727" y="185"/>
                </a:cubicBezTo>
                <a:close/>
                <a:moveTo>
                  <a:pt x="21776" y="201"/>
                </a:moveTo>
                <a:cubicBezTo>
                  <a:pt x="21753" y="201"/>
                  <a:pt x="21729" y="213"/>
                  <a:pt x="21729" y="237"/>
                </a:cubicBezTo>
                <a:cubicBezTo>
                  <a:pt x="21729" y="261"/>
                  <a:pt x="21742" y="272"/>
                  <a:pt x="21753" y="272"/>
                </a:cubicBezTo>
                <a:cubicBezTo>
                  <a:pt x="21836" y="296"/>
                  <a:pt x="21918" y="308"/>
                  <a:pt x="21989" y="319"/>
                </a:cubicBezTo>
                <a:lnTo>
                  <a:pt x="22002" y="319"/>
                </a:lnTo>
                <a:cubicBezTo>
                  <a:pt x="22013" y="319"/>
                  <a:pt x="22037" y="308"/>
                  <a:pt x="22037" y="296"/>
                </a:cubicBezTo>
                <a:cubicBezTo>
                  <a:pt x="22037" y="272"/>
                  <a:pt x="22025" y="248"/>
                  <a:pt x="22002" y="248"/>
                </a:cubicBezTo>
                <a:cubicBezTo>
                  <a:pt x="21931" y="237"/>
                  <a:pt x="21847" y="225"/>
                  <a:pt x="21776" y="201"/>
                </a:cubicBezTo>
                <a:close/>
                <a:moveTo>
                  <a:pt x="17255" y="291"/>
                </a:moveTo>
                <a:cubicBezTo>
                  <a:pt x="17250" y="291"/>
                  <a:pt x="17243" y="293"/>
                  <a:pt x="17237" y="296"/>
                </a:cubicBezTo>
                <a:cubicBezTo>
                  <a:pt x="17166" y="319"/>
                  <a:pt x="17084" y="332"/>
                  <a:pt x="17013" y="355"/>
                </a:cubicBezTo>
                <a:cubicBezTo>
                  <a:pt x="16989" y="367"/>
                  <a:pt x="16977" y="390"/>
                  <a:pt x="16989" y="402"/>
                </a:cubicBezTo>
                <a:cubicBezTo>
                  <a:pt x="16989" y="426"/>
                  <a:pt x="17001" y="426"/>
                  <a:pt x="17024" y="426"/>
                </a:cubicBezTo>
                <a:lnTo>
                  <a:pt x="17036" y="426"/>
                </a:lnTo>
                <a:cubicBezTo>
                  <a:pt x="17107" y="402"/>
                  <a:pt x="17178" y="379"/>
                  <a:pt x="17261" y="367"/>
                </a:cubicBezTo>
                <a:cubicBezTo>
                  <a:pt x="17284" y="355"/>
                  <a:pt x="17297" y="343"/>
                  <a:pt x="17284" y="319"/>
                </a:cubicBezTo>
                <a:cubicBezTo>
                  <a:pt x="17284" y="302"/>
                  <a:pt x="17271" y="291"/>
                  <a:pt x="17255" y="291"/>
                </a:cubicBezTo>
                <a:close/>
                <a:moveTo>
                  <a:pt x="22238" y="296"/>
                </a:moveTo>
                <a:cubicBezTo>
                  <a:pt x="22226" y="296"/>
                  <a:pt x="22202" y="308"/>
                  <a:pt x="22202" y="332"/>
                </a:cubicBezTo>
                <a:cubicBezTo>
                  <a:pt x="22191" y="343"/>
                  <a:pt x="22202" y="367"/>
                  <a:pt x="22226" y="367"/>
                </a:cubicBezTo>
                <a:cubicBezTo>
                  <a:pt x="22309" y="390"/>
                  <a:pt x="22380" y="402"/>
                  <a:pt x="22462" y="426"/>
                </a:cubicBezTo>
                <a:lnTo>
                  <a:pt x="22474" y="426"/>
                </a:lnTo>
                <a:cubicBezTo>
                  <a:pt x="22486" y="426"/>
                  <a:pt x="22498" y="414"/>
                  <a:pt x="22509" y="390"/>
                </a:cubicBezTo>
                <a:cubicBezTo>
                  <a:pt x="22509" y="379"/>
                  <a:pt x="22498" y="355"/>
                  <a:pt x="22474" y="355"/>
                </a:cubicBezTo>
                <a:cubicBezTo>
                  <a:pt x="22404" y="332"/>
                  <a:pt x="22320" y="319"/>
                  <a:pt x="22238" y="296"/>
                </a:cubicBezTo>
                <a:close/>
                <a:moveTo>
                  <a:pt x="22711" y="402"/>
                </a:moveTo>
                <a:cubicBezTo>
                  <a:pt x="22687" y="402"/>
                  <a:pt x="22675" y="414"/>
                  <a:pt x="22664" y="426"/>
                </a:cubicBezTo>
                <a:cubicBezTo>
                  <a:pt x="22664" y="450"/>
                  <a:pt x="22675" y="473"/>
                  <a:pt x="22699" y="473"/>
                </a:cubicBezTo>
                <a:cubicBezTo>
                  <a:pt x="22770" y="497"/>
                  <a:pt x="22853" y="508"/>
                  <a:pt x="22924" y="532"/>
                </a:cubicBezTo>
                <a:lnTo>
                  <a:pt x="22935" y="532"/>
                </a:lnTo>
                <a:cubicBezTo>
                  <a:pt x="22947" y="532"/>
                  <a:pt x="22971" y="521"/>
                  <a:pt x="22971" y="508"/>
                </a:cubicBezTo>
                <a:cubicBezTo>
                  <a:pt x="22971" y="485"/>
                  <a:pt x="22959" y="473"/>
                  <a:pt x="22947" y="461"/>
                </a:cubicBezTo>
                <a:cubicBezTo>
                  <a:pt x="22864" y="437"/>
                  <a:pt x="22793" y="426"/>
                  <a:pt x="22711" y="402"/>
                </a:cubicBezTo>
                <a:close/>
                <a:moveTo>
                  <a:pt x="16796" y="433"/>
                </a:moveTo>
                <a:cubicBezTo>
                  <a:pt x="16790" y="433"/>
                  <a:pt x="16783" y="434"/>
                  <a:pt x="16776" y="437"/>
                </a:cubicBezTo>
                <a:cubicBezTo>
                  <a:pt x="16705" y="461"/>
                  <a:pt x="16635" y="485"/>
                  <a:pt x="16551" y="508"/>
                </a:cubicBezTo>
                <a:cubicBezTo>
                  <a:pt x="16540" y="521"/>
                  <a:pt x="16528" y="544"/>
                  <a:pt x="16528" y="556"/>
                </a:cubicBezTo>
                <a:cubicBezTo>
                  <a:pt x="16540" y="568"/>
                  <a:pt x="16551" y="579"/>
                  <a:pt x="16564" y="579"/>
                </a:cubicBezTo>
                <a:lnTo>
                  <a:pt x="16575" y="579"/>
                </a:lnTo>
                <a:cubicBezTo>
                  <a:pt x="16658" y="556"/>
                  <a:pt x="16729" y="521"/>
                  <a:pt x="16800" y="497"/>
                </a:cubicBezTo>
                <a:cubicBezTo>
                  <a:pt x="16824" y="497"/>
                  <a:pt x="16835" y="473"/>
                  <a:pt x="16824" y="450"/>
                </a:cubicBezTo>
                <a:cubicBezTo>
                  <a:pt x="16824" y="441"/>
                  <a:pt x="16812" y="433"/>
                  <a:pt x="16796" y="433"/>
                </a:cubicBezTo>
                <a:close/>
                <a:moveTo>
                  <a:pt x="23171" y="521"/>
                </a:moveTo>
                <a:cubicBezTo>
                  <a:pt x="23160" y="521"/>
                  <a:pt x="23136" y="532"/>
                  <a:pt x="23136" y="544"/>
                </a:cubicBezTo>
                <a:cubicBezTo>
                  <a:pt x="23124" y="568"/>
                  <a:pt x="23136" y="592"/>
                  <a:pt x="23160" y="592"/>
                </a:cubicBezTo>
                <a:cubicBezTo>
                  <a:pt x="23231" y="615"/>
                  <a:pt x="23313" y="639"/>
                  <a:pt x="23384" y="663"/>
                </a:cubicBezTo>
                <a:lnTo>
                  <a:pt x="23397" y="663"/>
                </a:lnTo>
                <a:cubicBezTo>
                  <a:pt x="23408" y="663"/>
                  <a:pt x="23432" y="650"/>
                  <a:pt x="23432" y="639"/>
                </a:cubicBezTo>
                <a:cubicBezTo>
                  <a:pt x="23432" y="615"/>
                  <a:pt x="23420" y="592"/>
                  <a:pt x="23408" y="592"/>
                </a:cubicBezTo>
                <a:cubicBezTo>
                  <a:pt x="23326" y="568"/>
                  <a:pt x="23255" y="544"/>
                  <a:pt x="23171" y="521"/>
                </a:cubicBezTo>
                <a:close/>
                <a:moveTo>
                  <a:pt x="16347" y="598"/>
                </a:moveTo>
                <a:cubicBezTo>
                  <a:pt x="16341" y="598"/>
                  <a:pt x="16334" y="600"/>
                  <a:pt x="16327" y="603"/>
                </a:cubicBezTo>
                <a:cubicBezTo>
                  <a:pt x="16256" y="627"/>
                  <a:pt x="16185" y="663"/>
                  <a:pt x="16114" y="698"/>
                </a:cubicBezTo>
                <a:cubicBezTo>
                  <a:pt x="16091" y="698"/>
                  <a:pt x="16078" y="721"/>
                  <a:pt x="16091" y="745"/>
                </a:cubicBezTo>
                <a:cubicBezTo>
                  <a:pt x="16102" y="757"/>
                  <a:pt x="16114" y="757"/>
                  <a:pt x="16126" y="757"/>
                </a:cubicBezTo>
                <a:lnTo>
                  <a:pt x="16138" y="757"/>
                </a:lnTo>
                <a:cubicBezTo>
                  <a:pt x="16209" y="721"/>
                  <a:pt x="16280" y="698"/>
                  <a:pt x="16362" y="663"/>
                </a:cubicBezTo>
                <a:cubicBezTo>
                  <a:pt x="16374" y="663"/>
                  <a:pt x="16386" y="639"/>
                  <a:pt x="16374" y="615"/>
                </a:cubicBezTo>
                <a:cubicBezTo>
                  <a:pt x="16374" y="607"/>
                  <a:pt x="16363" y="598"/>
                  <a:pt x="16347" y="598"/>
                </a:cubicBezTo>
                <a:close/>
                <a:moveTo>
                  <a:pt x="23621" y="658"/>
                </a:moveTo>
                <a:cubicBezTo>
                  <a:pt x="23610" y="658"/>
                  <a:pt x="23597" y="669"/>
                  <a:pt x="23597" y="686"/>
                </a:cubicBezTo>
                <a:cubicBezTo>
                  <a:pt x="23586" y="698"/>
                  <a:pt x="23597" y="721"/>
                  <a:pt x="23621" y="721"/>
                </a:cubicBezTo>
                <a:cubicBezTo>
                  <a:pt x="23692" y="745"/>
                  <a:pt x="23763" y="768"/>
                  <a:pt x="23846" y="792"/>
                </a:cubicBezTo>
                <a:lnTo>
                  <a:pt x="23857" y="792"/>
                </a:lnTo>
                <a:cubicBezTo>
                  <a:pt x="23869" y="792"/>
                  <a:pt x="23881" y="792"/>
                  <a:pt x="23893" y="768"/>
                </a:cubicBezTo>
                <a:cubicBezTo>
                  <a:pt x="23893" y="757"/>
                  <a:pt x="23881" y="733"/>
                  <a:pt x="23869" y="721"/>
                </a:cubicBezTo>
                <a:cubicBezTo>
                  <a:pt x="23786" y="698"/>
                  <a:pt x="23715" y="674"/>
                  <a:pt x="23633" y="663"/>
                </a:cubicBezTo>
                <a:cubicBezTo>
                  <a:pt x="23630" y="659"/>
                  <a:pt x="23626" y="658"/>
                  <a:pt x="23621" y="658"/>
                </a:cubicBezTo>
                <a:close/>
                <a:moveTo>
                  <a:pt x="24082" y="800"/>
                </a:moveTo>
                <a:cubicBezTo>
                  <a:pt x="24070" y="800"/>
                  <a:pt x="24055" y="811"/>
                  <a:pt x="24046" y="828"/>
                </a:cubicBezTo>
                <a:cubicBezTo>
                  <a:pt x="24046" y="839"/>
                  <a:pt x="24059" y="863"/>
                  <a:pt x="24070" y="863"/>
                </a:cubicBezTo>
                <a:cubicBezTo>
                  <a:pt x="24153" y="899"/>
                  <a:pt x="24224" y="923"/>
                  <a:pt x="24295" y="946"/>
                </a:cubicBezTo>
                <a:lnTo>
                  <a:pt x="24306" y="946"/>
                </a:lnTo>
                <a:cubicBezTo>
                  <a:pt x="24330" y="946"/>
                  <a:pt x="24342" y="934"/>
                  <a:pt x="24342" y="923"/>
                </a:cubicBezTo>
                <a:cubicBezTo>
                  <a:pt x="24354" y="899"/>
                  <a:pt x="24342" y="887"/>
                  <a:pt x="24319" y="875"/>
                </a:cubicBezTo>
                <a:cubicBezTo>
                  <a:pt x="24248" y="852"/>
                  <a:pt x="24164" y="828"/>
                  <a:pt x="24094" y="804"/>
                </a:cubicBezTo>
                <a:cubicBezTo>
                  <a:pt x="24090" y="801"/>
                  <a:pt x="24087" y="800"/>
                  <a:pt x="24082" y="800"/>
                </a:cubicBezTo>
                <a:close/>
                <a:moveTo>
                  <a:pt x="15889" y="792"/>
                </a:moveTo>
                <a:lnTo>
                  <a:pt x="15676" y="899"/>
                </a:lnTo>
                <a:cubicBezTo>
                  <a:pt x="15665" y="910"/>
                  <a:pt x="15653" y="934"/>
                  <a:pt x="15665" y="958"/>
                </a:cubicBezTo>
                <a:cubicBezTo>
                  <a:pt x="15665" y="970"/>
                  <a:pt x="15676" y="970"/>
                  <a:pt x="15689" y="970"/>
                </a:cubicBezTo>
                <a:lnTo>
                  <a:pt x="15712" y="970"/>
                </a:lnTo>
                <a:lnTo>
                  <a:pt x="15925" y="863"/>
                </a:lnTo>
                <a:cubicBezTo>
                  <a:pt x="15937" y="852"/>
                  <a:pt x="15949" y="828"/>
                  <a:pt x="15937" y="816"/>
                </a:cubicBezTo>
                <a:cubicBezTo>
                  <a:pt x="15925" y="792"/>
                  <a:pt x="15913" y="792"/>
                  <a:pt x="15889" y="792"/>
                </a:cubicBezTo>
                <a:close/>
                <a:moveTo>
                  <a:pt x="24537" y="953"/>
                </a:moveTo>
                <a:cubicBezTo>
                  <a:pt x="24521" y="953"/>
                  <a:pt x="24508" y="964"/>
                  <a:pt x="24508" y="981"/>
                </a:cubicBezTo>
                <a:cubicBezTo>
                  <a:pt x="24495" y="994"/>
                  <a:pt x="24508" y="1017"/>
                  <a:pt x="24531" y="1017"/>
                </a:cubicBezTo>
                <a:cubicBezTo>
                  <a:pt x="24602" y="1052"/>
                  <a:pt x="24673" y="1076"/>
                  <a:pt x="24756" y="1099"/>
                </a:cubicBezTo>
                <a:lnTo>
                  <a:pt x="24768" y="1099"/>
                </a:lnTo>
                <a:cubicBezTo>
                  <a:pt x="24779" y="1099"/>
                  <a:pt x="24792" y="1099"/>
                  <a:pt x="24792" y="1076"/>
                </a:cubicBezTo>
                <a:cubicBezTo>
                  <a:pt x="24803" y="1064"/>
                  <a:pt x="24792" y="1041"/>
                  <a:pt x="24779" y="1041"/>
                </a:cubicBezTo>
                <a:cubicBezTo>
                  <a:pt x="24697" y="1005"/>
                  <a:pt x="24626" y="981"/>
                  <a:pt x="24555" y="958"/>
                </a:cubicBezTo>
                <a:cubicBezTo>
                  <a:pt x="24549" y="955"/>
                  <a:pt x="24542" y="953"/>
                  <a:pt x="24537" y="953"/>
                </a:cubicBezTo>
                <a:close/>
                <a:moveTo>
                  <a:pt x="15482" y="1012"/>
                </a:moveTo>
                <a:cubicBezTo>
                  <a:pt x="15477" y="1012"/>
                  <a:pt x="15471" y="1014"/>
                  <a:pt x="15464" y="1017"/>
                </a:cubicBezTo>
                <a:cubicBezTo>
                  <a:pt x="15393" y="1064"/>
                  <a:pt x="15322" y="1099"/>
                  <a:pt x="15263" y="1147"/>
                </a:cubicBezTo>
                <a:cubicBezTo>
                  <a:pt x="15240" y="1159"/>
                  <a:pt x="15240" y="1170"/>
                  <a:pt x="15251" y="1194"/>
                </a:cubicBezTo>
                <a:cubicBezTo>
                  <a:pt x="15251" y="1206"/>
                  <a:pt x="15263" y="1206"/>
                  <a:pt x="15275" y="1206"/>
                </a:cubicBezTo>
                <a:lnTo>
                  <a:pt x="15298" y="1206"/>
                </a:lnTo>
                <a:cubicBezTo>
                  <a:pt x="15369" y="1159"/>
                  <a:pt x="15429" y="1123"/>
                  <a:pt x="15500" y="1088"/>
                </a:cubicBezTo>
                <a:cubicBezTo>
                  <a:pt x="15523" y="1076"/>
                  <a:pt x="15523" y="1052"/>
                  <a:pt x="15511" y="1029"/>
                </a:cubicBezTo>
                <a:cubicBezTo>
                  <a:pt x="15503" y="1021"/>
                  <a:pt x="15495" y="1012"/>
                  <a:pt x="15482" y="1012"/>
                </a:cubicBezTo>
                <a:close/>
                <a:moveTo>
                  <a:pt x="24984" y="1118"/>
                </a:moveTo>
                <a:cubicBezTo>
                  <a:pt x="24969" y="1118"/>
                  <a:pt x="24957" y="1127"/>
                  <a:pt x="24957" y="1135"/>
                </a:cubicBezTo>
                <a:cubicBezTo>
                  <a:pt x="24945" y="1159"/>
                  <a:pt x="24957" y="1183"/>
                  <a:pt x="24981" y="1183"/>
                </a:cubicBezTo>
                <a:cubicBezTo>
                  <a:pt x="25052" y="1218"/>
                  <a:pt x="25123" y="1241"/>
                  <a:pt x="25193" y="1265"/>
                </a:cubicBezTo>
                <a:cubicBezTo>
                  <a:pt x="25205" y="1277"/>
                  <a:pt x="25205" y="1277"/>
                  <a:pt x="25217" y="1277"/>
                </a:cubicBezTo>
                <a:cubicBezTo>
                  <a:pt x="25228" y="1277"/>
                  <a:pt x="25241" y="1265"/>
                  <a:pt x="25241" y="1254"/>
                </a:cubicBezTo>
                <a:cubicBezTo>
                  <a:pt x="25252" y="1230"/>
                  <a:pt x="25241" y="1206"/>
                  <a:pt x="25228" y="1206"/>
                </a:cubicBezTo>
                <a:cubicBezTo>
                  <a:pt x="25146" y="1170"/>
                  <a:pt x="25075" y="1147"/>
                  <a:pt x="25004" y="1123"/>
                </a:cubicBezTo>
                <a:cubicBezTo>
                  <a:pt x="24997" y="1120"/>
                  <a:pt x="24991" y="1118"/>
                  <a:pt x="24984" y="1118"/>
                </a:cubicBezTo>
                <a:close/>
                <a:moveTo>
                  <a:pt x="25454" y="1289"/>
                </a:moveTo>
                <a:cubicBezTo>
                  <a:pt x="25430" y="1289"/>
                  <a:pt x="25406" y="1289"/>
                  <a:pt x="25406" y="1312"/>
                </a:cubicBezTo>
                <a:cubicBezTo>
                  <a:pt x="25394" y="1336"/>
                  <a:pt x="25406" y="1348"/>
                  <a:pt x="25418" y="1360"/>
                </a:cubicBezTo>
                <a:cubicBezTo>
                  <a:pt x="25501" y="1383"/>
                  <a:pt x="25572" y="1419"/>
                  <a:pt x="25643" y="1443"/>
                </a:cubicBezTo>
                <a:cubicBezTo>
                  <a:pt x="25643" y="1454"/>
                  <a:pt x="25654" y="1454"/>
                  <a:pt x="25654" y="1454"/>
                </a:cubicBezTo>
                <a:cubicBezTo>
                  <a:pt x="25666" y="1454"/>
                  <a:pt x="25690" y="1443"/>
                  <a:pt x="25690" y="1430"/>
                </a:cubicBezTo>
                <a:cubicBezTo>
                  <a:pt x="25701" y="1407"/>
                  <a:pt x="25690" y="1383"/>
                  <a:pt x="25666" y="1383"/>
                </a:cubicBezTo>
                <a:cubicBezTo>
                  <a:pt x="25595" y="1348"/>
                  <a:pt x="25524" y="1325"/>
                  <a:pt x="25454" y="1289"/>
                </a:cubicBezTo>
                <a:close/>
                <a:moveTo>
                  <a:pt x="15086" y="1268"/>
                </a:moveTo>
                <a:cubicBezTo>
                  <a:pt x="15077" y="1268"/>
                  <a:pt x="15068" y="1271"/>
                  <a:pt x="15062" y="1277"/>
                </a:cubicBezTo>
                <a:cubicBezTo>
                  <a:pt x="14991" y="1312"/>
                  <a:pt x="14920" y="1360"/>
                  <a:pt x="14861" y="1407"/>
                </a:cubicBezTo>
                <a:cubicBezTo>
                  <a:pt x="14838" y="1419"/>
                  <a:pt x="14838" y="1443"/>
                  <a:pt x="14849" y="1454"/>
                </a:cubicBezTo>
                <a:cubicBezTo>
                  <a:pt x="14861" y="1466"/>
                  <a:pt x="14873" y="1478"/>
                  <a:pt x="14885" y="1478"/>
                </a:cubicBezTo>
                <a:lnTo>
                  <a:pt x="14896" y="1466"/>
                </a:lnTo>
                <a:cubicBezTo>
                  <a:pt x="14967" y="1419"/>
                  <a:pt x="15027" y="1372"/>
                  <a:pt x="15098" y="1336"/>
                </a:cubicBezTo>
                <a:cubicBezTo>
                  <a:pt x="15109" y="1325"/>
                  <a:pt x="15121" y="1301"/>
                  <a:pt x="15109" y="1277"/>
                </a:cubicBezTo>
                <a:cubicBezTo>
                  <a:pt x="15103" y="1271"/>
                  <a:pt x="15095" y="1268"/>
                  <a:pt x="15086" y="1268"/>
                </a:cubicBezTo>
                <a:close/>
                <a:moveTo>
                  <a:pt x="25878" y="1473"/>
                </a:moveTo>
                <a:cubicBezTo>
                  <a:pt x="25866" y="1473"/>
                  <a:pt x="25852" y="1481"/>
                  <a:pt x="25843" y="1490"/>
                </a:cubicBezTo>
                <a:cubicBezTo>
                  <a:pt x="25832" y="1514"/>
                  <a:pt x="25843" y="1537"/>
                  <a:pt x="25867" y="1537"/>
                </a:cubicBezTo>
                <a:cubicBezTo>
                  <a:pt x="25938" y="1572"/>
                  <a:pt x="26009" y="1596"/>
                  <a:pt x="26080" y="1632"/>
                </a:cubicBezTo>
                <a:lnTo>
                  <a:pt x="26103" y="1632"/>
                </a:lnTo>
                <a:cubicBezTo>
                  <a:pt x="26116" y="1632"/>
                  <a:pt x="26127" y="1632"/>
                  <a:pt x="26127" y="1620"/>
                </a:cubicBezTo>
                <a:cubicBezTo>
                  <a:pt x="26139" y="1596"/>
                  <a:pt x="26127" y="1572"/>
                  <a:pt x="26116" y="1572"/>
                </a:cubicBezTo>
                <a:cubicBezTo>
                  <a:pt x="26045" y="1537"/>
                  <a:pt x="25961" y="1501"/>
                  <a:pt x="25890" y="1478"/>
                </a:cubicBezTo>
                <a:cubicBezTo>
                  <a:pt x="25887" y="1474"/>
                  <a:pt x="25883" y="1473"/>
                  <a:pt x="25878" y="1473"/>
                </a:cubicBezTo>
                <a:close/>
                <a:moveTo>
                  <a:pt x="14688" y="1541"/>
                </a:moveTo>
                <a:cubicBezTo>
                  <a:pt x="14679" y="1541"/>
                  <a:pt x="14669" y="1544"/>
                  <a:pt x="14660" y="1549"/>
                </a:cubicBezTo>
                <a:cubicBezTo>
                  <a:pt x="14601" y="1596"/>
                  <a:pt x="14542" y="1656"/>
                  <a:pt x="14471" y="1703"/>
                </a:cubicBezTo>
                <a:cubicBezTo>
                  <a:pt x="14459" y="1714"/>
                  <a:pt x="14459" y="1738"/>
                  <a:pt x="14471" y="1750"/>
                </a:cubicBezTo>
                <a:cubicBezTo>
                  <a:pt x="14483" y="1761"/>
                  <a:pt x="14483" y="1761"/>
                  <a:pt x="14494" y="1761"/>
                </a:cubicBezTo>
                <a:lnTo>
                  <a:pt x="14518" y="1761"/>
                </a:lnTo>
                <a:cubicBezTo>
                  <a:pt x="14578" y="1703"/>
                  <a:pt x="14648" y="1656"/>
                  <a:pt x="14707" y="1608"/>
                </a:cubicBezTo>
                <a:cubicBezTo>
                  <a:pt x="14719" y="1596"/>
                  <a:pt x="14731" y="1572"/>
                  <a:pt x="14719" y="1561"/>
                </a:cubicBezTo>
                <a:cubicBezTo>
                  <a:pt x="14712" y="1547"/>
                  <a:pt x="14701" y="1541"/>
                  <a:pt x="14688" y="1541"/>
                </a:cubicBezTo>
                <a:close/>
                <a:moveTo>
                  <a:pt x="14317" y="1848"/>
                </a:moveTo>
                <a:cubicBezTo>
                  <a:pt x="14308" y="1848"/>
                  <a:pt x="14299" y="1850"/>
                  <a:pt x="14294" y="1856"/>
                </a:cubicBezTo>
                <a:cubicBezTo>
                  <a:pt x="14234" y="1903"/>
                  <a:pt x="14176" y="1963"/>
                  <a:pt x="14116" y="2022"/>
                </a:cubicBezTo>
                <a:cubicBezTo>
                  <a:pt x="14105" y="2034"/>
                  <a:pt x="14092" y="2057"/>
                  <a:pt x="14116" y="2069"/>
                </a:cubicBezTo>
                <a:cubicBezTo>
                  <a:pt x="14116" y="2081"/>
                  <a:pt x="14128" y="2081"/>
                  <a:pt x="14140" y="2081"/>
                </a:cubicBezTo>
                <a:cubicBezTo>
                  <a:pt x="14152" y="2081"/>
                  <a:pt x="14152" y="2081"/>
                  <a:pt x="14163" y="2069"/>
                </a:cubicBezTo>
                <a:cubicBezTo>
                  <a:pt x="14223" y="2022"/>
                  <a:pt x="14282" y="1963"/>
                  <a:pt x="14341" y="1916"/>
                </a:cubicBezTo>
                <a:cubicBezTo>
                  <a:pt x="14352" y="1892"/>
                  <a:pt x="14352" y="1880"/>
                  <a:pt x="14341" y="1856"/>
                </a:cubicBezTo>
                <a:cubicBezTo>
                  <a:pt x="14335" y="1850"/>
                  <a:pt x="14326" y="1848"/>
                  <a:pt x="14317" y="1848"/>
                </a:cubicBezTo>
                <a:close/>
                <a:moveTo>
                  <a:pt x="13962" y="2179"/>
                </a:moveTo>
                <a:cubicBezTo>
                  <a:pt x="13954" y="2179"/>
                  <a:pt x="13945" y="2181"/>
                  <a:pt x="13939" y="2187"/>
                </a:cubicBezTo>
                <a:lnTo>
                  <a:pt x="13774" y="2353"/>
                </a:lnTo>
                <a:cubicBezTo>
                  <a:pt x="13761" y="2376"/>
                  <a:pt x="13761" y="2400"/>
                  <a:pt x="13774" y="2412"/>
                </a:cubicBezTo>
                <a:lnTo>
                  <a:pt x="13821" y="2412"/>
                </a:lnTo>
                <a:cubicBezTo>
                  <a:pt x="13880" y="2353"/>
                  <a:pt x="13939" y="2294"/>
                  <a:pt x="13986" y="2234"/>
                </a:cubicBezTo>
                <a:cubicBezTo>
                  <a:pt x="14010" y="2223"/>
                  <a:pt x="14010" y="2199"/>
                  <a:pt x="13986" y="2187"/>
                </a:cubicBezTo>
                <a:cubicBezTo>
                  <a:pt x="13980" y="2181"/>
                  <a:pt x="13971" y="2179"/>
                  <a:pt x="13962" y="2179"/>
                </a:cubicBezTo>
                <a:close/>
                <a:moveTo>
                  <a:pt x="13631" y="2521"/>
                </a:moveTo>
                <a:cubicBezTo>
                  <a:pt x="13623" y="2521"/>
                  <a:pt x="13614" y="2524"/>
                  <a:pt x="13608" y="2530"/>
                </a:cubicBezTo>
                <a:cubicBezTo>
                  <a:pt x="13561" y="2589"/>
                  <a:pt x="13501" y="2660"/>
                  <a:pt x="13454" y="2720"/>
                </a:cubicBezTo>
                <a:cubicBezTo>
                  <a:pt x="13443" y="2731"/>
                  <a:pt x="13443" y="2755"/>
                  <a:pt x="13454" y="2767"/>
                </a:cubicBezTo>
                <a:cubicBezTo>
                  <a:pt x="13466" y="2778"/>
                  <a:pt x="13478" y="2778"/>
                  <a:pt x="13478" y="2778"/>
                </a:cubicBezTo>
                <a:cubicBezTo>
                  <a:pt x="13490" y="2778"/>
                  <a:pt x="13501" y="2767"/>
                  <a:pt x="13514" y="2767"/>
                </a:cubicBezTo>
                <a:cubicBezTo>
                  <a:pt x="13561" y="2707"/>
                  <a:pt x="13608" y="2636"/>
                  <a:pt x="13667" y="2578"/>
                </a:cubicBezTo>
                <a:cubicBezTo>
                  <a:pt x="13679" y="2565"/>
                  <a:pt x="13679" y="2542"/>
                  <a:pt x="13655" y="2530"/>
                </a:cubicBezTo>
                <a:cubicBezTo>
                  <a:pt x="13649" y="2524"/>
                  <a:pt x="13640" y="2521"/>
                  <a:pt x="13631" y="2521"/>
                </a:cubicBezTo>
                <a:close/>
                <a:moveTo>
                  <a:pt x="13329" y="2889"/>
                </a:moveTo>
                <a:cubicBezTo>
                  <a:pt x="13318" y="2889"/>
                  <a:pt x="13307" y="2895"/>
                  <a:pt x="13301" y="2909"/>
                </a:cubicBezTo>
                <a:cubicBezTo>
                  <a:pt x="13253" y="2967"/>
                  <a:pt x="13206" y="3027"/>
                  <a:pt x="13159" y="3098"/>
                </a:cubicBezTo>
                <a:cubicBezTo>
                  <a:pt x="13147" y="3109"/>
                  <a:pt x="13147" y="3133"/>
                  <a:pt x="13159" y="3145"/>
                </a:cubicBezTo>
                <a:cubicBezTo>
                  <a:pt x="13170" y="3156"/>
                  <a:pt x="13183" y="3156"/>
                  <a:pt x="13183" y="3156"/>
                </a:cubicBezTo>
                <a:cubicBezTo>
                  <a:pt x="13194" y="3156"/>
                  <a:pt x="13206" y="3145"/>
                  <a:pt x="13218" y="3133"/>
                </a:cubicBezTo>
                <a:cubicBezTo>
                  <a:pt x="13265" y="3074"/>
                  <a:pt x="13312" y="3015"/>
                  <a:pt x="13359" y="2944"/>
                </a:cubicBezTo>
                <a:cubicBezTo>
                  <a:pt x="13372" y="2932"/>
                  <a:pt x="13372" y="2909"/>
                  <a:pt x="13348" y="2896"/>
                </a:cubicBezTo>
                <a:cubicBezTo>
                  <a:pt x="13343" y="2892"/>
                  <a:pt x="13336" y="2889"/>
                  <a:pt x="13329" y="2889"/>
                </a:cubicBezTo>
                <a:close/>
                <a:moveTo>
                  <a:pt x="13040" y="3278"/>
                </a:moveTo>
                <a:cubicBezTo>
                  <a:pt x="13031" y="3278"/>
                  <a:pt x="13023" y="3281"/>
                  <a:pt x="13017" y="3287"/>
                </a:cubicBezTo>
                <a:cubicBezTo>
                  <a:pt x="12970" y="3358"/>
                  <a:pt x="12922" y="3429"/>
                  <a:pt x="12887" y="3487"/>
                </a:cubicBezTo>
                <a:cubicBezTo>
                  <a:pt x="12875" y="3511"/>
                  <a:pt x="12875" y="3535"/>
                  <a:pt x="12899" y="3547"/>
                </a:cubicBezTo>
                <a:lnTo>
                  <a:pt x="12910" y="3547"/>
                </a:lnTo>
                <a:cubicBezTo>
                  <a:pt x="12922" y="3547"/>
                  <a:pt x="12934" y="3547"/>
                  <a:pt x="12946" y="3535"/>
                </a:cubicBezTo>
                <a:cubicBezTo>
                  <a:pt x="12981" y="3464"/>
                  <a:pt x="13028" y="3393"/>
                  <a:pt x="13076" y="3334"/>
                </a:cubicBezTo>
                <a:cubicBezTo>
                  <a:pt x="13088" y="3322"/>
                  <a:pt x="13088" y="3298"/>
                  <a:pt x="13064" y="3287"/>
                </a:cubicBezTo>
                <a:cubicBezTo>
                  <a:pt x="13058" y="3281"/>
                  <a:pt x="13049" y="3278"/>
                  <a:pt x="13040" y="3278"/>
                </a:cubicBezTo>
                <a:close/>
                <a:moveTo>
                  <a:pt x="12804" y="3677"/>
                </a:moveTo>
                <a:cubicBezTo>
                  <a:pt x="12781" y="3677"/>
                  <a:pt x="12768" y="3677"/>
                  <a:pt x="12757" y="3689"/>
                </a:cubicBezTo>
                <a:cubicBezTo>
                  <a:pt x="12710" y="3760"/>
                  <a:pt x="12674" y="3831"/>
                  <a:pt x="12626" y="3902"/>
                </a:cubicBezTo>
                <a:cubicBezTo>
                  <a:pt x="12615" y="3913"/>
                  <a:pt x="12626" y="3937"/>
                  <a:pt x="12639" y="3949"/>
                </a:cubicBezTo>
                <a:cubicBezTo>
                  <a:pt x="12650" y="3949"/>
                  <a:pt x="12650" y="3960"/>
                  <a:pt x="12662" y="3960"/>
                </a:cubicBezTo>
                <a:cubicBezTo>
                  <a:pt x="12674" y="3960"/>
                  <a:pt x="12686" y="3949"/>
                  <a:pt x="12697" y="3937"/>
                </a:cubicBezTo>
                <a:cubicBezTo>
                  <a:pt x="12733" y="3866"/>
                  <a:pt x="12768" y="3795"/>
                  <a:pt x="12816" y="3736"/>
                </a:cubicBezTo>
                <a:cubicBezTo>
                  <a:pt x="12828" y="3713"/>
                  <a:pt x="12816" y="3689"/>
                  <a:pt x="12804" y="3677"/>
                </a:cubicBezTo>
                <a:close/>
                <a:moveTo>
                  <a:pt x="12556" y="4091"/>
                </a:moveTo>
                <a:cubicBezTo>
                  <a:pt x="12544" y="4091"/>
                  <a:pt x="12521" y="4091"/>
                  <a:pt x="12508" y="4114"/>
                </a:cubicBezTo>
                <a:lnTo>
                  <a:pt x="12402" y="4327"/>
                </a:lnTo>
                <a:cubicBezTo>
                  <a:pt x="12390" y="4339"/>
                  <a:pt x="12402" y="4362"/>
                  <a:pt x="12414" y="4375"/>
                </a:cubicBezTo>
                <a:lnTo>
                  <a:pt x="12437" y="4375"/>
                </a:lnTo>
                <a:cubicBezTo>
                  <a:pt x="12450" y="4375"/>
                  <a:pt x="12461" y="4375"/>
                  <a:pt x="12461" y="4351"/>
                </a:cubicBezTo>
                <a:cubicBezTo>
                  <a:pt x="12497" y="4280"/>
                  <a:pt x="12532" y="4220"/>
                  <a:pt x="12579" y="4149"/>
                </a:cubicBezTo>
                <a:cubicBezTo>
                  <a:pt x="12591" y="4126"/>
                  <a:pt x="12579" y="4102"/>
                  <a:pt x="12556" y="4091"/>
                </a:cubicBezTo>
                <a:close/>
                <a:moveTo>
                  <a:pt x="12319" y="4520"/>
                </a:moveTo>
                <a:cubicBezTo>
                  <a:pt x="12310" y="4520"/>
                  <a:pt x="12303" y="4526"/>
                  <a:pt x="12295" y="4540"/>
                </a:cubicBezTo>
                <a:lnTo>
                  <a:pt x="12190" y="4753"/>
                </a:lnTo>
                <a:cubicBezTo>
                  <a:pt x="12190" y="4776"/>
                  <a:pt x="12190" y="4800"/>
                  <a:pt x="12213" y="4800"/>
                </a:cubicBezTo>
                <a:cubicBezTo>
                  <a:pt x="12213" y="4811"/>
                  <a:pt x="12225" y="4811"/>
                  <a:pt x="12225" y="4811"/>
                </a:cubicBezTo>
                <a:cubicBezTo>
                  <a:pt x="12237" y="4811"/>
                  <a:pt x="12248" y="4800"/>
                  <a:pt x="12260" y="4788"/>
                </a:cubicBezTo>
                <a:cubicBezTo>
                  <a:pt x="12295" y="4717"/>
                  <a:pt x="12319" y="4646"/>
                  <a:pt x="12355" y="4575"/>
                </a:cubicBezTo>
                <a:cubicBezTo>
                  <a:pt x="12366" y="4551"/>
                  <a:pt x="12355" y="4528"/>
                  <a:pt x="12343" y="4528"/>
                </a:cubicBezTo>
                <a:cubicBezTo>
                  <a:pt x="12333" y="4523"/>
                  <a:pt x="12325" y="4520"/>
                  <a:pt x="12319" y="4520"/>
                </a:cubicBezTo>
                <a:close/>
                <a:moveTo>
                  <a:pt x="12142" y="4953"/>
                </a:moveTo>
                <a:cubicBezTo>
                  <a:pt x="12130" y="4953"/>
                  <a:pt x="12106" y="4966"/>
                  <a:pt x="12095" y="4977"/>
                </a:cubicBezTo>
                <a:cubicBezTo>
                  <a:pt x="12071" y="5048"/>
                  <a:pt x="12035" y="5131"/>
                  <a:pt x="12012" y="5202"/>
                </a:cubicBezTo>
                <a:cubicBezTo>
                  <a:pt x="12000" y="5213"/>
                  <a:pt x="12012" y="5237"/>
                  <a:pt x="12024" y="5249"/>
                </a:cubicBezTo>
                <a:lnTo>
                  <a:pt x="12035" y="5249"/>
                </a:lnTo>
                <a:cubicBezTo>
                  <a:pt x="12059" y="5249"/>
                  <a:pt x="12071" y="5237"/>
                  <a:pt x="12071" y="5226"/>
                </a:cubicBezTo>
                <a:cubicBezTo>
                  <a:pt x="12106" y="5155"/>
                  <a:pt x="12130" y="5084"/>
                  <a:pt x="12166" y="5001"/>
                </a:cubicBezTo>
                <a:cubicBezTo>
                  <a:pt x="12166" y="4989"/>
                  <a:pt x="12166" y="4966"/>
                  <a:pt x="12142" y="4953"/>
                </a:cubicBezTo>
                <a:close/>
                <a:moveTo>
                  <a:pt x="11964" y="5403"/>
                </a:moveTo>
                <a:cubicBezTo>
                  <a:pt x="11953" y="5403"/>
                  <a:pt x="11929" y="5403"/>
                  <a:pt x="11917" y="5426"/>
                </a:cubicBezTo>
                <a:cubicBezTo>
                  <a:pt x="11894" y="5497"/>
                  <a:pt x="11870" y="5580"/>
                  <a:pt x="11846" y="5651"/>
                </a:cubicBezTo>
                <a:cubicBezTo>
                  <a:pt x="11835" y="5675"/>
                  <a:pt x="11846" y="5686"/>
                  <a:pt x="11859" y="5699"/>
                </a:cubicBezTo>
                <a:lnTo>
                  <a:pt x="11870" y="5699"/>
                </a:lnTo>
                <a:cubicBezTo>
                  <a:pt x="11894" y="5699"/>
                  <a:pt x="11906" y="5686"/>
                  <a:pt x="11906" y="5675"/>
                </a:cubicBezTo>
                <a:cubicBezTo>
                  <a:pt x="11941" y="5604"/>
                  <a:pt x="11964" y="5521"/>
                  <a:pt x="11988" y="5450"/>
                </a:cubicBezTo>
                <a:cubicBezTo>
                  <a:pt x="12000" y="5426"/>
                  <a:pt x="11988" y="5415"/>
                  <a:pt x="11964" y="5403"/>
                </a:cubicBezTo>
                <a:close/>
                <a:moveTo>
                  <a:pt x="11811" y="5852"/>
                </a:moveTo>
                <a:cubicBezTo>
                  <a:pt x="11799" y="5852"/>
                  <a:pt x="11775" y="5864"/>
                  <a:pt x="11764" y="5875"/>
                </a:cubicBezTo>
                <a:cubicBezTo>
                  <a:pt x="11740" y="5959"/>
                  <a:pt x="11717" y="6030"/>
                  <a:pt x="11693" y="6112"/>
                </a:cubicBezTo>
                <a:cubicBezTo>
                  <a:pt x="11693" y="6136"/>
                  <a:pt x="11704" y="6148"/>
                  <a:pt x="11728" y="6159"/>
                </a:cubicBezTo>
                <a:cubicBezTo>
                  <a:pt x="11752" y="6159"/>
                  <a:pt x="11764" y="6148"/>
                  <a:pt x="11764" y="6136"/>
                </a:cubicBezTo>
                <a:cubicBezTo>
                  <a:pt x="11788" y="6053"/>
                  <a:pt x="11811" y="5982"/>
                  <a:pt x="11835" y="5899"/>
                </a:cubicBezTo>
                <a:cubicBezTo>
                  <a:pt x="11846" y="5888"/>
                  <a:pt x="11835" y="5864"/>
                  <a:pt x="11811" y="5852"/>
                </a:cubicBezTo>
                <a:close/>
                <a:moveTo>
                  <a:pt x="11681" y="6313"/>
                </a:moveTo>
                <a:cubicBezTo>
                  <a:pt x="11657" y="6313"/>
                  <a:pt x="11633" y="6325"/>
                  <a:pt x="11633" y="6348"/>
                </a:cubicBezTo>
                <a:cubicBezTo>
                  <a:pt x="11610" y="6419"/>
                  <a:pt x="11598" y="6502"/>
                  <a:pt x="11575" y="6573"/>
                </a:cubicBezTo>
                <a:cubicBezTo>
                  <a:pt x="11575" y="6597"/>
                  <a:pt x="11586" y="6621"/>
                  <a:pt x="11598" y="6621"/>
                </a:cubicBezTo>
                <a:lnTo>
                  <a:pt x="11610" y="6621"/>
                </a:lnTo>
                <a:cubicBezTo>
                  <a:pt x="11622" y="6621"/>
                  <a:pt x="11646" y="6608"/>
                  <a:pt x="11646" y="6597"/>
                </a:cubicBezTo>
                <a:cubicBezTo>
                  <a:pt x="11669" y="6514"/>
                  <a:pt x="11681" y="6443"/>
                  <a:pt x="11704" y="6361"/>
                </a:cubicBezTo>
                <a:cubicBezTo>
                  <a:pt x="11704" y="6348"/>
                  <a:pt x="11693" y="6325"/>
                  <a:pt x="11681" y="6313"/>
                </a:cubicBezTo>
                <a:close/>
                <a:moveTo>
                  <a:pt x="11555" y="6783"/>
                </a:moveTo>
                <a:cubicBezTo>
                  <a:pt x="11543" y="6783"/>
                  <a:pt x="11528" y="6800"/>
                  <a:pt x="11528" y="6810"/>
                </a:cubicBezTo>
                <a:cubicBezTo>
                  <a:pt x="11504" y="6892"/>
                  <a:pt x="11492" y="6975"/>
                  <a:pt x="11480" y="7046"/>
                </a:cubicBezTo>
                <a:cubicBezTo>
                  <a:pt x="11468" y="7070"/>
                  <a:pt x="11480" y="7081"/>
                  <a:pt x="11504" y="7094"/>
                </a:cubicBezTo>
                <a:lnTo>
                  <a:pt x="11515" y="7094"/>
                </a:lnTo>
                <a:cubicBezTo>
                  <a:pt x="11528" y="7094"/>
                  <a:pt x="11539" y="7081"/>
                  <a:pt x="11551" y="7058"/>
                </a:cubicBezTo>
                <a:cubicBezTo>
                  <a:pt x="11563" y="6987"/>
                  <a:pt x="11575" y="6904"/>
                  <a:pt x="11598" y="6821"/>
                </a:cubicBezTo>
                <a:cubicBezTo>
                  <a:pt x="11598" y="6810"/>
                  <a:pt x="11586" y="6786"/>
                  <a:pt x="11563" y="6786"/>
                </a:cubicBezTo>
                <a:cubicBezTo>
                  <a:pt x="11560" y="6784"/>
                  <a:pt x="11558" y="6783"/>
                  <a:pt x="11555" y="6783"/>
                </a:cubicBezTo>
                <a:close/>
                <a:moveTo>
                  <a:pt x="11457" y="7254"/>
                </a:moveTo>
                <a:cubicBezTo>
                  <a:pt x="11446" y="7254"/>
                  <a:pt x="11433" y="7265"/>
                  <a:pt x="11433" y="7283"/>
                </a:cubicBezTo>
                <a:cubicBezTo>
                  <a:pt x="11421" y="7365"/>
                  <a:pt x="11409" y="7448"/>
                  <a:pt x="11397" y="7519"/>
                </a:cubicBezTo>
                <a:cubicBezTo>
                  <a:pt x="11397" y="7543"/>
                  <a:pt x="11409" y="7554"/>
                  <a:pt x="11421" y="7566"/>
                </a:cubicBezTo>
                <a:lnTo>
                  <a:pt x="11433" y="7566"/>
                </a:lnTo>
                <a:cubicBezTo>
                  <a:pt x="11444" y="7566"/>
                  <a:pt x="11468" y="7554"/>
                  <a:pt x="11468" y="7530"/>
                </a:cubicBezTo>
                <a:cubicBezTo>
                  <a:pt x="11480" y="7460"/>
                  <a:pt x="11492" y="7377"/>
                  <a:pt x="11504" y="7294"/>
                </a:cubicBezTo>
                <a:cubicBezTo>
                  <a:pt x="11504" y="7270"/>
                  <a:pt x="11492" y="7259"/>
                  <a:pt x="11468" y="7259"/>
                </a:cubicBezTo>
                <a:cubicBezTo>
                  <a:pt x="11465" y="7256"/>
                  <a:pt x="11461" y="7254"/>
                  <a:pt x="11457" y="7254"/>
                </a:cubicBezTo>
                <a:close/>
                <a:moveTo>
                  <a:pt x="11409" y="7732"/>
                </a:moveTo>
                <a:cubicBezTo>
                  <a:pt x="11386" y="7732"/>
                  <a:pt x="11373" y="7743"/>
                  <a:pt x="11362" y="7756"/>
                </a:cubicBezTo>
                <a:cubicBezTo>
                  <a:pt x="11362" y="7838"/>
                  <a:pt x="11350" y="7921"/>
                  <a:pt x="11338" y="8003"/>
                </a:cubicBezTo>
                <a:cubicBezTo>
                  <a:pt x="11338" y="8016"/>
                  <a:pt x="11350" y="8039"/>
                  <a:pt x="11373" y="8039"/>
                </a:cubicBezTo>
                <a:cubicBezTo>
                  <a:pt x="11397" y="8039"/>
                  <a:pt x="11409" y="8027"/>
                  <a:pt x="11409" y="8003"/>
                </a:cubicBezTo>
                <a:cubicBezTo>
                  <a:pt x="11421" y="7932"/>
                  <a:pt x="11433" y="7850"/>
                  <a:pt x="11433" y="7767"/>
                </a:cubicBezTo>
                <a:cubicBezTo>
                  <a:pt x="11444" y="7743"/>
                  <a:pt x="11421" y="7732"/>
                  <a:pt x="11409" y="7732"/>
                </a:cubicBezTo>
                <a:close/>
                <a:moveTo>
                  <a:pt x="9612" y="8158"/>
                </a:moveTo>
                <a:cubicBezTo>
                  <a:pt x="9589" y="8169"/>
                  <a:pt x="9576" y="8181"/>
                  <a:pt x="9576" y="8205"/>
                </a:cubicBezTo>
                <a:cubicBezTo>
                  <a:pt x="9576" y="8216"/>
                  <a:pt x="9589" y="8240"/>
                  <a:pt x="9612" y="8240"/>
                </a:cubicBezTo>
                <a:cubicBezTo>
                  <a:pt x="9695" y="8228"/>
                  <a:pt x="9766" y="8228"/>
                  <a:pt x="9849" y="8228"/>
                </a:cubicBezTo>
                <a:cubicBezTo>
                  <a:pt x="9872" y="8228"/>
                  <a:pt x="9884" y="8216"/>
                  <a:pt x="9884" y="8193"/>
                </a:cubicBezTo>
                <a:cubicBezTo>
                  <a:pt x="9884" y="8169"/>
                  <a:pt x="9872" y="8158"/>
                  <a:pt x="9849" y="8158"/>
                </a:cubicBezTo>
                <a:close/>
                <a:moveTo>
                  <a:pt x="10085" y="8158"/>
                </a:moveTo>
                <a:cubicBezTo>
                  <a:pt x="10073" y="8158"/>
                  <a:pt x="10049" y="8169"/>
                  <a:pt x="10049" y="8193"/>
                </a:cubicBezTo>
                <a:cubicBezTo>
                  <a:pt x="10049" y="8216"/>
                  <a:pt x="10062" y="8228"/>
                  <a:pt x="10085" y="8228"/>
                </a:cubicBezTo>
                <a:cubicBezTo>
                  <a:pt x="10168" y="8240"/>
                  <a:pt x="10251" y="8240"/>
                  <a:pt x="10322" y="8240"/>
                </a:cubicBezTo>
                <a:lnTo>
                  <a:pt x="10322" y="8252"/>
                </a:lnTo>
                <a:cubicBezTo>
                  <a:pt x="10345" y="8252"/>
                  <a:pt x="10357" y="8228"/>
                  <a:pt x="10357" y="8216"/>
                </a:cubicBezTo>
                <a:cubicBezTo>
                  <a:pt x="10369" y="8193"/>
                  <a:pt x="10345" y="8181"/>
                  <a:pt x="10333" y="8169"/>
                </a:cubicBezTo>
                <a:cubicBezTo>
                  <a:pt x="10251" y="8169"/>
                  <a:pt x="10168" y="8158"/>
                  <a:pt x="10085" y="8158"/>
                </a:cubicBezTo>
                <a:close/>
                <a:moveTo>
                  <a:pt x="9364" y="8181"/>
                </a:moveTo>
                <a:cubicBezTo>
                  <a:pt x="9281" y="8181"/>
                  <a:pt x="9210" y="8193"/>
                  <a:pt x="9127" y="8205"/>
                </a:cubicBezTo>
                <a:cubicBezTo>
                  <a:pt x="9104" y="8205"/>
                  <a:pt x="9092" y="8228"/>
                  <a:pt x="9092" y="8240"/>
                </a:cubicBezTo>
                <a:cubicBezTo>
                  <a:pt x="9092" y="8263"/>
                  <a:pt x="9116" y="8276"/>
                  <a:pt x="9127" y="8276"/>
                </a:cubicBezTo>
                <a:lnTo>
                  <a:pt x="9140" y="8276"/>
                </a:lnTo>
                <a:cubicBezTo>
                  <a:pt x="9210" y="8263"/>
                  <a:pt x="9293" y="8252"/>
                  <a:pt x="9376" y="8252"/>
                </a:cubicBezTo>
                <a:cubicBezTo>
                  <a:pt x="9387" y="8252"/>
                  <a:pt x="9411" y="8228"/>
                  <a:pt x="9400" y="8216"/>
                </a:cubicBezTo>
                <a:cubicBezTo>
                  <a:pt x="9400" y="8193"/>
                  <a:pt x="9387" y="8181"/>
                  <a:pt x="9364" y="8181"/>
                </a:cubicBezTo>
                <a:close/>
                <a:moveTo>
                  <a:pt x="10557" y="8201"/>
                </a:moveTo>
                <a:cubicBezTo>
                  <a:pt x="10542" y="8201"/>
                  <a:pt x="10534" y="8219"/>
                  <a:pt x="10534" y="8228"/>
                </a:cubicBezTo>
                <a:cubicBezTo>
                  <a:pt x="10522" y="8252"/>
                  <a:pt x="10546" y="8263"/>
                  <a:pt x="10558" y="8276"/>
                </a:cubicBezTo>
                <a:cubicBezTo>
                  <a:pt x="10640" y="8276"/>
                  <a:pt x="10724" y="8287"/>
                  <a:pt x="10795" y="8311"/>
                </a:cubicBezTo>
                <a:lnTo>
                  <a:pt x="10806" y="8311"/>
                </a:lnTo>
                <a:cubicBezTo>
                  <a:pt x="10818" y="8311"/>
                  <a:pt x="10830" y="8299"/>
                  <a:pt x="10842" y="8276"/>
                </a:cubicBezTo>
                <a:cubicBezTo>
                  <a:pt x="10842" y="8252"/>
                  <a:pt x="10830" y="8240"/>
                  <a:pt x="10806" y="8240"/>
                </a:cubicBezTo>
                <a:cubicBezTo>
                  <a:pt x="10735" y="8216"/>
                  <a:pt x="10653" y="8205"/>
                  <a:pt x="10569" y="8205"/>
                </a:cubicBezTo>
                <a:cubicBezTo>
                  <a:pt x="10565" y="8202"/>
                  <a:pt x="10561" y="8201"/>
                  <a:pt x="10557" y="8201"/>
                </a:cubicBezTo>
                <a:close/>
                <a:moveTo>
                  <a:pt x="8891" y="8240"/>
                </a:moveTo>
                <a:cubicBezTo>
                  <a:pt x="8809" y="8252"/>
                  <a:pt x="8725" y="8263"/>
                  <a:pt x="8654" y="8276"/>
                </a:cubicBezTo>
                <a:cubicBezTo>
                  <a:pt x="8631" y="8287"/>
                  <a:pt x="8619" y="8299"/>
                  <a:pt x="8619" y="8323"/>
                </a:cubicBezTo>
                <a:cubicBezTo>
                  <a:pt x="8631" y="8334"/>
                  <a:pt x="8643" y="8347"/>
                  <a:pt x="8654" y="8347"/>
                </a:cubicBezTo>
                <a:lnTo>
                  <a:pt x="8667" y="8347"/>
                </a:lnTo>
                <a:cubicBezTo>
                  <a:pt x="8738" y="8334"/>
                  <a:pt x="8820" y="8323"/>
                  <a:pt x="8903" y="8311"/>
                </a:cubicBezTo>
                <a:cubicBezTo>
                  <a:pt x="8914" y="8311"/>
                  <a:pt x="8938" y="8287"/>
                  <a:pt x="8927" y="8263"/>
                </a:cubicBezTo>
                <a:cubicBezTo>
                  <a:pt x="8927" y="8252"/>
                  <a:pt x="8903" y="8240"/>
                  <a:pt x="8891" y="8240"/>
                </a:cubicBezTo>
                <a:close/>
                <a:moveTo>
                  <a:pt x="11031" y="8283"/>
                </a:moveTo>
                <a:cubicBezTo>
                  <a:pt x="11020" y="8283"/>
                  <a:pt x="11007" y="8293"/>
                  <a:pt x="11007" y="8311"/>
                </a:cubicBezTo>
                <a:cubicBezTo>
                  <a:pt x="10995" y="8334"/>
                  <a:pt x="11007" y="8347"/>
                  <a:pt x="11031" y="8347"/>
                </a:cubicBezTo>
                <a:lnTo>
                  <a:pt x="11090" y="8370"/>
                </a:lnTo>
                <a:cubicBezTo>
                  <a:pt x="11149" y="8382"/>
                  <a:pt x="11208" y="8394"/>
                  <a:pt x="11255" y="8405"/>
                </a:cubicBezTo>
                <a:lnTo>
                  <a:pt x="11267" y="8405"/>
                </a:lnTo>
                <a:cubicBezTo>
                  <a:pt x="11291" y="8405"/>
                  <a:pt x="11302" y="8394"/>
                  <a:pt x="11302" y="8382"/>
                </a:cubicBezTo>
                <a:cubicBezTo>
                  <a:pt x="11315" y="8370"/>
                  <a:pt x="11302" y="8347"/>
                  <a:pt x="11279" y="8334"/>
                </a:cubicBezTo>
                <a:lnTo>
                  <a:pt x="11102" y="8299"/>
                </a:lnTo>
                <a:lnTo>
                  <a:pt x="11042" y="8287"/>
                </a:lnTo>
                <a:cubicBezTo>
                  <a:pt x="11039" y="8284"/>
                  <a:pt x="11035" y="8283"/>
                  <a:pt x="11031" y="8283"/>
                </a:cubicBezTo>
                <a:close/>
                <a:moveTo>
                  <a:pt x="8429" y="8330"/>
                </a:moveTo>
                <a:cubicBezTo>
                  <a:pt x="8425" y="8330"/>
                  <a:pt x="8421" y="8331"/>
                  <a:pt x="8418" y="8334"/>
                </a:cubicBezTo>
                <a:cubicBezTo>
                  <a:pt x="8336" y="8347"/>
                  <a:pt x="8265" y="8370"/>
                  <a:pt x="8181" y="8382"/>
                </a:cubicBezTo>
                <a:cubicBezTo>
                  <a:pt x="8158" y="8394"/>
                  <a:pt x="8146" y="8405"/>
                  <a:pt x="8158" y="8429"/>
                </a:cubicBezTo>
                <a:cubicBezTo>
                  <a:pt x="8158" y="8441"/>
                  <a:pt x="8170" y="8453"/>
                  <a:pt x="8194" y="8453"/>
                </a:cubicBezTo>
                <a:lnTo>
                  <a:pt x="8205" y="8453"/>
                </a:lnTo>
                <a:cubicBezTo>
                  <a:pt x="8276" y="8441"/>
                  <a:pt x="8359" y="8418"/>
                  <a:pt x="8430" y="8394"/>
                </a:cubicBezTo>
                <a:cubicBezTo>
                  <a:pt x="8454" y="8394"/>
                  <a:pt x="8465" y="8370"/>
                  <a:pt x="8454" y="8358"/>
                </a:cubicBezTo>
                <a:cubicBezTo>
                  <a:pt x="8454" y="8341"/>
                  <a:pt x="8441" y="8330"/>
                  <a:pt x="8429" y="8330"/>
                </a:cubicBezTo>
                <a:close/>
                <a:moveTo>
                  <a:pt x="11362" y="8205"/>
                </a:moveTo>
                <a:cubicBezTo>
                  <a:pt x="11338" y="8205"/>
                  <a:pt x="11326" y="8216"/>
                  <a:pt x="11326" y="8240"/>
                </a:cubicBezTo>
                <a:cubicBezTo>
                  <a:pt x="11315" y="8323"/>
                  <a:pt x="11315" y="8405"/>
                  <a:pt x="11315" y="8476"/>
                </a:cubicBezTo>
                <a:cubicBezTo>
                  <a:pt x="11315" y="8500"/>
                  <a:pt x="11326" y="8512"/>
                  <a:pt x="11350" y="8524"/>
                </a:cubicBezTo>
                <a:cubicBezTo>
                  <a:pt x="11362" y="8524"/>
                  <a:pt x="11386" y="8500"/>
                  <a:pt x="11386" y="8489"/>
                </a:cubicBezTo>
                <a:cubicBezTo>
                  <a:pt x="11386" y="8405"/>
                  <a:pt x="11386" y="8323"/>
                  <a:pt x="11397" y="8240"/>
                </a:cubicBezTo>
                <a:cubicBezTo>
                  <a:pt x="11397" y="8228"/>
                  <a:pt x="11386" y="8205"/>
                  <a:pt x="11362" y="8205"/>
                </a:cubicBezTo>
                <a:close/>
                <a:moveTo>
                  <a:pt x="11497" y="8401"/>
                </a:moveTo>
                <a:cubicBezTo>
                  <a:pt x="11481" y="8401"/>
                  <a:pt x="11468" y="8412"/>
                  <a:pt x="11468" y="8429"/>
                </a:cubicBezTo>
                <a:cubicBezTo>
                  <a:pt x="11457" y="8453"/>
                  <a:pt x="11468" y="8465"/>
                  <a:pt x="11492" y="8476"/>
                </a:cubicBezTo>
                <a:cubicBezTo>
                  <a:pt x="11563" y="8500"/>
                  <a:pt x="11646" y="8524"/>
                  <a:pt x="11717" y="8547"/>
                </a:cubicBezTo>
                <a:lnTo>
                  <a:pt x="11728" y="8547"/>
                </a:lnTo>
                <a:cubicBezTo>
                  <a:pt x="11740" y="8547"/>
                  <a:pt x="11752" y="8536"/>
                  <a:pt x="11764" y="8524"/>
                </a:cubicBezTo>
                <a:cubicBezTo>
                  <a:pt x="11764" y="8512"/>
                  <a:pt x="11764" y="8489"/>
                  <a:pt x="11740" y="8476"/>
                </a:cubicBezTo>
                <a:cubicBezTo>
                  <a:pt x="11669" y="8453"/>
                  <a:pt x="11586" y="8429"/>
                  <a:pt x="11515" y="8405"/>
                </a:cubicBezTo>
                <a:cubicBezTo>
                  <a:pt x="11509" y="8402"/>
                  <a:pt x="11503" y="8401"/>
                  <a:pt x="11497" y="8401"/>
                </a:cubicBezTo>
                <a:close/>
                <a:moveTo>
                  <a:pt x="7963" y="8448"/>
                </a:moveTo>
                <a:cubicBezTo>
                  <a:pt x="7958" y="8448"/>
                  <a:pt x="7951" y="8450"/>
                  <a:pt x="7945" y="8453"/>
                </a:cubicBezTo>
                <a:cubicBezTo>
                  <a:pt x="7874" y="8476"/>
                  <a:pt x="7792" y="8500"/>
                  <a:pt x="7721" y="8524"/>
                </a:cubicBezTo>
                <a:cubicBezTo>
                  <a:pt x="7697" y="8524"/>
                  <a:pt x="7685" y="8547"/>
                  <a:pt x="7697" y="8571"/>
                </a:cubicBezTo>
                <a:cubicBezTo>
                  <a:pt x="7697" y="8583"/>
                  <a:pt x="7721" y="8594"/>
                  <a:pt x="7732" y="8594"/>
                </a:cubicBezTo>
                <a:lnTo>
                  <a:pt x="7745" y="8594"/>
                </a:lnTo>
                <a:cubicBezTo>
                  <a:pt x="7815" y="8559"/>
                  <a:pt x="7898" y="8536"/>
                  <a:pt x="7969" y="8524"/>
                </a:cubicBezTo>
                <a:cubicBezTo>
                  <a:pt x="7992" y="8512"/>
                  <a:pt x="8005" y="8489"/>
                  <a:pt x="7992" y="8476"/>
                </a:cubicBezTo>
                <a:cubicBezTo>
                  <a:pt x="7992" y="8459"/>
                  <a:pt x="7980" y="8448"/>
                  <a:pt x="7963" y="8448"/>
                </a:cubicBezTo>
                <a:close/>
                <a:moveTo>
                  <a:pt x="11947" y="8566"/>
                </a:moveTo>
                <a:cubicBezTo>
                  <a:pt x="11934" y="8566"/>
                  <a:pt x="11926" y="8574"/>
                  <a:pt x="11917" y="8583"/>
                </a:cubicBezTo>
                <a:cubicBezTo>
                  <a:pt x="11906" y="8607"/>
                  <a:pt x="11917" y="8630"/>
                  <a:pt x="11941" y="8630"/>
                </a:cubicBezTo>
                <a:cubicBezTo>
                  <a:pt x="12012" y="8665"/>
                  <a:pt x="12083" y="8689"/>
                  <a:pt x="12154" y="8725"/>
                </a:cubicBezTo>
                <a:lnTo>
                  <a:pt x="12166" y="8725"/>
                </a:lnTo>
                <a:cubicBezTo>
                  <a:pt x="12190" y="8725"/>
                  <a:pt x="12201" y="8725"/>
                  <a:pt x="12201" y="8713"/>
                </a:cubicBezTo>
                <a:cubicBezTo>
                  <a:pt x="12213" y="8689"/>
                  <a:pt x="12201" y="8665"/>
                  <a:pt x="12190" y="8665"/>
                </a:cubicBezTo>
                <a:cubicBezTo>
                  <a:pt x="12119" y="8630"/>
                  <a:pt x="12035" y="8594"/>
                  <a:pt x="11964" y="8571"/>
                </a:cubicBezTo>
                <a:cubicBezTo>
                  <a:pt x="11958" y="8568"/>
                  <a:pt x="11952" y="8566"/>
                  <a:pt x="11947" y="8566"/>
                </a:cubicBezTo>
                <a:close/>
                <a:moveTo>
                  <a:pt x="7496" y="8594"/>
                </a:moveTo>
                <a:cubicBezTo>
                  <a:pt x="7414" y="8618"/>
                  <a:pt x="7343" y="8654"/>
                  <a:pt x="7272" y="8678"/>
                </a:cubicBezTo>
                <a:cubicBezTo>
                  <a:pt x="7248" y="8689"/>
                  <a:pt x="7236" y="8701"/>
                  <a:pt x="7248" y="8725"/>
                </a:cubicBezTo>
                <a:cubicBezTo>
                  <a:pt x="7248" y="8736"/>
                  <a:pt x="7259" y="8749"/>
                  <a:pt x="7283" y="8749"/>
                </a:cubicBezTo>
                <a:lnTo>
                  <a:pt x="7295" y="8749"/>
                </a:lnTo>
                <a:cubicBezTo>
                  <a:pt x="7366" y="8713"/>
                  <a:pt x="7437" y="8689"/>
                  <a:pt x="7519" y="8665"/>
                </a:cubicBezTo>
                <a:cubicBezTo>
                  <a:pt x="7532" y="8654"/>
                  <a:pt x="7543" y="8642"/>
                  <a:pt x="7543" y="8618"/>
                </a:cubicBezTo>
                <a:cubicBezTo>
                  <a:pt x="7532" y="8594"/>
                  <a:pt x="7508" y="8594"/>
                  <a:pt x="7496" y="8594"/>
                </a:cubicBezTo>
                <a:close/>
                <a:moveTo>
                  <a:pt x="7060" y="8767"/>
                </a:moveTo>
                <a:cubicBezTo>
                  <a:pt x="7055" y="8767"/>
                  <a:pt x="7050" y="8769"/>
                  <a:pt x="7047" y="8772"/>
                </a:cubicBezTo>
                <a:cubicBezTo>
                  <a:pt x="6964" y="8796"/>
                  <a:pt x="6893" y="8831"/>
                  <a:pt x="6822" y="8855"/>
                </a:cubicBezTo>
                <a:cubicBezTo>
                  <a:pt x="6799" y="8867"/>
                  <a:pt x="6799" y="8890"/>
                  <a:pt x="6799" y="8902"/>
                </a:cubicBezTo>
                <a:cubicBezTo>
                  <a:pt x="6810" y="8914"/>
                  <a:pt x="6822" y="8925"/>
                  <a:pt x="6834" y="8925"/>
                </a:cubicBezTo>
                <a:lnTo>
                  <a:pt x="6846" y="8925"/>
                </a:lnTo>
                <a:cubicBezTo>
                  <a:pt x="6917" y="8890"/>
                  <a:pt x="6999" y="8867"/>
                  <a:pt x="7070" y="8831"/>
                </a:cubicBezTo>
                <a:cubicBezTo>
                  <a:pt x="7083" y="8831"/>
                  <a:pt x="7094" y="8807"/>
                  <a:pt x="7094" y="8784"/>
                </a:cubicBezTo>
                <a:cubicBezTo>
                  <a:pt x="7086" y="8776"/>
                  <a:pt x="7072" y="8767"/>
                  <a:pt x="7060" y="8767"/>
                </a:cubicBezTo>
                <a:close/>
                <a:moveTo>
                  <a:pt x="12384" y="8767"/>
                </a:moveTo>
                <a:cubicBezTo>
                  <a:pt x="12371" y="8767"/>
                  <a:pt x="12363" y="8776"/>
                  <a:pt x="12355" y="8784"/>
                </a:cubicBezTo>
                <a:cubicBezTo>
                  <a:pt x="12343" y="8807"/>
                  <a:pt x="12355" y="8820"/>
                  <a:pt x="12366" y="8831"/>
                </a:cubicBezTo>
                <a:cubicBezTo>
                  <a:pt x="12437" y="8878"/>
                  <a:pt x="12508" y="8914"/>
                  <a:pt x="12568" y="8961"/>
                </a:cubicBezTo>
                <a:lnTo>
                  <a:pt x="12591" y="8961"/>
                </a:lnTo>
                <a:cubicBezTo>
                  <a:pt x="12603" y="8961"/>
                  <a:pt x="12615" y="8961"/>
                  <a:pt x="12615" y="8949"/>
                </a:cubicBezTo>
                <a:cubicBezTo>
                  <a:pt x="12626" y="8925"/>
                  <a:pt x="12626" y="8902"/>
                  <a:pt x="12615" y="8890"/>
                </a:cubicBezTo>
                <a:cubicBezTo>
                  <a:pt x="12544" y="8855"/>
                  <a:pt x="12473" y="8807"/>
                  <a:pt x="12402" y="8772"/>
                </a:cubicBezTo>
                <a:cubicBezTo>
                  <a:pt x="12395" y="8769"/>
                  <a:pt x="12389" y="8767"/>
                  <a:pt x="12384" y="8767"/>
                </a:cubicBezTo>
                <a:close/>
                <a:moveTo>
                  <a:pt x="11338" y="8689"/>
                </a:moveTo>
                <a:cubicBezTo>
                  <a:pt x="11326" y="8689"/>
                  <a:pt x="11302" y="8701"/>
                  <a:pt x="11302" y="8725"/>
                </a:cubicBezTo>
                <a:lnTo>
                  <a:pt x="11302" y="8749"/>
                </a:lnTo>
                <a:cubicBezTo>
                  <a:pt x="11302" y="8820"/>
                  <a:pt x="11302" y="8890"/>
                  <a:pt x="11315" y="8961"/>
                </a:cubicBezTo>
                <a:cubicBezTo>
                  <a:pt x="11315" y="8985"/>
                  <a:pt x="11326" y="8996"/>
                  <a:pt x="11350" y="8996"/>
                </a:cubicBezTo>
                <a:cubicBezTo>
                  <a:pt x="11362" y="8996"/>
                  <a:pt x="11386" y="8985"/>
                  <a:pt x="11386" y="8961"/>
                </a:cubicBezTo>
                <a:cubicBezTo>
                  <a:pt x="11373" y="8890"/>
                  <a:pt x="11373" y="8820"/>
                  <a:pt x="11373" y="8749"/>
                </a:cubicBezTo>
                <a:lnTo>
                  <a:pt x="11373" y="8725"/>
                </a:lnTo>
                <a:cubicBezTo>
                  <a:pt x="11373" y="8701"/>
                  <a:pt x="11362" y="8689"/>
                  <a:pt x="11338" y="8689"/>
                </a:cubicBezTo>
                <a:close/>
                <a:moveTo>
                  <a:pt x="6618" y="8956"/>
                </a:moveTo>
                <a:cubicBezTo>
                  <a:pt x="6611" y="8956"/>
                  <a:pt x="6604" y="8958"/>
                  <a:pt x="6597" y="8961"/>
                </a:cubicBezTo>
                <a:cubicBezTo>
                  <a:pt x="6526" y="8985"/>
                  <a:pt x="6456" y="9020"/>
                  <a:pt x="6385" y="9056"/>
                </a:cubicBezTo>
                <a:cubicBezTo>
                  <a:pt x="6361" y="9067"/>
                  <a:pt x="6361" y="9091"/>
                  <a:pt x="6361" y="9103"/>
                </a:cubicBezTo>
                <a:cubicBezTo>
                  <a:pt x="6373" y="9115"/>
                  <a:pt x="6385" y="9127"/>
                  <a:pt x="6397" y="9127"/>
                </a:cubicBezTo>
                <a:lnTo>
                  <a:pt x="6408" y="9127"/>
                </a:lnTo>
                <a:cubicBezTo>
                  <a:pt x="6479" y="9091"/>
                  <a:pt x="6562" y="9056"/>
                  <a:pt x="6633" y="9020"/>
                </a:cubicBezTo>
                <a:cubicBezTo>
                  <a:pt x="6645" y="9009"/>
                  <a:pt x="6657" y="8996"/>
                  <a:pt x="6645" y="8973"/>
                </a:cubicBezTo>
                <a:cubicBezTo>
                  <a:pt x="6645" y="8965"/>
                  <a:pt x="6633" y="8956"/>
                  <a:pt x="6618" y="8956"/>
                </a:cubicBezTo>
                <a:close/>
                <a:moveTo>
                  <a:pt x="12791" y="9027"/>
                </a:moveTo>
                <a:cubicBezTo>
                  <a:pt x="12779" y="9027"/>
                  <a:pt x="12765" y="9036"/>
                  <a:pt x="12757" y="9044"/>
                </a:cubicBezTo>
                <a:cubicBezTo>
                  <a:pt x="12745" y="9056"/>
                  <a:pt x="12745" y="9080"/>
                  <a:pt x="12757" y="9091"/>
                </a:cubicBezTo>
                <a:cubicBezTo>
                  <a:pt x="12828" y="9138"/>
                  <a:pt x="12887" y="9198"/>
                  <a:pt x="12946" y="9245"/>
                </a:cubicBezTo>
                <a:cubicBezTo>
                  <a:pt x="12946" y="9256"/>
                  <a:pt x="12957" y="9256"/>
                  <a:pt x="12970" y="9256"/>
                </a:cubicBezTo>
                <a:cubicBezTo>
                  <a:pt x="12970" y="9256"/>
                  <a:pt x="12981" y="9256"/>
                  <a:pt x="12993" y="9245"/>
                </a:cubicBezTo>
                <a:cubicBezTo>
                  <a:pt x="13005" y="9233"/>
                  <a:pt x="13005" y="9209"/>
                  <a:pt x="12993" y="9198"/>
                </a:cubicBezTo>
                <a:cubicBezTo>
                  <a:pt x="12934" y="9138"/>
                  <a:pt x="12875" y="9091"/>
                  <a:pt x="12804" y="9032"/>
                </a:cubicBezTo>
                <a:cubicBezTo>
                  <a:pt x="12801" y="9029"/>
                  <a:pt x="12796" y="9027"/>
                  <a:pt x="12791" y="9027"/>
                </a:cubicBezTo>
                <a:close/>
                <a:moveTo>
                  <a:pt x="6184" y="9157"/>
                </a:moveTo>
                <a:cubicBezTo>
                  <a:pt x="6179" y="9157"/>
                  <a:pt x="6175" y="9159"/>
                  <a:pt x="6172" y="9162"/>
                </a:cubicBezTo>
                <a:cubicBezTo>
                  <a:pt x="6090" y="9198"/>
                  <a:pt x="6019" y="9233"/>
                  <a:pt x="5948" y="9269"/>
                </a:cubicBezTo>
                <a:cubicBezTo>
                  <a:pt x="5935" y="9280"/>
                  <a:pt x="5924" y="9304"/>
                  <a:pt x="5935" y="9327"/>
                </a:cubicBezTo>
                <a:cubicBezTo>
                  <a:pt x="5948" y="9340"/>
                  <a:pt x="5959" y="9340"/>
                  <a:pt x="5971" y="9340"/>
                </a:cubicBezTo>
                <a:lnTo>
                  <a:pt x="5983" y="9340"/>
                </a:lnTo>
                <a:lnTo>
                  <a:pt x="6195" y="9233"/>
                </a:lnTo>
                <a:cubicBezTo>
                  <a:pt x="6219" y="9221"/>
                  <a:pt x="6219" y="9198"/>
                  <a:pt x="6219" y="9186"/>
                </a:cubicBezTo>
                <a:cubicBezTo>
                  <a:pt x="6211" y="9168"/>
                  <a:pt x="6196" y="9157"/>
                  <a:pt x="6184" y="9157"/>
                </a:cubicBezTo>
                <a:close/>
                <a:moveTo>
                  <a:pt x="11350" y="9162"/>
                </a:moveTo>
                <a:cubicBezTo>
                  <a:pt x="11338" y="9162"/>
                  <a:pt x="11315" y="9186"/>
                  <a:pt x="11326" y="9198"/>
                </a:cubicBezTo>
                <a:cubicBezTo>
                  <a:pt x="11326" y="9280"/>
                  <a:pt x="11338" y="9363"/>
                  <a:pt x="11338" y="9446"/>
                </a:cubicBezTo>
                <a:cubicBezTo>
                  <a:pt x="11350" y="9458"/>
                  <a:pt x="11362" y="9469"/>
                  <a:pt x="11373" y="9469"/>
                </a:cubicBezTo>
                <a:lnTo>
                  <a:pt x="11386" y="9469"/>
                </a:lnTo>
                <a:cubicBezTo>
                  <a:pt x="11397" y="9469"/>
                  <a:pt x="11421" y="9458"/>
                  <a:pt x="11409" y="9434"/>
                </a:cubicBezTo>
                <a:cubicBezTo>
                  <a:pt x="11409" y="9363"/>
                  <a:pt x="11397" y="9280"/>
                  <a:pt x="11397" y="9198"/>
                </a:cubicBezTo>
                <a:cubicBezTo>
                  <a:pt x="11397" y="9174"/>
                  <a:pt x="11373" y="9162"/>
                  <a:pt x="11350" y="9162"/>
                </a:cubicBezTo>
                <a:close/>
                <a:moveTo>
                  <a:pt x="5755" y="9382"/>
                </a:moveTo>
                <a:cubicBezTo>
                  <a:pt x="5749" y="9382"/>
                  <a:pt x="5742" y="9383"/>
                  <a:pt x="5735" y="9387"/>
                </a:cubicBezTo>
                <a:cubicBezTo>
                  <a:pt x="5664" y="9422"/>
                  <a:pt x="5604" y="9469"/>
                  <a:pt x="5533" y="9505"/>
                </a:cubicBezTo>
                <a:cubicBezTo>
                  <a:pt x="5510" y="9517"/>
                  <a:pt x="5510" y="9540"/>
                  <a:pt x="5522" y="9552"/>
                </a:cubicBezTo>
                <a:cubicBezTo>
                  <a:pt x="5522" y="9564"/>
                  <a:pt x="5533" y="9576"/>
                  <a:pt x="5546" y="9576"/>
                </a:cubicBezTo>
                <a:cubicBezTo>
                  <a:pt x="5557" y="9576"/>
                  <a:pt x="5557" y="9576"/>
                  <a:pt x="5569" y="9564"/>
                </a:cubicBezTo>
                <a:cubicBezTo>
                  <a:pt x="5640" y="9529"/>
                  <a:pt x="5699" y="9493"/>
                  <a:pt x="5770" y="9446"/>
                </a:cubicBezTo>
                <a:cubicBezTo>
                  <a:pt x="5793" y="9446"/>
                  <a:pt x="5793" y="9422"/>
                  <a:pt x="5793" y="9398"/>
                </a:cubicBezTo>
                <a:cubicBezTo>
                  <a:pt x="5785" y="9390"/>
                  <a:pt x="5771" y="9382"/>
                  <a:pt x="5755" y="9382"/>
                </a:cubicBezTo>
                <a:close/>
                <a:moveTo>
                  <a:pt x="13128" y="9361"/>
                </a:moveTo>
                <a:cubicBezTo>
                  <a:pt x="13119" y="9361"/>
                  <a:pt x="13109" y="9365"/>
                  <a:pt x="13099" y="9375"/>
                </a:cubicBezTo>
                <a:cubicBezTo>
                  <a:pt x="13088" y="9387"/>
                  <a:pt x="13088" y="9411"/>
                  <a:pt x="13099" y="9422"/>
                </a:cubicBezTo>
                <a:cubicBezTo>
                  <a:pt x="13147" y="9482"/>
                  <a:pt x="13194" y="9552"/>
                  <a:pt x="13230" y="9611"/>
                </a:cubicBezTo>
                <a:cubicBezTo>
                  <a:pt x="13241" y="9623"/>
                  <a:pt x="13253" y="9635"/>
                  <a:pt x="13265" y="9635"/>
                </a:cubicBezTo>
                <a:lnTo>
                  <a:pt x="13277" y="9623"/>
                </a:lnTo>
                <a:cubicBezTo>
                  <a:pt x="13301" y="9611"/>
                  <a:pt x="13301" y="9587"/>
                  <a:pt x="13301" y="9576"/>
                </a:cubicBezTo>
                <a:cubicBezTo>
                  <a:pt x="13253" y="9505"/>
                  <a:pt x="13206" y="9446"/>
                  <a:pt x="13159" y="9375"/>
                </a:cubicBezTo>
                <a:cubicBezTo>
                  <a:pt x="13152" y="9368"/>
                  <a:pt x="13141" y="9361"/>
                  <a:pt x="13128" y="9361"/>
                </a:cubicBezTo>
                <a:close/>
                <a:moveTo>
                  <a:pt x="5339" y="9618"/>
                </a:moveTo>
                <a:cubicBezTo>
                  <a:pt x="5334" y="9618"/>
                  <a:pt x="5328" y="9620"/>
                  <a:pt x="5321" y="9623"/>
                </a:cubicBezTo>
                <a:cubicBezTo>
                  <a:pt x="5250" y="9671"/>
                  <a:pt x="5179" y="9706"/>
                  <a:pt x="5120" y="9753"/>
                </a:cubicBezTo>
                <a:cubicBezTo>
                  <a:pt x="5096" y="9765"/>
                  <a:pt x="5096" y="9789"/>
                  <a:pt x="5108" y="9800"/>
                </a:cubicBezTo>
                <a:cubicBezTo>
                  <a:pt x="5108" y="9813"/>
                  <a:pt x="5120" y="9813"/>
                  <a:pt x="5131" y="9813"/>
                </a:cubicBezTo>
                <a:lnTo>
                  <a:pt x="5155" y="9813"/>
                </a:lnTo>
                <a:cubicBezTo>
                  <a:pt x="5226" y="9765"/>
                  <a:pt x="5286" y="9729"/>
                  <a:pt x="5357" y="9694"/>
                </a:cubicBezTo>
                <a:cubicBezTo>
                  <a:pt x="5380" y="9682"/>
                  <a:pt x="5380" y="9658"/>
                  <a:pt x="5368" y="9635"/>
                </a:cubicBezTo>
                <a:cubicBezTo>
                  <a:pt x="5360" y="9627"/>
                  <a:pt x="5351" y="9618"/>
                  <a:pt x="5339" y="9618"/>
                </a:cubicBezTo>
                <a:close/>
                <a:moveTo>
                  <a:pt x="11420" y="9642"/>
                </a:moveTo>
                <a:cubicBezTo>
                  <a:pt x="11416" y="9642"/>
                  <a:pt x="11412" y="9644"/>
                  <a:pt x="11409" y="9647"/>
                </a:cubicBezTo>
                <a:cubicBezTo>
                  <a:pt x="11386" y="9647"/>
                  <a:pt x="11373" y="9658"/>
                  <a:pt x="11373" y="9682"/>
                </a:cubicBezTo>
                <a:cubicBezTo>
                  <a:pt x="11386" y="9765"/>
                  <a:pt x="11409" y="9848"/>
                  <a:pt x="11421" y="9918"/>
                </a:cubicBezTo>
                <a:cubicBezTo>
                  <a:pt x="11433" y="9931"/>
                  <a:pt x="11444" y="9942"/>
                  <a:pt x="11457" y="9942"/>
                </a:cubicBezTo>
                <a:lnTo>
                  <a:pt x="11468" y="9942"/>
                </a:lnTo>
                <a:cubicBezTo>
                  <a:pt x="11492" y="9942"/>
                  <a:pt x="11504" y="9918"/>
                  <a:pt x="11492" y="9907"/>
                </a:cubicBezTo>
                <a:cubicBezTo>
                  <a:pt x="11480" y="9836"/>
                  <a:pt x="11457" y="9753"/>
                  <a:pt x="11444" y="9671"/>
                </a:cubicBezTo>
                <a:cubicBezTo>
                  <a:pt x="11444" y="9653"/>
                  <a:pt x="11432" y="9642"/>
                  <a:pt x="11420" y="9642"/>
                </a:cubicBezTo>
                <a:close/>
                <a:moveTo>
                  <a:pt x="4907" y="9871"/>
                </a:moveTo>
                <a:cubicBezTo>
                  <a:pt x="4848" y="9918"/>
                  <a:pt x="4777" y="9966"/>
                  <a:pt x="4706" y="10002"/>
                </a:cubicBezTo>
                <a:cubicBezTo>
                  <a:pt x="4695" y="10013"/>
                  <a:pt x="4695" y="10037"/>
                  <a:pt x="4695" y="10060"/>
                </a:cubicBezTo>
                <a:cubicBezTo>
                  <a:pt x="4706" y="10073"/>
                  <a:pt x="4718" y="10073"/>
                  <a:pt x="4730" y="10073"/>
                </a:cubicBezTo>
                <a:lnTo>
                  <a:pt x="4753" y="10073"/>
                </a:lnTo>
                <a:cubicBezTo>
                  <a:pt x="4813" y="10025"/>
                  <a:pt x="4884" y="9978"/>
                  <a:pt x="4955" y="9942"/>
                </a:cubicBezTo>
                <a:cubicBezTo>
                  <a:pt x="4966" y="9931"/>
                  <a:pt x="4978" y="9907"/>
                  <a:pt x="4966" y="9884"/>
                </a:cubicBezTo>
                <a:cubicBezTo>
                  <a:pt x="4955" y="9871"/>
                  <a:pt x="4931" y="9871"/>
                  <a:pt x="4907" y="9871"/>
                </a:cubicBezTo>
                <a:close/>
                <a:moveTo>
                  <a:pt x="13366" y="9772"/>
                </a:moveTo>
                <a:cubicBezTo>
                  <a:pt x="13361" y="9772"/>
                  <a:pt x="13354" y="9774"/>
                  <a:pt x="13348" y="9777"/>
                </a:cubicBezTo>
                <a:cubicBezTo>
                  <a:pt x="13336" y="9789"/>
                  <a:pt x="13324" y="9800"/>
                  <a:pt x="13336" y="9824"/>
                </a:cubicBezTo>
                <a:cubicBezTo>
                  <a:pt x="13359" y="9895"/>
                  <a:pt x="13372" y="9978"/>
                  <a:pt x="13383" y="10049"/>
                </a:cubicBezTo>
                <a:cubicBezTo>
                  <a:pt x="13383" y="10060"/>
                  <a:pt x="13407" y="10084"/>
                  <a:pt x="13419" y="10084"/>
                </a:cubicBezTo>
                <a:lnTo>
                  <a:pt x="13430" y="10084"/>
                </a:lnTo>
                <a:cubicBezTo>
                  <a:pt x="13443" y="10073"/>
                  <a:pt x="13454" y="10060"/>
                  <a:pt x="13454" y="10037"/>
                </a:cubicBezTo>
                <a:cubicBezTo>
                  <a:pt x="13443" y="9954"/>
                  <a:pt x="13430" y="9884"/>
                  <a:pt x="13395" y="9800"/>
                </a:cubicBezTo>
                <a:cubicBezTo>
                  <a:pt x="13395" y="9783"/>
                  <a:pt x="13383" y="9772"/>
                  <a:pt x="13366" y="9772"/>
                </a:cubicBezTo>
                <a:close/>
                <a:moveTo>
                  <a:pt x="4539" y="10134"/>
                </a:moveTo>
                <a:cubicBezTo>
                  <a:pt x="4529" y="10134"/>
                  <a:pt x="4517" y="10137"/>
                  <a:pt x="4505" y="10144"/>
                </a:cubicBezTo>
                <a:cubicBezTo>
                  <a:pt x="4446" y="10179"/>
                  <a:pt x="4375" y="10226"/>
                  <a:pt x="4316" y="10273"/>
                </a:cubicBezTo>
                <a:cubicBezTo>
                  <a:pt x="4293" y="10285"/>
                  <a:pt x="4293" y="10309"/>
                  <a:pt x="4304" y="10320"/>
                </a:cubicBezTo>
                <a:cubicBezTo>
                  <a:pt x="4304" y="10333"/>
                  <a:pt x="4316" y="10344"/>
                  <a:pt x="4328" y="10344"/>
                </a:cubicBezTo>
                <a:cubicBezTo>
                  <a:pt x="4340" y="10344"/>
                  <a:pt x="4351" y="10333"/>
                  <a:pt x="4351" y="10333"/>
                </a:cubicBezTo>
                <a:cubicBezTo>
                  <a:pt x="4422" y="10285"/>
                  <a:pt x="4482" y="10238"/>
                  <a:pt x="4553" y="10202"/>
                </a:cubicBezTo>
                <a:cubicBezTo>
                  <a:pt x="4564" y="10191"/>
                  <a:pt x="4576" y="10167"/>
                  <a:pt x="4564" y="10144"/>
                </a:cubicBezTo>
                <a:cubicBezTo>
                  <a:pt x="4558" y="10137"/>
                  <a:pt x="4550" y="10134"/>
                  <a:pt x="4539" y="10134"/>
                </a:cubicBezTo>
                <a:close/>
                <a:moveTo>
                  <a:pt x="11527" y="10103"/>
                </a:moveTo>
                <a:cubicBezTo>
                  <a:pt x="11523" y="10103"/>
                  <a:pt x="11518" y="10105"/>
                  <a:pt x="11515" y="10108"/>
                </a:cubicBezTo>
                <a:cubicBezTo>
                  <a:pt x="11492" y="10120"/>
                  <a:pt x="11480" y="10131"/>
                  <a:pt x="11492" y="10155"/>
                </a:cubicBezTo>
                <a:cubicBezTo>
                  <a:pt x="11515" y="10238"/>
                  <a:pt x="11551" y="10309"/>
                  <a:pt x="11586" y="10380"/>
                </a:cubicBezTo>
                <a:cubicBezTo>
                  <a:pt x="11586" y="10391"/>
                  <a:pt x="11598" y="10404"/>
                  <a:pt x="11610" y="10404"/>
                </a:cubicBezTo>
                <a:cubicBezTo>
                  <a:pt x="11622" y="10404"/>
                  <a:pt x="11622" y="10404"/>
                  <a:pt x="11633" y="10391"/>
                </a:cubicBezTo>
                <a:cubicBezTo>
                  <a:pt x="11646" y="10391"/>
                  <a:pt x="11657" y="10368"/>
                  <a:pt x="11646" y="10344"/>
                </a:cubicBezTo>
                <a:cubicBezTo>
                  <a:pt x="11610" y="10285"/>
                  <a:pt x="11586" y="10215"/>
                  <a:pt x="11563" y="10131"/>
                </a:cubicBezTo>
                <a:cubicBezTo>
                  <a:pt x="11554" y="10114"/>
                  <a:pt x="11539" y="10103"/>
                  <a:pt x="11527" y="10103"/>
                </a:cubicBezTo>
                <a:close/>
                <a:moveTo>
                  <a:pt x="13417" y="10247"/>
                </a:moveTo>
                <a:cubicBezTo>
                  <a:pt x="13399" y="10247"/>
                  <a:pt x="13383" y="10264"/>
                  <a:pt x="13383" y="10273"/>
                </a:cubicBezTo>
                <a:cubicBezTo>
                  <a:pt x="13372" y="10356"/>
                  <a:pt x="13359" y="10427"/>
                  <a:pt x="13324" y="10498"/>
                </a:cubicBezTo>
                <a:cubicBezTo>
                  <a:pt x="13312" y="10510"/>
                  <a:pt x="13324" y="10533"/>
                  <a:pt x="13348" y="10546"/>
                </a:cubicBezTo>
                <a:lnTo>
                  <a:pt x="13359" y="10546"/>
                </a:lnTo>
                <a:cubicBezTo>
                  <a:pt x="13372" y="10546"/>
                  <a:pt x="13383" y="10546"/>
                  <a:pt x="13395" y="10522"/>
                </a:cubicBezTo>
                <a:cubicBezTo>
                  <a:pt x="13419" y="10451"/>
                  <a:pt x="13443" y="10368"/>
                  <a:pt x="13454" y="10285"/>
                </a:cubicBezTo>
                <a:cubicBezTo>
                  <a:pt x="13454" y="10262"/>
                  <a:pt x="13443" y="10250"/>
                  <a:pt x="13430" y="10250"/>
                </a:cubicBezTo>
                <a:cubicBezTo>
                  <a:pt x="13426" y="10247"/>
                  <a:pt x="13422" y="10247"/>
                  <a:pt x="13417" y="10247"/>
                </a:cubicBezTo>
                <a:close/>
                <a:moveTo>
                  <a:pt x="4139" y="10407"/>
                </a:moveTo>
                <a:cubicBezTo>
                  <a:pt x="4130" y="10407"/>
                  <a:pt x="4121" y="10409"/>
                  <a:pt x="4115" y="10415"/>
                </a:cubicBezTo>
                <a:cubicBezTo>
                  <a:pt x="4044" y="10462"/>
                  <a:pt x="3985" y="10510"/>
                  <a:pt x="3914" y="10557"/>
                </a:cubicBezTo>
                <a:cubicBezTo>
                  <a:pt x="3902" y="10569"/>
                  <a:pt x="3902" y="10581"/>
                  <a:pt x="3914" y="10604"/>
                </a:cubicBezTo>
                <a:cubicBezTo>
                  <a:pt x="3914" y="10616"/>
                  <a:pt x="3926" y="10616"/>
                  <a:pt x="3938" y="10616"/>
                </a:cubicBezTo>
                <a:cubicBezTo>
                  <a:pt x="3949" y="10616"/>
                  <a:pt x="3962" y="10616"/>
                  <a:pt x="3962" y="10604"/>
                </a:cubicBezTo>
                <a:cubicBezTo>
                  <a:pt x="4020" y="10569"/>
                  <a:pt x="4091" y="10522"/>
                  <a:pt x="4151" y="10475"/>
                </a:cubicBezTo>
                <a:cubicBezTo>
                  <a:pt x="4174" y="10462"/>
                  <a:pt x="4174" y="10439"/>
                  <a:pt x="4162" y="10415"/>
                </a:cubicBezTo>
                <a:cubicBezTo>
                  <a:pt x="4156" y="10409"/>
                  <a:pt x="4148" y="10407"/>
                  <a:pt x="4139" y="10407"/>
                </a:cubicBezTo>
                <a:close/>
                <a:moveTo>
                  <a:pt x="11745" y="10526"/>
                </a:moveTo>
                <a:cubicBezTo>
                  <a:pt x="11736" y="10526"/>
                  <a:pt x="11726" y="10529"/>
                  <a:pt x="11717" y="10533"/>
                </a:cubicBezTo>
                <a:cubicBezTo>
                  <a:pt x="11704" y="10546"/>
                  <a:pt x="11704" y="10569"/>
                  <a:pt x="11717" y="10593"/>
                </a:cubicBezTo>
                <a:lnTo>
                  <a:pt x="11788" y="10664"/>
                </a:lnTo>
                <a:cubicBezTo>
                  <a:pt x="11823" y="10687"/>
                  <a:pt x="11870" y="10722"/>
                  <a:pt x="11906" y="10746"/>
                </a:cubicBezTo>
                <a:cubicBezTo>
                  <a:pt x="11906" y="10758"/>
                  <a:pt x="11917" y="10758"/>
                  <a:pt x="11929" y="10758"/>
                </a:cubicBezTo>
                <a:cubicBezTo>
                  <a:pt x="11941" y="10758"/>
                  <a:pt x="11953" y="10746"/>
                  <a:pt x="11953" y="10746"/>
                </a:cubicBezTo>
                <a:cubicBezTo>
                  <a:pt x="11964" y="10722"/>
                  <a:pt x="11964" y="10699"/>
                  <a:pt x="11941" y="10687"/>
                </a:cubicBezTo>
                <a:cubicBezTo>
                  <a:pt x="11906" y="10664"/>
                  <a:pt x="11870" y="10640"/>
                  <a:pt x="11835" y="10604"/>
                </a:cubicBezTo>
                <a:cubicBezTo>
                  <a:pt x="11811" y="10581"/>
                  <a:pt x="11788" y="10569"/>
                  <a:pt x="11775" y="10546"/>
                </a:cubicBezTo>
                <a:cubicBezTo>
                  <a:pt x="11769" y="10532"/>
                  <a:pt x="11758" y="10526"/>
                  <a:pt x="11745" y="10526"/>
                </a:cubicBezTo>
                <a:close/>
                <a:moveTo>
                  <a:pt x="3748" y="10690"/>
                </a:moveTo>
                <a:cubicBezTo>
                  <a:pt x="3740" y="10690"/>
                  <a:pt x="3731" y="10693"/>
                  <a:pt x="3725" y="10699"/>
                </a:cubicBezTo>
                <a:cubicBezTo>
                  <a:pt x="3666" y="10746"/>
                  <a:pt x="3595" y="10793"/>
                  <a:pt x="3536" y="10841"/>
                </a:cubicBezTo>
                <a:cubicBezTo>
                  <a:pt x="3524" y="10853"/>
                  <a:pt x="3512" y="10877"/>
                  <a:pt x="3524" y="10888"/>
                </a:cubicBezTo>
                <a:cubicBezTo>
                  <a:pt x="3536" y="10900"/>
                  <a:pt x="3547" y="10900"/>
                  <a:pt x="3560" y="10900"/>
                </a:cubicBezTo>
                <a:lnTo>
                  <a:pt x="3583" y="10900"/>
                </a:lnTo>
                <a:cubicBezTo>
                  <a:pt x="3642" y="10853"/>
                  <a:pt x="3702" y="10806"/>
                  <a:pt x="3772" y="10746"/>
                </a:cubicBezTo>
                <a:cubicBezTo>
                  <a:pt x="3784" y="10735"/>
                  <a:pt x="3784" y="10722"/>
                  <a:pt x="3772" y="10699"/>
                </a:cubicBezTo>
                <a:cubicBezTo>
                  <a:pt x="3766" y="10693"/>
                  <a:pt x="3757" y="10690"/>
                  <a:pt x="3748" y="10690"/>
                </a:cubicBezTo>
                <a:close/>
                <a:moveTo>
                  <a:pt x="13229" y="10678"/>
                </a:moveTo>
                <a:cubicBezTo>
                  <a:pt x="13221" y="10678"/>
                  <a:pt x="13212" y="10681"/>
                  <a:pt x="13206" y="10687"/>
                </a:cubicBezTo>
                <a:cubicBezTo>
                  <a:pt x="13147" y="10746"/>
                  <a:pt x="13088" y="10793"/>
                  <a:pt x="13028" y="10829"/>
                </a:cubicBezTo>
                <a:cubicBezTo>
                  <a:pt x="13017" y="10841"/>
                  <a:pt x="13005" y="10864"/>
                  <a:pt x="13017" y="10888"/>
                </a:cubicBezTo>
                <a:cubicBezTo>
                  <a:pt x="13017" y="10900"/>
                  <a:pt x="13028" y="10900"/>
                  <a:pt x="13052" y="10900"/>
                </a:cubicBezTo>
                <a:lnTo>
                  <a:pt x="13064" y="10900"/>
                </a:lnTo>
                <a:cubicBezTo>
                  <a:pt x="13135" y="10853"/>
                  <a:pt x="13206" y="10806"/>
                  <a:pt x="13253" y="10735"/>
                </a:cubicBezTo>
                <a:cubicBezTo>
                  <a:pt x="13265" y="10722"/>
                  <a:pt x="13265" y="10699"/>
                  <a:pt x="13253" y="10687"/>
                </a:cubicBezTo>
                <a:cubicBezTo>
                  <a:pt x="13247" y="10681"/>
                  <a:pt x="13238" y="10678"/>
                  <a:pt x="13229" y="10678"/>
                </a:cubicBezTo>
                <a:close/>
                <a:moveTo>
                  <a:pt x="12129" y="10812"/>
                </a:moveTo>
                <a:cubicBezTo>
                  <a:pt x="12117" y="10812"/>
                  <a:pt x="12103" y="10821"/>
                  <a:pt x="12095" y="10829"/>
                </a:cubicBezTo>
                <a:cubicBezTo>
                  <a:pt x="12083" y="10853"/>
                  <a:pt x="12095" y="10864"/>
                  <a:pt x="12119" y="10877"/>
                </a:cubicBezTo>
                <a:cubicBezTo>
                  <a:pt x="12190" y="10912"/>
                  <a:pt x="12260" y="10947"/>
                  <a:pt x="12343" y="10971"/>
                </a:cubicBezTo>
                <a:lnTo>
                  <a:pt x="12355" y="10971"/>
                </a:lnTo>
                <a:cubicBezTo>
                  <a:pt x="12366" y="10971"/>
                  <a:pt x="12379" y="10959"/>
                  <a:pt x="12390" y="10947"/>
                </a:cubicBezTo>
                <a:cubicBezTo>
                  <a:pt x="12390" y="10924"/>
                  <a:pt x="12379" y="10912"/>
                  <a:pt x="12366" y="10900"/>
                </a:cubicBezTo>
                <a:cubicBezTo>
                  <a:pt x="12295" y="10877"/>
                  <a:pt x="12213" y="10853"/>
                  <a:pt x="12142" y="10817"/>
                </a:cubicBezTo>
                <a:cubicBezTo>
                  <a:pt x="12139" y="10814"/>
                  <a:pt x="12134" y="10812"/>
                  <a:pt x="12129" y="10812"/>
                </a:cubicBezTo>
                <a:close/>
                <a:moveTo>
                  <a:pt x="12832" y="10919"/>
                </a:moveTo>
                <a:cubicBezTo>
                  <a:pt x="12828" y="10919"/>
                  <a:pt x="12822" y="10921"/>
                  <a:pt x="12816" y="10924"/>
                </a:cubicBezTo>
                <a:cubicBezTo>
                  <a:pt x="12766" y="10932"/>
                  <a:pt x="12710" y="10940"/>
                  <a:pt x="12657" y="10940"/>
                </a:cubicBezTo>
                <a:cubicBezTo>
                  <a:pt x="12634" y="10940"/>
                  <a:pt x="12612" y="10939"/>
                  <a:pt x="12591" y="10935"/>
                </a:cubicBezTo>
                <a:cubicBezTo>
                  <a:pt x="12568" y="10935"/>
                  <a:pt x="12556" y="10959"/>
                  <a:pt x="12556" y="10971"/>
                </a:cubicBezTo>
                <a:cubicBezTo>
                  <a:pt x="12556" y="10995"/>
                  <a:pt x="12568" y="11006"/>
                  <a:pt x="12591" y="11006"/>
                </a:cubicBezTo>
                <a:lnTo>
                  <a:pt x="12626" y="11006"/>
                </a:lnTo>
                <a:cubicBezTo>
                  <a:pt x="12697" y="11006"/>
                  <a:pt x="12768" y="11006"/>
                  <a:pt x="12828" y="10995"/>
                </a:cubicBezTo>
                <a:cubicBezTo>
                  <a:pt x="12852" y="10982"/>
                  <a:pt x="12863" y="10971"/>
                  <a:pt x="12863" y="10947"/>
                </a:cubicBezTo>
                <a:cubicBezTo>
                  <a:pt x="12855" y="10930"/>
                  <a:pt x="12846" y="10919"/>
                  <a:pt x="12832" y="10919"/>
                </a:cubicBezTo>
                <a:close/>
                <a:moveTo>
                  <a:pt x="3365" y="10975"/>
                </a:moveTo>
                <a:cubicBezTo>
                  <a:pt x="3358" y="10975"/>
                  <a:pt x="3352" y="10978"/>
                  <a:pt x="3347" y="10982"/>
                </a:cubicBezTo>
                <a:cubicBezTo>
                  <a:pt x="3276" y="11030"/>
                  <a:pt x="3216" y="11089"/>
                  <a:pt x="3158" y="11137"/>
                </a:cubicBezTo>
                <a:cubicBezTo>
                  <a:pt x="3145" y="11148"/>
                  <a:pt x="3134" y="11172"/>
                  <a:pt x="3145" y="11184"/>
                </a:cubicBezTo>
                <a:cubicBezTo>
                  <a:pt x="3158" y="11195"/>
                  <a:pt x="3169" y="11195"/>
                  <a:pt x="3181" y="11195"/>
                </a:cubicBezTo>
                <a:lnTo>
                  <a:pt x="3205" y="11195"/>
                </a:lnTo>
                <a:cubicBezTo>
                  <a:pt x="3264" y="11137"/>
                  <a:pt x="3323" y="11089"/>
                  <a:pt x="3394" y="11042"/>
                </a:cubicBezTo>
                <a:cubicBezTo>
                  <a:pt x="3405" y="11030"/>
                  <a:pt x="3405" y="11006"/>
                  <a:pt x="3394" y="10995"/>
                </a:cubicBezTo>
                <a:cubicBezTo>
                  <a:pt x="3387" y="10981"/>
                  <a:pt x="3376" y="10975"/>
                  <a:pt x="3365" y="10975"/>
                </a:cubicBezTo>
                <a:close/>
                <a:moveTo>
                  <a:pt x="2988" y="11276"/>
                </a:moveTo>
                <a:cubicBezTo>
                  <a:pt x="2980" y="11276"/>
                  <a:pt x="2973" y="11280"/>
                  <a:pt x="2969" y="11290"/>
                </a:cubicBezTo>
                <a:cubicBezTo>
                  <a:pt x="2909" y="11337"/>
                  <a:pt x="2838" y="11384"/>
                  <a:pt x="2779" y="11432"/>
                </a:cubicBezTo>
                <a:cubicBezTo>
                  <a:pt x="2767" y="11455"/>
                  <a:pt x="2767" y="11468"/>
                  <a:pt x="2779" y="11491"/>
                </a:cubicBezTo>
                <a:cubicBezTo>
                  <a:pt x="2791" y="11491"/>
                  <a:pt x="2791" y="11503"/>
                  <a:pt x="2803" y="11503"/>
                </a:cubicBezTo>
                <a:cubicBezTo>
                  <a:pt x="2814" y="11503"/>
                  <a:pt x="2827" y="11503"/>
                  <a:pt x="2827" y="11491"/>
                </a:cubicBezTo>
                <a:cubicBezTo>
                  <a:pt x="2885" y="11444"/>
                  <a:pt x="2956" y="11397"/>
                  <a:pt x="3016" y="11337"/>
                </a:cubicBezTo>
                <a:cubicBezTo>
                  <a:pt x="3027" y="11326"/>
                  <a:pt x="3027" y="11302"/>
                  <a:pt x="3016" y="11290"/>
                </a:cubicBezTo>
                <a:cubicBezTo>
                  <a:pt x="3009" y="11283"/>
                  <a:pt x="2998" y="11276"/>
                  <a:pt x="2988" y="11276"/>
                </a:cubicBezTo>
                <a:close/>
                <a:moveTo>
                  <a:pt x="2621" y="11584"/>
                </a:moveTo>
                <a:cubicBezTo>
                  <a:pt x="2614" y="11584"/>
                  <a:pt x="2607" y="11587"/>
                  <a:pt x="2602" y="11597"/>
                </a:cubicBezTo>
                <a:cubicBezTo>
                  <a:pt x="2543" y="11644"/>
                  <a:pt x="2472" y="11692"/>
                  <a:pt x="2412" y="11751"/>
                </a:cubicBezTo>
                <a:cubicBezTo>
                  <a:pt x="2401" y="11763"/>
                  <a:pt x="2401" y="11786"/>
                  <a:pt x="2412" y="11799"/>
                </a:cubicBezTo>
                <a:cubicBezTo>
                  <a:pt x="2425" y="11810"/>
                  <a:pt x="2425" y="11810"/>
                  <a:pt x="2436" y="11810"/>
                </a:cubicBezTo>
                <a:cubicBezTo>
                  <a:pt x="2448" y="11810"/>
                  <a:pt x="2460" y="11810"/>
                  <a:pt x="2460" y="11799"/>
                </a:cubicBezTo>
                <a:cubicBezTo>
                  <a:pt x="2519" y="11751"/>
                  <a:pt x="2578" y="11704"/>
                  <a:pt x="2649" y="11644"/>
                </a:cubicBezTo>
                <a:cubicBezTo>
                  <a:pt x="2661" y="11633"/>
                  <a:pt x="2661" y="11609"/>
                  <a:pt x="2649" y="11597"/>
                </a:cubicBezTo>
                <a:cubicBezTo>
                  <a:pt x="2642" y="11591"/>
                  <a:pt x="2632" y="11584"/>
                  <a:pt x="2621" y="11584"/>
                </a:cubicBezTo>
                <a:close/>
                <a:moveTo>
                  <a:pt x="2259" y="11896"/>
                </a:moveTo>
                <a:cubicBezTo>
                  <a:pt x="2250" y="11896"/>
                  <a:pt x="2241" y="11899"/>
                  <a:pt x="2236" y="11905"/>
                </a:cubicBezTo>
                <a:cubicBezTo>
                  <a:pt x="2176" y="11964"/>
                  <a:pt x="2117" y="12011"/>
                  <a:pt x="2058" y="12070"/>
                </a:cubicBezTo>
                <a:cubicBezTo>
                  <a:pt x="2046" y="12082"/>
                  <a:pt x="2034" y="12106"/>
                  <a:pt x="2058" y="12117"/>
                </a:cubicBezTo>
                <a:cubicBezTo>
                  <a:pt x="2058" y="12130"/>
                  <a:pt x="2070" y="12130"/>
                  <a:pt x="2081" y="12130"/>
                </a:cubicBezTo>
                <a:cubicBezTo>
                  <a:pt x="2094" y="12130"/>
                  <a:pt x="2094" y="12130"/>
                  <a:pt x="2105" y="12117"/>
                </a:cubicBezTo>
                <a:cubicBezTo>
                  <a:pt x="2165" y="12070"/>
                  <a:pt x="2223" y="12011"/>
                  <a:pt x="2283" y="11964"/>
                </a:cubicBezTo>
                <a:cubicBezTo>
                  <a:pt x="2294" y="11952"/>
                  <a:pt x="2294" y="11928"/>
                  <a:pt x="2283" y="11905"/>
                </a:cubicBezTo>
                <a:cubicBezTo>
                  <a:pt x="2277" y="11899"/>
                  <a:pt x="2268" y="11896"/>
                  <a:pt x="2259" y="11896"/>
                </a:cubicBezTo>
                <a:close/>
                <a:moveTo>
                  <a:pt x="1904" y="12215"/>
                </a:moveTo>
                <a:cubicBezTo>
                  <a:pt x="1895" y="12215"/>
                  <a:pt x="1887" y="12218"/>
                  <a:pt x="1881" y="12224"/>
                </a:cubicBezTo>
                <a:cubicBezTo>
                  <a:pt x="1821" y="12283"/>
                  <a:pt x="1763" y="12330"/>
                  <a:pt x="1703" y="12390"/>
                </a:cubicBezTo>
                <a:cubicBezTo>
                  <a:pt x="1692" y="12401"/>
                  <a:pt x="1692" y="12425"/>
                  <a:pt x="1703" y="12437"/>
                </a:cubicBezTo>
                <a:cubicBezTo>
                  <a:pt x="1703" y="12448"/>
                  <a:pt x="1715" y="12448"/>
                  <a:pt x="1727" y="12448"/>
                </a:cubicBezTo>
                <a:cubicBezTo>
                  <a:pt x="1739" y="12448"/>
                  <a:pt x="1739" y="12448"/>
                  <a:pt x="1750" y="12437"/>
                </a:cubicBezTo>
                <a:cubicBezTo>
                  <a:pt x="1810" y="12390"/>
                  <a:pt x="1869" y="12330"/>
                  <a:pt x="1928" y="12283"/>
                </a:cubicBezTo>
                <a:cubicBezTo>
                  <a:pt x="1940" y="12272"/>
                  <a:pt x="1940" y="12248"/>
                  <a:pt x="1928" y="12224"/>
                </a:cubicBezTo>
                <a:cubicBezTo>
                  <a:pt x="1922" y="12218"/>
                  <a:pt x="1913" y="12215"/>
                  <a:pt x="1904" y="12215"/>
                </a:cubicBezTo>
                <a:close/>
                <a:moveTo>
                  <a:pt x="1550" y="12546"/>
                </a:moveTo>
                <a:cubicBezTo>
                  <a:pt x="1541" y="12546"/>
                  <a:pt x="1532" y="12549"/>
                  <a:pt x="1526" y="12555"/>
                </a:cubicBezTo>
                <a:cubicBezTo>
                  <a:pt x="1467" y="12614"/>
                  <a:pt x="1408" y="12661"/>
                  <a:pt x="1349" y="12721"/>
                </a:cubicBezTo>
                <a:cubicBezTo>
                  <a:pt x="1337" y="12732"/>
                  <a:pt x="1337" y="12756"/>
                  <a:pt x="1349" y="12768"/>
                </a:cubicBezTo>
                <a:cubicBezTo>
                  <a:pt x="1361" y="12779"/>
                  <a:pt x="1372" y="12779"/>
                  <a:pt x="1372" y="12779"/>
                </a:cubicBezTo>
                <a:cubicBezTo>
                  <a:pt x="1384" y="12779"/>
                  <a:pt x="1396" y="12779"/>
                  <a:pt x="1408" y="12768"/>
                </a:cubicBezTo>
                <a:lnTo>
                  <a:pt x="1574" y="12603"/>
                </a:lnTo>
                <a:cubicBezTo>
                  <a:pt x="1585" y="12590"/>
                  <a:pt x="1585" y="12567"/>
                  <a:pt x="1574" y="12555"/>
                </a:cubicBezTo>
                <a:cubicBezTo>
                  <a:pt x="1567" y="12549"/>
                  <a:pt x="1558" y="12546"/>
                  <a:pt x="1550" y="12546"/>
                </a:cubicBezTo>
                <a:close/>
                <a:moveTo>
                  <a:pt x="1207" y="12877"/>
                </a:moveTo>
                <a:cubicBezTo>
                  <a:pt x="1198" y="12877"/>
                  <a:pt x="1189" y="12880"/>
                  <a:pt x="1183" y="12886"/>
                </a:cubicBezTo>
                <a:cubicBezTo>
                  <a:pt x="1124" y="12945"/>
                  <a:pt x="1065" y="13004"/>
                  <a:pt x="1006" y="13052"/>
                </a:cubicBezTo>
                <a:cubicBezTo>
                  <a:pt x="994" y="13075"/>
                  <a:pt x="994" y="13099"/>
                  <a:pt x="1006" y="13110"/>
                </a:cubicBezTo>
                <a:cubicBezTo>
                  <a:pt x="1017" y="13110"/>
                  <a:pt x="1030" y="13123"/>
                  <a:pt x="1030" y="13123"/>
                </a:cubicBezTo>
                <a:cubicBezTo>
                  <a:pt x="1041" y="13123"/>
                  <a:pt x="1053" y="13110"/>
                  <a:pt x="1065" y="13110"/>
                </a:cubicBezTo>
                <a:cubicBezTo>
                  <a:pt x="1112" y="13052"/>
                  <a:pt x="1172" y="12992"/>
                  <a:pt x="1230" y="12934"/>
                </a:cubicBezTo>
                <a:cubicBezTo>
                  <a:pt x="1243" y="12921"/>
                  <a:pt x="1243" y="12898"/>
                  <a:pt x="1230" y="12886"/>
                </a:cubicBezTo>
                <a:cubicBezTo>
                  <a:pt x="1225" y="12880"/>
                  <a:pt x="1216" y="12877"/>
                  <a:pt x="1207" y="12877"/>
                </a:cubicBezTo>
                <a:close/>
                <a:moveTo>
                  <a:pt x="864" y="13220"/>
                </a:moveTo>
                <a:cubicBezTo>
                  <a:pt x="855" y="13220"/>
                  <a:pt x="846" y="13223"/>
                  <a:pt x="841" y="13229"/>
                </a:cubicBezTo>
                <a:lnTo>
                  <a:pt x="675" y="13394"/>
                </a:lnTo>
                <a:cubicBezTo>
                  <a:pt x="663" y="13418"/>
                  <a:pt x="663" y="13441"/>
                  <a:pt x="675" y="13454"/>
                </a:cubicBezTo>
                <a:cubicBezTo>
                  <a:pt x="675" y="13454"/>
                  <a:pt x="686" y="13465"/>
                  <a:pt x="699" y="13465"/>
                </a:cubicBezTo>
                <a:cubicBezTo>
                  <a:pt x="710" y="13465"/>
                  <a:pt x="722" y="13454"/>
                  <a:pt x="722" y="13454"/>
                </a:cubicBezTo>
                <a:cubicBezTo>
                  <a:pt x="781" y="13394"/>
                  <a:pt x="828" y="13335"/>
                  <a:pt x="888" y="13276"/>
                </a:cubicBezTo>
                <a:cubicBezTo>
                  <a:pt x="899" y="13265"/>
                  <a:pt x="899" y="13241"/>
                  <a:pt x="888" y="13229"/>
                </a:cubicBezTo>
                <a:cubicBezTo>
                  <a:pt x="882" y="13223"/>
                  <a:pt x="873" y="13220"/>
                  <a:pt x="864" y="13220"/>
                </a:cubicBezTo>
                <a:close/>
                <a:moveTo>
                  <a:pt x="533" y="13563"/>
                </a:moveTo>
                <a:cubicBezTo>
                  <a:pt x="524" y="13563"/>
                  <a:pt x="515" y="13566"/>
                  <a:pt x="510" y="13572"/>
                </a:cubicBezTo>
                <a:cubicBezTo>
                  <a:pt x="450" y="13643"/>
                  <a:pt x="391" y="13690"/>
                  <a:pt x="344" y="13749"/>
                </a:cubicBezTo>
                <a:cubicBezTo>
                  <a:pt x="332" y="13761"/>
                  <a:pt x="332" y="13785"/>
                  <a:pt x="344" y="13796"/>
                </a:cubicBezTo>
                <a:cubicBezTo>
                  <a:pt x="355" y="13808"/>
                  <a:pt x="355" y="13808"/>
                  <a:pt x="368" y="13808"/>
                </a:cubicBezTo>
                <a:cubicBezTo>
                  <a:pt x="379" y="13808"/>
                  <a:pt x="391" y="13808"/>
                  <a:pt x="391" y="13796"/>
                </a:cubicBezTo>
                <a:cubicBezTo>
                  <a:pt x="439" y="13749"/>
                  <a:pt x="497" y="13690"/>
                  <a:pt x="557" y="13619"/>
                </a:cubicBezTo>
                <a:cubicBezTo>
                  <a:pt x="568" y="13607"/>
                  <a:pt x="568" y="13583"/>
                  <a:pt x="557" y="13572"/>
                </a:cubicBezTo>
                <a:cubicBezTo>
                  <a:pt x="551" y="13566"/>
                  <a:pt x="542" y="13563"/>
                  <a:pt x="533" y="13563"/>
                </a:cubicBezTo>
                <a:close/>
                <a:moveTo>
                  <a:pt x="202" y="13917"/>
                </a:moveTo>
                <a:cubicBezTo>
                  <a:pt x="193" y="13917"/>
                  <a:pt x="184" y="13920"/>
                  <a:pt x="179" y="13927"/>
                </a:cubicBezTo>
                <a:cubicBezTo>
                  <a:pt x="72" y="14045"/>
                  <a:pt x="13" y="14116"/>
                  <a:pt x="13" y="14116"/>
                </a:cubicBezTo>
                <a:cubicBezTo>
                  <a:pt x="1" y="14127"/>
                  <a:pt x="1" y="14151"/>
                  <a:pt x="24" y="14163"/>
                </a:cubicBezTo>
                <a:cubicBezTo>
                  <a:pt x="24" y="14163"/>
                  <a:pt x="37" y="14174"/>
                  <a:pt x="48" y="14174"/>
                </a:cubicBezTo>
                <a:cubicBezTo>
                  <a:pt x="60" y="14174"/>
                  <a:pt x="60" y="14163"/>
                  <a:pt x="72" y="14151"/>
                </a:cubicBezTo>
                <a:cubicBezTo>
                  <a:pt x="72" y="14151"/>
                  <a:pt x="131" y="14092"/>
                  <a:pt x="237" y="13974"/>
                </a:cubicBezTo>
                <a:cubicBezTo>
                  <a:pt x="250" y="13962"/>
                  <a:pt x="250" y="13938"/>
                  <a:pt x="226" y="13927"/>
                </a:cubicBezTo>
                <a:cubicBezTo>
                  <a:pt x="220" y="13920"/>
                  <a:pt x="211" y="13917"/>
                  <a:pt x="202" y="139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2_3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30"/>
          <p:cNvGrpSpPr/>
          <p:nvPr/>
        </p:nvGrpSpPr>
        <p:grpSpPr>
          <a:xfrm rot="10064432">
            <a:off x="2617139" y="6302089"/>
            <a:ext cx="649294" cy="378400"/>
            <a:chOff x="5340425" y="3804350"/>
            <a:chExt cx="67425" cy="39200"/>
          </a:xfrm>
        </p:grpSpPr>
        <p:sp>
          <p:nvSpPr>
            <p:cNvPr id="541" name="Google Shape;541;p30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4" name="Google Shape;544;p30"/>
          <p:cNvGrpSpPr/>
          <p:nvPr/>
        </p:nvGrpSpPr>
        <p:grpSpPr>
          <a:xfrm rot="-7418067">
            <a:off x="283202" y="5607436"/>
            <a:ext cx="473955" cy="808633"/>
            <a:chOff x="-8272361" y="3329436"/>
            <a:chExt cx="355461" cy="607971"/>
          </a:xfrm>
        </p:grpSpPr>
        <p:sp>
          <p:nvSpPr>
            <p:cNvPr id="545" name="Google Shape;545;p30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50" name="Google Shape;550;p30"/>
          <p:cNvSpPr/>
          <p:nvPr/>
        </p:nvSpPr>
        <p:spPr>
          <a:xfrm flipH="1">
            <a:off x="10426016" y="5400226"/>
            <a:ext cx="1990522" cy="1978031"/>
          </a:xfrm>
          <a:custGeom>
            <a:avLst/>
            <a:gdLst/>
            <a:ahLst/>
            <a:cxnLst/>
            <a:rect l="l" t="t" r="r" b="b"/>
            <a:pathLst>
              <a:path w="8027" h="7957" extrusionOk="0">
                <a:moveTo>
                  <a:pt x="35" y="1"/>
                </a:moveTo>
                <a:cubicBezTo>
                  <a:pt x="12" y="1"/>
                  <a:pt x="0" y="12"/>
                  <a:pt x="0" y="36"/>
                </a:cubicBezTo>
                <a:cubicBezTo>
                  <a:pt x="0" y="59"/>
                  <a:pt x="12" y="72"/>
                  <a:pt x="24" y="72"/>
                </a:cubicBezTo>
                <a:cubicBezTo>
                  <a:pt x="106" y="72"/>
                  <a:pt x="189" y="83"/>
                  <a:pt x="272" y="95"/>
                </a:cubicBezTo>
                <a:cubicBezTo>
                  <a:pt x="295" y="95"/>
                  <a:pt x="308" y="72"/>
                  <a:pt x="308" y="59"/>
                </a:cubicBezTo>
                <a:cubicBezTo>
                  <a:pt x="308" y="36"/>
                  <a:pt x="295" y="24"/>
                  <a:pt x="284" y="24"/>
                </a:cubicBezTo>
                <a:cubicBezTo>
                  <a:pt x="189" y="12"/>
                  <a:pt x="106" y="1"/>
                  <a:pt x="35" y="1"/>
                </a:cubicBezTo>
                <a:close/>
                <a:moveTo>
                  <a:pt x="520" y="48"/>
                </a:moveTo>
                <a:cubicBezTo>
                  <a:pt x="497" y="48"/>
                  <a:pt x="484" y="59"/>
                  <a:pt x="484" y="72"/>
                </a:cubicBezTo>
                <a:cubicBezTo>
                  <a:pt x="484" y="95"/>
                  <a:pt x="497" y="119"/>
                  <a:pt x="508" y="119"/>
                </a:cubicBezTo>
                <a:lnTo>
                  <a:pt x="757" y="154"/>
                </a:lnTo>
                <a:cubicBezTo>
                  <a:pt x="780" y="154"/>
                  <a:pt x="792" y="143"/>
                  <a:pt x="792" y="119"/>
                </a:cubicBezTo>
                <a:cubicBezTo>
                  <a:pt x="792" y="95"/>
                  <a:pt x="780" y="83"/>
                  <a:pt x="768" y="83"/>
                </a:cubicBezTo>
                <a:cubicBezTo>
                  <a:pt x="674" y="59"/>
                  <a:pt x="603" y="59"/>
                  <a:pt x="520" y="48"/>
                </a:cubicBezTo>
                <a:close/>
                <a:moveTo>
                  <a:pt x="1005" y="119"/>
                </a:moveTo>
                <a:cubicBezTo>
                  <a:pt x="981" y="119"/>
                  <a:pt x="970" y="130"/>
                  <a:pt x="970" y="143"/>
                </a:cubicBezTo>
                <a:cubicBezTo>
                  <a:pt x="957" y="166"/>
                  <a:pt x="970" y="190"/>
                  <a:pt x="993" y="190"/>
                </a:cubicBezTo>
                <a:cubicBezTo>
                  <a:pt x="1075" y="201"/>
                  <a:pt x="1146" y="214"/>
                  <a:pt x="1230" y="237"/>
                </a:cubicBezTo>
                <a:lnTo>
                  <a:pt x="1241" y="237"/>
                </a:lnTo>
                <a:cubicBezTo>
                  <a:pt x="1253" y="237"/>
                  <a:pt x="1265" y="225"/>
                  <a:pt x="1277" y="201"/>
                </a:cubicBezTo>
                <a:cubicBezTo>
                  <a:pt x="1277" y="190"/>
                  <a:pt x="1265" y="166"/>
                  <a:pt x="1241" y="166"/>
                </a:cubicBezTo>
                <a:cubicBezTo>
                  <a:pt x="1159" y="143"/>
                  <a:pt x="1088" y="130"/>
                  <a:pt x="1005" y="119"/>
                </a:cubicBezTo>
                <a:close/>
                <a:moveTo>
                  <a:pt x="1490" y="214"/>
                </a:moveTo>
                <a:cubicBezTo>
                  <a:pt x="1466" y="214"/>
                  <a:pt x="1442" y="225"/>
                  <a:pt x="1442" y="237"/>
                </a:cubicBezTo>
                <a:cubicBezTo>
                  <a:pt x="1442" y="261"/>
                  <a:pt x="1454" y="285"/>
                  <a:pt x="1466" y="285"/>
                </a:cubicBezTo>
                <a:cubicBezTo>
                  <a:pt x="1548" y="296"/>
                  <a:pt x="1619" y="320"/>
                  <a:pt x="1703" y="343"/>
                </a:cubicBezTo>
                <a:lnTo>
                  <a:pt x="1714" y="343"/>
                </a:lnTo>
                <a:cubicBezTo>
                  <a:pt x="1726" y="343"/>
                  <a:pt x="1750" y="332"/>
                  <a:pt x="1750" y="308"/>
                </a:cubicBezTo>
                <a:cubicBezTo>
                  <a:pt x="1750" y="296"/>
                  <a:pt x="1737" y="272"/>
                  <a:pt x="1726" y="272"/>
                </a:cubicBezTo>
                <a:cubicBezTo>
                  <a:pt x="1643" y="249"/>
                  <a:pt x="1561" y="225"/>
                  <a:pt x="1490" y="214"/>
                </a:cubicBezTo>
                <a:close/>
                <a:moveTo>
                  <a:pt x="1944" y="327"/>
                </a:moveTo>
                <a:cubicBezTo>
                  <a:pt x="1928" y="327"/>
                  <a:pt x="1915" y="338"/>
                  <a:pt x="1915" y="355"/>
                </a:cubicBezTo>
                <a:cubicBezTo>
                  <a:pt x="1915" y="379"/>
                  <a:pt x="1927" y="390"/>
                  <a:pt x="1939" y="403"/>
                </a:cubicBezTo>
                <a:cubicBezTo>
                  <a:pt x="2021" y="426"/>
                  <a:pt x="2092" y="438"/>
                  <a:pt x="2175" y="461"/>
                </a:cubicBezTo>
                <a:cubicBezTo>
                  <a:pt x="2175" y="461"/>
                  <a:pt x="2175" y="474"/>
                  <a:pt x="2187" y="474"/>
                </a:cubicBezTo>
                <a:cubicBezTo>
                  <a:pt x="2199" y="474"/>
                  <a:pt x="2210" y="461"/>
                  <a:pt x="2223" y="438"/>
                </a:cubicBezTo>
                <a:cubicBezTo>
                  <a:pt x="2223" y="426"/>
                  <a:pt x="2210" y="403"/>
                  <a:pt x="2199" y="403"/>
                </a:cubicBezTo>
                <a:cubicBezTo>
                  <a:pt x="2116" y="379"/>
                  <a:pt x="2034" y="355"/>
                  <a:pt x="1963" y="332"/>
                </a:cubicBezTo>
                <a:cubicBezTo>
                  <a:pt x="1956" y="328"/>
                  <a:pt x="1950" y="327"/>
                  <a:pt x="1944" y="327"/>
                </a:cubicBezTo>
                <a:close/>
                <a:moveTo>
                  <a:pt x="2412" y="469"/>
                </a:moveTo>
                <a:cubicBezTo>
                  <a:pt x="2401" y="469"/>
                  <a:pt x="2388" y="480"/>
                  <a:pt x="2388" y="497"/>
                </a:cubicBezTo>
                <a:cubicBezTo>
                  <a:pt x="2376" y="509"/>
                  <a:pt x="2388" y="532"/>
                  <a:pt x="2400" y="532"/>
                </a:cubicBezTo>
                <a:cubicBezTo>
                  <a:pt x="2483" y="568"/>
                  <a:pt x="2554" y="592"/>
                  <a:pt x="2636" y="616"/>
                </a:cubicBezTo>
                <a:lnTo>
                  <a:pt x="2648" y="616"/>
                </a:lnTo>
                <a:cubicBezTo>
                  <a:pt x="2660" y="616"/>
                  <a:pt x="2672" y="603"/>
                  <a:pt x="2683" y="592"/>
                </a:cubicBezTo>
                <a:cubicBezTo>
                  <a:pt x="2683" y="580"/>
                  <a:pt x="2672" y="556"/>
                  <a:pt x="2660" y="545"/>
                </a:cubicBezTo>
                <a:cubicBezTo>
                  <a:pt x="2577" y="521"/>
                  <a:pt x="2506" y="497"/>
                  <a:pt x="2423" y="474"/>
                </a:cubicBezTo>
                <a:cubicBezTo>
                  <a:pt x="2420" y="470"/>
                  <a:pt x="2416" y="469"/>
                  <a:pt x="2412" y="469"/>
                </a:cubicBezTo>
                <a:close/>
                <a:moveTo>
                  <a:pt x="2885" y="627"/>
                </a:moveTo>
                <a:cubicBezTo>
                  <a:pt x="2872" y="627"/>
                  <a:pt x="2849" y="639"/>
                  <a:pt x="2837" y="651"/>
                </a:cubicBezTo>
                <a:cubicBezTo>
                  <a:pt x="2837" y="674"/>
                  <a:pt x="2849" y="686"/>
                  <a:pt x="2861" y="698"/>
                </a:cubicBezTo>
                <a:cubicBezTo>
                  <a:pt x="2943" y="721"/>
                  <a:pt x="3014" y="757"/>
                  <a:pt x="3085" y="792"/>
                </a:cubicBezTo>
                <a:lnTo>
                  <a:pt x="3097" y="792"/>
                </a:lnTo>
                <a:cubicBezTo>
                  <a:pt x="3121" y="792"/>
                  <a:pt x="3132" y="781"/>
                  <a:pt x="3132" y="769"/>
                </a:cubicBezTo>
                <a:cubicBezTo>
                  <a:pt x="3145" y="745"/>
                  <a:pt x="3132" y="734"/>
                  <a:pt x="3121" y="721"/>
                </a:cubicBezTo>
                <a:cubicBezTo>
                  <a:pt x="3038" y="686"/>
                  <a:pt x="2967" y="663"/>
                  <a:pt x="2885" y="627"/>
                </a:cubicBezTo>
                <a:close/>
                <a:moveTo>
                  <a:pt x="3325" y="811"/>
                </a:moveTo>
                <a:cubicBezTo>
                  <a:pt x="3310" y="811"/>
                  <a:pt x="3298" y="820"/>
                  <a:pt x="3298" y="828"/>
                </a:cubicBezTo>
                <a:cubicBezTo>
                  <a:pt x="3287" y="852"/>
                  <a:pt x="3298" y="876"/>
                  <a:pt x="3310" y="876"/>
                </a:cubicBezTo>
                <a:cubicBezTo>
                  <a:pt x="3381" y="911"/>
                  <a:pt x="3463" y="947"/>
                  <a:pt x="3534" y="982"/>
                </a:cubicBezTo>
                <a:lnTo>
                  <a:pt x="3547" y="982"/>
                </a:lnTo>
                <a:cubicBezTo>
                  <a:pt x="3558" y="982"/>
                  <a:pt x="3570" y="982"/>
                  <a:pt x="3582" y="958"/>
                </a:cubicBezTo>
                <a:cubicBezTo>
                  <a:pt x="3594" y="947"/>
                  <a:pt x="3582" y="923"/>
                  <a:pt x="3558" y="911"/>
                </a:cubicBezTo>
                <a:cubicBezTo>
                  <a:pt x="3487" y="876"/>
                  <a:pt x="3416" y="852"/>
                  <a:pt x="3345" y="816"/>
                </a:cubicBezTo>
                <a:cubicBezTo>
                  <a:pt x="3338" y="813"/>
                  <a:pt x="3332" y="811"/>
                  <a:pt x="3325" y="811"/>
                </a:cubicBezTo>
                <a:close/>
                <a:moveTo>
                  <a:pt x="3783" y="1017"/>
                </a:moveTo>
                <a:cubicBezTo>
                  <a:pt x="3771" y="1017"/>
                  <a:pt x="3747" y="1017"/>
                  <a:pt x="3736" y="1041"/>
                </a:cubicBezTo>
                <a:cubicBezTo>
                  <a:pt x="3724" y="1052"/>
                  <a:pt x="3736" y="1076"/>
                  <a:pt x="3747" y="1088"/>
                </a:cubicBezTo>
                <a:cubicBezTo>
                  <a:pt x="3818" y="1123"/>
                  <a:pt x="3889" y="1159"/>
                  <a:pt x="3972" y="1194"/>
                </a:cubicBezTo>
                <a:cubicBezTo>
                  <a:pt x="3972" y="1194"/>
                  <a:pt x="3972" y="1207"/>
                  <a:pt x="3984" y="1207"/>
                </a:cubicBezTo>
                <a:cubicBezTo>
                  <a:pt x="3996" y="1207"/>
                  <a:pt x="4007" y="1194"/>
                  <a:pt x="4020" y="1183"/>
                </a:cubicBezTo>
                <a:cubicBezTo>
                  <a:pt x="4020" y="1159"/>
                  <a:pt x="4020" y="1147"/>
                  <a:pt x="3996" y="1136"/>
                </a:cubicBezTo>
                <a:cubicBezTo>
                  <a:pt x="3925" y="1100"/>
                  <a:pt x="3854" y="1052"/>
                  <a:pt x="3783" y="1017"/>
                </a:cubicBezTo>
                <a:close/>
                <a:moveTo>
                  <a:pt x="4195" y="1249"/>
                </a:moveTo>
                <a:cubicBezTo>
                  <a:pt x="4184" y="1249"/>
                  <a:pt x="4169" y="1257"/>
                  <a:pt x="4161" y="1265"/>
                </a:cubicBezTo>
                <a:cubicBezTo>
                  <a:pt x="4149" y="1278"/>
                  <a:pt x="4161" y="1301"/>
                  <a:pt x="4173" y="1313"/>
                </a:cubicBezTo>
                <a:cubicBezTo>
                  <a:pt x="4244" y="1360"/>
                  <a:pt x="4315" y="1396"/>
                  <a:pt x="4386" y="1443"/>
                </a:cubicBezTo>
                <a:lnTo>
                  <a:pt x="4409" y="1443"/>
                </a:lnTo>
                <a:cubicBezTo>
                  <a:pt x="4422" y="1443"/>
                  <a:pt x="4433" y="1431"/>
                  <a:pt x="4433" y="1431"/>
                </a:cubicBezTo>
                <a:cubicBezTo>
                  <a:pt x="4445" y="1407"/>
                  <a:pt x="4445" y="1383"/>
                  <a:pt x="4422" y="1372"/>
                </a:cubicBezTo>
                <a:cubicBezTo>
                  <a:pt x="4351" y="1336"/>
                  <a:pt x="4280" y="1289"/>
                  <a:pt x="4209" y="1254"/>
                </a:cubicBezTo>
                <a:cubicBezTo>
                  <a:pt x="4205" y="1250"/>
                  <a:pt x="4200" y="1249"/>
                  <a:pt x="4195" y="1249"/>
                </a:cubicBezTo>
                <a:close/>
                <a:moveTo>
                  <a:pt x="4614" y="1497"/>
                </a:moveTo>
                <a:cubicBezTo>
                  <a:pt x="4599" y="1497"/>
                  <a:pt x="4587" y="1505"/>
                  <a:pt x="4587" y="1514"/>
                </a:cubicBezTo>
                <a:cubicBezTo>
                  <a:pt x="4575" y="1538"/>
                  <a:pt x="4575" y="1561"/>
                  <a:pt x="4587" y="1561"/>
                </a:cubicBezTo>
                <a:cubicBezTo>
                  <a:pt x="4658" y="1609"/>
                  <a:pt x="4729" y="1656"/>
                  <a:pt x="4788" y="1703"/>
                </a:cubicBezTo>
                <a:lnTo>
                  <a:pt x="4811" y="1703"/>
                </a:lnTo>
                <a:cubicBezTo>
                  <a:pt x="4823" y="1703"/>
                  <a:pt x="4835" y="1703"/>
                  <a:pt x="4847" y="1691"/>
                </a:cubicBezTo>
                <a:cubicBezTo>
                  <a:pt x="4858" y="1679"/>
                  <a:pt x="4847" y="1656"/>
                  <a:pt x="4835" y="1644"/>
                </a:cubicBezTo>
                <a:cubicBezTo>
                  <a:pt x="4764" y="1596"/>
                  <a:pt x="4693" y="1549"/>
                  <a:pt x="4634" y="1502"/>
                </a:cubicBezTo>
                <a:cubicBezTo>
                  <a:pt x="4627" y="1498"/>
                  <a:pt x="4621" y="1497"/>
                  <a:pt x="4614" y="1497"/>
                </a:cubicBezTo>
                <a:close/>
                <a:moveTo>
                  <a:pt x="5008" y="1778"/>
                </a:moveTo>
                <a:cubicBezTo>
                  <a:pt x="4995" y="1778"/>
                  <a:pt x="4984" y="1784"/>
                  <a:pt x="4977" y="1798"/>
                </a:cubicBezTo>
                <a:cubicBezTo>
                  <a:pt x="4965" y="1809"/>
                  <a:pt x="4977" y="1833"/>
                  <a:pt x="4989" y="1845"/>
                </a:cubicBezTo>
                <a:cubicBezTo>
                  <a:pt x="5048" y="1892"/>
                  <a:pt x="5119" y="1940"/>
                  <a:pt x="5178" y="1987"/>
                </a:cubicBezTo>
                <a:cubicBezTo>
                  <a:pt x="5189" y="1998"/>
                  <a:pt x="5189" y="1998"/>
                  <a:pt x="5202" y="1998"/>
                </a:cubicBezTo>
                <a:cubicBezTo>
                  <a:pt x="5213" y="1998"/>
                  <a:pt x="5225" y="1998"/>
                  <a:pt x="5237" y="1987"/>
                </a:cubicBezTo>
                <a:cubicBezTo>
                  <a:pt x="5249" y="1975"/>
                  <a:pt x="5237" y="1951"/>
                  <a:pt x="5225" y="1940"/>
                </a:cubicBezTo>
                <a:cubicBezTo>
                  <a:pt x="5166" y="1880"/>
                  <a:pt x="5095" y="1833"/>
                  <a:pt x="5036" y="1785"/>
                </a:cubicBezTo>
                <a:cubicBezTo>
                  <a:pt x="5027" y="1781"/>
                  <a:pt x="5017" y="1778"/>
                  <a:pt x="5008" y="1778"/>
                </a:cubicBezTo>
                <a:close/>
                <a:moveTo>
                  <a:pt x="5391" y="2084"/>
                </a:moveTo>
                <a:cubicBezTo>
                  <a:pt x="5382" y="2084"/>
                  <a:pt x="5373" y="2087"/>
                  <a:pt x="5367" y="2093"/>
                </a:cubicBezTo>
                <a:cubicBezTo>
                  <a:pt x="5355" y="2105"/>
                  <a:pt x="5355" y="2129"/>
                  <a:pt x="5367" y="2140"/>
                </a:cubicBezTo>
                <a:cubicBezTo>
                  <a:pt x="5426" y="2200"/>
                  <a:pt x="5485" y="2247"/>
                  <a:pt x="5544" y="2306"/>
                </a:cubicBezTo>
                <a:cubicBezTo>
                  <a:pt x="5556" y="2306"/>
                  <a:pt x="5568" y="2318"/>
                  <a:pt x="5580" y="2318"/>
                </a:cubicBezTo>
                <a:cubicBezTo>
                  <a:pt x="5580" y="2318"/>
                  <a:pt x="5591" y="2306"/>
                  <a:pt x="5604" y="2306"/>
                </a:cubicBezTo>
                <a:cubicBezTo>
                  <a:pt x="5615" y="2282"/>
                  <a:pt x="5615" y="2258"/>
                  <a:pt x="5604" y="2247"/>
                </a:cubicBezTo>
                <a:cubicBezTo>
                  <a:pt x="5533" y="2200"/>
                  <a:pt x="5473" y="2140"/>
                  <a:pt x="5415" y="2093"/>
                </a:cubicBezTo>
                <a:cubicBezTo>
                  <a:pt x="5408" y="2087"/>
                  <a:pt x="5399" y="2084"/>
                  <a:pt x="5391" y="2084"/>
                </a:cubicBezTo>
                <a:close/>
                <a:moveTo>
                  <a:pt x="5751" y="2403"/>
                </a:moveTo>
                <a:cubicBezTo>
                  <a:pt x="5742" y="2403"/>
                  <a:pt x="5734" y="2406"/>
                  <a:pt x="5722" y="2412"/>
                </a:cubicBezTo>
                <a:cubicBezTo>
                  <a:pt x="5710" y="2436"/>
                  <a:pt x="5710" y="2460"/>
                  <a:pt x="5722" y="2471"/>
                </a:cubicBezTo>
                <a:cubicBezTo>
                  <a:pt x="5781" y="2518"/>
                  <a:pt x="5840" y="2578"/>
                  <a:pt x="5899" y="2637"/>
                </a:cubicBezTo>
                <a:cubicBezTo>
                  <a:pt x="5899" y="2649"/>
                  <a:pt x="5911" y="2649"/>
                  <a:pt x="5922" y="2649"/>
                </a:cubicBezTo>
                <a:cubicBezTo>
                  <a:pt x="5935" y="2649"/>
                  <a:pt x="5946" y="2649"/>
                  <a:pt x="5946" y="2637"/>
                </a:cubicBezTo>
                <a:cubicBezTo>
                  <a:pt x="5958" y="2625"/>
                  <a:pt x="5958" y="2602"/>
                  <a:pt x="5946" y="2589"/>
                </a:cubicBezTo>
                <a:cubicBezTo>
                  <a:pt x="5899" y="2531"/>
                  <a:pt x="5840" y="2471"/>
                  <a:pt x="5781" y="2412"/>
                </a:cubicBezTo>
                <a:cubicBezTo>
                  <a:pt x="5769" y="2406"/>
                  <a:pt x="5760" y="2403"/>
                  <a:pt x="5751" y="2403"/>
                </a:cubicBezTo>
                <a:close/>
                <a:moveTo>
                  <a:pt x="6088" y="2758"/>
                </a:moveTo>
                <a:cubicBezTo>
                  <a:pt x="6079" y="2758"/>
                  <a:pt x="6070" y="2761"/>
                  <a:pt x="6064" y="2767"/>
                </a:cubicBezTo>
                <a:cubicBezTo>
                  <a:pt x="6053" y="2778"/>
                  <a:pt x="6053" y="2802"/>
                  <a:pt x="6064" y="2814"/>
                </a:cubicBezTo>
                <a:cubicBezTo>
                  <a:pt x="6112" y="2873"/>
                  <a:pt x="6171" y="2933"/>
                  <a:pt x="6218" y="3004"/>
                </a:cubicBezTo>
                <a:cubicBezTo>
                  <a:pt x="6230" y="3004"/>
                  <a:pt x="6242" y="3015"/>
                  <a:pt x="6253" y="3015"/>
                </a:cubicBezTo>
                <a:cubicBezTo>
                  <a:pt x="6253" y="3015"/>
                  <a:pt x="6266" y="3004"/>
                  <a:pt x="6277" y="3004"/>
                </a:cubicBezTo>
                <a:cubicBezTo>
                  <a:pt x="6289" y="2991"/>
                  <a:pt x="6289" y="2968"/>
                  <a:pt x="6277" y="2956"/>
                </a:cubicBezTo>
                <a:cubicBezTo>
                  <a:pt x="6218" y="2885"/>
                  <a:pt x="6171" y="2826"/>
                  <a:pt x="6112" y="2767"/>
                </a:cubicBezTo>
                <a:cubicBezTo>
                  <a:pt x="6106" y="2761"/>
                  <a:pt x="6097" y="2758"/>
                  <a:pt x="6088" y="2758"/>
                </a:cubicBezTo>
                <a:close/>
                <a:moveTo>
                  <a:pt x="6402" y="3126"/>
                </a:moveTo>
                <a:cubicBezTo>
                  <a:pt x="6395" y="3126"/>
                  <a:pt x="6389" y="3128"/>
                  <a:pt x="6384" y="3133"/>
                </a:cubicBezTo>
                <a:cubicBezTo>
                  <a:pt x="6360" y="3145"/>
                  <a:pt x="6360" y="3169"/>
                  <a:pt x="6372" y="3193"/>
                </a:cubicBezTo>
                <a:cubicBezTo>
                  <a:pt x="6419" y="3251"/>
                  <a:pt x="6466" y="3311"/>
                  <a:pt x="6513" y="3382"/>
                </a:cubicBezTo>
                <a:cubicBezTo>
                  <a:pt x="6526" y="3393"/>
                  <a:pt x="6537" y="3393"/>
                  <a:pt x="6549" y="3393"/>
                </a:cubicBezTo>
                <a:lnTo>
                  <a:pt x="6573" y="3393"/>
                </a:lnTo>
                <a:cubicBezTo>
                  <a:pt x="6584" y="3382"/>
                  <a:pt x="6584" y="3358"/>
                  <a:pt x="6573" y="3335"/>
                </a:cubicBezTo>
                <a:cubicBezTo>
                  <a:pt x="6526" y="3275"/>
                  <a:pt x="6478" y="3204"/>
                  <a:pt x="6431" y="3145"/>
                </a:cubicBezTo>
                <a:cubicBezTo>
                  <a:pt x="6424" y="3131"/>
                  <a:pt x="6413" y="3126"/>
                  <a:pt x="6402" y="3126"/>
                </a:cubicBezTo>
                <a:close/>
                <a:moveTo>
                  <a:pt x="6680" y="3519"/>
                </a:moveTo>
                <a:cubicBezTo>
                  <a:pt x="6675" y="3519"/>
                  <a:pt x="6671" y="3520"/>
                  <a:pt x="6668" y="3524"/>
                </a:cubicBezTo>
                <a:cubicBezTo>
                  <a:pt x="6655" y="3535"/>
                  <a:pt x="6644" y="3559"/>
                  <a:pt x="6655" y="3582"/>
                </a:cubicBezTo>
                <a:cubicBezTo>
                  <a:pt x="6703" y="3642"/>
                  <a:pt x="6750" y="3713"/>
                  <a:pt x="6786" y="3784"/>
                </a:cubicBezTo>
                <a:cubicBezTo>
                  <a:pt x="6797" y="3795"/>
                  <a:pt x="6810" y="3795"/>
                  <a:pt x="6821" y="3795"/>
                </a:cubicBezTo>
                <a:lnTo>
                  <a:pt x="6833" y="3795"/>
                </a:lnTo>
                <a:cubicBezTo>
                  <a:pt x="6857" y="3784"/>
                  <a:pt x="6857" y="3760"/>
                  <a:pt x="6844" y="3748"/>
                </a:cubicBezTo>
                <a:cubicBezTo>
                  <a:pt x="6810" y="3677"/>
                  <a:pt x="6762" y="3606"/>
                  <a:pt x="6715" y="3535"/>
                </a:cubicBezTo>
                <a:cubicBezTo>
                  <a:pt x="6706" y="3527"/>
                  <a:pt x="6692" y="3519"/>
                  <a:pt x="6680" y="3519"/>
                </a:cubicBezTo>
                <a:close/>
                <a:moveTo>
                  <a:pt x="6940" y="3932"/>
                </a:moveTo>
                <a:cubicBezTo>
                  <a:pt x="6935" y="3932"/>
                  <a:pt x="6931" y="3934"/>
                  <a:pt x="6928" y="3937"/>
                </a:cubicBezTo>
                <a:cubicBezTo>
                  <a:pt x="6904" y="3949"/>
                  <a:pt x="6904" y="3973"/>
                  <a:pt x="6915" y="3984"/>
                </a:cubicBezTo>
                <a:cubicBezTo>
                  <a:pt x="6951" y="4055"/>
                  <a:pt x="6986" y="4126"/>
                  <a:pt x="7034" y="4197"/>
                </a:cubicBezTo>
                <a:cubicBezTo>
                  <a:pt x="7034" y="4209"/>
                  <a:pt x="7046" y="4221"/>
                  <a:pt x="7057" y="4221"/>
                </a:cubicBezTo>
                <a:cubicBezTo>
                  <a:pt x="7070" y="4221"/>
                  <a:pt x="7070" y="4221"/>
                  <a:pt x="7081" y="4209"/>
                </a:cubicBezTo>
                <a:cubicBezTo>
                  <a:pt x="7093" y="4209"/>
                  <a:pt x="7105" y="4186"/>
                  <a:pt x="7093" y="4162"/>
                </a:cubicBezTo>
                <a:cubicBezTo>
                  <a:pt x="7057" y="4091"/>
                  <a:pt x="7010" y="4020"/>
                  <a:pt x="6975" y="3949"/>
                </a:cubicBezTo>
                <a:cubicBezTo>
                  <a:pt x="6966" y="3941"/>
                  <a:pt x="6952" y="3932"/>
                  <a:pt x="6940" y="3932"/>
                </a:cubicBezTo>
                <a:close/>
                <a:moveTo>
                  <a:pt x="7152" y="4363"/>
                </a:moveTo>
                <a:cubicBezTo>
                  <a:pt x="7141" y="4375"/>
                  <a:pt x="7128" y="4398"/>
                  <a:pt x="7141" y="4410"/>
                </a:cubicBezTo>
                <a:cubicBezTo>
                  <a:pt x="7176" y="4481"/>
                  <a:pt x="7211" y="4564"/>
                  <a:pt x="7246" y="4635"/>
                </a:cubicBezTo>
                <a:cubicBezTo>
                  <a:pt x="7246" y="4646"/>
                  <a:pt x="7259" y="4659"/>
                  <a:pt x="7270" y="4659"/>
                </a:cubicBezTo>
                <a:cubicBezTo>
                  <a:pt x="7282" y="4659"/>
                  <a:pt x="7282" y="4659"/>
                  <a:pt x="7294" y="4646"/>
                </a:cubicBezTo>
                <a:cubicBezTo>
                  <a:pt x="7306" y="4646"/>
                  <a:pt x="7317" y="4623"/>
                  <a:pt x="7306" y="4599"/>
                </a:cubicBezTo>
                <a:lnTo>
                  <a:pt x="7199" y="4386"/>
                </a:lnTo>
                <a:cubicBezTo>
                  <a:pt x="7199" y="4363"/>
                  <a:pt x="7176" y="4363"/>
                  <a:pt x="7152" y="4363"/>
                </a:cubicBezTo>
                <a:close/>
                <a:moveTo>
                  <a:pt x="7373" y="4807"/>
                </a:moveTo>
                <a:cubicBezTo>
                  <a:pt x="7367" y="4807"/>
                  <a:pt x="7360" y="4808"/>
                  <a:pt x="7353" y="4812"/>
                </a:cubicBezTo>
                <a:cubicBezTo>
                  <a:pt x="7341" y="4812"/>
                  <a:pt x="7330" y="4835"/>
                  <a:pt x="7341" y="4859"/>
                </a:cubicBezTo>
                <a:cubicBezTo>
                  <a:pt x="7365" y="4930"/>
                  <a:pt x="7401" y="5001"/>
                  <a:pt x="7424" y="5084"/>
                </a:cubicBezTo>
                <a:cubicBezTo>
                  <a:pt x="7436" y="5096"/>
                  <a:pt x="7448" y="5108"/>
                  <a:pt x="7459" y="5108"/>
                </a:cubicBezTo>
                <a:lnTo>
                  <a:pt x="7472" y="5108"/>
                </a:lnTo>
                <a:cubicBezTo>
                  <a:pt x="7495" y="5096"/>
                  <a:pt x="7495" y="5072"/>
                  <a:pt x="7495" y="5061"/>
                </a:cubicBezTo>
                <a:cubicBezTo>
                  <a:pt x="7459" y="4977"/>
                  <a:pt x="7436" y="4906"/>
                  <a:pt x="7401" y="4824"/>
                </a:cubicBezTo>
                <a:cubicBezTo>
                  <a:pt x="7401" y="4815"/>
                  <a:pt x="7389" y="4807"/>
                  <a:pt x="7373" y="4807"/>
                </a:cubicBezTo>
                <a:close/>
                <a:moveTo>
                  <a:pt x="7530" y="5261"/>
                </a:moveTo>
                <a:cubicBezTo>
                  <a:pt x="7507" y="5273"/>
                  <a:pt x="7495" y="5285"/>
                  <a:pt x="7507" y="5308"/>
                </a:cubicBezTo>
                <a:cubicBezTo>
                  <a:pt x="7530" y="5379"/>
                  <a:pt x="7554" y="5462"/>
                  <a:pt x="7577" y="5545"/>
                </a:cubicBezTo>
                <a:cubicBezTo>
                  <a:pt x="7577" y="5557"/>
                  <a:pt x="7601" y="5568"/>
                  <a:pt x="7613" y="5568"/>
                </a:cubicBezTo>
                <a:lnTo>
                  <a:pt x="7625" y="5568"/>
                </a:lnTo>
                <a:cubicBezTo>
                  <a:pt x="7637" y="5557"/>
                  <a:pt x="7648" y="5533"/>
                  <a:pt x="7648" y="5521"/>
                </a:cubicBezTo>
                <a:cubicBezTo>
                  <a:pt x="7625" y="5439"/>
                  <a:pt x="7601" y="5368"/>
                  <a:pt x="7577" y="5285"/>
                </a:cubicBezTo>
                <a:cubicBezTo>
                  <a:pt x="7566" y="5273"/>
                  <a:pt x="7542" y="5261"/>
                  <a:pt x="7530" y="5261"/>
                </a:cubicBezTo>
                <a:close/>
                <a:moveTo>
                  <a:pt x="7684" y="5729"/>
                </a:moveTo>
                <a:cubicBezTo>
                  <a:pt x="7679" y="5729"/>
                  <a:pt x="7675" y="5731"/>
                  <a:pt x="7672" y="5734"/>
                </a:cubicBezTo>
                <a:cubicBezTo>
                  <a:pt x="7648" y="5734"/>
                  <a:pt x="7637" y="5758"/>
                  <a:pt x="7648" y="5770"/>
                </a:cubicBezTo>
                <a:cubicBezTo>
                  <a:pt x="7661" y="5852"/>
                  <a:pt x="7684" y="5923"/>
                  <a:pt x="7708" y="6006"/>
                </a:cubicBezTo>
                <a:cubicBezTo>
                  <a:pt x="7708" y="6018"/>
                  <a:pt x="7719" y="6030"/>
                  <a:pt x="7743" y="6030"/>
                </a:cubicBezTo>
                <a:cubicBezTo>
                  <a:pt x="7767" y="6030"/>
                  <a:pt x="7779" y="6006"/>
                  <a:pt x="7779" y="5994"/>
                </a:cubicBezTo>
                <a:cubicBezTo>
                  <a:pt x="7755" y="5912"/>
                  <a:pt x="7732" y="5828"/>
                  <a:pt x="7719" y="5758"/>
                </a:cubicBezTo>
                <a:cubicBezTo>
                  <a:pt x="7711" y="5740"/>
                  <a:pt x="7696" y="5729"/>
                  <a:pt x="7684" y="5729"/>
                </a:cubicBezTo>
                <a:close/>
                <a:moveTo>
                  <a:pt x="7779" y="6195"/>
                </a:moveTo>
                <a:cubicBezTo>
                  <a:pt x="7767" y="6207"/>
                  <a:pt x="7755" y="6219"/>
                  <a:pt x="7755" y="6243"/>
                </a:cubicBezTo>
                <a:cubicBezTo>
                  <a:pt x="7767" y="6325"/>
                  <a:pt x="7790" y="6396"/>
                  <a:pt x="7803" y="6479"/>
                </a:cubicBezTo>
                <a:cubicBezTo>
                  <a:pt x="7803" y="6503"/>
                  <a:pt x="7826" y="6514"/>
                  <a:pt x="7838" y="6514"/>
                </a:cubicBezTo>
                <a:lnTo>
                  <a:pt x="7850" y="6514"/>
                </a:lnTo>
                <a:cubicBezTo>
                  <a:pt x="7861" y="6503"/>
                  <a:pt x="7873" y="6490"/>
                  <a:pt x="7873" y="6467"/>
                </a:cubicBezTo>
                <a:cubicBezTo>
                  <a:pt x="7861" y="6385"/>
                  <a:pt x="7838" y="6301"/>
                  <a:pt x="7826" y="6230"/>
                </a:cubicBezTo>
                <a:cubicBezTo>
                  <a:pt x="7826" y="6207"/>
                  <a:pt x="7803" y="6195"/>
                  <a:pt x="7779" y="6195"/>
                </a:cubicBezTo>
                <a:close/>
                <a:moveTo>
                  <a:pt x="7873" y="6680"/>
                </a:moveTo>
                <a:cubicBezTo>
                  <a:pt x="7850" y="6680"/>
                  <a:pt x="7838" y="6703"/>
                  <a:pt x="7838" y="6716"/>
                </a:cubicBezTo>
                <a:lnTo>
                  <a:pt x="7873" y="6963"/>
                </a:lnTo>
                <a:cubicBezTo>
                  <a:pt x="7873" y="6976"/>
                  <a:pt x="7897" y="6987"/>
                  <a:pt x="7908" y="6987"/>
                </a:cubicBezTo>
                <a:lnTo>
                  <a:pt x="7921" y="6987"/>
                </a:lnTo>
                <a:cubicBezTo>
                  <a:pt x="7932" y="6987"/>
                  <a:pt x="7944" y="6976"/>
                  <a:pt x="7944" y="6952"/>
                </a:cubicBezTo>
                <a:lnTo>
                  <a:pt x="7908" y="6703"/>
                </a:lnTo>
                <a:cubicBezTo>
                  <a:pt x="7908" y="6692"/>
                  <a:pt x="7897" y="6680"/>
                  <a:pt x="7873" y="6680"/>
                </a:cubicBezTo>
                <a:close/>
                <a:moveTo>
                  <a:pt x="7932" y="7165"/>
                </a:moveTo>
                <a:cubicBezTo>
                  <a:pt x="7921" y="7165"/>
                  <a:pt x="7897" y="7176"/>
                  <a:pt x="7897" y="7200"/>
                </a:cubicBezTo>
                <a:cubicBezTo>
                  <a:pt x="7908" y="7283"/>
                  <a:pt x="7921" y="7365"/>
                  <a:pt x="7921" y="7436"/>
                </a:cubicBezTo>
                <a:cubicBezTo>
                  <a:pt x="7921" y="7460"/>
                  <a:pt x="7944" y="7472"/>
                  <a:pt x="7956" y="7472"/>
                </a:cubicBezTo>
                <a:lnTo>
                  <a:pt x="7968" y="7472"/>
                </a:lnTo>
                <a:cubicBezTo>
                  <a:pt x="7979" y="7472"/>
                  <a:pt x="7992" y="7460"/>
                  <a:pt x="7992" y="7436"/>
                </a:cubicBezTo>
                <a:cubicBezTo>
                  <a:pt x="7992" y="7354"/>
                  <a:pt x="7979" y="7271"/>
                  <a:pt x="7979" y="7188"/>
                </a:cubicBezTo>
                <a:cubicBezTo>
                  <a:pt x="7968" y="7176"/>
                  <a:pt x="7956" y="7165"/>
                  <a:pt x="7932" y="7165"/>
                </a:cubicBezTo>
                <a:close/>
                <a:moveTo>
                  <a:pt x="7979" y="7649"/>
                </a:moveTo>
                <a:cubicBezTo>
                  <a:pt x="7956" y="7649"/>
                  <a:pt x="7944" y="7661"/>
                  <a:pt x="7944" y="7685"/>
                </a:cubicBezTo>
                <a:cubicBezTo>
                  <a:pt x="7944" y="7767"/>
                  <a:pt x="7944" y="7838"/>
                  <a:pt x="7956" y="7921"/>
                </a:cubicBezTo>
                <a:cubicBezTo>
                  <a:pt x="7956" y="7945"/>
                  <a:pt x="7968" y="7956"/>
                  <a:pt x="7992" y="7956"/>
                </a:cubicBezTo>
                <a:cubicBezTo>
                  <a:pt x="8003" y="7956"/>
                  <a:pt x="8027" y="7945"/>
                  <a:pt x="8027" y="7921"/>
                </a:cubicBezTo>
                <a:cubicBezTo>
                  <a:pt x="8015" y="7838"/>
                  <a:pt x="8015" y="7756"/>
                  <a:pt x="8015" y="7685"/>
                </a:cubicBezTo>
                <a:cubicBezTo>
                  <a:pt x="8015" y="7661"/>
                  <a:pt x="7992" y="7649"/>
                  <a:pt x="7979" y="76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1" name="Google Shape;551;p30"/>
          <p:cNvSpPr/>
          <p:nvPr/>
        </p:nvSpPr>
        <p:spPr>
          <a:xfrm flipH="1">
            <a:off x="10382652" y="5928474"/>
            <a:ext cx="750507" cy="775857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2" name="Google Shape;552;p30"/>
          <p:cNvSpPr/>
          <p:nvPr/>
        </p:nvSpPr>
        <p:spPr>
          <a:xfrm rot="3643024">
            <a:off x="-547767" y="4607286"/>
            <a:ext cx="5659573" cy="3061438"/>
          </a:xfrm>
          <a:custGeom>
            <a:avLst/>
            <a:gdLst/>
            <a:ahLst/>
            <a:cxnLst/>
            <a:rect l="l" t="t" r="r" b="b"/>
            <a:pathLst>
              <a:path w="26140" h="14175" extrusionOk="0">
                <a:moveTo>
                  <a:pt x="19377" y="0"/>
                </a:moveTo>
                <a:cubicBezTo>
                  <a:pt x="19365" y="0"/>
                  <a:pt x="19341" y="24"/>
                  <a:pt x="19341" y="35"/>
                </a:cubicBezTo>
                <a:cubicBezTo>
                  <a:pt x="19341" y="59"/>
                  <a:pt x="19365" y="71"/>
                  <a:pt x="19377" y="71"/>
                </a:cubicBezTo>
                <a:lnTo>
                  <a:pt x="19625" y="71"/>
                </a:lnTo>
                <a:cubicBezTo>
                  <a:pt x="19637" y="71"/>
                  <a:pt x="19661" y="59"/>
                  <a:pt x="19661" y="35"/>
                </a:cubicBezTo>
                <a:cubicBezTo>
                  <a:pt x="19661" y="24"/>
                  <a:pt x="19637" y="0"/>
                  <a:pt x="19625" y="0"/>
                </a:cubicBezTo>
                <a:close/>
                <a:moveTo>
                  <a:pt x="19861" y="0"/>
                </a:moveTo>
                <a:cubicBezTo>
                  <a:pt x="19838" y="0"/>
                  <a:pt x="19826" y="24"/>
                  <a:pt x="19826" y="35"/>
                </a:cubicBezTo>
                <a:cubicBezTo>
                  <a:pt x="19826" y="59"/>
                  <a:pt x="19838" y="71"/>
                  <a:pt x="19861" y="83"/>
                </a:cubicBezTo>
                <a:lnTo>
                  <a:pt x="20098" y="83"/>
                </a:lnTo>
                <a:cubicBezTo>
                  <a:pt x="20121" y="83"/>
                  <a:pt x="20134" y="71"/>
                  <a:pt x="20134" y="48"/>
                </a:cubicBezTo>
                <a:cubicBezTo>
                  <a:pt x="20134" y="35"/>
                  <a:pt x="20121" y="12"/>
                  <a:pt x="20098" y="12"/>
                </a:cubicBezTo>
                <a:cubicBezTo>
                  <a:pt x="20016" y="12"/>
                  <a:pt x="19945" y="12"/>
                  <a:pt x="19861" y="0"/>
                </a:cubicBezTo>
                <a:close/>
                <a:moveTo>
                  <a:pt x="19141" y="12"/>
                </a:moveTo>
                <a:cubicBezTo>
                  <a:pt x="19057" y="12"/>
                  <a:pt x="18975" y="24"/>
                  <a:pt x="18904" y="24"/>
                </a:cubicBezTo>
                <a:cubicBezTo>
                  <a:pt x="18881" y="24"/>
                  <a:pt x="18868" y="48"/>
                  <a:pt x="18868" y="59"/>
                </a:cubicBezTo>
                <a:cubicBezTo>
                  <a:pt x="18868" y="83"/>
                  <a:pt x="18881" y="95"/>
                  <a:pt x="18904" y="95"/>
                </a:cubicBezTo>
                <a:cubicBezTo>
                  <a:pt x="18987" y="95"/>
                  <a:pt x="19057" y="83"/>
                  <a:pt x="19141" y="83"/>
                </a:cubicBezTo>
                <a:cubicBezTo>
                  <a:pt x="19164" y="83"/>
                  <a:pt x="19176" y="71"/>
                  <a:pt x="19176" y="48"/>
                </a:cubicBezTo>
                <a:cubicBezTo>
                  <a:pt x="19176" y="24"/>
                  <a:pt x="19164" y="12"/>
                  <a:pt x="19141" y="12"/>
                </a:cubicBezTo>
                <a:close/>
                <a:moveTo>
                  <a:pt x="20347" y="24"/>
                </a:moveTo>
                <a:cubicBezTo>
                  <a:pt x="20323" y="24"/>
                  <a:pt x="20299" y="35"/>
                  <a:pt x="20299" y="59"/>
                </a:cubicBezTo>
                <a:cubicBezTo>
                  <a:pt x="20299" y="83"/>
                  <a:pt x="20323" y="95"/>
                  <a:pt x="20334" y="95"/>
                </a:cubicBezTo>
                <a:cubicBezTo>
                  <a:pt x="20417" y="106"/>
                  <a:pt x="20500" y="106"/>
                  <a:pt x="20571" y="119"/>
                </a:cubicBezTo>
                <a:lnTo>
                  <a:pt x="20583" y="119"/>
                </a:lnTo>
                <a:cubicBezTo>
                  <a:pt x="20594" y="119"/>
                  <a:pt x="20607" y="106"/>
                  <a:pt x="20618" y="83"/>
                </a:cubicBezTo>
                <a:cubicBezTo>
                  <a:pt x="20618" y="71"/>
                  <a:pt x="20607" y="48"/>
                  <a:pt x="20583" y="48"/>
                </a:cubicBezTo>
                <a:cubicBezTo>
                  <a:pt x="20500" y="35"/>
                  <a:pt x="20417" y="35"/>
                  <a:pt x="20347" y="24"/>
                </a:cubicBezTo>
                <a:close/>
                <a:moveTo>
                  <a:pt x="18656" y="48"/>
                </a:moveTo>
                <a:cubicBezTo>
                  <a:pt x="18585" y="48"/>
                  <a:pt x="18502" y="59"/>
                  <a:pt x="18419" y="71"/>
                </a:cubicBezTo>
                <a:cubicBezTo>
                  <a:pt x="18408" y="71"/>
                  <a:pt x="18384" y="95"/>
                  <a:pt x="18395" y="106"/>
                </a:cubicBezTo>
                <a:cubicBezTo>
                  <a:pt x="18395" y="130"/>
                  <a:pt x="18408" y="142"/>
                  <a:pt x="18431" y="142"/>
                </a:cubicBezTo>
                <a:cubicBezTo>
                  <a:pt x="18514" y="130"/>
                  <a:pt x="18585" y="119"/>
                  <a:pt x="18668" y="119"/>
                </a:cubicBezTo>
                <a:cubicBezTo>
                  <a:pt x="18691" y="119"/>
                  <a:pt x="18703" y="95"/>
                  <a:pt x="18703" y="71"/>
                </a:cubicBezTo>
                <a:cubicBezTo>
                  <a:pt x="18703" y="59"/>
                  <a:pt x="18679" y="48"/>
                  <a:pt x="18656" y="48"/>
                </a:cubicBezTo>
                <a:close/>
                <a:moveTo>
                  <a:pt x="20819" y="71"/>
                </a:moveTo>
                <a:cubicBezTo>
                  <a:pt x="20796" y="71"/>
                  <a:pt x="20783" y="83"/>
                  <a:pt x="20783" y="106"/>
                </a:cubicBezTo>
                <a:cubicBezTo>
                  <a:pt x="20783" y="119"/>
                  <a:pt x="20796" y="142"/>
                  <a:pt x="20807" y="142"/>
                </a:cubicBezTo>
                <a:cubicBezTo>
                  <a:pt x="20890" y="154"/>
                  <a:pt x="20973" y="154"/>
                  <a:pt x="21056" y="166"/>
                </a:cubicBezTo>
                <a:cubicBezTo>
                  <a:pt x="21067" y="166"/>
                  <a:pt x="21091" y="154"/>
                  <a:pt x="21091" y="142"/>
                </a:cubicBezTo>
                <a:cubicBezTo>
                  <a:pt x="21091" y="119"/>
                  <a:pt x="21079" y="95"/>
                  <a:pt x="21056" y="95"/>
                </a:cubicBezTo>
                <a:cubicBezTo>
                  <a:pt x="20973" y="83"/>
                  <a:pt x="20902" y="83"/>
                  <a:pt x="20819" y="71"/>
                </a:cubicBezTo>
                <a:close/>
                <a:moveTo>
                  <a:pt x="18199" y="102"/>
                </a:moveTo>
                <a:cubicBezTo>
                  <a:pt x="18194" y="102"/>
                  <a:pt x="18189" y="103"/>
                  <a:pt x="18183" y="106"/>
                </a:cubicBezTo>
                <a:cubicBezTo>
                  <a:pt x="18100" y="119"/>
                  <a:pt x="18029" y="130"/>
                  <a:pt x="17946" y="142"/>
                </a:cubicBezTo>
                <a:cubicBezTo>
                  <a:pt x="17923" y="142"/>
                  <a:pt x="17911" y="166"/>
                  <a:pt x="17923" y="177"/>
                </a:cubicBezTo>
                <a:cubicBezTo>
                  <a:pt x="17923" y="201"/>
                  <a:pt x="17935" y="213"/>
                  <a:pt x="17959" y="213"/>
                </a:cubicBezTo>
                <a:cubicBezTo>
                  <a:pt x="18041" y="201"/>
                  <a:pt x="18112" y="190"/>
                  <a:pt x="18195" y="177"/>
                </a:cubicBezTo>
                <a:cubicBezTo>
                  <a:pt x="18219" y="166"/>
                  <a:pt x="18230" y="154"/>
                  <a:pt x="18230" y="130"/>
                </a:cubicBezTo>
                <a:cubicBezTo>
                  <a:pt x="18222" y="113"/>
                  <a:pt x="18213" y="102"/>
                  <a:pt x="18199" y="102"/>
                </a:cubicBezTo>
                <a:close/>
                <a:moveTo>
                  <a:pt x="21292" y="130"/>
                </a:moveTo>
                <a:cubicBezTo>
                  <a:pt x="21280" y="130"/>
                  <a:pt x="21256" y="142"/>
                  <a:pt x="21256" y="166"/>
                </a:cubicBezTo>
                <a:cubicBezTo>
                  <a:pt x="21256" y="177"/>
                  <a:pt x="21269" y="201"/>
                  <a:pt x="21292" y="201"/>
                </a:cubicBezTo>
                <a:cubicBezTo>
                  <a:pt x="21363" y="213"/>
                  <a:pt x="21445" y="225"/>
                  <a:pt x="21529" y="237"/>
                </a:cubicBezTo>
                <a:cubicBezTo>
                  <a:pt x="21540" y="237"/>
                  <a:pt x="21564" y="225"/>
                  <a:pt x="21564" y="201"/>
                </a:cubicBezTo>
                <a:cubicBezTo>
                  <a:pt x="21564" y="190"/>
                  <a:pt x="21552" y="166"/>
                  <a:pt x="21529" y="166"/>
                </a:cubicBezTo>
                <a:cubicBezTo>
                  <a:pt x="21458" y="154"/>
                  <a:pt x="21375" y="142"/>
                  <a:pt x="21292" y="130"/>
                </a:cubicBezTo>
                <a:close/>
                <a:moveTo>
                  <a:pt x="17727" y="185"/>
                </a:moveTo>
                <a:cubicBezTo>
                  <a:pt x="17722" y="185"/>
                  <a:pt x="17716" y="186"/>
                  <a:pt x="17710" y="190"/>
                </a:cubicBezTo>
                <a:cubicBezTo>
                  <a:pt x="17628" y="201"/>
                  <a:pt x="17557" y="213"/>
                  <a:pt x="17473" y="237"/>
                </a:cubicBezTo>
                <a:cubicBezTo>
                  <a:pt x="17462" y="237"/>
                  <a:pt x="17450" y="261"/>
                  <a:pt x="17450" y="284"/>
                </a:cubicBezTo>
                <a:cubicBezTo>
                  <a:pt x="17450" y="296"/>
                  <a:pt x="17462" y="308"/>
                  <a:pt x="17486" y="308"/>
                </a:cubicBezTo>
                <a:lnTo>
                  <a:pt x="17497" y="308"/>
                </a:lnTo>
                <a:cubicBezTo>
                  <a:pt x="17568" y="284"/>
                  <a:pt x="17651" y="272"/>
                  <a:pt x="17722" y="248"/>
                </a:cubicBezTo>
                <a:cubicBezTo>
                  <a:pt x="17746" y="248"/>
                  <a:pt x="17757" y="237"/>
                  <a:pt x="17757" y="213"/>
                </a:cubicBezTo>
                <a:cubicBezTo>
                  <a:pt x="17749" y="196"/>
                  <a:pt x="17740" y="185"/>
                  <a:pt x="17727" y="185"/>
                </a:cubicBezTo>
                <a:close/>
                <a:moveTo>
                  <a:pt x="21776" y="201"/>
                </a:moveTo>
                <a:cubicBezTo>
                  <a:pt x="21753" y="201"/>
                  <a:pt x="21729" y="213"/>
                  <a:pt x="21729" y="237"/>
                </a:cubicBezTo>
                <a:cubicBezTo>
                  <a:pt x="21729" y="261"/>
                  <a:pt x="21742" y="272"/>
                  <a:pt x="21753" y="272"/>
                </a:cubicBezTo>
                <a:cubicBezTo>
                  <a:pt x="21836" y="296"/>
                  <a:pt x="21918" y="308"/>
                  <a:pt x="21989" y="319"/>
                </a:cubicBezTo>
                <a:lnTo>
                  <a:pt x="22002" y="319"/>
                </a:lnTo>
                <a:cubicBezTo>
                  <a:pt x="22013" y="319"/>
                  <a:pt x="22037" y="308"/>
                  <a:pt x="22037" y="296"/>
                </a:cubicBezTo>
                <a:cubicBezTo>
                  <a:pt x="22037" y="272"/>
                  <a:pt x="22025" y="248"/>
                  <a:pt x="22002" y="248"/>
                </a:cubicBezTo>
                <a:cubicBezTo>
                  <a:pt x="21931" y="237"/>
                  <a:pt x="21847" y="225"/>
                  <a:pt x="21776" y="201"/>
                </a:cubicBezTo>
                <a:close/>
                <a:moveTo>
                  <a:pt x="17255" y="291"/>
                </a:moveTo>
                <a:cubicBezTo>
                  <a:pt x="17250" y="291"/>
                  <a:pt x="17243" y="293"/>
                  <a:pt x="17237" y="296"/>
                </a:cubicBezTo>
                <a:cubicBezTo>
                  <a:pt x="17166" y="319"/>
                  <a:pt x="17084" y="332"/>
                  <a:pt x="17013" y="355"/>
                </a:cubicBezTo>
                <a:cubicBezTo>
                  <a:pt x="16989" y="367"/>
                  <a:pt x="16977" y="390"/>
                  <a:pt x="16989" y="402"/>
                </a:cubicBezTo>
                <a:cubicBezTo>
                  <a:pt x="16989" y="426"/>
                  <a:pt x="17001" y="426"/>
                  <a:pt x="17024" y="426"/>
                </a:cubicBezTo>
                <a:lnTo>
                  <a:pt x="17036" y="426"/>
                </a:lnTo>
                <a:cubicBezTo>
                  <a:pt x="17107" y="402"/>
                  <a:pt x="17178" y="379"/>
                  <a:pt x="17261" y="367"/>
                </a:cubicBezTo>
                <a:cubicBezTo>
                  <a:pt x="17284" y="355"/>
                  <a:pt x="17297" y="343"/>
                  <a:pt x="17284" y="319"/>
                </a:cubicBezTo>
                <a:cubicBezTo>
                  <a:pt x="17284" y="302"/>
                  <a:pt x="17271" y="291"/>
                  <a:pt x="17255" y="291"/>
                </a:cubicBezTo>
                <a:close/>
                <a:moveTo>
                  <a:pt x="22238" y="296"/>
                </a:moveTo>
                <a:cubicBezTo>
                  <a:pt x="22226" y="296"/>
                  <a:pt x="22202" y="308"/>
                  <a:pt x="22202" y="332"/>
                </a:cubicBezTo>
                <a:cubicBezTo>
                  <a:pt x="22191" y="343"/>
                  <a:pt x="22202" y="367"/>
                  <a:pt x="22226" y="367"/>
                </a:cubicBezTo>
                <a:cubicBezTo>
                  <a:pt x="22309" y="390"/>
                  <a:pt x="22380" y="402"/>
                  <a:pt x="22462" y="426"/>
                </a:cubicBezTo>
                <a:lnTo>
                  <a:pt x="22474" y="426"/>
                </a:lnTo>
                <a:cubicBezTo>
                  <a:pt x="22486" y="426"/>
                  <a:pt x="22498" y="414"/>
                  <a:pt x="22509" y="390"/>
                </a:cubicBezTo>
                <a:cubicBezTo>
                  <a:pt x="22509" y="379"/>
                  <a:pt x="22498" y="355"/>
                  <a:pt x="22474" y="355"/>
                </a:cubicBezTo>
                <a:cubicBezTo>
                  <a:pt x="22404" y="332"/>
                  <a:pt x="22320" y="319"/>
                  <a:pt x="22238" y="296"/>
                </a:cubicBezTo>
                <a:close/>
                <a:moveTo>
                  <a:pt x="22711" y="402"/>
                </a:moveTo>
                <a:cubicBezTo>
                  <a:pt x="22687" y="402"/>
                  <a:pt x="22675" y="414"/>
                  <a:pt x="22664" y="426"/>
                </a:cubicBezTo>
                <a:cubicBezTo>
                  <a:pt x="22664" y="450"/>
                  <a:pt x="22675" y="473"/>
                  <a:pt x="22699" y="473"/>
                </a:cubicBezTo>
                <a:cubicBezTo>
                  <a:pt x="22770" y="497"/>
                  <a:pt x="22853" y="508"/>
                  <a:pt x="22924" y="532"/>
                </a:cubicBezTo>
                <a:lnTo>
                  <a:pt x="22935" y="532"/>
                </a:lnTo>
                <a:cubicBezTo>
                  <a:pt x="22947" y="532"/>
                  <a:pt x="22971" y="521"/>
                  <a:pt x="22971" y="508"/>
                </a:cubicBezTo>
                <a:cubicBezTo>
                  <a:pt x="22971" y="485"/>
                  <a:pt x="22959" y="473"/>
                  <a:pt x="22947" y="461"/>
                </a:cubicBezTo>
                <a:cubicBezTo>
                  <a:pt x="22864" y="437"/>
                  <a:pt x="22793" y="426"/>
                  <a:pt x="22711" y="402"/>
                </a:cubicBezTo>
                <a:close/>
                <a:moveTo>
                  <a:pt x="16796" y="433"/>
                </a:moveTo>
                <a:cubicBezTo>
                  <a:pt x="16790" y="433"/>
                  <a:pt x="16783" y="434"/>
                  <a:pt x="16776" y="437"/>
                </a:cubicBezTo>
                <a:cubicBezTo>
                  <a:pt x="16705" y="461"/>
                  <a:pt x="16635" y="485"/>
                  <a:pt x="16551" y="508"/>
                </a:cubicBezTo>
                <a:cubicBezTo>
                  <a:pt x="16540" y="521"/>
                  <a:pt x="16528" y="544"/>
                  <a:pt x="16528" y="556"/>
                </a:cubicBezTo>
                <a:cubicBezTo>
                  <a:pt x="16540" y="568"/>
                  <a:pt x="16551" y="579"/>
                  <a:pt x="16564" y="579"/>
                </a:cubicBezTo>
                <a:lnTo>
                  <a:pt x="16575" y="579"/>
                </a:lnTo>
                <a:cubicBezTo>
                  <a:pt x="16658" y="556"/>
                  <a:pt x="16729" y="521"/>
                  <a:pt x="16800" y="497"/>
                </a:cubicBezTo>
                <a:cubicBezTo>
                  <a:pt x="16824" y="497"/>
                  <a:pt x="16835" y="473"/>
                  <a:pt x="16824" y="450"/>
                </a:cubicBezTo>
                <a:cubicBezTo>
                  <a:pt x="16824" y="441"/>
                  <a:pt x="16812" y="433"/>
                  <a:pt x="16796" y="433"/>
                </a:cubicBezTo>
                <a:close/>
                <a:moveTo>
                  <a:pt x="23171" y="521"/>
                </a:moveTo>
                <a:cubicBezTo>
                  <a:pt x="23160" y="521"/>
                  <a:pt x="23136" y="532"/>
                  <a:pt x="23136" y="544"/>
                </a:cubicBezTo>
                <a:cubicBezTo>
                  <a:pt x="23124" y="568"/>
                  <a:pt x="23136" y="592"/>
                  <a:pt x="23160" y="592"/>
                </a:cubicBezTo>
                <a:cubicBezTo>
                  <a:pt x="23231" y="615"/>
                  <a:pt x="23313" y="639"/>
                  <a:pt x="23384" y="663"/>
                </a:cubicBezTo>
                <a:lnTo>
                  <a:pt x="23397" y="663"/>
                </a:lnTo>
                <a:cubicBezTo>
                  <a:pt x="23408" y="663"/>
                  <a:pt x="23432" y="650"/>
                  <a:pt x="23432" y="639"/>
                </a:cubicBezTo>
                <a:cubicBezTo>
                  <a:pt x="23432" y="615"/>
                  <a:pt x="23420" y="592"/>
                  <a:pt x="23408" y="592"/>
                </a:cubicBezTo>
                <a:cubicBezTo>
                  <a:pt x="23326" y="568"/>
                  <a:pt x="23255" y="544"/>
                  <a:pt x="23171" y="521"/>
                </a:cubicBezTo>
                <a:close/>
                <a:moveTo>
                  <a:pt x="16347" y="598"/>
                </a:moveTo>
                <a:cubicBezTo>
                  <a:pt x="16341" y="598"/>
                  <a:pt x="16334" y="600"/>
                  <a:pt x="16327" y="603"/>
                </a:cubicBezTo>
                <a:cubicBezTo>
                  <a:pt x="16256" y="627"/>
                  <a:pt x="16185" y="663"/>
                  <a:pt x="16114" y="698"/>
                </a:cubicBezTo>
                <a:cubicBezTo>
                  <a:pt x="16091" y="698"/>
                  <a:pt x="16078" y="721"/>
                  <a:pt x="16091" y="745"/>
                </a:cubicBezTo>
                <a:cubicBezTo>
                  <a:pt x="16102" y="757"/>
                  <a:pt x="16114" y="757"/>
                  <a:pt x="16126" y="757"/>
                </a:cubicBezTo>
                <a:lnTo>
                  <a:pt x="16138" y="757"/>
                </a:lnTo>
                <a:cubicBezTo>
                  <a:pt x="16209" y="721"/>
                  <a:pt x="16280" y="698"/>
                  <a:pt x="16362" y="663"/>
                </a:cubicBezTo>
                <a:cubicBezTo>
                  <a:pt x="16374" y="663"/>
                  <a:pt x="16386" y="639"/>
                  <a:pt x="16374" y="615"/>
                </a:cubicBezTo>
                <a:cubicBezTo>
                  <a:pt x="16374" y="607"/>
                  <a:pt x="16363" y="598"/>
                  <a:pt x="16347" y="598"/>
                </a:cubicBezTo>
                <a:close/>
                <a:moveTo>
                  <a:pt x="23621" y="658"/>
                </a:moveTo>
                <a:cubicBezTo>
                  <a:pt x="23610" y="658"/>
                  <a:pt x="23597" y="669"/>
                  <a:pt x="23597" y="686"/>
                </a:cubicBezTo>
                <a:cubicBezTo>
                  <a:pt x="23586" y="698"/>
                  <a:pt x="23597" y="721"/>
                  <a:pt x="23621" y="721"/>
                </a:cubicBezTo>
                <a:cubicBezTo>
                  <a:pt x="23692" y="745"/>
                  <a:pt x="23763" y="768"/>
                  <a:pt x="23846" y="792"/>
                </a:cubicBezTo>
                <a:lnTo>
                  <a:pt x="23857" y="792"/>
                </a:lnTo>
                <a:cubicBezTo>
                  <a:pt x="23869" y="792"/>
                  <a:pt x="23881" y="792"/>
                  <a:pt x="23893" y="768"/>
                </a:cubicBezTo>
                <a:cubicBezTo>
                  <a:pt x="23893" y="757"/>
                  <a:pt x="23881" y="733"/>
                  <a:pt x="23869" y="721"/>
                </a:cubicBezTo>
                <a:cubicBezTo>
                  <a:pt x="23786" y="698"/>
                  <a:pt x="23715" y="674"/>
                  <a:pt x="23633" y="663"/>
                </a:cubicBezTo>
                <a:cubicBezTo>
                  <a:pt x="23630" y="659"/>
                  <a:pt x="23626" y="658"/>
                  <a:pt x="23621" y="658"/>
                </a:cubicBezTo>
                <a:close/>
                <a:moveTo>
                  <a:pt x="24082" y="800"/>
                </a:moveTo>
                <a:cubicBezTo>
                  <a:pt x="24070" y="800"/>
                  <a:pt x="24055" y="811"/>
                  <a:pt x="24046" y="828"/>
                </a:cubicBezTo>
                <a:cubicBezTo>
                  <a:pt x="24046" y="839"/>
                  <a:pt x="24059" y="863"/>
                  <a:pt x="24070" y="863"/>
                </a:cubicBezTo>
                <a:cubicBezTo>
                  <a:pt x="24153" y="899"/>
                  <a:pt x="24224" y="923"/>
                  <a:pt x="24295" y="946"/>
                </a:cubicBezTo>
                <a:lnTo>
                  <a:pt x="24306" y="946"/>
                </a:lnTo>
                <a:cubicBezTo>
                  <a:pt x="24330" y="946"/>
                  <a:pt x="24342" y="934"/>
                  <a:pt x="24342" y="923"/>
                </a:cubicBezTo>
                <a:cubicBezTo>
                  <a:pt x="24354" y="899"/>
                  <a:pt x="24342" y="887"/>
                  <a:pt x="24319" y="875"/>
                </a:cubicBezTo>
                <a:cubicBezTo>
                  <a:pt x="24248" y="852"/>
                  <a:pt x="24164" y="828"/>
                  <a:pt x="24094" y="804"/>
                </a:cubicBezTo>
                <a:cubicBezTo>
                  <a:pt x="24090" y="801"/>
                  <a:pt x="24087" y="800"/>
                  <a:pt x="24082" y="800"/>
                </a:cubicBezTo>
                <a:close/>
                <a:moveTo>
                  <a:pt x="15889" y="792"/>
                </a:moveTo>
                <a:lnTo>
                  <a:pt x="15676" y="899"/>
                </a:lnTo>
                <a:cubicBezTo>
                  <a:pt x="15665" y="910"/>
                  <a:pt x="15653" y="934"/>
                  <a:pt x="15665" y="958"/>
                </a:cubicBezTo>
                <a:cubicBezTo>
                  <a:pt x="15665" y="970"/>
                  <a:pt x="15676" y="970"/>
                  <a:pt x="15689" y="970"/>
                </a:cubicBezTo>
                <a:lnTo>
                  <a:pt x="15712" y="970"/>
                </a:lnTo>
                <a:lnTo>
                  <a:pt x="15925" y="863"/>
                </a:lnTo>
                <a:cubicBezTo>
                  <a:pt x="15937" y="852"/>
                  <a:pt x="15949" y="828"/>
                  <a:pt x="15937" y="816"/>
                </a:cubicBezTo>
                <a:cubicBezTo>
                  <a:pt x="15925" y="792"/>
                  <a:pt x="15913" y="792"/>
                  <a:pt x="15889" y="792"/>
                </a:cubicBezTo>
                <a:close/>
                <a:moveTo>
                  <a:pt x="24537" y="953"/>
                </a:moveTo>
                <a:cubicBezTo>
                  <a:pt x="24521" y="953"/>
                  <a:pt x="24508" y="964"/>
                  <a:pt x="24508" y="981"/>
                </a:cubicBezTo>
                <a:cubicBezTo>
                  <a:pt x="24495" y="994"/>
                  <a:pt x="24508" y="1017"/>
                  <a:pt x="24531" y="1017"/>
                </a:cubicBezTo>
                <a:cubicBezTo>
                  <a:pt x="24602" y="1052"/>
                  <a:pt x="24673" y="1076"/>
                  <a:pt x="24756" y="1099"/>
                </a:cubicBezTo>
                <a:lnTo>
                  <a:pt x="24768" y="1099"/>
                </a:lnTo>
                <a:cubicBezTo>
                  <a:pt x="24779" y="1099"/>
                  <a:pt x="24792" y="1099"/>
                  <a:pt x="24792" y="1076"/>
                </a:cubicBezTo>
                <a:cubicBezTo>
                  <a:pt x="24803" y="1064"/>
                  <a:pt x="24792" y="1041"/>
                  <a:pt x="24779" y="1041"/>
                </a:cubicBezTo>
                <a:cubicBezTo>
                  <a:pt x="24697" y="1005"/>
                  <a:pt x="24626" y="981"/>
                  <a:pt x="24555" y="958"/>
                </a:cubicBezTo>
                <a:cubicBezTo>
                  <a:pt x="24549" y="955"/>
                  <a:pt x="24542" y="953"/>
                  <a:pt x="24537" y="953"/>
                </a:cubicBezTo>
                <a:close/>
                <a:moveTo>
                  <a:pt x="15482" y="1012"/>
                </a:moveTo>
                <a:cubicBezTo>
                  <a:pt x="15477" y="1012"/>
                  <a:pt x="15471" y="1014"/>
                  <a:pt x="15464" y="1017"/>
                </a:cubicBezTo>
                <a:cubicBezTo>
                  <a:pt x="15393" y="1064"/>
                  <a:pt x="15322" y="1099"/>
                  <a:pt x="15263" y="1147"/>
                </a:cubicBezTo>
                <a:cubicBezTo>
                  <a:pt x="15240" y="1159"/>
                  <a:pt x="15240" y="1170"/>
                  <a:pt x="15251" y="1194"/>
                </a:cubicBezTo>
                <a:cubicBezTo>
                  <a:pt x="15251" y="1206"/>
                  <a:pt x="15263" y="1206"/>
                  <a:pt x="15275" y="1206"/>
                </a:cubicBezTo>
                <a:lnTo>
                  <a:pt x="15298" y="1206"/>
                </a:lnTo>
                <a:cubicBezTo>
                  <a:pt x="15369" y="1159"/>
                  <a:pt x="15429" y="1123"/>
                  <a:pt x="15500" y="1088"/>
                </a:cubicBezTo>
                <a:cubicBezTo>
                  <a:pt x="15523" y="1076"/>
                  <a:pt x="15523" y="1052"/>
                  <a:pt x="15511" y="1029"/>
                </a:cubicBezTo>
                <a:cubicBezTo>
                  <a:pt x="15503" y="1021"/>
                  <a:pt x="15495" y="1012"/>
                  <a:pt x="15482" y="1012"/>
                </a:cubicBezTo>
                <a:close/>
                <a:moveTo>
                  <a:pt x="24984" y="1118"/>
                </a:moveTo>
                <a:cubicBezTo>
                  <a:pt x="24969" y="1118"/>
                  <a:pt x="24957" y="1127"/>
                  <a:pt x="24957" y="1135"/>
                </a:cubicBezTo>
                <a:cubicBezTo>
                  <a:pt x="24945" y="1159"/>
                  <a:pt x="24957" y="1183"/>
                  <a:pt x="24981" y="1183"/>
                </a:cubicBezTo>
                <a:cubicBezTo>
                  <a:pt x="25052" y="1218"/>
                  <a:pt x="25123" y="1241"/>
                  <a:pt x="25193" y="1265"/>
                </a:cubicBezTo>
                <a:cubicBezTo>
                  <a:pt x="25205" y="1277"/>
                  <a:pt x="25205" y="1277"/>
                  <a:pt x="25217" y="1277"/>
                </a:cubicBezTo>
                <a:cubicBezTo>
                  <a:pt x="25228" y="1277"/>
                  <a:pt x="25241" y="1265"/>
                  <a:pt x="25241" y="1254"/>
                </a:cubicBezTo>
                <a:cubicBezTo>
                  <a:pt x="25252" y="1230"/>
                  <a:pt x="25241" y="1206"/>
                  <a:pt x="25228" y="1206"/>
                </a:cubicBezTo>
                <a:cubicBezTo>
                  <a:pt x="25146" y="1170"/>
                  <a:pt x="25075" y="1147"/>
                  <a:pt x="25004" y="1123"/>
                </a:cubicBezTo>
                <a:cubicBezTo>
                  <a:pt x="24997" y="1120"/>
                  <a:pt x="24991" y="1118"/>
                  <a:pt x="24984" y="1118"/>
                </a:cubicBezTo>
                <a:close/>
                <a:moveTo>
                  <a:pt x="25454" y="1289"/>
                </a:moveTo>
                <a:cubicBezTo>
                  <a:pt x="25430" y="1289"/>
                  <a:pt x="25406" y="1289"/>
                  <a:pt x="25406" y="1312"/>
                </a:cubicBezTo>
                <a:cubicBezTo>
                  <a:pt x="25394" y="1336"/>
                  <a:pt x="25406" y="1348"/>
                  <a:pt x="25418" y="1360"/>
                </a:cubicBezTo>
                <a:cubicBezTo>
                  <a:pt x="25501" y="1383"/>
                  <a:pt x="25572" y="1419"/>
                  <a:pt x="25643" y="1443"/>
                </a:cubicBezTo>
                <a:cubicBezTo>
                  <a:pt x="25643" y="1454"/>
                  <a:pt x="25654" y="1454"/>
                  <a:pt x="25654" y="1454"/>
                </a:cubicBezTo>
                <a:cubicBezTo>
                  <a:pt x="25666" y="1454"/>
                  <a:pt x="25690" y="1443"/>
                  <a:pt x="25690" y="1430"/>
                </a:cubicBezTo>
                <a:cubicBezTo>
                  <a:pt x="25701" y="1407"/>
                  <a:pt x="25690" y="1383"/>
                  <a:pt x="25666" y="1383"/>
                </a:cubicBezTo>
                <a:cubicBezTo>
                  <a:pt x="25595" y="1348"/>
                  <a:pt x="25524" y="1325"/>
                  <a:pt x="25454" y="1289"/>
                </a:cubicBezTo>
                <a:close/>
                <a:moveTo>
                  <a:pt x="15086" y="1268"/>
                </a:moveTo>
                <a:cubicBezTo>
                  <a:pt x="15077" y="1268"/>
                  <a:pt x="15068" y="1271"/>
                  <a:pt x="15062" y="1277"/>
                </a:cubicBezTo>
                <a:cubicBezTo>
                  <a:pt x="14991" y="1312"/>
                  <a:pt x="14920" y="1360"/>
                  <a:pt x="14861" y="1407"/>
                </a:cubicBezTo>
                <a:cubicBezTo>
                  <a:pt x="14838" y="1419"/>
                  <a:pt x="14838" y="1443"/>
                  <a:pt x="14849" y="1454"/>
                </a:cubicBezTo>
                <a:cubicBezTo>
                  <a:pt x="14861" y="1466"/>
                  <a:pt x="14873" y="1478"/>
                  <a:pt x="14885" y="1478"/>
                </a:cubicBezTo>
                <a:lnTo>
                  <a:pt x="14896" y="1466"/>
                </a:lnTo>
                <a:cubicBezTo>
                  <a:pt x="14967" y="1419"/>
                  <a:pt x="15027" y="1372"/>
                  <a:pt x="15098" y="1336"/>
                </a:cubicBezTo>
                <a:cubicBezTo>
                  <a:pt x="15109" y="1325"/>
                  <a:pt x="15121" y="1301"/>
                  <a:pt x="15109" y="1277"/>
                </a:cubicBezTo>
                <a:cubicBezTo>
                  <a:pt x="15103" y="1271"/>
                  <a:pt x="15095" y="1268"/>
                  <a:pt x="15086" y="1268"/>
                </a:cubicBezTo>
                <a:close/>
                <a:moveTo>
                  <a:pt x="25878" y="1473"/>
                </a:moveTo>
                <a:cubicBezTo>
                  <a:pt x="25866" y="1473"/>
                  <a:pt x="25852" y="1481"/>
                  <a:pt x="25843" y="1490"/>
                </a:cubicBezTo>
                <a:cubicBezTo>
                  <a:pt x="25832" y="1514"/>
                  <a:pt x="25843" y="1537"/>
                  <a:pt x="25867" y="1537"/>
                </a:cubicBezTo>
                <a:cubicBezTo>
                  <a:pt x="25938" y="1572"/>
                  <a:pt x="26009" y="1596"/>
                  <a:pt x="26080" y="1632"/>
                </a:cubicBezTo>
                <a:lnTo>
                  <a:pt x="26103" y="1632"/>
                </a:lnTo>
                <a:cubicBezTo>
                  <a:pt x="26116" y="1632"/>
                  <a:pt x="26127" y="1632"/>
                  <a:pt x="26127" y="1620"/>
                </a:cubicBezTo>
                <a:cubicBezTo>
                  <a:pt x="26139" y="1596"/>
                  <a:pt x="26127" y="1572"/>
                  <a:pt x="26116" y="1572"/>
                </a:cubicBezTo>
                <a:cubicBezTo>
                  <a:pt x="26045" y="1537"/>
                  <a:pt x="25961" y="1501"/>
                  <a:pt x="25890" y="1478"/>
                </a:cubicBezTo>
                <a:cubicBezTo>
                  <a:pt x="25887" y="1474"/>
                  <a:pt x="25883" y="1473"/>
                  <a:pt x="25878" y="1473"/>
                </a:cubicBezTo>
                <a:close/>
                <a:moveTo>
                  <a:pt x="14688" y="1541"/>
                </a:moveTo>
                <a:cubicBezTo>
                  <a:pt x="14679" y="1541"/>
                  <a:pt x="14669" y="1544"/>
                  <a:pt x="14660" y="1549"/>
                </a:cubicBezTo>
                <a:cubicBezTo>
                  <a:pt x="14601" y="1596"/>
                  <a:pt x="14542" y="1656"/>
                  <a:pt x="14471" y="1703"/>
                </a:cubicBezTo>
                <a:cubicBezTo>
                  <a:pt x="14459" y="1714"/>
                  <a:pt x="14459" y="1738"/>
                  <a:pt x="14471" y="1750"/>
                </a:cubicBezTo>
                <a:cubicBezTo>
                  <a:pt x="14483" y="1761"/>
                  <a:pt x="14483" y="1761"/>
                  <a:pt x="14494" y="1761"/>
                </a:cubicBezTo>
                <a:lnTo>
                  <a:pt x="14518" y="1761"/>
                </a:lnTo>
                <a:cubicBezTo>
                  <a:pt x="14578" y="1703"/>
                  <a:pt x="14648" y="1656"/>
                  <a:pt x="14707" y="1608"/>
                </a:cubicBezTo>
                <a:cubicBezTo>
                  <a:pt x="14719" y="1596"/>
                  <a:pt x="14731" y="1572"/>
                  <a:pt x="14719" y="1561"/>
                </a:cubicBezTo>
                <a:cubicBezTo>
                  <a:pt x="14712" y="1547"/>
                  <a:pt x="14701" y="1541"/>
                  <a:pt x="14688" y="1541"/>
                </a:cubicBezTo>
                <a:close/>
                <a:moveTo>
                  <a:pt x="14317" y="1848"/>
                </a:moveTo>
                <a:cubicBezTo>
                  <a:pt x="14308" y="1848"/>
                  <a:pt x="14299" y="1850"/>
                  <a:pt x="14294" y="1856"/>
                </a:cubicBezTo>
                <a:cubicBezTo>
                  <a:pt x="14234" y="1903"/>
                  <a:pt x="14176" y="1963"/>
                  <a:pt x="14116" y="2022"/>
                </a:cubicBezTo>
                <a:cubicBezTo>
                  <a:pt x="14105" y="2034"/>
                  <a:pt x="14092" y="2057"/>
                  <a:pt x="14116" y="2069"/>
                </a:cubicBezTo>
                <a:cubicBezTo>
                  <a:pt x="14116" y="2081"/>
                  <a:pt x="14128" y="2081"/>
                  <a:pt x="14140" y="2081"/>
                </a:cubicBezTo>
                <a:cubicBezTo>
                  <a:pt x="14152" y="2081"/>
                  <a:pt x="14152" y="2081"/>
                  <a:pt x="14163" y="2069"/>
                </a:cubicBezTo>
                <a:cubicBezTo>
                  <a:pt x="14223" y="2022"/>
                  <a:pt x="14282" y="1963"/>
                  <a:pt x="14341" y="1916"/>
                </a:cubicBezTo>
                <a:cubicBezTo>
                  <a:pt x="14352" y="1892"/>
                  <a:pt x="14352" y="1880"/>
                  <a:pt x="14341" y="1856"/>
                </a:cubicBezTo>
                <a:cubicBezTo>
                  <a:pt x="14335" y="1850"/>
                  <a:pt x="14326" y="1848"/>
                  <a:pt x="14317" y="1848"/>
                </a:cubicBezTo>
                <a:close/>
                <a:moveTo>
                  <a:pt x="13962" y="2179"/>
                </a:moveTo>
                <a:cubicBezTo>
                  <a:pt x="13954" y="2179"/>
                  <a:pt x="13945" y="2181"/>
                  <a:pt x="13939" y="2187"/>
                </a:cubicBezTo>
                <a:lnTo>
                  <a:pt x="13774" y="2353"/>
                </a:lnTo>
                <a:cubicBezTo>
                  <a:pt x="13761" y="2376"/>
                  <a:pt x="13761" y="2400"/>
                  <a:pt x="13774" y="2412"/>
                </a:cubicBezTo>
                <a:lnTo>
                  <a:pt x="13821" y="2412"/>
                </a:lnTo>
                <a:cubicBezTo>
                  <a:pt x="13880" y="2353"/>
                  <a:pt x="13939" y="2294"/>
                  <a:pt x="13986" y="2234"/>
                </a:cubicBezTo>
                <a:cubicBezTo>
                  <a:pt x="14010" y="2223"/>
                  <a:pt x="14010" y="2199"/>
                  <a:pt x="13986" y="2187"/>
                </a:cubicBezTo>
                <a:cubicBezTo>
                  <a:pt x="13980" y="2181"/>
                  <a:pt x="13971" y="2179"/>
                  <a:pt x="13962" y="2179"/>
                </a:cubicBezTo>
                <a:close/>
                <a:moveTo>
                  <a:pt x="13631" y="2521"/>
                </a:moveTo>
                <a:cubicBezTo>
                  <a:pt x="13623" y="2521"/>
                  <a:pt x="13614" y="2524"/>
                  <a:pt x="13608" y="2530"/>
                </a:cubicBezTo>
                <a:cubicBezTo>
                  <a:pt x="13561" y="2589"/>
                  <a:pt x="13501" y="2660"/>
                  <a:pt x="13454" y="2720"/>
                </a:cubicBezTo>
                <a:cubicBezTo>
                  <a:pt x="13443" y="2731"/>
                  <a:pt x="13443" y="2755"/>
                  <a:pt x="13454" y="2767"/>
                </a:cubicBezTo>
                <a:cubicBezTo>
                  <a:pt x="13466" y="2778"/>
                  <a:pt x="13478" y="2778"/>
                  <a:pt x="13478" y="2778"/>
                </a:cubicBezTo>
                <a:cubicBezTo>
                  <a:pt x="13490" y="2778"/>
                  <a:pt x="13501" y="2767"/>
                  <a:pt x="13514" y="2767"/>
                </a:cubicBezTo>
                <a:cubicBezTo>
                  <a:pt x="13561" y="2707"/>
                  <a:pt x="13608" y="2636"/>
                  <a:pt x="13667" y="2578"/>
                </a:cubicBezTo>
                <a:cubicBezTo>
                  <a:pt x="13679" y="2565"/>
                  <a:pt x="13679" y="2542"/>
                  <a:pt x="13655" y="2530"/>
                </a:cubicBezTo>
                <a:cubicBezTo>
                  <a:pt x="13649" y="2524"/>
                  <a:pt x="13640" y="2521"/>
                  <a:pt x="13631" y="2521"/>
                </a:cubicBezTo>
                <a:close/>
                <a:moveTo>
                  <a:pt x="13329" y="2889"/>
                </a:moveTo>
                <a:cubicBezTo>
                  <a:pt x="13318" y="2889"/>
                  <a:pt x="13307" y="2895"/>
                  <a:pt x="13301" y="2909"/>
                </a:cubicBezTo>
                <a:cubicBezTo>
                  <a:pt x="13253" y="2967"/>
                  <a:pt x="13206" y="3027"/>
                  <a:pt x="13159" y="3098"/>
                </a:cubicBezTo>
                <a:cubicBezTo>
                  <a:pt x="13147" y="3109"/>
                  <a:pt x="13147" y="3133"/>
                  <a:pt x="13159" y="3145"/>
                </a:cubicBezTo>
                <a:cubicBezTo>
                  <a:pt x="13170" y="3156"/>
                  <a:pt x="13183" y="3156"/>
                  <a:pt x="13183" y="3156"/>
                </a:cubicBezTo>
                <a:cubicBezTo>
                  <a:pt x="13194" y="3156"/>
                  <a:pt x="13206" y="3145"/>
                  <a:pt x="13218" y="3133"/>
                </a:cubicBezTo>
                <a:cubicBezTo>
                  <a:pt x="13265" y="3074"/>
                  <a:pt x="13312" y="3015"/>
                  <a:pt x="13359" y="2944"/>
                </a:cubicBezTo>
                <a:cubicBezTo>
                  <a:pt x="13372" y="2932"/>
                  <a:pt x="13372" y="2909"/>
                  <a:pt x="13348" y="2896"/>
                </a:cubicBezTo>
                <a:cubicBezTo>
                  <a:pt x="13343" y="2892"/>
                  <a:pt x="13336" y="2889"/>
                  <a:pt x="13329" y="2889"/>
                </a:cubicBezTo>
                <a:close/>
                <a:moveTo>
                  <a:pt x="13040" y="3278"/>
                </a:moveTo>
                <a:cubicBezTo>
                  <a:pt x="13031" y="3278"/>
                  <a:pt x="13023" y="3281"/>
                  <a:pt x="13017" y="3287"/>
                </a:cubicBezTo>
                <a:cubicBezTo>
                  <a:pt x="12970" y="3358"/>
                  <a:pt x="12922" y="3429"/>
                  <a:pt x="12887" y="3487"/>
                </a:cubicBezTo>
                <a:cubicBezTo>
                  <a:pt x="12875" y="3511"/>
                  <a:pt x="12875" y="3535"/>
                  <a:pt x="12899" y="3547"/>
                </a:cubicBezTo>
                <a:lnTo>
                  <a:pt x="12910" y="3547"/>
                </a:lnTo>
                <a:cubicBezTo>
                  <a:pt x="12922" y="3547"/>
                  <a:pt x="12934" y="3547"/>
                  <a:pt x="12946" y="3535"/>
                </a:cubicBezTo>
                <a:cubicBezTo>
                  <a:pt x="12981" y="3464"/>
                  <a:pt x="13028" y="3393"/>
                  <a:pt x="13076" y="3334"/>
                </a:cubicBezTo>
                <a:cubicBezTo>
                  <a:pt x="13088" y="3322"/>
                  <a:pt x="13088" y="3298"/>
                  <a:pt x="13064" y="3287"/>
                </a:cubicBezTo>
                <a:cubicBezTo>
                  <a:pt x="13058" y="3281"/>
                  <a:pt x="13049" y="3278"/>
                  <a:pt x="13040" y="3278"/>
                </a:cubicBezTo>
                <a:close/>
                <a:moveTo>
                  <a:pt x="12804" y="3677"/>
                </a:moveTo>
                <a:cubicBezTo>
                  <a:pt x="12781" y="3677"/>
                  <a:pt x="12768" y="3677"/>
                  <a:pt x="12757" y="3689"/>
                </a:cubicBezTo>
                <a:cubicBezTo>
                  <a:pt x="12710" y="3760"/>
                  <a:pt x="12674" y="3831"/>
                  <a:pt x="12626" y="3902"/>
                </a:cubicBezTo>
                <a:cubicBezTo>
                  <a:pt x="12615" y="3913"/>
                  <a:pt x="12626" y="3937"/>
                  <a:pt x="12639" y="3949"/>
                </a:cubicBezTo>
                <a:cubicBezTo>
                  <a:pt x="12650" y="3949"/>
                  <a:pt x="12650" y="3960"/>
                  <a:pt x="12662" y="3960"/>
                </a:cubicBezTo>
                <a:cubicBezTo>
                  <a:pt x="12674" y="3960"/>
                  <a:pt x="12686" y="3949"/>
                  <a:pt x="12697" y="3937"/>
                </a:cubicBezTo>
                <a:cubicBezTo>
                  <a:pt x="12733" y="3866"/>
                  <a:pt x="12768" y="3795"/>
                  <a:pt x="12816" y="3736"/>
                </a:cubicBezTo>
                <a:cubicBezTo>
                  <a:pt x="12828" y="3713"/>
                  <a:pt x="12816" y="3689"/>
                  <a:pt x="12804" y="3677"/>
                </a:cubicBezTo>
                <a:close/>
                <a:moveTo>
                  <a:pt x="12556" y="4091"/>
                </a:moveTo>
                <a:cubicBezTo>
                  <a:pt x="12544" y="4091"/>
                  <a:pt x="12521" y="4091"/>
                  <a:pt x="12508" y="4114"/>
                </a:cubicBezTo>
                <a:lnTo>
                  <a:pt x="12402" y="4327"/>
                </a:lnTo>
                <a:cubicBezTo>
                  <a:pt x="12390" y="4339"/>
                  <a:pt x="12402" y="4362"/>
                  <a:pt x="12414" y="4375"/>
                </a:cubicBezTo>
                <a:lnTo>
                  <a:pt x="12437" y="4375"/>
                </a:lnTo>
                <a:cubicBezTo>
                  <a:pt x="12450" y="4375"/>
                  <a:pt x="12461" y="4375"/>
                  <a:pt x="12461" y="4351"/>
                </a:cubicBezTo>
                <a:cubicBezTo>
                  <a:pt x="12497" y="4280"/>
                  <a:pt x="12532" y="4220"/>
                  <a:pt x="12579" y="4149"/>
                </a:cubicBezTo>
                <a:cubicBezTo>
                  <a:pt x="12591" y="4126"/>
                  <a:pt x="12579" y="4102"/>
                  <a:pt x="12556" y="4091"/>
                </a:cubicBezTo>
                <a:close/>
                <a:moveTo>
                  <a:pt x="12319" y="4520"/>
                </a:moveTo>
                <a:cubicBezTo>
                  <a:pt x="12310" y="4520"/>
                  <a:pt x="12303" y="4526"/>
                  <a:pt x="12295" y="4540"/>
                </a:cubicBezTo>
                <a:lnTo>
                  <a:pt x="12190" y="4753"/>
                </a:lnTo>
                <a:cubicBezTo>
                  <a:pt x="12190" y="4776"/>
                  <a:pt x="12190" y="4800"/>
                  <a:pt x="12213" y="4800"/>
                </a:cubicBezTo>
                <a:cubicBezTo>
                  <a:pt x="12213" y="4811"/>
                  <a:pt x="12225" y="4811"/>
                  <a:pt x="12225" y="4811"/>
                </a:cubicBezTo>
                <a:cubicBezTo>
                  <a:pt x="12237" y="4811"/>
                  <a:pt x="12248" y="4800"/>
                  <a:pt x="12260" y="4788"/>
                </a:cubicBezTo>
                <a:cubicBezTo>
                  <a:pt x="12295" y="4717"/>
                  <a:pt x="12319" y="4646"/>
                  <a:pt x="12355" y="4575"/>
                </a:cubicBezTo>
                <a:cubicBezTo>
                  <a:pt x="12366" y="4551"/>
                  <a:pt x="12355" y="4528"/>
                  <a:pt x="12343" y="4528"/>
                </a:cubicBezTo>
                <a:cubicBezTo>
                  <a:pt x="12333" y="4523"/>
                  <a:pt x="12325" y="4520"/>
                  <a:pt x="12319" y="4520"/>
                </a:cubicBezTo>
                <a:close/>
                <a:moveTo>
                  <a:pt x="12142" y="4953"/>
                </a:moveTo>
                <a:cubicBezTo>
                  <a:pt x="12130" y="4953"/>
                  <a:pt x="12106" y="4966"/>
                  <a:pt x="12095" y="4977"/>
                </a:cubicBezTo>
                <a:cubicBezTo>
                  <a:pt x="12071" y="5048"/>
                  <a:pt x="12035" y="5131"/>
                  <a:pt x="12012" y="5202"/>
                </a:cubicBezTo>
                <a:cubicBezTo>
                  <a:pt x="12000" y="5213"/>
                  <a:pt x="12012" y="5237"/>
                  <a:pt x="12024" y="5249"/>
                </a:cubicBezTo>
                <a:lnTo>
                  <a:pt x="12035" y="5249"/>
                </a:lnTo>
                <a:cubicBezTo>
                  <a:pt x="12059" y="5249"/>
                  <a:pt x="12071" y="5237"/>
                  <a:pt x="12071" y="5226"/>
                </a:cubicBezTo>
                <a:cubicBezTo>
                  <a:pt x="12106" y="5155"/>
                  <a:pt x="12130" y="5084"/>
                  <a:pt x="12166" y="5001"/>
                </a:cubicBezTo>
                <a:cubicBezTo>
                  <a:pt x="12166" y="4989"/>
                  <a:pt x="12166" y="4966"/>
                  <a:pt x="12142" y="4953"/>
                </a:cubicBezTo>
                <a:close/>
                <a:moveTo>
                  <a:pt x="11964" y="5403"/>
                </a:moveTo>
                <a:cubicBezTo>
                  <a:pt x="11953" y="5403"/>
                  <a:pt x="11929" y="5403"/>
                  <a:pt x="11917" y="5426"/>
                </a:cubicBezTo>
                <a:cubicBezTo>
                  <a:pt x="11894" y="5497"/>
                  <a:pt x="11870" y="5580"/>
                  <a:pt x="11846" y="5651"/>
                </a:cubicBezTo>
                <a:cubicBezTo>
                  <a:pt x="11835" y="5675"/>
                  <a:pt x="11846" y="5686"/>
                  <a:pt x="11859" y="5699"/>
                </a:cubicBezTo>
                <a:lnTo>
                  <a:pt x="11870" y="5699"/>
                </a:lnTo>
                <a:cubicBezTo>
                  <a:pt x="11894" y="5699"/>
                  <a:pt x="11906" y="5686"/>
                  <a:pt x="11906" y="5675"/>
                </a:cubicBezTo>
                <a:cubicBezTo>
                  <a:pt x="11941" y="5604"/>
                  <a:pt x="11964" y="5521"/>
                  <a:pt x="11988" y="5450"/>
                </a:cubicBezTo>
                <a:cubicBezTo>
                  <a:pt x="12000" y="5426"/>
                  <a:pt x="11988" y="5415"/>
                  <a:pt x="11964" y="5403"/>
                </a:cubicBezTo>
                <a:close/>
                <a:moveTo>
                  <a:pt x="11811" y="5852"/>
                </a:moveTo>
                <a:cubicBezTo>
                  <a:pt x="11799" y="5852"/>
                  <a:pt x="11775" y="5864"/>
                  <a:pt x="11764" y="5875"/>
                </a:cubicBezTo>
                <a:cubicBezTo>
                  <a:pt x="11740" y="5959"/>
                  <a:pt x="11717" y="6030"/>
                  <a:pt x="11693" y="6112"/>
                </a:cubicBezTo>
                <a:cubicBezTo>
                  <a:pt x="11693" y="6136"/>
                  <a:pt x="11704" y="6148"/>
                  <a:pt x="11728" y="6159"/>
                </a:cubicBezTo>
                <a:cubicBezTo>
                  <a:pt x="11752" y="6159"/>
                  <a:pt x="11764" y="6148"/>
                  <a:pt x="11764" y="6136"/>
                </a:cubicBezTo>
                <a:cubicBezTo>
                  <a:pt x="11788" y="6053"/>
                  <a:pt x="11811" y="5982"/>
                  <a:pt x="11835" y="5899"/>
                </a:cubicBezTo>
                <a:cubicBezTo>
                  <a:pt x="11846" y="5888"/>
                  <a:pt x="11835" y="5864"/>
                  <a:pt x="11811" y="5852"/>
                </a:cubicBezTo>
                <a:close/>
                <a:moveTo>
                  <a:pt x="11681" y="6313"/>
                </a:moveTo>
                <a:cubicBezTo>
                  <a:pt x="11657" y="6313"/>
                  <a:pt x="11633" y="6325"/>
                  <a:pt x="11633" y="6348"/>
                </a:cubicBezTo>
                <a:cubicBezTo>
                  <a:pt x="11610" y="6419"/>
                  <a:pt x="11598" y="6502"/>
                  <a:pt x="11575" y="6573"/>
                </a:cubicBezTo>
                <a:cubicBezTo>
                  <a:pt x="11575" y="6597"/>
                  <a:pt x="11586" y="6621"/>
                  <a:pt x="11598" y="6621"/>
                </a:cubicBezTo>
                <a:lnTo>
                  <a:pt x="11610" y="6621"/>
                </a:lnTo>
                <a:cubicBezTo>
                  <a:pt x="11622" y="6621"/>
                  <a:pt x="11646" y="6608"/>
                  <a:pt x="11646" y="6597"/>
                </a:cubicBezTo>
                <a:cubicBezTo>
                  <a:pt x="11669" y="6514"/>
                  <a:pt x="11681" y="6443"/>
                  <a:pt x="11704" y="6361"/>
                </a:cubicBezTo>
                <a:cubicBezTo>
                  <a:pt x="11704" y="6348"/>
                  <a:pt x="11693" y="6325"/>
                  <a:pt x="11681" y="6313"/>
                </a:cubicBezTo>
                <a:close/>
                <a:moveTo>
                  <a:pt x="11555" y="6783"/>
                </a:moveTo>
                <a:cubicBezTo>
                  <a:pt x="11543" y="6783"/>
                  <a:pt x="11528" y="6800"/>
                  <a:pt x="11528" y="6810"/>
                </a:cubicBezTo>
                <a:cubicBezTo>
                  <a:pt x="11504" y="6892"/>
                  <a:pt x="11492" y="6975"/>
                  <a:pt x="11480" y="7046"/>
                </a:cubicBezTo>
                <a:cubicBezTo>
                  <a:pt x="11468" y="7070"/>
                  <a:pt x="11480" y="7081"/>
                  <a:pt x="11504" y="7094"/>
                </a:cubicBezTo>
                <a:lnTo>
                  <a:pt x="11515" y="7094"/>
                </a:lnTo>
                <a:cubicBezTo>
                  <a:pt x="11528" y="7094"/>
                  <a:pt x="11539" y="7081"/>
                  <a:pt x="11551" y="7058"/>
                </a:cubicBezTo>
                <a:cubicBezTo>
                  <a:pt x="11563" y="6987"/>
                  <a:pt x="11575" y="6904"/>
                  <a:pt x="11598" y="6821"/>
                </a:cubicBezTo>
                <a:cubicBezTo>
                  <a:pt x="11598" y="6810"/>
                  <a:pt x="11586" y="6786"/>
                  <a:pt x="11563" y="6786"/>
                </a:cubicBezTo>
                <a:cubicBezTo>
                  <a:pt x="11560" y="6784"/>
                  <a:pt x="11558" y="6783"/>
                  <a:pt x="11555" y="6783"/>
                </a:cubicBezTo>
                <a:close/>
                <a:moveTo>
                  <a:pt x="11457" y="7254"/>
                </a:moveTo>
                <a:cubicBezTo>
                  <a:pt x="11446" y="7254"/>
                  <a:pt x="11433" y="7265"/>
                  <a:pt x="11433" y="7283"/>
                </a:cubicBezTo>
                <a:cubicBezTo>
                  <a:pt x="11421" y="7365"/>
                  <a:pt x="11409" y="7448"/>
                  <a:pt x="11397" y="7519"/>
                </a:cubicBezTo>
                <a:cubicBezTo>
                  <a:pt x="11397" y="7543"/>
                  <a:pt x="11409" y="7554"/>
                  <a:pt x="11421" y="7566"/>
                </a:cubicBezTo>
                <a:lnTo>
                  <a:pt x="11433" y="7566"/>
                </a:lnTo>
                <a:cubicBezTo>
                  <a:pt x="11444" y="7566"/>
                  <a:pt x="11468" y="7554"/>
                  <a:pt x="11468" y="7530"/>
                </a:cubicBezTo>
                <a:cubicBezTo>
                  <a:pt x="11480" y="7460"/>
                  <a:pt x="11492" y="7377"/>
                  <a:pt x="11504" y="7294"/>
                </a:cubicBezTo>
                <a:cubicBezTo>
                  <a:pt x="11504" y="7270"/>
                  <a:pt x="11492" y="7259"/>
                  <a:pt x="11468" y="7259"/>
                </a:cubicBezTo>
                <a:cubicBezTo>
                  <a:pt x="11465" y="7256"/>
                  <a:pt x="11461" y="7254"/>
                  <a:pt x="11457" y="7254"/>
                </a:cubicBezTo>
                <a:close/>
                <a:moveTo>
                  <a:pt x="11409" y="7732"/>
                </a:moveTo>
                <a:cubicBezTo>
                  <a:pt x="11386" y="7732"/>
                  <a:pt x="11373" y="7743"/>
                  <a:pt x="11362" y="7756"/>
                </a:cubicBezTo>
                <a:cubicBezTo>
                  <a:pt x="11362" y="7838"/>
                  <a:pt x="11350" y="7921"/>
                  <a:pt x="11338" y="8003"/>
                </a:cubicBezTo>
                <a:cubicBezTo>
                  <a:pt x="11338" y="8016"/>
                  <a:pt x="11350" y="8039"/>
                  <a:pt x="11373" y="8039"/>
                </a:cubicBezTo>
                <a:cubicBezTo>
                  <a:pt x="11397" y="8039"/>
                  <a:pt x="11409" y="8027"/>
                  <a:pt x="11409" y="8003"/>
                </a:cubicBezTo>
                <a:cubicBezTo>
                  <a:pt x="11421" y="7932"/>
                  <a:pt x="11433" y="7850"/>
                  <a:pt x="11433" y="7767"/>
                </a:cubicBezTo>
                <a:cubicBezTo>
                  <a:pt x="11444" y="7743"/>
                  <a:pt x="11421" y="7732"/>
                  <a:pt x="11409" y="7732"/>
                </a:cubicBezTo>
                <a:close/>
                <a:moveTo>
                  <a:pt x="9612" y="8158"/>
                </a:moveTo>
                <a:cubicBezTo>
                  <a:pt x="9589" y="8169"/>
                  <a:pt x="9576" y="8181"/>
                  <a:pt x="9576" y="8205"/>
                </a:cubicBezTo>
                <a:cubicBezTo>
                  <a:pt x="9576" y="8216"/>
                  <a:pt x="9589" y="8240"/>
                  <a:pt x="9612" y="8240"/>
                </a:cubicBezTo>
                <a:cubicBezTo>
                  <a:pt x="9695" y="8228"/>
                  <a:pt x="9766" y="8228"/>
                  <a:pt x="9849" y="8228"/>
                </a:cubicBezTo>
                <a:cubicBezTo>
                  <a:pt x="9872" y="8228"/>
                  <a:pt x="9884" y="8216"/>
                  <a:pt x="9884" y="8193"/>
                </a:cubicBezTo>
                <a:cubicBezTo>
                  <a:pt x="9884" y="8169"/>
                  <a:pt x="9872" y="8158"/>
                  <a:pt x="9849" y="8158"/>
                </a:cubicBezTo>
                <a:close/>
                <a:moveTo>
                  <a:pt x="10085" y="8158"/>
                </a:moveTo>
                <a:cubicBezTo>
                  <a:pt x="10073" y="8158"/>
                  <a:pt x="10049" y="8169"/>
                  <a:pt x="10049" y="8193"/>
                </a:cubicBezTo>
                <a:cubicBezTo>
                  <a:pt x="10049" y="8216"/>
                  <a:pt x="10062" y="8228"/>
                  <a:pt x="10085" y="8228"/>
                </a:cubicBezTo>
                <a:cubicBezTo>
                  <a:pt x="10168" y="8240"/>
                  <a:pt x="10251" y="8240"/>
                  <a:pt x="10322" y="8240"/>
                </a:cubicBezTo>
                <a:lnTo>
                  <a:pt x="10322" y="8252"/>
                </a:lnTo>
                <a:cubicBezTo>
                  <a:pt x="10345" y="8252"/>
                  <a:pt x="10357" y="8228"/>
                  <a:pt x="10357" y="8216"/>
                </a:cubicBezTo>
                <a:cubicBezTo>
                  <a:pt x="10369" y="8193"/>
                  <a:pt x="10345" y="8181"/>
                  <a:pt x="10333" y="8169"/>
                </a:cubicBezTo>
                <a:cubicBezTo>
                  <a:pt x="10251" y="8169"/>
                  <a:pt x="10168" y="8158"/>
                  <a:pt x="10085" y="8158"/>
                </a:cubicBezTo>
                <a:close/>
                <a:moveTo>
                  <a:pt x="9364" y="8181"/>
                </a:moveTo>
                <a:cubicBezTo>
                  <a:pt x="9281" y="8181"/>
                  <a:pt x="9210" y="8193"/>
                  <a:pt x="9127" y="8205"/>
                </a:cubicBezTo>
                <a:cubicBezTo>
                  <a:pt x="9104" y="8205"/>
                  <a:pt x="9092" y="8228"/>
                  <a:pt x="9092" y="8240"/>
                </a:cubicBezTo>
                <a:cubicBezTo>
                  <a:pt x="9092" y="8263"/>
                  <a:pt x="9116" y="8276"/>
                  <a:pt x="9127" y="8276"/>
                </a:cubicBezTo>
                <a:lnTo>
                  <a:pt x="9140" y="8276"/>
                </a:lnTo>
                <a:cubicBezTo>
                  <a:pt x="9210" y="8263"/>
                  <a:pt x="9293" y="8252"/>
                  <a:pt x="9376" y="8252"/>
                </a:cubicBezTo>
                <a:cubicBezTo>
                  <a:pt x="9387" y="8252"/>
                  <a:pt x="9411" y="8228"/>
                  <a:pt x="9400" y="8216"/>
                </a:cubicBezTo>
                <a:cubicBezTo>
                  <a:pt x="9400" y="8193"/>
                  <a:pt x="9387" y="8181"/>
                  <a:pt x="9364" y="8181"/>
                </a:cubicBezTo>
                <a:close/>
                <a:moveTo>
                  <a:pt x="10557" y="8201"/>
                </a:moveTo>
                <a:cubicBezTo>
                  <a:pt x="10542" y="8201"/>
                  <a:pt x="10534" y="8219"/>
                  <a:pt x="10534" y="8228"/>
                </a:cubicBezTo>
                <a:cubicBezTo>
                  <a:pt x="10522" y="8252"/>
                  <a:pt x="10546" y="8263"/>
                  <a:pt x="10558" y="8276"/>
                </a:cubicBezTo>
                <a:cubicBezTo>
                  <a:pt x="10640" y="8276"/>
                  <a:pt x="10724" y="8287"/>
                  <a:pt x="10795" y="8311"/>
                </a:cubicBezTo>
                <a:lnTo>
                  <a:pt x="10806" y="8311"/>
                </a:lnTo>
                <a:cubicBezTo>
                  <a:pt x="10818" y="8311"/>
                  <a:pt x="10830" y="8299"/>
                  <a:pt x="10842" y="8276"/>
                </a:cubicBezTo>
                <a:cubicBezTo>
                  <a:pt x="10842" y="8252"/>
                  <a:pt x="10830" y="8240"/>
                  <a:pt x="10806" y="8240"/>
                </a:cubicBezTo>
                <a:cubicBezTo>
                  <a:pt x="10735" y="8216"/>
                  <a:pt x="10653" y="8205"/>
                  <a:pt x="10569" y="8205"/>
                </a:cubicBezTo>
                <a:cubicBezTo>
                  <a:pt x="10565" y="8202"/>
                  <a:pt x="10561" y="8201"/>
                  <a:pt x="10557" y="8201"/>
                </a:cubicBezTo>
                <a:close/>
                <a:moveTo>
                  <a:pt x="8891" y="8240"/>
                </a:moveTo>
                <a:cubicBezTo>
                  <a:pt x="8809" y="8252"/>
                  <a:pt x="8725" y="8263"/>
                  <a:pt x="8654" y="8276"/>
                </a:cubicBezTo>
                <a:cubicBezTo>
                  <a:pt x="8631" y="8287"/>
                  <a:pt x="8619" y="8299"/>
                  <a:pt x="8619" y="8323"/>
                </a:cubicBezTo>
                <a:cubicBezTo>
                  <a:pt x="8631" y="8334"/>
                  <a:pt x="8643" y="8347"/>
                  <a:pt x="8654" y="8347"/>
                </a:cubicBezTo>
                <a:lnTo>
                  <a:pt x="8667" y="8347"/>
                </a:lnTo>
                <a:cubicBezTo>
                  <a:pt x="8738" y="8334"/>
                  <a:pt x="8820" y="8323"/>
                  <a:pt x="8903" y="8311"/>
                </a:cubicBezTo>
                <a:cubicBezTo>
                  <a:pt x="8914" y="8311"/>
                  <a:pt x="8938" y="8287"/>
                  <a:pt x="8927" y="8263"/>
                </a:cubicBezTo>
                <a:cubicBezTo>
                  <a:pt x="8927" y="8252"/>
                  <a:pt x="8903" y="8240"/>
                  <a:pt x="8891" y="8240"/>
                </a:cubicBezTo>
                <a:close/>
                <a:moveTo>
                  <a:pt x="11031" y="8283"/>
                </a:moveTo>
                <a:cubicBezTo>
                  <a:pt x="11020" y="8283"/>
                  <a:pt x="11007" y="8293"/>
                  <a:pt x="11007" y="8311"/>
                </a:cubicBezTo>
                <a:cubicBezTo>
                  <a:pt x="10995" y="8334"/>
                  <a:pt x="11007" y="8347"/>
                  <a:pt x="11031" y="8347"/>
                </a:cubicBezTo>
                <a:lnTo>
                  <a:pt x="11090" y="8370"/>
                </a:lnTo>
                <a:cubicBezTo>
                  <a:pt x="11149" y="8382"/>
                  <a:pt x="11208" y="8394"/>
                  <a:pt x="11255" y="8405"/>
                </a:cubicBezTo>
                <a:lnTo>
                  <a:pt x="11267" y="8405"/>
                </a:lnTo>
                <a:cubicBezTo>
                  <a:pt x="11291" y="8405"/>
                  <a:pt x="11302" y="8394"/>
                  <a:pt x="11302" y="8382"/>
                </a:cubicBezTo>
                <a:cubicBezTo>
                  <a:pt x="11315" y="8370"/>
                  <a:pt x="11302" y="8347"/>
                  <a:pt x="11279" y="8334"/>
                </a:cubicBezTo>
                <a:lnTo>
                  <a:pt x="11102" y="8299"/>
                </a:lnTo>
                <a:lnTo>
                  <a:pt x="11042" y="8287"/>
                </a:lnTo>
                <a:cubicBezTo>
                  <a:pt x="11039" y="8284"/>
                  <a:pt x="11035" y="8283"/>
                  <a:pt x="11031" y="8283"/>
                </a:cubicBezTo>
                <a:close/>
                <a:moveTo>
                  <a:pt x="8429" y="8330"/>
                </a:moveTo>
                <a:cubicBezTo>
                  <a:pt x="8425" y="8330"/>
                  <a:pt x="8421" y="8331"/>
                  <a:pt x="8418" y="8334"/>
                </a:cubicBezTo>
                <a:cubicBezTo>
                  <a:pt x="8336" y="8347"/>
                  <a:pt x="8265" y="8370"/>
                  <a:pt x="8181" y="8382"/>
                </a:cubicBezTo>
                <a:cubicBezTo>
                  <a:pt x="8158" y="8394"/>
                  <a:pt x="8146" y="8405"/>
                  <a:pt x="8158" y="8429"/>
                </a:cubicBezTo>
                <a:cubicBezTo>
                  <a:pt x="8158" y="8441"/>
                  <a:pt x="8170" y="8453"/>
                  <a:pt x="8194" y="8453"/>
                </a:cubicBezTo>
                <a:lnTo>
                  <a:pt x="8205" y="8453"/>
                </a:lnTo>
                <a:cubicBezTo>
                  <a:pt x="8276" y="8441"/>
                  <a:pt x="8359" y="8418"/>
                  <a:pt x="8430" y="8394"/>
                </a:cubicBezTo>
                <a:cubicBezTo>
                  <a:pt x="8454" y="8394"/>
                  <a:pt x="8465" y="8370"/>
                  <a:pt x="8454" y="8358"/>
                </a:cubicBezTo>
                <a:cubicBezTo>
                  <a:pt x="8454" y="8341"/>
                  <a:pt x="8441" y="8330"/>
                  <a:pt x="8429" y="8330"/>
                </a:cubicBezTo>
                <a:close/>
                <a:moveTo>
                  <a:pt x="11362" y="8205"/>
                </a:moveTo>
                <a:cubicBezTo>
                  <a:pt x="11338" y="8205"/>
                  <a:pt x="11326" y="8216"/>
                  <a:pt x="11326" y="8240"/>
                </a:cubicBezTo>
                <a:cubicBezTo>
                  <a:pt x="11315" y="8323"/>
                  <a:pt x="11315" y="8405"/>
                  <a:pt x="11315" y="8476"/>
                </a:cubicBezTo>
                <a:cubicBezTo>
                  <a:pt x="11315" y="8500"/>
                  <a:pt x="11326" y="8512"/>
                  <a:pt x="11350" y="8524"/>
                </a:cubicBezTo>
                <a:cubicBezTo>
                  <a:pt x="11362" y="8524"/>
                  <a:pt x="11386" y="8500"/>
                  <a:pt x="11386" y="8489"/>
                </a:cubicBezTo>
                <a:cubicBezTo>
                  <a:pt x="11386" y="8405"/>
                  <a:pt x="11386" y="8323"/>
                  <a:pt x="11397" y="8240"/>
                </a:cubicBezTo>
                <a:cubicBezTo>
                  <a:pt x="11397" y="8228"/>
                  <a:pt x="11386" y="8205"/>
                  <a:pt x="11362" y="8205"/>
                </a:cubicBezTo>
                <a:close/>
                <a:moveTo>
                  <a:pt x="11497" y="8401"/>
                </a:moveTo>
                <a:cubicBezTo>
                  <a:pt x="11481" y="8401"/>
                  <a:pt x="11468" y="8412"/>
                  <a:pt x="11468" y="8429"/>
                </a:cubicBezTo>
                <a:cubicBezTo>
                  <a:pt x="11457" y="8453"/>
                  <a:pt x="11468" y="8465"/>
                  <a:pt x="11492" y="8476"/>
                </a:cubicBezTo>
                <a:cubicBezTo>
                  <a:pt x="11563" y="8500"/>
                  <a:pt x="11646" y="8524"/>
                  <a:pt x="11717" y="8547"/>
                </a:cubicBezTo>
                <a:lnTo>
                  <a:pt x="11728" y="8547"/>
                </a:lnTo>
                <a:cubicBezTo>
                  <a:pt x="11740" y="8547"/>
                  <a:pt x="11752" y="8536"/>
                  <a:pt x="11764" y="8524"/>
                </a:cubicBezTo>
                <a:cubicBezTo>
                  <a:pt x="11764" y="8512"/>
                  <a:pt x="11764" y="8489"/>
                  <a:pt x="11740" y="8476"/>
                </a:cubicBezTo>
                <a:cubicBezTo>
                  <a:pt x="11669" y="8453"/>
                  <a:pt x="11586" y="8429"/>
                  <a:pt x="11515" y="8405"/>
                </a:cubicBezTo>
                <a:cubicBezTo>
                  <a:pt x="11509" y="8402"/>
                  <a:pt x="11503" y="8401"/>
                  <a:pt x="11497" y="8401"/>
                </a:cubicBezTo>
                <a:close/>
                <a:moveTo>
                  <a:pt x="7963" y="8448"/>
                </a:moveTo>
                <a:cubicBezTo>
                  <a:pt x="7958" y="8448"/>
                  <a:pt x="7951" y="8450"/>
                  <a:pt x="7945" y="8453"/>
                </a:cubicBezTo>
                <a:cubicBezTo>
                  <a:pt x="7874" y="8476"/>
                  <a:pt x="7792" y="8500"/>
                  <a:pt x="7721" y="8524"/>
                </a:cubicBezTo>
                <a:cubicBezTo>
                  <a:pt x="7697" y="8524"/>
                  <a:pt x="7685" y="8547"/>
                  <a:pt x="7697" y="8571"/>
                </a:cubicBezTo>
                <a:cubicBezTo>
                  <a:pt x="7697" y="8583"/>
                  <a:pt x="7721" y="8594"/>
                  <a:pt x="7732" y="8594"/>
                </a:cubicBezTo>
                <a:lnTo>
                  <a:pt x="7745" y="8594"/>
                </a:lnTo>
                <a:cubicBezTo>
                  <a:pt x="7815" y="8559"/>
                  <a:pt x="7898" y="8536"/>
                  <a:pt x="7969" y="8524"/>
                </a:cubicBezTo>
                <a:cubicBezTo>
                  <a:pt x="7992" y="8512"/>
                  <a:pt x="8005" y="8489"/>
                  <a:pt x="7992" y="8476"/>
                </a:cubicBezTo>
                <a:cubicBezTo>
                  <a:pt x="7992" y="8459"/>
                  <a:pt x="7980" y="8448"/>
                  <a:pt x="7963" y="8448"/>
                </a:cubicBezTo>
                <a:close/>
                <a:moveTo>
                  <a:pt x="11947" y="8566"/>
                </a:moveTo>
                <a:cubicBezTo>
                  <a:pt x="11934" y="8566"/>
                  <a:pt x="11926" y="8574"/>
                  <a:pt x="11917" y="8583"/>
                </a:cubicBezTo>
                <a:cubicBezTo>
                  <a:pt x="11906" y="8607"/>
                  <a:pt x="11917" y="8630"/>
                  <a:pt x="11941" y="8630"/>
                </a:cubicBezTo>
                <a:cubicBezTo>
                  <a:pt x="12012" y="8665"/>
                  <a:pt x="12083" y="8689"/>
                  <a:pt x="12154" y="8725"/>
                </a:cubicBezTo>
                <a:lnTo>
                  <a:pt x="12166" y="8725"/>
                </a:lnTo>
                <a:cubicBezTo>
                  <a:pt x="12190" y="8725"/>
                  <a:pt x="12201" y="8725"/>
                  <a:pt x="12201" y="8713"/>
                </a:cubicBezTo>
                <a:cubicBezTo>
                  <a:pt x="12213" y="8689"/>
                  <a:pt x="12201" y="8665"/>
                  <a:pt x="12190" y="8665"/>
                </a:cubicBezTo>
                <a:cubicBezTo>
                  <a:pt x="12119" y="8630"/>
                  <a:pt x="12035" y="8594"/>
                  <a:pt x="11964" y="8571"/>
                </a:cubicBezTo>
                <a:cubicBezTo>
                  <a:pt x="11958" y="8568"/>
                  <a:pt x="11952" y="8566"/>
                  <a:pt x="11947" y="8566"/>
                </a:cubicBezTo>
                <a:close/>
                <a:moveTo>
                  <a:pt x="7496" y="8594"/>
                </a:moveTo>
                <a:cubicBezTo>
                  <a:pt x="7414" y="8618"/>
                  <a:pt x="7343" y="8654"/>
                  <a:pt x="7272" y="8678"/>
                </a:cubicBezTo>
                <a:cubicBezTo>
                  <a:pt x="7248" y="8689"/>
                  <a:pt x="7236" y="8701"/>
                  <a:pt x="7248" y="8725"/>
                </a:cubicBezTo>
                <a:cubicBezTo>
                  <a:pt x="7248" y="8736"/>
                  <a:pt x="7259" y="8749"/>
                  <a:pt x="7283" y="8749"/>
                </a:cubicBezTo>
                <a:lnTo>
                  <a:pt x="7295" y="8749"/>
                </a:lnTo>
                <a:cubicBezTo>
                  <a:pt x="7366" y="8713"/>
                  <a:pt x="7437" y="8689"/>
                  <a:pt x="7519" y="8665"/>
                </a:cubicBezTo>
                <a:cubicBezTo>
                  <a:pt x="7532" y="8654"/>
                  <a:pt x="7543" y="8642"/>
                  <a:pt x="7543" y="8618"/>
                </a:cubicBezTo>
                <a:cubicBezTo>
                  <a:pt x="7532" y="8594"/>
                  <a:pt x="7508" y="8594"/>
                  <a:pt x="7496" y="8594"/>
                </a:cubicBezTo>
                <a:close/>
                <a:moveTo>
                  <a:pt x="7060" y="8767"/>
                </a:moveTo>
                <a:cubicBezTo>
                  <a:pt x="7055" y="8767"/>
                  <a:pt x="7050" y="8769"/>
                  <a:pt x="7047" y="8772"/>
                </a:cubicBezTo>
                <a:cubicBezTo>
                  <a:pt x="6964" y="8796"/>
                  <a:pt x="6893" y="8831"/>
                  <a:pt x="6822" y="8855"/>
                </a:cubicBezTo>
                <a:cubicBezTo>
                  <a:pt x="6799" y="8867"/>
                  <a:pt x="6799" y="8890"/>
                  <a:pt x="6799" y="8902"/>
                </a:cubicBezTo>
                <a:cubicBezTo>
                  <a:pt x="6810" y="8914"/>
                  <a:pt x="6822" y="8925"/>
                  <a:pt x="6834" y="8925"/>
                </a:cubicBezTo>
                <a:lnTo>
                  <a:pt x="6846" y="8925"/>
                </a:lnTo>
                <a:cubicBezTo>
                  <a:pt x="6917" y="8890"/>
                  <a:pt x="6999" y="8867"/>
                  <a:pt x="7070" y="8831"/>
                </a:cubicBezTo>
                <a:cubicBezTo>
                  <a:pt x="7083" y="8831"/>
                  <a:pt x="7094" y="8807"/>
                  <a:pt x="7094" y="8784"/>
                </a:cubicBezTo>
                <a:cubicBezTo>
                  <a:pt x="7086" y="8776"/>
                  <a:pt x="7072" y="8767"/>
                  <a:pt x="7060" y="8767"/>
                </a:cubicBezTo>
                <a:close/>
                <a:moveTo>
                  <a:pt x="12384" y="8767"/>
                </a:moveTo>
                <a:cubicBezTo>
                  <a:pt x="12371" y="8767"/>
                  <a:pt x="12363" y="8776"/>
                  <a:pt x="12355" y="8784"/>
                </a:cubicBezTo>
                <a:cubicBezTo>
                  <a:pt x="12343" y="8807"/>
                  <a:pt x="12355" y="8820"/>
                  <a:pt x="12366" y="8831"/>
                </a:cubicBezTo>
                <a:cubicBezTo>
                  <a:pt x="12437" y="8878"/>
                  <a:pt x="12508" y="8914"/>
                  <a:pt x="12568" y="8961"/>
                </a:cubicBezTo>
                <a:lnTo>
                  <a:pt x="12591" y="8961"/>
                </a:lnTo>
                <a:cubicBezTo>
                  <a:pt x="12603" y="8961"/>
                  <a:pt x="12615" y="8961"/>
                  <a:pt x="12615" y="8949"/>
                </a:cubicBezTo>
                <a:cubicBezTo>
                  <a:pt x="12626" y="8925"/>
                  <a:pt x="12626" y="8902"/>
                  <a:pt x="12615" y="8890"/>
                </a:cubicBezTo>
                <a:cubicBezTo>
                  <a:pt x="12544" y="8855"/>
                  <a:pt x="12473" y="8807"/>
                  <a:pt x="12402" y="8772"/>
                </a:cubicBezTo>
                <a:cubicBezTo>
                  <a:pt x="12395" y="8769"/>
                  <a:pt x="12389" y="8767"/>
                  <a:pt x="12384" y="8767"/>
                </a:cubicBezTo>
                <a:close/>
                <a:moveTo>
                  <a:pt x="11338" y="8689"/>
                </a:moveTo>
                <a:cubicBezTo>
                  <a:pt x="11326" y="8689"/>
                  <a:pt x="11302" y="8701"/>
                  <a:pt x="11302" y="8725"/>
                </a:cubicBezTo>
                <a:lnTo>
                  <a:pt x="11302" y="8749"/>
                </a:lnTo>
                <a:cubicBezTo>
                  <a:pt x="11302" y="8820"/>
                  <a:pt x="11302" y="8890"/>
                  <a:pt x="11315" y="8961"/>
                </a:cubicBezTo>
                <a:cubicBezTo>
                  <a:pt x="11315" y="8985"/>
                  <a:pt x="11326" y="8996"/>
                  <a:pt x="11350" y="8996"/>
                </a:cubicBezTo>
                <a:cubicBezTo>
                  <a:pt x="11362" y="8996"/>
                  <a:pt x="11386" y="8985"/>
                  <a:pt x="11386" y="8961"/>
                </a:cubicBezTo>
                <a:cubicBezTo>
                  <a:pt x="11373" y="8890"/>
                  <a:pt x="11373" y="8820"/>
                  <a:pt x="11373" y="8749"/>
                </a:cubicBezTo>
                <a:lnTo>
                  <a:pt x="11373" y="8725"/>
                </a:lnTo>
                <a:cubicBezTo>
                  <a:pt x="11373" y="8701"/>
                  <a:pt x="11362" y="8689"/>
                  <a:pt x="11338" y="8689"/>
                </a:cubicBezTo>
                <a:close/>
                <a:moveTo>
                  <a:pt x="6618" y="8956"/>
                </a:moveTo>
                <a:cubicBezTo>
                  <a:pt x="6611" y="8956"/>
                  <a:pt x="6604" y="8958"/>
                  <a:pt x="6597" y="8961"/>
                </a:cubicBezTo>
                <a:cubicBezTo>
                  <a:pt x="6526" y="8985"/>
                  <a:pt x="6456" y="9020"/>
                  <a:pt x="6385" y="9056"/>
                </a:cubicBezTo>
                <a:cubicBezTo>
                  <a:pt x="6361" y="9067"/>
                  <a:pt x="6361" y="9091"/>
                  <a:pt x="6361" y="9103"/>
                </a:cubicBezTo>
                <a:cubicBezTo>
                  <a:pt x="6373" y="9115"/>
                  <a:pt x="6385" y="9127"/>
                  <a:pt x="6397" y="9127"/>
                </a:cubicBezTo>
                <a:lnTo>
                  <a:pt x="6408" y="9127"/>
                </a:lnTo>
                <a:cubicBezTo>
                  <a:pt x="6479" y="9091"/>
                  <a:pt x="6562" y="9056"/>
                  <a:pt x="6633" y="9020"/>
                </a:cubicBezTo>
                <a:cubicBezTo>
                  <a:pt x="6645" y="9009"/>
                  <a:pt x="6657" y="8996"/>
                  <a:pt x="6645" y="8973"/>
                </a:cubicBezTo>
                <a:cubicBezTo>
                  <a:pt x="6645" y="8965"/>
                  <a:pt x="6633" y="8956"/>
                  <a:pt x="6618" y="8956"/>
                </a:cubicBezTo>
                <a:close/>
                <a:moveTo>
                  <a:pt x="12791" y="9027"/>
                </a:moveTo>
                <a:cubicBezTo>
                  <a:pt x="12779" y="9027"/>
                  <a:pt x="12765" y="9036"/>
                  <a:pt x="12757" y="9044"/>
                </a:cubicBezTo>
                <a:cubicBezTo>
                  <a:pt x="12745" y="9056"/>
                  <a:pt x="12745" y="9080"/>
                  <a:pt x="12757" y="9091"/>
                </a:cubicBezTo>
                <a:cubicBezTo>
                  <a:pt x="12828" y="9138"/>
                  <a:pt x="12887" y="9198"/>
                  <a:pt x="12946" y="9245"/>
                </a:cubicBezTo>
                <a:cubicBezTo>
                  <a:pt x="12946" y="9256"/>
                  <a:pt x="12957" y="9256"/>
                  <a:pt x="12970" y="9256"/>
                </a:cubicBezTo>
                <a:cubicBezTo>
                  <a:pt x="12970" y="9256"/>
                  <a:pt x="12981" y="9256"/>
                  <a:pt x="12993" y="9245"/>
                </a:cubicBezTo>
                <a:cubicBezTo>
                  <a:pt x="13005" y="9233"/>
                  <a:pt x="13005" y="9209"/>
                  <a:pt x="12993" y="9198"/>
                </a:cubicBezTo>
                <a:cubicBezTo>
                  <a:pt x="12934" y="9138"/>
                  <a:pt x="12875" y="9091"/>
                  <a:pt x="12804" y="9032"/>
                </a:cubicBezTo>
                <a:cubicBezTo>
                  <a:pt x="12801" y="9029"/>
                  <a:pt x="12796" y="9027"/>
                  <a:pt x="12791" y="9027"/>
                </a:cubicBezTo>
                <a:close/>
                <a:moveTo>
                  <a:pt x="6184" y="9157"/>
                </a:moveTo>
                <a:cubicBezTo>
                  <a:pt x="6179" y="9157"/>
                  <a:pt x="6175" y="9159"/>
                  <a:pt x="6172" y="9162"/>
                </a:cubicBezTo>
                <a:cubicBezTo>
                  <a:pt x="6090" y="9198"/>
                  <a:pt x="6019" y="9233"/>
                  <a:pt x="5948" y="9269"/>
                </a:cubicBezTo>
                <a:cubicBezTo>
                  <a:pt x="5935" y="9280"/>
                  <a:pt x="5924" y="9304"/>
                  <a:pt x="5935" y="9327"/>
                </a:cubicBezTo>
                <a:cubicBezTo>
                  <a:pt x="5948" y="9340"/>
                  <a:pt x="5959" y="9340"/>
                  <a:pt x="5971" y="9340"/>
                </a:cubicBezTo>
                <a:lnTo>
                  <a:pt x="5983" y="9340"/>
                </a:lnTo>
                <a:lnTo>
                  <a:pt x="6195" y="9233"/>
                </a:lnTo>
                <a:cubicBezTo>
                  <a:pt x="6219" y="9221"/>
                  <a:pt x="6219" y="9198"/>
                  <a:pt x="6219" y="9186"/>
                </a:cubicBezTo>
                <a:cubicBezTo>
                  <a:pt x="6211" y="9168"/>
                  <a:pt x="6196" y="9157"/>
                  <a:pt x="6184" y="9157"/>
                </a:cubicBezTo>
                <a:close/>
                <a:moveTo>
                  <a:pt x="11350" y="9162"/>
                </a:moveTo>
                <a:cubicBezTo>
                  <a:pt x="11338" y="9162"/>
                  <a:pt x="11315" y="9186"/>
                  <a:pt x="11326" y="9198"/>
                </a:cubicBezTo>
                <a:cubicBezTo>
                  <a:pt x="11326" y="9280"/>
                  <a:pt x="11338" y="9363"/>
                  <a:pt x="11338" y="9446"/>
                </a:cubicBezTo>
                <a:cubicBezTo>
                  <a:pt x="11350" y="9458"/>
                  <a:pt x="11362" y="9469"/>
                  <a:pt x="11373" y="9469"/>
                </a:cubicBezTo>
                <a:lnTo>
                  <a:pt x="11386" y="9469"/>
                </a:lnTo>
                <a:cubicBezTo>
                  <a:pt x="11397" y="9469"/>
                  <a:pt x="11421" y="9458"/>
                  <a:pt x="11409" y="9434"/>
                </a:cubicBezTo>
                <a:cubicBezTo>
                  <a:pt x="11409" y="9363"/>
                  <a:pt x="11397" y="9280"/>
                  <a:pt x="11397" y="9198"/>
                </a:cubicBezTo>
                <a:cubicBezTo>
                  <a:pt x="11397" y="9174"/>
                  <a:pt x="11373" y="9162"/>
                  <a:pt x="11350" y="9162"/>
                </a:cubicBezTo>
                <a:close/>
                <a:moveTo>
                  <a:pt x="5755" y="9382"/>
                </a:moveTo>
                <a:cubicBezTo>
                  <a:pt x="5749" y="9382"/>
                  <a:pt x="5742" y="9383"/>
                  <a:pt x="5735" y="9387"/>
                </a:cubicBezTo>
                <a:cubicBezTo>
                  <a:pt x="5664" y="9422"/>
                  <a:pt x="5604" y="9469"/>
                  <a:pt x="5533" y="9505"/>
                </a:cubicBezTo>
                <a:cubicBezTo>
                  <a:pt x="5510" y="9517"/>
                  <a:pt x="5510" y="9540"/>
                  <a:pt x="5522" y="9552"/>
                </a:cubicBezTo>
                <a:cubicBezTo>
                  <a:pt x="5522" y="9564"/>
                  <a:pt x="5533" y="9576"/>
                  <a:pt x="5546" y="9576"/>
                </a:cubicBezTo>
                <a:cubicBezTo>
                  <a:pt x="5557" y="9576"/>
                  <a:pt x="5557" y="9576"/>
                  <a:pt x="5569" y="9564"/>
                </a:cubicBezTo>
                <a:cubicBezTo>
                  <a:pt x="5640" y="9529"/>
                  <a:pt x="5699" y="9493"/>
                  <a:pt x="5770" y="9446"/>
                </a:cubicBezTo>
                <a:cubicBezTo>
                  <a:pt x="5793" y="9446"/>
                  <a:pt x="5793" y="9422"/>
                  <a:pt x="5793" y="9398"/>
                </a:cubicBezTo>
                <a:cubicBezTo>
                  <a:pt x="5785" y="9390"/>
                  <a:pt x="5771" y="9382"/>
                  <a:pt x="5755" y="9382"/>
                </a:cubicBezTo>
                <a:close/>
                <a:moveTo>
                  <a:pt x="13128" y="9361"/>
                </a:moveTo>
                <a:cubicBezTo>
                  <a:pt x="13119" y="9361"/>
                  <a:pt x="13109" y="9365"/>
                  <a:pt x="13099" y="9375"/>
                </a:cubicBezTo>
                <a:cubicBezTo>
                  <a:pt x="13088" y="9387"/>
                  <a:pt x="13088" y="9411"/>
                  <a:pt x="13099" y="9422"/>
                </a:cubicBezTo>
                <a:cubicBezTo>
                  <a:pt x="13147" y="9482"/>
                  <a:pt x="13194" y="9552"/>
                  <a:pt x="13230" y="9611"/>
                </a:cubicBezTo>
                <a:cubicBezTo>
                  <a:pt x="13241" y="9623"/>
                  <a:pt x="13253" y="9635"/>
                  <a:pt x="13265" y="9635"/>
                </a:cubicBezTo>
                <a:lnTo>
                  <a:pt x="13277" y="9623"/>
                </a:lnTo>
                <a:cubicBezTo>
                  <a:pt x="13301" y="9611"/>
                  <a:pt x="13301" y="9587"/>
                  <a:pt x="13301" y="9576"/>
                </a:cubicBezTo>
                <a:cubicBezTo>
                  <a:pt x="13253" y="9505"/>
                  <a:pt x="13206" y="9446"/>
                  <a:pt x="13159" y="9375"/>
                </a:cubicBezTo>
                <a:cubicBezTo>
                  <a:pt x="13152" y="9368"/>
                  <a:pt x="13141" y="9361"/>
                  <a:pt x="13128" y="9361"/>
                </a:cubicBezTo>
                <a:close/>
                <a:moveTo>
                  <a:pt x="5339" y="9618"/>
                </a:moveTo>
                <a:cubicBezTo>
                  <a:pt x="5334" y="9618"/>
                  <a:pt x="5328" y="9620"/>
                  <a:pt x="5321" y="9623"/>
                </a:cubicBezTo>
                <a:cubicBezTo>
                  <a:pt x="5250" y="9671"/>
                  <a:pt x="5179" y="9706"/>
                  <a:pt x="5120" y="9753"/>
                </a:cubicBezTo>
                <a:cubicBezTo>
                  <a:pt x="5096" y="9765"/>
                  <a:pt x="5096" y="9789"/>
                  <a:pt x="5108" y="9800"/>
                </a:cubicBezTo>
                <a:cubicBezTo>
                  <a:pt x="5108" y="9813"/>
                  <a:pt x="5120" y="9813"/>
                  <a:pt x="5131" y="9813"/>
                </a:cubicBezTo>
                <a:lnTo>
                  <a:pt x="5155" y="9813"/>
                </a:lnTo>
                <a:cubicBezTo>
                  <a:pt x="5226" y="9765"/>
                  <a:pt x="5286" y="9729"/>
                  <a:pt x="5357" y="9694"/>
                </a:cubicBezTo>
                <a:cubicBezTo>
                  <a:pt x="5380" y="9682"/>
                  <a:pt x="5380" y="9658"/>
                  <a:pt x="5368" y="9635"/>
                </a:cubicBezTo>
                <a:cubicBezTo>
                  <a:pt x="5360" y="9627"/>
                  <a:pt x="5351" y="9618"/>
                  <a:pt x="5339" y="9618"/>
                </a:cubicBezTo>
                <a:close/>
                <a:moveTo>
                  <a:pt x="11420" y="9642"/>
                </a:moveTo>
                <a:cubicBezTo>
                  <a:pt x="11416" y="9642"/>
                  <a:pt x="11412" y="9644"/>
                  <a:pt x="11409" y="9647"/>
                </a:cubicBezTo>
                <a:cubicBezTo>
                  <a:pt x="11386" y="9647"/>
                  <a:pt x="11373" y="9658"/>
                  <a:pt x="11373" y="9682"/>
                </a:cubicBezTo>
                <a:cubicBezTo>
                  <a:pt x="11386" y="9765"/>
                  <a:pt x="11409" y="9848"/>
                  <a:pt x="11421" y="9918"/>
                </a:cubicBezTo>
                <a:cubicBezTo>
                  <a:pt x="11433" y="9931"/>
                  <a:pt x="11444" y="9942"/>
                  <a:pt x="11457" y="9942"/>
                </a:cubicBezTo>
                <a:lnTo>
                  <a:pt x="11468" y="9942"/>
                </a:lnTo>
                <a:cubicBezTo>
                  <a:pt x="11492" y="9942"/>
                  <a:pt x="11504" y="9918"/>
                  <a:pt x="11492" y="9907"/>
                </a:cubicBezTo>
                <a:cubicBezTo>
                  <a:pt x="11480" y="9836"/>
                  <a:pt x="11457" y="9753"/>
                  <a:pt x="11444" y="9671"/>
                </a:cubicBezTo>
                <a:cubicBezTo>
                  <a:pt x="11444" y="9653"/>
                  <a:pt x="11432" y="9642"/>
                  <a:pt x="11420" y="9642"/>
                </a:cubicBezTo>
                <a:close/>
                <a:moveTo>
                  <a:pt x="4907" y="9871"/>
                </a:moveTo>
                <a:cubicBezTo>
                  <a:pt x="4848" y="9918"/>
                  <a:pt x="4777" y="9966"/>
                  <a:pt x="4706" y="10002"/>
                </a:cubicBezTo>
                <a:cubicBezTo>
                  <a:pt x="4695" y="10013"/>
                  <a:pt x="4695" y="10037"/>
                  <a:pt x="4695" y="10060"/>
                </a:cubicBezTo>
                <a:cubicBezTo>
                  <a:pt x="4706" y="10073"/>
                  <a:pt x="4718" y="10073"/>
                  <a:pt x="4730" y="10073"/>
                </a:cubicBezTo>
                <a:lnTo>
                  <a:pt x="4753" y="10073"/>
                </a:lnTo>
                <a:cubicBezTo>
                  <a:pt x="4813" y="10025"/>
                  <a:pt x="4884" y="9978"/>
                  <a:pt x="4955" y="9942"/>
                </a:cubicBezTo>
                <a:cubicBezTo>
                  <a:pt x="4966" y="9931"/>
                  <a:pt x="4978" y="9907"/>
                  <a:pt x="4966" y="9884"/>
                </a:cubicBezTo>
                <a:cubicBezTo>
                  <a:pt x="4955" y="9871"/>
                  <a:pt x="4931" y="9871"/>
                  <a:pt x="4907" y="9871"/>
                </a:cubicBezTo>
                <a:close/>
                <a:moveTo>
                  <a:pt x="13366" y="9772"/>
                </a:moveTo>
                <a:cubicBezTo>
                  <a:pt x="13361" y="9772"/>
                  <a:pt x="13354" y="9774"/>
                  <a:pt x="13348" y="9777"/>
                </a:cubicBezTo>
                <a:cubicBezTo>
                  <a:pt x="13336" y="9789"/>
                  <a:pt x="13324" y="9800"/>
                  <a:pt x="13336" y="9824"/>
                </a:cubicBezTo>
                <a:cubicBezTo>
                  <a:pt x="13359" y="9895"/>
                  <a:pt x="13372" y="9978"/>
                  <a:pt x="13383" y="10049"/>
                </a:cubicBezTo>
                <a:cubicBezTo>
                  <a:pt x="13383" y="10060"/>
                  <a:pt x="13407" y="10084"/>
                  <a:pt x="13419" y="10084"/>
                </a:cubicBezTo>
                <a:lnTo>
                  <a:pt x="13430" y="10084"/>
                </a:lnTo>
                <a:cubicBezTo>
                  <a:pt x="13443" y="10073"/>
                  <a:pt x="13454" y="10060"/>
                  <a:pt x="13454" y="10037"/>
                </a:cubicBezTo>
                <a:cubicBezTo>
                  <a:pt x="13443" y="9954"/>
                  <a:pt x="13430" y="9884"/>
                  <a:pt x="13395" y="9800"/>
                </a:cubicBezTo>
                <a:cubicBezTo>
                  <a:pt x="13395" y="9783"/>
                  <a:pt x="13383" y="9772"/>
                  <a:pt x="13366" y="9772"/>
                </a:cubicBezTo>
                <a:close/>
                <a:moveTo>
                  <a:pt x="4539" y="10134"/>
                </a:moveTo>
                <a:cubicBezTo>
                  <a:pt x="4529" y="10134"/>
                  <a:pt x="4517" y="10137"/>
                  <a:pt x="4505" y="10144"/>
                </a:cubicBezTo>
                <a:cubicBezTo>
                  <a:pt x="4446" y="10179"/>
                  <a:pt x="4375" y="10226"/>
                  <a:pt x="4316" y="10273"/>
                </a:cubicBezTo>
                <a:cubicBezTo>
                  <a:pt x="4293" y="10285"/>
                  <a:pt x="4293" y="10309"/>
                  <a:pt x="4304" y="10320"/>
                </a:cubicBezTo>
                <a:cubicBezTo>
                  <a:pt x="4304" y="10333"/>
                  <a:pt x="4316" y="10344"/>
                  <a:pt x="4328" y="10344"/>
                </a:cubicBezTo>
                <a:cubicBezTo>
                  <a:pt x="4340" y="10344"/>
                  <a:pt x="4351" y="10333"/>
                  <a:pt x="4351" y="10333"/>
                </a:cubicBezTo>
                <a:cubicBezTo>
                  <a:pt x="4422" y="10285"/>
                  <a:pt x="4482" y="10238"/>
                  <a:pt x="4553" y="10202"/>
                </a:cubicBezTo>
                <a:cubicBezTo>
                  <a:pt x="4564" y="10191"/>
                  <a:pt x="4576" y="10167"/>
                  <a:pt x="4564" y="10144"/>
                </a:cubicBezTo>
                <a:cubicBezTo>
                  <a:pt x="4558" y="10137"/>
                  <a:pt x="4550" y="10134"/>
                  <a:pt x="4539" y="10134"/>
                </a:cubicBezTo>
                <a:close/>
                <a:moveTo>
                  <a:pt x="11527" y="10103"/>
                </a:moveTo>
                <a:cubicBezTo>
                  <a:pt x="11523" y="10103"/>
                  <a:pt x="11518" y="10105"/>
                  <a:pt x="11515" y="10108"/>
                </a:cubicBezTo>
                <a:cubicBezTo>
                  <a:pt x="11492" y="10120"/>
                  <a:pt x="11480" y="10131"/>
                  <a:pt x="11492" y="10155"/>
                </a:cubicBezTo>
                <a:cubicBezTo>
                  <a:pt x="11515" y="10238"/>
                  <a:pt x="11551" y="10309"/>
                  <a:pt x="11586" y="10380"/>
                </a:cubicBezTo>
                <a:cubicBezTo>
                  <a:pt x="11586" y="10391"/>
                  <a:pt x="11598" y="10404"/>
                  <a:pt x="11610" y="10404"/>
                </a:cubicBezTo>
                <a:cubicBezTo>
                  <a:pt x="11622" y="10404"/>
                  <a:pt x="11622" y="10404"/>
                  <a:pt x="11633" y="10391"/>
                </a:cubicBezTo>
                <a:cubicBezTo>
                  <a:pt x="11646" y="10391"/>
                  <a:pt x="11657" y="10368"/>
                  <a:pt x="11646" y="10344"/>
                </a:cubicBezTo>
                <a:cubicBezTo>
                  <a:pt x="11610" y="10285"/>
                  <a:pt x="11586" y="10215"/>
                  <a:pt x="11563" y="10131"/>
                </a:cubicBezTo>
                <a:cubicBezTo>
                  <a:pt x="11554" y="10114"/>
                  <a:pt x="11539" y="10103"/>
                  <a:pt x="11527" y="10103"/>
                </a:cubicBezTo>
                <a:close/>
                <a:moveTo>
                  <a:pt x="13417" y="10247"/>
                </a:moveTo>
                <a:cubicBezTo>
                  <a:pt x="13399" y="10247"/>
                  <a:pt x="13383" y="10264"/>
                  <a:pt x="13383" y="10273"/>
                </a:cubicBezTo>
                <a:cubicBezTo>
                  <a:pt x="13372" y="10356"/>
                  <a:pt x="13359" y="10427"/>
                  <a:pt x="13324" y="10498"/>
                </a:cubicBezTo>
                <a:cubicBezTo>
                  <a:pt x="13312" y="10510"/>
                  <a:pt x="13324" y="10533"/>
                  <a:pt x="13348" y="10546"/>
                </a:cubicBezTo>
                <a:lnTo>
                  <a:pt x="13359" y="10546"/>
                </a:lnTo>
                <a:cubicBezTo>
                  <a:pt x="13372" y="10546"/>
                  <a:pt x="13383" y="10546"/>
                  <a:pt x="13395" y="10522"/>
                </a:cubicBezTo>
                <a:cubicBezTo>
                  <a:pt x="13419" y="10451"/>
                  <a:pt x="13443" y="10368"/>
                  <a:pt x="13454" y="10285"/>
                </a:cubicBezTo>
                <a:cubicBezTo>
                  <a:pt x="13454" y="10262"/>
                  <a:pt x="13443" y="10250"/>
                  <a:pt x="13430" y="10250"/>
                </a:cubicBezTo>
                <a:cubicBezTo>
                  <a:pt x="13426" y="10247"/>
                  <a:pt x="13422" y="10247"/>
                  <a:pt x="13417" y="10247"/>
                </a:cubicBezTo>
                <a:close/>
                <a:moveTo>
                  <a:pt x="4139" y="10407"/>
                </a:moveTo>
                <a:cubicBezTo>
                  <a:pt x="4130" y="10407"/>
                  <a:pt x="4121" y="10409"/>
                  <a:pt x="4115" y="10415"/>
                </a:cubicBezTo>
                <a:cubicBezTo>
                  <a:pt x="4044" y="10462"/>
                  <a:pt x="3985" y="10510"/>
                  <a:pt x="3914" y="10557"/>
                </a:cubicBezTo>
                <a:cubicBezTo>
                  <a:pt x="3902" y="10569"/>
                  <a:pt x="3902" y="10581"/>
                  <a:pt x="3914" y="10604"/>
                </a:cubicBezTo>
                <a:cubicBezTo>
                  <a:pt x="3914" y="10616"/>
                  <a:pt x="3926" y="10616"/>
                  <a:pt x="3938" y="10616"/>
                </a:cubicBezTo>
                <a:cubicBezTo>
                  <a:pt x="3949" y="10616"/>
                  <a:pt x="3962" y="10616"/>
                  <a:pt x="3962" y="10604"/>
                </a:cubicBezTo>
                <a:cubicBezTo>
                  <a:pt x="4020" y="10569"/>
                  <a:pt x="4091" y="10522"/>
                  <a:pt x="4151" y="10475"/>
                </a:cubicBezTo>
                <a:cubicBezTo>
                  <a:pt x="4174" y="10462"/>
                  <a:pt x="4174" y="10439"/>
                  <a:pt x="4162" y="10415"/>
                </a:cubicBezTo>
                <a:cubicBezTo>
                  <a:pt x="4156" y="10409"/>
                  <a:pt x="4148" y="10407"/>
                  <a:pt x="4139" y="10407"/>
                </a:cubicBezTo>
                <a:close/>
                <a:moveTo>
                  <a:pt x="11745" y="10526"/>
                </a:moveTo>
                <a:cubicBezTo>
                  <a:pt x="11736" y="10526"/>
                  <a:pt x="11726" y="10529"/>
                  <a:pt x="11717" y="10533"/>
                </a:cubicBezTo>
                <a:cubicBezTo>
                  <a:pt x="11704" y="10546"/>
                  <a:pt x="11704" y="10569"/>
                  <a:pt x="11717" y="10593"/>
                </a:cubicBezTo>
                <a:lnTo>
                  <a:pt x="11788" y="10664"/>
                </a:lnTo>
                <a:cubicBezTo>
                  <a:pt x="11823" y="10687"/>
                  <a:pt x="11870" y="10722"/>
                  <a:pt x="11906" y="10746"/>
                </a:cubicBezTo>
                <a:cubicBezTo>
                  <a:pt x="11906" y="10758"/>
                  <a:pt x="11917" y="10758"/>
                  <a:pt x="11929" y="10758"/>
                </a:cubicBezTo>
                <a:cubicBezTo>
                  <a:pt x="11941" y="10758"/>
                  <a:pt x="11953" y="10746"/>
                  <a:pt x="11953" y="10746"/>
                </a:cubicBezTo>
                <a:cubicBezTo>
                  <a:pt x="11964" y="10722"/>
                  <a:pt x="11964" y="10699"/>
                  <a:pt x="11941" y="10687"/>
                </a:cubicBezTo>
                <a:cubicBezTo>
                  <a:pt x="11906" y="10664"/>
                  <a:pt x="11870" y="10640"/>
                  <a:pt x="11835" y="10604"/>
                </a:cubicBezTo>
                <a:cubicBezTo>
                  <a:pt x="11811" y="10581"/>
                  <a:pt x="11788" y="10569"/>
                  <a:pt x="11775" y="10546"/>
                </a:cubicBezTo>
                <a:cubicBezTo>
                  <a:pt x="11769" y="10532"/>
                  <a:pt x="11758" y="10526"/>
                  <a:pt x="11745" y="10526"/>
                </a:cubicBezTo>
                <a:close/>
                <a:moveTo>
                  <a:pt x="3748" y="10690"/>
                </a:moveTo>
                <a:cubicBezTo>
                  <a:pt x="3740" y="10690"/>
                  <a:pt x="3731" y="10693"/>
                  <a:pt x="3725" y="10699"/>
                </a:cubicBezTo>
                <a:cubicBezTo>
                  <a:pt x="3666" y="10746"/>
                  <a:pt x="3595" y="10793"/>
                  <a:pt x="3536" y="10841"/>
                </a:cubicBezTo>
                <a:cubicBezTo>
                  <a:pt x="3524" y="10853"/>
                  <a:pt x="3512" y="10877"/>
                  <a:pt x="3524" y="10888"/>
                </a:cubicBezTo>
                <a:cubicBezTo>
                  <a:pt x="3536" y="10900"/>
                  <a:pt x="3547" y="10900"/>
                  <a:pt x="3560" y="10900"/>
                </a:cubicBezTo>
                <a:lnTo>
                  <a:pt x="3583" y="10900"/>
                </a:lnTo>
                <a:cubicBezTo>
                  <a:pt x="3642" y="10853"/>
                  <a:pt x="3702" y="10806"/>
                  <a:pt x="3772" y="10746"/>
                </a:cubicBezTo>
                <a:cubicBezTo>
                  <a:pt x="3784" y="10735"/>
                  <a:pt x="3784" y="10722"/>
                  <a:pt x="3772" y="10699"/>
                </a:cubicBezTo>
                <a:cubicBezTo>
                  <a:pt x="3766" y="10693"/>
                  <a:pt x="3757" y="10690"/>
                  <a:pt x="3748" y="10690"/>
                </a:cubicBezTo>
                <a:close/>
                <a:moveTo>
                  <a:pt x="13229" y="10678"/>
                </a:moveTo>
                <a:cubicBezTo>
                  <a:pt x="13221" y="10678"/>
                  <a:pt x="13212" y="10681"/>
                  <a:pt x="13206" y="10687"/>
                </a:cubicBezTo>
                <a:cubicBezTo>
                  <a:pt x="13147" y="10746"/>
                  <a:pt x="13088" y="10793"/>
                  <a:pt x="13028" y="10829"/>
                </a:cubicBezTo>
                <a:cubicBezTo>
                  <a:pt x="13017" y="10841"/>
                  <a:pt x="13005" y="10864"/>
                  <a:pt x="13017" y="10888"/>
                </a:cubicBezTo>
                <a:cubicBezTo>
                  <a:pt x="13017" y="10900"/>
                  <a:pt x="13028" y="10900"/>
                  <a:pt x="13052" y="10900"/>
                </a:cubicBezTo>
                <a:lnTo>
                  <a:pt x="13064" y="10900"/>
                </a:lnTo>
                <a:cubicBezTo>
                  <a:pt x="13135" y="10853"/>
                  <a:pt x="13206" y="10806"/>
                  <a:pt x="13253" y="10735"/>
                </a:cubicBezTo>
                <a:cubicBezTo>
                  <a:pt x="13265" y="10722"/>
                  <a:pt x="13265" y="10699"/>
                  <a:pt x="13253" y="10687"/>
                </a:cubicBezTo>
                <a:cubicBezTo>
                  <a:pt x="13247" y="10681"/>
                  <a:pt x="13238" y="10678"/>
                  <a:pt x="13229" y="10678"/>
                </a:cubicBezTo>
                <a:close/>
                <a:moveTo>
                  <a:pt x="12129" y="10812"/>
                </a:moveTo>
                <a:cubicBezTo>
                  <a:pt x="12117" y="10812"/>
                  <a:pt x="12103" y="10821"/>
                  <a:pt x="12095" y="10829"/>
                </a:cubicBezTo>
                <a:cubicBezTo>
                  <a:pt x="12083" y="10853"/>
                  <a:pt x="12095" y="10864"/>
                  <a:pt x="12119" y="10877"/>
                </a:cubicBezTo>
                <a:cubicBezTo>
                  <a:pt x="12190" y="10912"/>
                  <a:pt x="12260" y="10947"/>
                  <a:pt x="12343" y="10971"/>
                </a:cubicBezTo>
                <a:lnTo>
                  <a:pt x="12355" y="10971"/>
                </a:lnTo>
                <a:cubicBezTo>
                  <a:pt x="12366" y="10971"/>
                  <a:pt x="12379" y="10959"/>
                  <a:pt x="12390" y="10947"/>
                </a:cubicBezTo>
                <a:cubicBezTo>
                  <a:pt x="12390" y="10924"/>
                  <a:pt x="12379" y="10912"/>
                  <a:pt x="12366" y="10900"/>
                </a:cubicBezTo>
                <a:cubicBezTo>
                  <a:pt x="12295" y="10877"/>
                  <a:pt x="12213" y="10853"/>
                  <a:pt x="12142" y="10817"/>
                </a:cubicBezTo>
                <a:cubicBezTo>
                  <a:pt x="12139" y="10814"/>
                  <a:pt x="12134" y="10812"/>
                  <a:pt x="12129" y="10812"/>
                </a:cubicBezTo>
                <a:close/>
                <a:moveTo>
                  <a:pt x="12832" y="10919"/>
                </a:moveTo>
                <a:cubicBezTo>
                  <a:pt x="12828" y="10919"/>
                  <a:pt x="12822" y="10921"/>
                  <a:pt x="12816" y="10924"/>
                </a:cubicBezTo>
                <a:cubicBezTo>
                  <a:pt x="12766" y="10932"/>
                  <a:pt x="12710" y="10940"/>
                  <a:pt x="12657" y="10940"/>
                </a:cubicBezTo>
                <a:cubicBezTo>
                  <a:pt x="12634" y="10940"/>
                  <a:pt x="12612" y="10939"/>
                  <a:pt x="12591" y="10935"/>
                </a:cubicBezTo>
                <a:cubicBezTo>
                  <a:pt x="12568" y="10935"/>
                  <a:pt x="12556" y="10959"/>
                  <a:pt x="12556" y="10971"/>
                </a:cubicBezTo>
                <a:cubicBezTo>
                  <a:pt x="12556" y="10995"/>
                  <a:pt x="12568" y="11006"/>
                  <a:pt x="12591" y="11006"/>
                </a:cubicBezTo>
                <a:lnTo>
                  <a:pt x="12626" y="11006"/>
                </a:lnTo>
                <a:cubicBezTo>
                  <a:pt x="12697" y="11006"/>
                  <a:pt x="12768" y="11006"/>
                  <a:pt x="12828" y="10995"/>
                </a:cubicBezTo>
                <a:cubicBezTo>
                  <a:pt x="12852" y="10982"/>
                  <a:pt x="12863" y="10971"/>
                  <a:pt x="12863" y="10947"/>
                </a:cubicBezTo>
                <a:cubicBezTo>
                  <a:pt x="12855" y="10930"/>
                  <a:pt x="12846" y="10919"/>
                  <a:pt x="12832" y="10919"/>
                </a:cubicBezTo>
                <a:close/>
                <a:moveTo>
                  <a:pt x="3365" y="10975"/>
                </a:moveTo>
                <a:cubicBezTo>
                  <a:pt x="3358" y="10975"/>
                  <a:pt x="3352" y="10978"/>
                  <a:pt x="3347" y="10982"/>
                </a:cubicBezTo>
                <a:cubicBezTo>
                  <a:pt x="3276" y="11030"/>
                  <a:pt x="3216" y="11089"/>
                  <a:pt x="3158" y="11137"/>
                </a:cubicBezTo>
                <a:cubicBezTo>
                  <a:pt x="3145" y="11148"/>
                  <a:pt x="3134" y="11172"/>
                  <a:pt x="3145" y="11184"/>
                </a:cubicBezTo>
                <a:cubicBezTo>
                  <a:pt x="3158" y="11195"/>
                  <a:pt x="3169" y="11195"/>
                  <a:pt x="3181" y="11195"/>
                </a:cubicBezTo>
                <a:lnTo>
                  <a:pt x="3205" y="11195"/>
                </a:lnTo>
                <a:cubicBezTo>
                  <a:pt x="3264" y="11137"/>
                  <a:pt x="3323" y="11089"/>
                  <a:pt x="3394" y="11042"/>
                </a:cubicBezTo>
                <a:cubicBezTo>
                  <a:pt x="3405" y="11030"/>
                  <a:pt x="3405" y="11006"/>
                  <a:pt x="3394" y="10995"/>
                </a:cubicBezTo>
                <a:cubicBezTo>
                  <a:pt x="3387" y="10981"/>
                  <a:pt x="3376" y="10975"/>
                  <a:pt x="3365" y="10975"/>
                </a:cubicBezTo>
                <a:close/>
                <a:moveTo>
                  <a:pt x="2988" y="11276"/>
                </a:moveTo>
                <a:cubicBezTo>
                  <a:pt x="2980" y="11276"/>
                  <a:pt x="2973" y="11280"/>
                  <a:pt x="2969" y="11290"/>
                </a:cubicBezTo>
                <a:cubicBezTo>
                  <a:pt x="2909" y="11337"/>
                  <a:pt x="2838" y="11384"/>
                  <a:pt x="2779" y="11432"/>
                </a:cubicBezTo>
                <a:cubicBezTo>
                  <a:pt x="2767" y="11455"/>
                  <a:pt x="2767" y="11468"/>
                  <a:pt x="2779" y="11491"/>
                </a:cubicBezTo>
                <a:cubicBezTo>
                  <a:pt x="2791" y="11491"/>
                  <a:pt x="2791" y="11503"/>
                  <a:pt x="2803" y="11503"/>
                </a:cubicBezTo>
                <a:cubicBezTo>
                  <a:pt x="2814" y="11503"/>
                  <a:pt x="2827" y="11503"/>
                  <a:pt x="2827" y="11491"/>
                </a:cubicBezTo>
                <a:cubicBezTo>
                  <a:pt x="2885" y="11444"/>
                  <a:pt x="2956" y="11397"/>
                  <a:pt x="3016" y="11337"/>
                </a:cubicBezTo>
                <a:cubicBezTo>
                  <a:pt x="3027" y="11326"/>
                  <a:pt x="3027" y="11302"/>
                  <a:pt x="3016" y="11290"/>
                </a:cubicBezTo>
                <a:cubicBezTo>
                  <a:pt x="3009" y="11283"/>
                  <a:pt x="2998" y="11276"/>
                  <a:pt x="2988" y="11276"/>
                </a:cubicBezTo>
                <a:close/>
                <a:moveTo>
                  <a:pt x="2621" y="11584"/>
                </a:moveTo>
                <a:cubicBezTo>
                  <a:pt x="2614" y="11584"/>
                  <a:pt x="2607" y="11587"/>
                  <a:pt x="2602" y="11597"/>
                </a:cubicBezTo>
                <a:cubicBezTo>
                  <a:pt x="2543" y="11644"/>
                  <a:pt x="2472" y="11692"/>
                  <a:pt x="2412" y="11751"/>
                </a:cubicBezTo>
                <a:cubicBezTo>
                  <a:pt x="2401" y="11763"/>
                  <a:pt x="2401" y="11786"/>
                  <a:pt x="2412" y="11799"/>
                </a:cubicBezTo>
                <a:cubicBezTo>
                  <a:pt x="2425" y="11810"/>
                  <a:pt x="2425" y="11810"/>
                  <a:pt x="2436" y="11810"/>
                </a:cubicBezTo>
                <a:cubicBezTo>
                  <a:pt x="2448" y="11810"/>
                  <a:pt x="2460" y="11810"/>
                  <a:pt x="2460" y="11799"/>
                </a:cubicBezTo>
                <a:cubicBezTo>
                  <a:pt x="2519" y="11751"/>
                  <a:pt x="2578" y="11704"/>
                  <a:pt x="2649" y="11644"/>
                </a:cubicBezTo>
                <a:cubicBezTo>
                  <a:pt x="2661" y="11633"/>
                  <a:pt x="2661" y="11609"/>
                  <a:pt x="2649" y="11597"/>
                </a:cubicBezTo>
                <a:cubicBezTo>
                  <a:pt x="2642" y="11591"/>
                  <a:pt x="2632" y="11584"/>
                  <a:pt x="2621" y="11584"/>
                </a:cubicBezTo>
                <a:close/>
                <a:moveTo>
                  <a:pt x="2259" y="11896"/>
                </a:moveTo>
                <a:cubicBezTo>
                  <a:pt x="2250" y="11896"/>
                  <a:pt x="2241" y="11899"/>
                  <a:pt x="2236" y="11905"/>
                </a:cubicBezTo>
                <a:cubicBezTo>
                  <a:pt x="2176" y="11964"/>
                  <a:pt x="2117" y="12011"/>
                  <a:pt x="2058" y="12070"/>
                </a:cubicBezTo>
                <a:cubicBezTo>
                  <a:pt x="2046" y="12082"/>
                  <a:pt x="2034" y="12106"/>
                  <a:pt x="2058" y="12117"/>
                </a:cubicBezTo>
                <a:cubicBezTo>
                  <a:pt x="2058" y="12130"/>
                  <a:pt x="2070" y="12130"/>
                  <a:pt x="2081" y="12130"/>
                </a:cubicBezTo>
                <a:cubicBezTo>
                  <a:pt x="2094" y="12130"/>
                  <a:pt x="2094" y="12130"/>
                  <a:pt x="2105" y="12117"/>
                </a:cubicBezTo>
                <a:cubicBezTo>
                  <a:pt x="2165" y="12070"/>
                  <a:pt x="2223" y="12011"/>
                  <a:pt x="2283" y="11964"/>
                </a:cubicBezTo>
                <a:cubicBezTo>
                  <a:pt x="2294" y="11952"/>
                  <a:pt x="2294" y="11928"/>
                  <a:pt x="2283" y="11905"/>
                </a:cubicBezTo>
                <a:cubicBezTo>
                  <a:pt x="2277" y="11899"/>
                  <a:pt x="2268" y="11896"/>
                  <a:pt x="2259" y="11896"/>
                </a:cubicBezTo>
                <a:close/>
                <a:moveTo>
                  <a:pt x="1904" y="12215"/>
                </a:moveTo>
                <a:cubicBezTo>
                  <a:pt x="1895" y="12215"/>
                  <a:pt x="1887" y="12218"/>
                  <a:pt x="1881" y="12224"/>
                </a:cubicBezTo>
                <a:cubicBezTo>
                  <a:pt x="1821" y="12283"/>
                  <a:pt x="1763" y="12330"/>
                  <a:pt x="1703" y="12390"/>
                </a:cubicBezTo>
                <a:cubicBezTo>
                  <a:pt x="1692" y="12401"/>
                  <a:pt x="1692" y="12425"/>
                  <a:pt x="1703" y="12437"/>
                </a:cubicBezTo>
                <a:cubicBezTo>
                  <a:pt x="1703" y="12448"/>
                  <a:pt x="1715" y="12448"/>
                  <a:pt x="1727" y="12448"/>
                </a:cubicBezTo>
                <a:cubicBezTo>
                  <a:pt x="1739" y="12448"/>
                  <a:pt x="1739" y="12448"/>
                  <a:pt x="1750" y="12437"/>
                </a:cubicBezTo>
                <a:cubicBezTo>
                  <a:pt x="1810" y="12390"/>
                  <a:pt x="1869" y="12330"/>
                  <a:pt x="1928" y="12283"/>
                </a:cubicBezTo>
                <a:cubicBezTo>
                  <a:pt x="1940" y="12272"/>
                  <a:pt x="1940" y="12248"/>
                  <a:pt x="1928" y="12224"/>
                </a:cubicBezTo>
                <a:cubicBezTo>
                  <a:pt x="1922" y="12218"/>
                  <a:pt x="1913" y="12215"/>
                  <a:pt x="1904" y="12215"/>
                </a:cubicBezTo>
                <a:close/>
                <a:moveTo>
                  <a:pt x="1550" y="12546"/>
                </a:moveTo>
                <a:cubicBezTo>
                  <a:pt x="1541" y="12546"/>
                  <a:pt x="1532" y="12549"/>
                  <a:pt x="1526" y="12555"/>
                </a:cubicBezTo>
                <a:cubicBezTo>
                  <a:pt x="1467" y="12614"/>
                  <a:pt x="1408" y="12661"/>
                  <a:pt x="1349" y="12721"/>
                </a:cubicBezTo>
                <a:cubicBezTo>
                  <a:pt x="1337" y="12732"/>
                  <a:pt x="1337" y="12756"/>
                  <a:pt x="1349" y="12768"/>
                </a:cubicBezTo>
                <a:cubicBezTo>
                  <a:pt x="1361" y="12779"/>
                  <a:pt x="1372" y="12779"/>
                  <a:pt x="1372" y="12779"/>
                </a:cubicBezTo>
                <a:cubicBezTo>
                  <a:pt x="1384" y="12779"/>
                  <a:pt x="1396" y="12779"/>
                  <a:pt x="1408" y="12768"/>
                </a:cubicBezTo>
                <a:lnTo>
                  <a:pt x="1574" y="12603"/>
                </a:lnTo>
                <a:cubicBezTo>
                  <a:pt x="1585" y="12590"/>
                  <a:pt x="1585" y="12567"/>
                  <a:pt x="1574" y="12555"/>
                </a:cubicBezTo>
                <a:cubicBezTo>
                  <a:pt x="1567" y="12549"/>
                  <a:pt x="1558" y="12546"/>
                  <a:pt x="1550" y="12546"/>
                </a:cubicBezTo>
                <a:close/>
                <a:moveTo>
                  <a:pt x="1207" y="12877"/>
                </a:moveTo>
                <a:cubicBezTo>
                  <a:pt x="1198" y="12877"/>
                  <a:pt x="1189" y="12880"/>
                  <a:pt x="1183" y="12886"/>
                </a:cubicBezTo>
                <a:cubicBezTo>
                  <a:pt x="1124" y="12945"/>
                  <a:pt x="1065" y="13004"/>
                  <a:pt x="1006" y="13052"/>
                </a:cubicBezTo>
                <a:cubicBezTo>
                  <a:pt x="994" y="13075"/>
                  <a:pt x="994" y="13099"/>
                  <a:pt x="1006" y="13110"/>
                </a:cubicBezTo>
                <a:cubicBezTo>
                  <a:pt x="1017" y="13110"/>
                  <a:pt x="1030" y="13123"/>
                  <a:pt x="1030" y="13123"/>
                </a:cubicBezTo>
                <a:cubicBezTo>
                  <a:pt x="1041" y="13123"/>
                  <a:pt x="1053" y="13110"/>
                  <a:pt x="1065" y="13110"/>
                </a:cubicBezTo>
                <a:cubicBezTo>
                  <a:pt x="1112" y="13052"/>
                  <a:pt x="1172" y="12992"/>
                  <a:pt x="1230" y="12934"/>
                </a:cubicBezTo>
                <a:cubicBezTo>
                  <a:pt x="1243" y="12921"/>
                  <a:pt x="1243" y="12898"/>
                  <a:pt x="1230" y="12886"/>
                </a:cubicBezTo>
                <a:cubicBezTo>
                  <a:pt x="1225" y="12880"/>
                  <a:pt x="1216" y="12877"/>
                  <a:pt x="1207" y="12877"/>
                </a:cubicBezTo>
                <a:close/>
                <a:moveTo>
                  <a:pt x="864" y="13220"/>
                </a:moveTo>
                <a:cubicBezTo>
                  <a:pt x="855" y="13220"/>
                  <a:pt x="846" y="13223"/>
                  <a:pt x="841" y="13229"/>
                </a:cubicBezTo>
                <a:lnTo>
                  <a:pt x="675" y="13394"/>
                </a:lnTo>
                <a:cubicBezTo>
                  <a:pt x="663" y="13418"/>
                  <a:pt x="663" y="13441"/>
                  <a:pt x="675" y="13454"/>
                </a:cubicBezTo>
                <a:cubicBezTo>
                  <a:pt x="675" y="13454"/>
                  <a:pt x="686" y="13465"/>
                  <a:pt x="699" y="13465"/>
                </a:cubicBezTo>
                <a:cubicBezTo>
                  <a:pt x="710" y="13465"/>
                  <a:pt x="722" y="13454"/>
                  <a:pt x="722" y="13454"/>
                </a:cubicBezTo>
                <a:cubicBezTo>
                  <a:pt x="781" y="13394"/>
                  <a:pt x="828" y="13335"/>
                  <a:pt x="888" y="13276"/>
                </a:cubicBezTo>
                <a:cubicBezTo>
                  <a:pt x="899" y="13265"/>
                  <a:pt x="899" y="13241"/>
                  <a:pt x="888" y="13229"/>
                </a:cubicBezTo>
                <a:cubicBezTo>
                  <a:pt x="882" y="13223"/>
                  <a:pt x="873" y="13220"/>
                  <a:pt x="864" y="13220"/>
                </a:cubicBezTo>
                <a:close/>
                <a:moveTo>
                  <a:pt x="533" y="13563"/>
                </a:moveTo>
                <a:cubicBezTo>
                  <a:pt x="524" y="13563"/>
                  <a:pt x="515" y="13566"/>
                  <a:pt x="510" y="13572"/>
                </a:cubicBezTo>
                <a:cubicBezTo>
                  <a:pt x="450" y="13643"/>
                  <a:pt x="391" y="13690"/>
                  <a:pt x="344" y="13749"/>
                </a:cubicBezTo>
                <a:cubicBezTo>
                  <a:pt x="332" y="13761"/>
                  <a:pt x="332" y="13785"/>
                  <a:pt x="344" y="13796"/>
                </a:cubicBezTo>
                <a:cubicBezTo>
                  <a:pt x="355" y="13808"/>
                  <a:pt x="355" y="13808"/>
                  <a:pt x="368" y="13808"/>
                </a:cubicBezTo>
                <a:cubicBezTo>
                  <a:pt x="379" y="13808"/>
                  <a:pt x="391" y="13808"/>
                  <a:pt x="391" y="13796"/>
                </a:cubicBezTo>
                <a:cubicBezTo>
                  <a:pt x="439" y="13749"/>
                  <a:pt x="497" y="13690"/>
                  <a:pt x="557" y="13619"/>
                </a:cubicBezTo>
                <a:cubicBezTo>
                  <a:pt x="568" y="13607"/>
                  <a:pt x="568" y="13583"/>
                  <a:pt x="557" y="13572"/>
                </a:cubicBezTo>
                <a:cubicBezTo>
                  <a:pt x="551" y="13566"/>
                  <a:pt x="542" y="13563"/>
                  <a:pt x="533" y="13563"/>
                </a:cubicBezTo>
                <a:close/>
                <a:moveTo>
                  <a:pt x="202" y="13917"/>
                </a:moveTo>
                <a:cubicBezTo>
                  <a:pt x="193" y="13917"/>
                  <a:pt x="184" y="13920"/>
                  <a:pt x="179" y="13927"/>
                </a:cubicBezTo>
                <a:cubicBezTo>
                  <a:pt x="72" y="14045"/>
                  <a:pt x="13" y="14116"/>
                  <a:pt x="13" y="14116"/>
                </a:cubicBezTo>
                <a:cubicBezTo>
                  <a:pt x="1" y="14127"/>
                  <a:pt x="1" y="14151"/>
                  <a:pt x="24" y="14163"/>
                </a:cubicBezTo>
                <a:cubicBezTo>
                  <a:pt x="24" y="14163"/>
                  <a:pt x="37" y="14174"/>
                  <a:pt x="48" y="14174"/>
                </a:cubicBezTo>
                <a:cubicBezTo>
                  <a:pt x="60" y="14174"/>
                  <a:pt x="60" y="14163"/>
                  <a:pt x="72" y="14151"/>
                </a:cubicBezTo>
                <a:cubicBezTo>
                  <a:pt x="72" y="14151"/>
                  <a:pt x="131" y="14092"/>
                  <a:pt x="237" y="13974"/>
                </a:cubicBezTo>
                <a:cubicBezTo>
                  <a:pt x="250" y="13962"/>
                  <a:pt x="250" y="13938"/>
                  <a:pt x="226" y="13927"/>
                </a:cubicBezTo>
                <a:cubicBezTo>
                  <a:pt x="220" y="13920"/>
                  <a:pt x="211" y="13917"/>
                  <a:pt x="202" y="139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53" name="Google Shape;553;p30"/>
          <p:cNvGrpSpPr/>
          <p:nvPr/>
        </p:nvGrpSpPr>
        <p:grpSpPr>
          <a:xfrm rot="-9961093" flipH="1">
            <a:off x="11279240" y="5145403"/>
            <a:ext cx="647674" cy="639533"/>
            <a:chOff x="3482124" y="3918836"/>
            <a:chExt cx="104844" cy="103261"/>
          </a:xfrm>
        </p:grpSpPr>
        <p:sp>
          <p:nvSpPr>
            <p:cNvPr id="554" name="Google Shape;554;p30"/>
            <p:cNvSpPr/>
            <p:nvPr/>
          </p:nvSpPr>
          <p:spPr>
            <a:xfrm>
              <a:off x="3503953" y="3918836"/>
              <a:ext cx="83015" cy="79509"/>
            </a:xfrm>
            <a:custGeom>
              <a:avLst/>
              <a:gdLst/>
              <a:ahLst/>
              <a:cxnLst/>
              <a:rect l="l" t="t" r="r" b="b"/>
              <a:pathLst>
                <a:path w="2936" h="2812" extrusionOk="0">
                  <a:moveTo>
                    <a:pt x="2709" y="1"/>
                  </a:moveTo>
                  <a:cubicBezTo>
                    <a:pt x="2702" y="1"/>
                    <a:pt x="2695" y="3"/>
                    <a:pt x="2691" y="8"/>
                  </a:cubicBezTo>
                  <a:lnTo>
                    <a:pt x="11" y="2547"/>
                  </a:lnTo>
                  <a:cubicBezTo>
                    <a:pt x="0" y="2570"/>
                    <a:pt x="0" y="2594"/>
                    <a:pt x="11" y="2605"/>
                  </a:cubicBezTo>
                  <a:lnTo>
                    <a:pt x="199" y="2792"/>
                  </a:lnTo>
                  <a:cubicBezTo>
                    <a:pt x="206" y="2806"/>
                    <a:pt x="217" y="2811"/>
                    <a:pt x="227" y="2811"/>
                  </a:cubicBezTo>
                  <a:cubicBezTo>
                    <a:pt x="234" y="2811"/>
                    <a:pt x="241" y="2809"/>
                    <a:pt x="245" y="2804"/>
                  </a:cubicBezTo>
                  <a:lnTo>
                    <a:pt x="2924" y="265"/>
                  </a:lnTo>
                  <a:cubicBezTo>
                    <a:pt x="2936" y="242"/>
                    <a:pt x="2936" y="219"/>
                    <a:pt x="2924" y="207"/>
                  </a:cubicBezTo>
                  <a:lnTo>
                    <a:pt x="2737" y="20"/>
                  </a:lnTo>
                  <a:cubicBezTo>
                    <a:pt x="2730" y="6"/>
                    <a:pt x="2719" y="1"/>
                    <a:pt x="2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3483085" y="3960967"/>
              <a:ext cx="62573" cy="56437"/>
            </a:xfrm>
            <a:custGeom>
              <a:avLst/>
              <a:gdLst/>
              <a:ahLst/>
              <a:cxnLst/>
              <a:rect l="l" t="t" r="r" b="b"/>
              <a:pathLst>
                <a:path w="2213" h="1996" extrusionOk="0">
                  <a:moveTo>
                    <a:pt x="1109" y="1"/>
                  </a:moveTo>
                  <a:cubicBezTo>
                    <a:pt x="862" y="1"/>
                    <a:pt x="615" y="91"/>
                    <a:pt x="422" y="273"/>
                  </a:cubicBezTo>
                  <a:cubicBezTo>
                    <a:pt x="24" y="659"/>
                    <a:pt x="1" y="1291"/>
                    <a:pt x="387" y="1688"/>
                  </a:cubicBezTo>
                  <a:cubicBezTo>
                    <a:pt x="580" y="1893"/>
                    <a:pt x="841" y="1996"/>
                    <a:pt x="1103" y="1996"/>
                  </a:cubicBezTo>
                  <a:cubicBezTo>
                    <a:pt x="1350" y="1996"/>
                    <a:pt x="1598" y="1905"/>
                    <a:pt x="1791" y="1723"/>
                  </a:cubicBezTo>
                  <a:cubicBezTo>
                    <a:pt x="2200" y="1338"/>
                    <a:pt x="2212" y="706"/>
                    <a:pt x="1826" y="308"/>
                  </a:cubicBezTo>
                  <a:cubicBezTo>
                    <a:pt x="1633" y="103"/>
                    <a:pt x="1371" y="1"/>
                    <a:pt x="1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3482124" y="3959242"/>
              <a:ext cx="61187" cy="62855"/>
            </a:xfrm>
            <a:custGeom>
              <a:avLst/>
              <a:gdLst/>
              <a:ahLst/>
              <a:cxnLst/>
              <a:rect l="l" t="t" r="r" b="b"/>
              <a:pathLst>
                <a:path w="2164" h="2223" extrusionOk="0">
                  <a:moveTo>
                    <a:pt x="339" y="1"/>
                  </a:moveTo>
                  <a:cubicBezTo>
                    <a:pt x="321" y="1"/>
                    <a:pt x="304" y="7"/>
                    <a:pt x="292" y="18"/>
                  </a:cubicBezTo>
                  <a:lnTo>
                    <a:pt x="35" y="263"/>
                  </a:lnTo>
                  <a:cubicBezTo>
                    <a:pt x="11" y="287"/>
                    <a:pt x="0" y="334"/>
                    <a:pt x="24" y="357"/>
                  </a:cubicBezTo>
                  <a:lnTo>
                    <a:pt x="1789" y="2205"/>
                  </a:lnTo>
                  <a:cubicBezTo>
                    <a:pt x="1801" y="2217"/>
                    <a:pt x="1816" y="2223"/>
                    <a:pt x="1831" y="2223"/>
                  </a:cubicBezTo>
                  <a:cubicBezTo>
                    <a:pt x="1845" y="2223"/>
                    <a:pt x="1860" y="2217"/>
                    <a:pt x="1872" y="2205"/>
                  </a:cubicBezTo>
                  <a:lnTo>
                    <a:pt x="2140" y="1960"/>
                  </a:lnTo>
                  <a:cubicBezTo>
                    <a:pt x="2164" y="1937"/>
                    <a:pt x="2164" y="1901"/>
                    <a:pt x="2140" y="1866"/>
                  </a:cubicBezTo>
                  <a:lnTo>
                    <a:pt x="386" y="18"/>
                  </a:lnTo>
                  <a:cubicBezTo>
                    <a:pt x="374" y="7"/>
                    <a:pt x="356" y="1"/>
                    <a:pt x="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57" name="Google Shape;557;p30"/>
          <p:cNvSpPr/>
          <p:nvPr/>
        </p:nvSpPr>
        <p:spPr>
          <a:xfrm rot="-1338819">
            <a:off x="203642" y="3427050"/>
            <a:ext cx="601778" cy="510367"/>
          </a:xfrm>
          <a:custGeom>
            <a:avLst/>
            <a:gdLst/>
            <a:ahLst/>
            <a:cxnLst/>
            <a:rect l="l" t="t" r="r" b="b"/>
            <a:pathLst>
              <a:path w="1357" h="1148" extrusionOk="0">
                <a:moveTo>
                  <a:pt x="807" y="69"/>
                </a:moveTo>
                <a:cubicBezTo>
                  <a:pt x="877" y="93"/>
                  <a:pt x="1111" y="210"/>
                  <a:pt x="1287" y="316"/>
                </a:cubicBezTo>
                <a:cubicBezTo>
                  <a:pt x="1275" y="339"/>
                  <a:pt x="1240" y="409"/>
                  <a:pt x="1204" y="491"/>
                </a:cubicBezTo>
                <a:lnTo>
                  <a:pt x="736" y="222"/>
                </a:lnTo>
                <a:cubicBezTo>
                  <a:pt x="772" y="163"/>
                  <a:pt x="795" y="93"/>
                  <a:pt x="807" y="69"/>
                </a:cubicBezTo>
                <a:close/>
                <a:moveTo>
                  <a:pt x="795" y="1"/>
                </a:moveTo>
                <a:cubicBezTo>
                  <a:pt x="783" y="1"/>
                  <a:pt x="778" y="6"/>
                  <a:pt x="772" y="11"/>
                </a:cubicBezTo>
                <a:cubicBezTo>
                  <a:pt x="760" y="23"/>
                  <a:pt x="749" y="58"/>
                  <a:pt x="655" y="269"/>
                </a:cubicBezTo>
                <a:cubicBezTo>
                  <a:pt x="620" y="350"/>
                  <a:pt x="585" y="433"/>
                  <a:pt x="549" y="503"/>
                </a:cubicBezTo>
                <a:cubicBezTo>
                  <a:pt x="526" y="433"/>
                  <a:pt x="479" y="362"/>
                  <a:pt x="398" y="327"/>
                </a:cubicBezTo>
                <a:cubicBezTo>
                  <a:pt x="353" y="308"/>
                  <a:pt x="307" y="299"/>
                  <a:pt x="264" y="299"/>
                </a:cubicBezTo>
                <a:cubicBezTo>
                  <a:pt x="171" y="299"/>
                  <a:pt x="90" y="341"/>
                  <a:pt x="58" y="420"/>
                </a:cubicBezTo>
                <a:cubicBezTo>
                  <a:pt x="0" y="537"/>
                  <a:pt x="70" y="690"/>
                  <a:pt x="198" y="748"/>
                </a:cubicBezTo>
                <a:cubicBezTo>
                  <a:pt x="240" y="767"/>
                  <a:pt x="284" y="776"/>
                  <a:pt x="328" y="776"/>
                </a:cubicBezTo>
                <a:cubicBezTo>
                  <a:pt x="420" y="776"/>
                  <a:pt x="506" y="734"/>
                  <a:pt x="538" y="654"/>
                </a:cubicBezTo>
                <a:cubicBezTo>
                  <a:pt x="538" y="643"/>
                  <a:pt x="549" y="631"/>
                  <a:pt x="549" y="631"/>
                </a:cubicBezTo>
                <a:cubicBezTo>
                  <a:pt x="573" y="596"/>
                  <a:pt x="632" y="467"/>
                  <a:pt x="702" y="292"/>
                </a:cubicBezTo>
                <a:cubicBezTo>
                  <a:pt x="713" y="292"/>
                  <a:pt x="713" y="280"/>
                  <a:pt x="713" y="280"/>
                </a:cubicBezTo>
                <a:lnTo>
                  <a:pt x="1181" y="537"/>
                </a:lnTo>
                <a:cubicBezTo>
                  <a:pt x="1134" y="631"/>
                  <a:pt x="1087" y="737"/>
                  <a:pt x="1053" y="807"/>
                </a:cubicBezTo>
                <a:cubicBezTo>
                  <a:pt x="1029" y="854"/>
                  <a:pt x="1006" y="888"/>
                  <a:pt x="994" y="912"/>
                </a:cubicBezTo>
                <a:cubicBezTo>
                  <a:pt x="983" y="830"/>
                  <a:pt x="924" y="737"/>
                  <a:pt x="830" y="690"/>
                </a:cubicBezTo>
                <a:cubicBezTo>
                  <a:pt x="789" y="673"/>
                  <a:pt x="747" y="664"/>
                  <a:pt x="707" y="664"/>
                </a:cubicBezTo>
                <a:cubicBezTo>
                  <a:pt x="610" y="664"/>
                  <a:pt x="524" y="712"/>
                  <a:pt x="491" y="795"/>
                </a:cubicBezTo>
                <a:cubicBezTo>
                  <a:pt x="432" y="912"/>
                  <a:pt x="503" y="1052"/>
                  <a:pt x="632" y="1122"/>
                </a:cubicBezTo>
                <a:cubicBezTo>
                  <a:pt x="670" y="1140"/>
                  <a:pt x="710" y="1148"/>
                  <a:pt x="750" y="1148"/>
                </a:cubicBezTo>
                <a:cubicBezTo>
                  <a:pt x="843" y="1148"/>
                  <a:pt x="930" y="1103"/>
                  <a:pt x="970" y="1029"/>
                </a:cubicBezTo>
                <a:cubicBezTo>
                  <a:pt x="983" y="1017"/>
                  <a:pt x="1029" y="982"/>
                  <a:pt x="1100" y="830"/>
                </a:cubicBezTo>
                <a:cubicBezTo>
                  <a:pt x="1193" y="654"/>
                  <a:pt x="1345" y="316"/>
                  <a:pt x="1345" y="316"/>
                </a:cubicBezTo>
                <a:lnTo>
                  <a:pt x="1357" y="280"/>
                </a:lnTo>
                <a:lnTo>
                  <a:pt x="1334" y="269"/>
                </a:lnTo>
                <a:cubicBezTo>
                  <a:pt x="937" y="48"/>
                  <a:pt x="832" y="1"/>
                  <a:pt x="7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8" name="Google Shape;558;p30"/>
          <p:cNvSpPr/>
          <p:nvPr/>
        </p:nvSpPr>
        <p:spPr>
          <a:xfrm>
            <a:off x="11211755" y="1320533"/>
            <a:ext cx="99221" cy="99204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88" y="1"/>
                </a:moveTo>
                <a:cubicBezTo>
                  <a:pt x="83" y="1"/>
                  <a:pt x="1" y="82"/>
                  <a:pt x="1" y="176"/>
                </a:cubicBezTo>
                <a:cubicBezTo>
                  <a:pt x="1" y="281"/>
                  <a:pt x="83" y="363"/>
                  <a:pt x="188" y="363"/>
                </a:cubicBezTo>
                <a:cubicBezTo>
                  <a:pt x="281" y="363"/>
                  <a:pt x="364" y="281"/>
                  <a:pt x="364" y="176"/>
                </a:cubicBezTo>
                <a:cubicBezTo>
                  <a:pt x="364" y="82"/>
                  <a:pt x="281" y="1"/>
                  <a:pt x="1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9" name="Google Shape;559;p30"/>
          <p:cNvSpPr/>
          <p:nvPr/>
        </p:nvSpPr>
        <p:spPr>
          <a:xfrm>
            <a:off x="11371665" y="680472"/>
            <a:ext cx="462819" cy="478456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0" name="Google Shape;560;p30"/>
          <p:cNvSpPr/>
          <p:nvPr/>
        </p:nvSpPr>
        <p:spPr>
          <a:xfrm rot="-880123">
            <a:off x="11401469" y="1657818"/>
            <a:ext cx="601780" cy="510367"/>
          </a:xfrm>
          <a:custGeom>
            <a:avLst/>
            <a:gdLst/>
            <a:ahLst/>
            <a:cxnLst/>
            <a:rect l="l" t="t" r="r" b="b"/>
            <a:pathLst>
              <a:path w="1357" h="1148" extrusionOk="0">
                <a:moveTo>
                  <a:pt x="807" y="69"/>
                </a:moveTo>
                <a:cubicBezTo>
                  <a:pt x="877" y="93"/>
                  <a:pt x="1111" y="210"/>
                  <a:pt x="1287" y="316"/>
                </a:cubicBezTo>
                <a:cubicBezTo>
                  <a:pt x="1275" y="339"/>
                  <a:pt x="1240" y="409"/>
                  <a:pt x="1204" y="491"/>
                </a:cubicBezTo>
                <a:lnTo>
                  <a:pt x="736" y="222"/>
                </a:lnTo>
                <a:cubicBezTo>
                  <a:pt x="772" y="163"/>
                  <a:pt x="795" y="93"/>
                  <a:pt x="807" y="69"/>
                </a:cubicBezTo>
                <a:close/>
                <a:moveTo>
                  <a:pt x="795" y="1"/>
                </a:moveTo>
                <a:cubicBezTo>
                  <a:pt x="783" y="1"/>
                  <a:pt x="778" y="6"/>
                  <a:pt x="772" y="11"/>
                </a:cubicBezTo>
                <a:cubicBezTo>
                  <a:pt x="760" y="23"/>
                  <a:pt x="749" y="58"/>
                  <a:pt x="655" y="269"/>
                </a:cubicBezTo>
                <a:cubicBezTo>
                  <a:pt x="620" y="350"/>
                  <a:pt x="585" y="433"/>
                  <a:pt x="549" y="503"/>
                </a:cubicBezTo>
                <a:cubicBezTo>
                  <a:pt x="526" y="433"/>
                  <a:pt x="479" y="362"/>
                  <a:pt x="398" y="327"/>
                </a:cubicBezTo>
                <a:cubicBezTo>
                  <a:pt x="353" y="308"/>
                  <a:pt x="307" y="299"/>
                  <a:pt x="264" y="299"/>
                </a:cubicBezTo>
                <a:cubicBezTo>
                  <a:pt x="171" y="299"/>
                  <a:pt x="90" y="341"/>
                  <a:pt x="58" y="420"/>
                </a:cubicBezTo>
                <a:cubicBezTo>
                  <a:pt x="0" y="537"/>
                  <a:pt x="70" y="690"/>
                  <a:pt x="198" y="748"/>
                </a:cubicBezTo>
                <a:cubicBezTo>
                  <a:pt x="240" y="767"/>
                  <a:pt x="284" y="776"/>
                  <a:pt x="328" y="776"/>
                </a:cubicBezTo>
                <a:cubicBezTo>
                  <a:pt x="420" y="776"/>
                  <a:pt x="506" y="734"/>
                  <a:pt x="538" y="654"/>
                </a:cubicBezTo>
                <a:cubicBezTo>
                  <a:pt x="538" y="643"/>
                  <a:pt x="549" y="631"/>
                  <a:pt x="549" y="631"/>
                </a:cubicBezTo>
                <a:cubicBezTo>
                  <a:pt x="573" y="596"/>
                  <a:pt x="632" y="467"/>
                  <a:pt x="702" y="292"/>
                </a:cubicBezTo>
                <a:cubicBezTo>
                  <a:pt x="713" y="292"/>
                  <a:pt x="713" y="280"/>
                  <a:pt x="713" y="280"/>
                </a:cubicBezTo>
                <a:lnTo>
                  <a:pt x="1181" y="537"/>
                </a:lnTo>
                <a:cubicBezTo>
                  <a:pt x="1134" y="631"/>
                  <a:pt x="1087" y="737"/>
                  <a:pt x="1053" y="807"/>
                </a:cubicBezTo>
                <a:cubicBezTo>
                  <a:pt x="1029" y="854"/>
                  <a:pt x="1006" y="888"/>
                  <a:pt x="994" y="912"/>
                </a:cubicBezTo>
                <a:cubicBezTo>
                  <a:pt x="983" y="830"/>
                  <a:pt x="924" y="737"/>
                  <a:pt x="830" y="690"/>
                </a:cubicBezTo>
                <a:cubicBezTo>
                  <a:pt x="789" y="673"/>
                  <a:pt x="747" y="664"/>
                  <a:pt x="707" y="664"/>
                </a:cubicBezTo>
                <a:cubicBezTo>
                  <a:pt x="610" y="664"/>
                  <a:pt x="524" y="712"/>
                  <a:pt x="491" y="795"/>
                </a:cubicBezTo>
                <a:cubicBezTo>
                  <a:pt x="432" y="912"/>
                  <a:pt x="503" y="1052"/>
                  <a:pt x="632" y="1122"/>
                </a:cubicBezTo>
                <a:cubicBezTo>
                  <a:pt x="670" y="1140"/>
                  <a:pt x="710" y="1148"/>
                  <a:pt x="750" y="1148"/>
                </a:cubicBezTo>
                <a:cubicBezTo>
                  <a:pt x="843" y="1148"/>
                  <a:pt x="930" y="1103"/>
                  <a:pt x="970" y="1029"/>
                </a:cubicBezTo>
                <a:cubicBezTo>
                  <a:pt x="983" y="1017"/>
                  <a:pt x="1029" y="982"/>
                  <a:pt x="1100" y="830"/>
                </a:cubicBezTo>
                <a:cubicBezTo>
                  <a:pt x="1193" y="654"/>
                  <a:pt x="1345" y="316"/>
                  <a:pt x="1345" y="316"/>
                </a:cubicBezTo>
                <a:lnTo>
                  <a:pt x="1357" y="280"/>
                </a:lnTo>
                <a:lnTo>
                  <a:pt x="1334" y="269"/>
                </a:lnTo>
                <a:cubicBezTo>
                  <a:pt x="937" y="48"/>
                  <a:pt x="832" y="1"/>
                  <a:pt x="7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 txBox="1">
            <a:spLocks noGrp="1"/>
          </p:cNvSpPr>
          <p:nvPr>
            <p:ph type="body" idx="1"/>
          </p:nvPr>
        </p:nvSpPr>
        <p:spPr>
          <a:xfrm>
            <a:off x="992804" y="2308933"/>
            <a:ext cx="6569308" cy="3038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608076" lvl="0" indent="-43916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6152" lvl="1" indent="-43916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4228" lvl="2" indent="-43916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2304" lvl="3" indent="-43916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0380" lvl="4" indent="-43916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48456" lvl="5" indent="-43916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56532" lvl="6" indent="-43916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64608" lvl="7" indent="-43916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72684" lvl="8" indent="-43916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957625" y="694967"/>
            <a:ext cx="1024658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9741310" y="4554763"/>
            <a:ext cx="2406635" cy="2632320"/>
          </a:xfrm>
          <a:custGeom>
            <a:avLst/>
            <a:gdLst/>
            <a:ahLst/>
            <a:cxnLst/>
            <a:rect l="l" t="t" r="r" b="b"/>
            <a:pathLst>
              <a:path w="9258" h="10101" extrusionOk="0">
                <a:moveTo>
                  <a:pt x="9207" y="0"/>
                </a:moveTo>
                <a:cubicBezTo>
                  <a:pt x="9201" y="0"/>
                  <a:pt x="9194" y="2"/>
                  <a:pt x="9187" y="5"/>
                </a:cubicBezTo>
                <a:cubicBezTo>
                  <a:pt x="9127" y="52"/>
                  <a:pt x="9056" y="100"/>
                  <a:pt x="8998" y="147"/>
                </a:cubicBezTo>
                <a:cubicBezTo>
                  <a:pt x="8974" y="159"/>
                  <a:pt x="8974" y="183"/>
                  <a:pt x="8986" y="194"/>
                </a:cubicBezTo>
                <a:cubicBezTo>
                  <a:pt x="8998" y="207"/>
                  <a:pt x="9009" y="218"/>
                  <a:pt x="9021" y="218"/>
                </a:cubicBezTo>
                <a:lnTo>
                  <a:pt x="9033" y="207"/>
                </a:lnTo>
                <a:cubicBezTo>
                  <a:pt x="9104" y="159"/>
                  <a:pt x="9163" y="112"/>
                  <a:pt x="9234" y="65"/>
                </a:cubicBezTo>
                <a:cubicBezTo>
                  <a:pt x="9246" y="65"/>
                  <a:pt x="9258" y="41"/>
                  <a:pt x="9246" y="17"/>
                </a:cubicBezTo>
                <a:cubicBezTo>
                  <a:pt x="9238" y="9"/>
                  <a:pt x="9223" y="0"/>
                  <a:pt x="9207" y="0"/>
                </a:cubicBezTo>
                <a:close/>
                <a:moveTo>
                  <a:pt x="8832" y="292"/>
                </a:moveTo>
                <a:cubicBezTo>
                  <a:pt x="8823" y="292"/>
                  <a:pt x="8814" y="295"/>
                  <a:pt x="8809" y="301"/>
                </a:cubicBezTo>
                <a:cubicBezTo>
                  <a:pt x="8749" y="348"/>
                  <a:pt x="8690" y="407"/>
                  <a:pt x="8631" y="467"/>
                </a:cubicBezTo>
                <a:cubicBezTo>
                  <a:pt x="8620" y="478"/>
                  <a:pt x="8620" y="502"/>
                  <a:pt x="8631" y="514"/>
                </a:cubicBezTo>
                <a:cubicBezTo>
                  <a:pt x="8643" y="525"/>
                  <a:pt x="8643" y="525"/>
                  <a:pt x="8654" y="525"/>
                </a:cubicBezTo>
                <a:cubicBezTo>
                  <a:pt x="8667" y="525"/>
                  <a:pt x="8678" y="525"/>
                  <a:pt x="8678" y="514"/>
                </a:cubicBezTo>
                <a:cubicBezTo>
                  <a:pt x="8738" y="454"/>
                  <a:pt x="8796" y="407"/>
                  <a:pt x="8856" y="360"/>
                </a:cubicBezTo>
                <a:cubicBezTo>
                  <a:pt x="8867" y="336"/>
                  <a:pt x="8867" y="325"/>
                  <a:pt x="8856" y="301"/>
                </a:cubicBezTo>
                <a:cubicBezTo>
                  <a:pt x="8850" y="295"/>
                  <a:pt x="8841" y="292"/>
                  <a:pt x="8832" y="292"/>
                </a:cubicBezTo>
                <a:close/>
                <a:moveTo>
                  <a:pt x="8494" y="624"/>
                </a:moveTo>
                <a:cubicBezTo>
                  <a:pt x="8483" y="624"/>
                  <a:pt x="8472" y="630"/>
                  <a:pt x="8465" y="643"/>
                </a:cubicBezTo>
                <a:cubicBezTo>
                  <a:pt x="8418" y="703"/>
                  <a:pt x="8359" y="762"/>
                  <a:pt x="8312" y="821"/>
                </a:cubicBezTo>
                <a:cubicBezTo>
                  <a:pt x="8300" y="845"/>
                  <a:pt x="8300" y="869"/>
                  <a:pt x="8323" y="880"/>
                </a:cubicBezTo>
                <a:lnTo>
                  <a:pt x="8347" y="880"/>
                </a:lnTo>
                <a:cubicBezTo>
                  <a:pt x="8347" y="880"/>
                  <a:pt x="8359" y="880"/>
                  <a:pt x="8371" y="869"/>
                </a:cubicBezTo>
                <a:cubicBezTo>
                  <a:pt x="8418" y="809"/>
                  <a:pt x="8465" y="750"/>
                  <a:pt x="8525" y="691"/>
                </a:cubicBezTo>
                <a:cubicBezTo>
                  <a:pt x="8536" y="667"/>
                  <a:pt x="8536" y="656"/>
                  <a:pt x="8513" y="632"/>
                </a:cubicBezTo>
                <a:cubicBezTo>
                  <a:pt x="8508" y="627"/>
                  <a:pt x="8501" y="624"/>
                  <a:pt x="8494" y="624"/>
                </a:cubicBezTo>
                <a:close/>
                <a:moveTo>
                  <a:pt x="8198" y="1002"/>
                </a:moveTo>
                <a:cubicBezTo>
                  <a:pt x="8188" y="1002"/>
                  <a:pt x="8177" y="1008"/>
                  <a:pt x="8170" y="1022"/>
                </a:cubicBezTo>
                <a:cubicBezTo>
                  <a:pt x="8123" y="1081"/>
                  <a:pt x="8087" y="1152"/>
                  <a:pt x="8040" y="1223"/>
                </a:cubicBezTo>
                <a:cubicBezTo>
                  <a:pt x="8028" y="1235"/>
                  <a:pt x="8040" y="1258"/>
                  <a:pt x="8052" y="1270"/>
                </a:cubicBezTo>
                <a:cubicBezTo>
                  <a:pt x="8063" y="1270"/>
                  <a:pt x="8063" y="1282"/>
                  <a:pt x="8076" y="1282"/>
                </a:cubicBezTo>
                <a:cubicBezTo>
                  <a:pt x="8087" y="1282"/>
                  <a:pt x="8099" y="1270"/>
                  <a:pt x="8111" y="1258"/>
                </a:cubicBezTo>
                <a:cubicBezTo>
                  <a:pt x="8147" y="1187"/>
                  <a:pt x="8194" y="1129"/>
                  <a:pt x="8229" y="1058"/>
                </a:cubicBezTo>
                <a:cubicBezTo>
                  <a:pt x="8241" y="1045"/>
                  <a:pt x="8241" y="1022"/>
                  <a:pt x="8218" y="1010"/>
                </a:cubicBezTo>
                <a:cubicBezTo>
                  <a:pt x="8212" y="1005"/>
                  <a:pt x="8205" y="1002"/>
                  <a:pt x="8198" y="1002"/>
                </a:cubicBezTo>
                <a:close/>
                <a:moveTo>
                  <a:pt x="7953" y="1416"/>
                </a:moveTo>
                <a:cubicBezTo>
                  <a:pt x="7940" y="1416"/>
                  <a:pt x="7929" y="1422"/>
                  <a:pt x="7922" y="1436"/>
                </a:cubicBezTo>
                <a:cubicBezTo>
                  <a:pt x="7887" y="1507"/>
                  <a:pt x="7851" y="1578"/>
                  <a:pt x="7827" y="1649"/>
                </a:cubicBezTo>
                <a:cubicBezTo>
                  <a:pt x="7816" y="1672"/>
                  <a:pt x="7827" y="1696"/>
                  <a:pt x="7839" y="1696"/>
                </a:cubicBezTo>
                <a:cubicBezTo>
                  <a:pt x="7851" y="1696"/>
                  <a:pt x="7851" y="1707"/>
                  <a:pt x="7863" y="1707"/>
                </a:cubicBezTo>
                <a:cubicBezTo>
                  <a:pt x="7874" y="1707"/>
                  <a:pt x="7887" y="1696"/>
                  <a:pt x="7887" y="1684"/>
                </a:cubicBezTo>
                <a:cubicBezTo>
                  <a:pt x="7922" y="1613"/>
                  <a:pt x="7957" y="1531"/>
                  <a:pt x="7992" y="1471"/>
                </a:cubicBezTo>
                <a:cubicBezTo>
                  <a:pt x="8005" y="1447"/>
                  <a:pt x="7992" y="1424"/>
                  <a:pt x="7981" y="1424"/>
                </a:cubicBezTo>
                <a:cubicBezTo>
                  <a:pt x="7971" y="1419"/>
                  <a:pt x="7962" y="1416"/>
                  <a:pt x="7953" y="1416"/>
                </a:cubicBezTo>
                <a:close/>
                <a:moveTo>
                  <a:pt x="7780" y="1849"/>
                </a:moveTo>
                <a:cubicBezTo>
                  <a:pt x="7756" y="1849"/>
                  <a:pt x="7745" y="1862"/>
                  <a:pt x="7732" y="1873"/>
                </a:cubicBezTo>
                <a:cubicBezTo>
                  <a:pt x="7709" y="1944"/>
                  <a:pt x="7685" y="2027"/>
                  <a:pt x="7650" y="2098"/>
                </a:cubicBezTo>
                <a:cubicBezTo>
                  <a:pt x="7650" y="2122"/>
                  <a:pt x="7661" y="2145"/>
                  <a:pt x="7674" y="2145"/>
                </a:cubicBezTo>
                <a:lnTo>
                  <a:pt x="7685" y="2145"/>
                </a:lnTo>
                <a:cubicBezTo>
                  <a:pt x="7709" y="2145"/>
                  <a:pt x="7721" y="2133"/>
                  <a:pt x="7721" y="2122"/>
                </a:cubicBezTo>
                <a:cubicBezTo>
                  <a:pt x="7745" y="2051"/>
                  <a:pt x="7768" y="1967"/>
                  <a:pt x="7803" y="1897"/>
                </a:cubicBezTo>
                <a:cubicBezTo>
                  <a:pt x="7803" y="1885"/>
                  <a:pt x="7803" y="1862"/>
                  <a:pt x="7780" y="1849"/>
                </a:cubicBezTo>
                <a:close/>
                <a:moveTo>
                  <a:pt x="7619" y="2306"/>
                </a:moveTo>
                <a:cubicBezTo>
                  <a:pt x="7603" y="2306"/>
                  <a:pt x="7591" y="2317"/>
                  <a:pt x="7591" y="2334"/>
                </a:cubicBezTo>
                <a:cubicBezTo>
                  <a:pt x="7567" y="2417"/>
                  <a:pt x="7556" y="2488"/>
                  <a:pt x="7543" y="2571"/>
                </a:cubicBezTo>
                <a:cubicBezTo>
                  <a:pt x="7532" y="2582"/>
                  <a:pt x="7543" y="2606"/>
                  <a:pt x="7567" y="2606"/>
                </a:cubicBezTo>
                <a:lnTo>
                  <a:pt x="7579" y="2606"/>
                </a:lnTo>
                <a:cubicBezTo>
                  <a:pt x="7591" y="2606"/>
                  <a:pt x="7603" y="2595"/>
                  <a:pt x="7614" y="2582"/>
                </a:cubicBezTo>
                <a:cubicBezTo>
                  <a:pt x="7626" y="2500"/>
                  <a:pt x="7638" y="2429"/>
                  <a:pt x="7661" y="2346"/>
                </a:cubicBezTo>
                <a:cubicBezTo>
                  <a:pt x="7661" y="2334"/>
                  <a:pt x="7650" y="2311"/>
                  <a:pt x="7638" y="2311"/>
                </a:cubicBezTo>
                <a:cubicBezTo>
                  <a:pt x="7631" y="2307"/>
                  <a:pt x="7625" y="2306"/>
                  <a:pt x="7619" y="2306"/>
                </a:cubicBezTo>
                <a:close/>
                <a:moveTo>
                  <a:pt x="5026" y="2630"/>
                </a:moveTo>
                <a:cubicBezTo>
                  <a:pt x="5013" y="2630"/>
                  <a:pt x="4990" y="2653"/>
                  <a:pt x="4990" y="2665"/>
                </a:cubicBezTo>
                <a:cubicBezTo>
                  <a:pt x="4990" y="2689"/>
                  <a:pt x="5013" y="2700"/>
                  <a:pt x="5026" y="2700"/>
                </a:cubicBezTo>
                <a:cubicBezTo>
                  <a:pt x="5108" y="2700"/>
                  <a:pt x="5191" y="2700"/>
                  <a:pt x="5262" y="2713"/>
                </a:cubicBezTo>
                <a:lnTo>
                  <a:pt x="5273" y="2713"/>
                </a:lnTo>
                <a:cubicBezTo>
                  <a:pt x="5286" y="2713"/>
                  <a:pt x="5309" y="2689"/>
                  <a:pt x="5309" y="2677"/>
                </a:cubicBezTo>
                <a:cubicBezTo>
                  <a:pt x="5309" y="2653"/>
                  <a:pt x="5286" y="2630"/>
                  <a:pt x="5273" y="2630"/>
                </a:cubicBezTo>
                <a:close/>
                <a:moveTo>
                  <a:pt x="4789" y="2642"/>
                </a:moveTo>
                <a:cubicBezTo>
                  <a:pt x="4706" y="2653"/>
                  <a:pt x="4635" y="2665"/>
                  <a:pt x="4553" y="2665"/>
                </a:cubicBezTo>
                <a:cubicBezTo>
                  <a:pt x="4529" y="2677"/>
                  <a:pt x="4517" y="2689"/>
                  <a:pt x="4517" y="2713"/>
                </a:cubicBezTo>
                <a:cubicBezTo>
                  <a:pt x="4517" y="2724"/>
                  <a:pt x="4541" y="2748"/>
                  <a:pt x="4553" y="2748"/>
                </a:cubicBezTo>
                <a:cubicBezTo>
                  <a:pt x="4553" y="2748"/>
                  <a:pt x="4564" y="2748"/>
                  <a:pt x="4564" y="2736"/>
                </a:cubicBezTo>
                <a:cubicBezTo>
                  <a:pt x="4635" y="2736"/>
                  <a:pt x="4718" y="2724"/>
                  <a:pt x="4801" y="2713"/>
                </a:cubicBezTo>
                <a:cubicBezTo>
                  <a:pt x="4813" y="2713"/>
                  <a:pt x="4824" y="2700"/>
                  <a:pt x="4824" y="2677"/>
                </a:cubicBezTo>
                <a:cubicBezTo>
                  <a:pt x="4824" y="2653"/>
                  <a:pt x="4813" y="2642"/>
                  <a:pt x="4789" y="2642"/>
                </a:cubicBezTo>
                <a:close/>
                <a:moveTo>
                  <a:pt x="5510" y="2653"/>
                </a:moveTo>
                <a:cubicBezTo>
                  <a:pt x="5486" y="2653"/>
                  <a:pt x="5475" y="2665"/>
                  <a:pt x="5475" y="2689"/>
                </a:cubicBezTo>
                <a:cubicBezTo>
                  <a:pt x="5475" y="2700"/>
                  <a:pt x="5486" y="2724"/>
                  <a:pt x="5499" y="2724"/>
                </a:cubicBezTo>
                <a:cubicBezTo>
                  <a:pt x="5581" y="2736"/>
                  <a:pt x="5664" y="2736"/>
                  <a:pt x="5735" y="2748"/>
                </a:cubicBezTo>
                <a:lnTo>
                  <a:pt x="5746" y="2748"/>
                </a:lnTo>
                <a:cubicBezTo>
                  <a:pt x="5759" y="2748"/>
                  <a:pt x="5770" y="2736"/>
                  <a:pt x="5782" y="2724"/>
                </a:cubicBezTo>
                <a:cubicBezTo>
                  <a:pt x="5782" y="2700"/>
                  <a:pt x="5770" y="2689"/>
                  <a:pt x="5746" y="2677"/>
                </a:cubicBezTo>
                <a:cubicBezTo>
                  <a:pt x="5664" y="2665"/>
                  <a:pt x="5593" y="2653"/>
                  <a:pt x="5510" y="2653"/>
                </a:cubicBezTo>
                <a:close/>
                <a:moveTo>
                  <a:pt x="4316" y="2713"/>
                </a:moveTo>
                <a:cubicBezTo>
                  <a:pt x="4233" y="2724"/>
                  <a:pt x="4162" y="2748"/>
                  <a:pt x="4080" y="2760"/>
                </a:cubicBezTo>
                <a:cubicBezTo>
                  <a:pt x="4056" y="2771"/>
                  <a:pt x="4044" y="2795"/>
                  <a:pt x="4056" y="2807"/>
                </a:cubicBezTo>
                <a:cubicBezTo>
                  <a:pt x="4056" y="2831"/>
                  <a:pt x="4068" y="2831"/>
                  <a:pt x="4091" y="2831"/>
                </a:cubicBezTo>
                <a:cubicBezTo>
                  <a:pt x="4175" y="2819"/>
                  <a:pt x="4257" y="2795"/>
                  <a:pt x="4328" y="2784"/>
                </a:cubicBezTo>
                <a:cubicBezTo>
                  <a:pt x="4351" y="2784"/>
                  <a:pt x="4364" y="2760"/>
                  <a:pt x="4351" y="2736"/>
                </a:cubicBezTo>
                <a:cubicBezTo>
                  <a:pt x="4351" y="2724"/>
                  <a:pt x="4328" y="2713"/>
                  <a:pt x="4316" y="2713"/>
                </a:cubicBezTo>
                <a:close/>
                <a:moveTo>
                  <a:pt x="5983" y="2724"/>
                </a:moveTo>
                <a:cubicBezTo>
                  <a:pt x="5971" y="2724"/>
                  <a:pt x="5948" y="2736"/>
                  <a:pt x="5948" y="2748"/>
                </a:cubicBezTo>
                <a:cubicBezTo>
                  <a:pt x="5935" y="2771"/>
                  <a:pt x="5948" y="2795"/>
                  <a:pt x="5971" y="2795"/>
                </a:cubicBezTo>
                <a:cubicBezTo>
                  <a:pt x="6042" y="2807"/>
                  <a:pt x="6125" y="2831"/>
                  <a:pt x="6196" y="2855"/>
                </a:cubicBezTo>
                <a:lnTo>
                  <a:pt x="6208" y="2855"/>
                </a:lnTo>
                <a:cubicBezTo>
                  <a:pt x="6219" y="2855"/>
                  <a:pt x="6243" y="2842"/>
                  <a:pt x="6243" y="2831"/>
                </a:cubicBezTo>
                <a:cubicBezTo>
                  <a:pt x="6255" y="2807"/>
                  <a:pt x="6243" y="2784"/>
                  <a:pt x="6219" y="2784"/>
                </a:cubicBezTo>
                <a:cubicBezTo>
                  <a:pt x="6137" y="2760"/>
                  <a:pt x="6066" y="2736"/>
                  <a:pt x="5983" y="2724"/>
                </a:cubicBezTo>
                <a:close/>
                <a:moveTo>
                  <a:pt x="3844" y="2831"/>
                </a:moveTo>
                <a:cubicBezTo>
                  <a:pt x="3773" y="2855"/>
                  <a:pt x="3702" y="2890"/>
                  <a:pt x="3618" y="2913"/>
                </a:cubicBezTo>
                <a:cubicBezTo>
                  <a:pt x="3607" y="2926"/>
                  <a:pt x="3595" y="2937"/>
                  <a:pt x="3607" y="2961"/>
                </a:cubicBezTo>
                <a:cubicBezTo>
                  <a:pt x="3607" y="2973"/>
                  <a:pt x="3618" y="2984"/>
                  <a:pt x="3631" y="2984"/>
                </a:cubicBezTo>
                <a:lnTo>
                  <a:pt x="3642" y="2984"/>
                </a:lnTo>
                <a:cubicBezTo>
                  <a:pt x="3725" y="2949"/>
                  <a:pt x="3796" y="2926"/>
                  <a:pt x="3867" y="2902"/>
                </a:cubicBezTo>
                <a:cubicBezTo>
                  <a:pt x="3891" y="2890"/>
                  <a:pt x="3902" y="2878"/>
                  <a:pt x="3891" y="2855"/>
                </a:cubicBezTo>
                <a:cubicBezTo>
                  <a:pt x="3891" y="2842"/>
                  <a:pt x="3867" y="2831"/>
                  <a:pt x="3844" y="2831"/>
                </a:cubicBezTo>
                <a:close/>
                <a:moveTo>
                  <a:pt x="6433" y="2850"/>
                </a:moveTo>
                <a:cubicBezTo>
                  <a:pt x="6421" y="2850"/>
                  <a:pt x="6408" y="2861"/>
                  <a:pt x="6408" y="2878"/>
                </a:cubicBezTo>
                <a:cubicBezTo>
                  <a:pt x="6397" y="2890"/>
                  <a:pt x="6408" y="2913"/>
                  <a:pt x="6421" y="2926"/>
                </a:cubicBezTo>
                <a:cubicBezTo>
                  <a:pt x="6503" y="2949"/>
                  <a:pt x="6574" y="2973"/>
                  <a:pt x="6645" y="3008"/>
                </a:cubicBezTo>
                <a:lnTo>
                  <a:pt x="6657" y="3008"/>
                </a:lnTo>
                <a:cubicBezTo>
                  <a:pt x="6681" y="3008"/>
                  <a:pt x="6692" y="2996"/>
                  <a:pt x="6692" y="2984"/>
                </a:cubicBezTo>
                <a:cubicBezTo>
                  <a:pt x="6704" y="2961"/>
                  <a:pt x="6692" y="2937"/>
                  <a:pt x="6681" y="2937"/>
                </a:cubicBezTo>
                <a:cubicBezTo>
                  <a:pt x="6598" y="2902"/>
                  <a:pt x="6527" y="2878"/>
                  <a:pt x="6444" y="2855"/>
                </a:cubicBezTo>
                <a:cubicBezTo>
                  <a:pt x="6441" y="2851"/>
                  <a:pt x="6437" y="2850"/>
                  <a:pt x="6433" y="2850"/>
                </a:cubicBezTo>
                <a:close/>
                <a:moveTo>
                  <a:pt x="7543" y="2771"/>
                </a:moveTo>
                <a:cubicBezTo>
                  <a:pt x="7520" y="2771"/>
                  <a:pt x="7508" y="2784"/>
                  <a:pt x="7496" y="2807"/>
                </a:cubicBezTo>
                <a:cubicBezTo>
                  <a:pt x="7496" y="2890"/>
                  <a:pt x="7485" y="2973"/>
                  <a:pt x="7472" y="3044"/>
                </a:cubicBezTo>
                <a:cubicBezTo>
                  <a:pt x="7472" y="3067"/>
                  <a:pt x="7496" y="3079"/>
                  <a:pt x="7508" y="3079"/>
                </a:cubicBezTo>
                <a:cubicBezTo>
                  <a:pt x="7532" y="3079"/>
                  <a:pt x="7543" y="3067"/>
                  <a:pt x="7556" y="3055"/>
                </a:cubicBezTo>
                <a:cubicBezTo>
                  <a:pt x="7556" y="2973"/>
                  <a:pt x="7567" y="2890"/>
                  <a:pt x="7567" y="2819"/>
                </a:cubicBezTo>
                <a:cubicBezTo>
                  <a:pt x="7579" y="2795"/>
                  <a:pt x="7567" y="2784"/>
                  <a:pt x="7543" y="2771"/>
                </a:cubicBezTo>
                <a:close/>
                <a:moveTo>
                  <a:pt x="3419" y="3003"/>
                </a:moveTo>
                <a:cubicBezTo>
                  <a:pt x="3414" y="3003"/>
                  <a:pt x="3409" y="3005"/>
                  <a:pt x="3406" y="3008"/>
                </a:cubicBezTo>
                <a:cubicBezTo>
                  <a:pt x="3323" y="3044"/>
                  <a:pt x="3252" y="3079"/>
                  <a:pt x="3181" y="3115"/>
                </a:cubicBezTo>
                <a:cubicBezTo>
                  <a:pt x="3169" y="3126"/>
                  <a:pt x="3158" y="3138"/>
                  <a:pt x="3169" y="3162"/>
                </a:cubicBezTo>
                <a:cubicBezTo>
                  <a:pt x="3169" y="3173"/>
                  <a:pt x="3193" y="3186"/>
                  <a:pt x="3205" y="3186"/>
                </a:cubicBezTo>
                <a:lnTo>
                  <a:pt x="3216" y="3173"/>
                </a:lnTo>
                <a:lnTo>
                  <a:pt x="3429" y="3067"/>
                </a:lnTo>
                <a:cubicBezTo>
                  <a:pt x="3453" y="3067"/>
                  <a:pt x="3453" y="3044"/>
                  <a:pt x="3453" y="3020"/>
                </a:cubicBezTo>
                <a:cubicBezTo>
                  <a:pt x="3445" y="3011"/>
                  <a:pt x="3431" y="3003"/>
                  <a:pt x="3419" y="3003"/>
                </a:cubicBezTo>
                <a:close/>
                <a:moveTo>
                  <a:pt x="6881" y="3027"/>
                </a:moveTo>
                <a:cubicBezTo>
                  <a:pt x="6869" y="3027"/>
                  <a:pt x="6854" y="3035"/>
                  <a:pt x="6846" y="3044"/>
                </a:cubicBezTo>
                <a:cubicBezTo>
                  <a:pt x="6834" y="3067"/>
                  <a:pt x="6846" y="3091"/>
                  <a:pt x="6870" y="3091"/>
                </a:cubicBezTo>
                <a:cubicBezTo>
                  <a:pt x="6941" y="3126"/>
                  <a:pt x="7012" y="3162"/>
                  <a:pt x="7070" y="3197"/>
                </a:cubicBezTo>
                <a:cubicBezTo>
                  <a:pt x="7083" y="3209"/>
                  <a:pt x="7083" y="3209"/>
                  <a:pt x="7094" y="3209"/>
                </a:cubicBezTo>
                <a:cubicBezTo>
                  <a:pt x="7106" y="3209"/>
                  <a:pt x="7118" y="3197"/>
                  <a:pt x="7130" y="3186"/>
                </a:cubicBezTo>
                <a:cubicBezTo>
                  <a:pt x="7130" y="3173"/>
                  <a:pt x="7130" y="3150"/>
                  <a:pt x="7106" y="3138"/>
                </a:cubicBezTo>
                <a:lnTo>
                  <a:pt x="6894" y="3031"/>
                </a:lnTo>
                <a:cubicBezTo>
                  <a:pt x="6890" y="3028"/>
                  <a:pt x="6885" y="3027"/>
                  <a:pt x="6881" y="3027"/>
                </a:cubicBezTo>
                <a:close/>
                <a:moveTo>
                  <a:pt x="2998" y="3225"/>
                </a:moveTo>
                <a:cubicBezTo>
                  <a:pt x="2989" y="3225"/>
                  <a:pt x="2979" y="3228"/>
                  <a:pt x="2969" y="3233"/>
                </a:cubicBezTo>
                <a:cubicBezTo>
                  <a:pt x="2909" y="3268"/>
                  <a:pt x="2838" y="3315"/>
                  <a:pt x="2767" y="3351"/>
                </a:cubicBezTo>
                <a:cubicBezTo>
                  <a:pt x="2756" y="3362"/>
                  <a:pt x="2744" y="3386"/>
                  <a:pt x="2756" y="3410"/>
                </a:cubicBezTo>
                <a:cubicBezTo>
                  <a:pt x="2767" y="3410"/>
                  <a:pt x="2780" y="3422"/>
                  <a:pt x="2791" y="3422"/>
                </a:cubicBezTo>
                <a:cubicBezTo>
                  <a:pt x="2791" y="3422"/>
                  <a:pt x="2803" y="3422"/>
                  <a:pt x="2815" y="3410"/>
                </a:cubicBezTo>
                <a:cubicBezTo>
                  <a:pt x="2874" y="3375"/>
                  <a:pt x="2945" y="3327"/>
                  <a:pt x="3016" y="3292"/>
                </a:cubicBezTo>
                <a:cubicBezTo>
                  <a:pt x="3027" y="3280"/>
                  <a:pt x="3027" y="3257"/>
                  <a:pt x="3027" y="3244"/>
                </a:cubicBezTo>
                <a:cubicBezTo>
                  <a:pt x="3021" y="3231"/>
                  <a:pt x="3010" y="3225"/>
                  <a:pt x="2998" y="3225"/>
                </a:cubicBezTo>
                <a:close/>
                <a:moveTo>
                  <a:pt x="7306" y="3251"/>
                </a:moveTo>
                <a:cubicBezTo>
                  <a:pt x="7294" y="3251"/>
                  <a:pt x="7280" y="3260"/>
                  <a:pt x="7272" y="3268"/>
                </a:cubicBezTo>
                <a:cubicBezTo>
                  <a:pt x="7260" y="3292"/>
                  <a:pt x="7260" y="3315"/>
                  <a:pt x="7283" y="3327"/>
                </a:cubicBezTo>
                <a:cubicBezTo>
                  <a:pt x="7343" y="3362"/>
                  <a:pt x="7414" y="3410"/>
                  <a:pt x="7472" y="3457"/>
                </a:cubicBezTo>
                <a:cubicBezTo>
                  <a:pt x="7472" y="3481"/>
                  <a:pt x="7472" y="3504"/>
                  <a:pt x="7485" y="3528"/>
                </a:cubicBezTo>
                <a:cubicBezTo>
                  <a:pt x="7485" y="3552"/>
                  <a:pt x="7496" y="3564"/>
                  <a:pt x="7520" y="3564"/>
                </a:cubicBezTo>
                <a:cubicBezTo>
                  <a:pt x="7543" y="3564"/>
                  <a:pt x="7556" y="3540"/>
                  <a:pt x="7556" y="3517"/>
                </a:cubicBezTo>
                <a:cubicBezTo>
                  <a:pt x="7543" y="3446"/>
                  <a:pt x="7543" y="3362"/>
                  <a:pt x="7543" y="3292"/>
                </a:cubicBezTo>
                <a:cubicBezTo>
                  <a:pt x="7543" y="3268"/>
                  <a:pt x="7520" y="3257"/>
                  <a:pt x="7508" y="3257"/>
                </a:cubicBezTo>
                <a:cubicBezTo>
                  <a:pt x="7485" y="3257"/>
                  <a:pt x="7472" y="3268"/>
                  <a:pt x="7472" y="3292"/>
                </a:cubicBezTo>
                <a:lnTo>
                  <a:pt x="7472" y="3362"/>
                </a:lnTo>
                <a:cubicBezTo>
                  <a:pt x="7425" y="3327"/>
                  <a:pt x="7366" y="3292"/>
                  <a:pt x="7319" y="3257"/>
                </a:cubicBezTo>
                <a:cubicBezTo>
                  <a:pt x="7315" y="3253"/>
                  <a:pt x="7311" y="3251"/>
                  <a:pt x="7306" y="3251"/>
                </a:cubicBezTo>
                <a:close/>
                <a:moveTo>
                  <a:pt x="2601" y="3484"/>
                </a:moveTo>
                <a:cubicBezTo>
                  <a:pt x="2590" y="3484"/>
                  <a:pt x="2579" y="3487"/>
                  <a:pt x="2567" y="3493"/>
                </a:cubicBezTo>
                <a:cubicBezTo>
                  <a:pt x="2507" y="3540"/>
                  <a:pt x="2449" y="3588"/>
                  <a:pt x="2378" y="3635"/>
                </a:cubicBezTo>
                <a:cubicBezTo>
                  <a:pt x="2365" y="3646"/>
                  <a:pt x="2365" y="3670"/>
                  <a:pt x="2378" y="3682"/>
                </a:cubicBezTo>
                <a:cubicBezTo>
                  <a:pt x="2378" y="3693"/>
                  <a:pt x="2389" y="3693"/>
                  <a:pt x="2401" y="3693"/>
                </a:cubicBezTo>
                <a:lnTo>
                  <a:pt x="2425" y="3693"/>
                </a:lnTo>
                <a:cubicBezTo>
                  <a:pt x="2484" y="3646"/>
                  <a:pt x="2554" y="3599"/>
                  <a:pt x="2614" y="3552"/>
                </a:cubicBezTo>
                <a:cubicBezTo>
                  <a:pt x="2625" y="3540"/>
                  <a:pt x="2638" y="3517"/>
                  <a:pt x="2625" y="3493"/>
                </a:cubicBezTo>
                <a:cubicBezTo>
                  <a:pt x="2620" y="3487"/>
                  <a:pt x="2611" y="3484"/>
                  <a:pt x="2601" y="3484"/>
                </a:cubicBezTo>
                <a:close/>
                <a:moveTo>
                  <a:pt x="7690" y="3532"/>
                </a:moveTo>
                <a:cubicBezTo>
                  <a:pt x="7680" y="3532"/>
                  <a:pt x="7669" y="3538"/>
                  <a:pt x="7661" y="3552"/>
                </a:cubicBezTo>
                <a:cubicBezTo>
                  <a:pt x="7650" y="3564"/>
                  <a:pt x="7650" y="3588"/>
                  <a:pt x="7661" y="3599"/>
                </a:cubicBezTo>
                <a:cubicBezTo>
                  <a:pt x="7721" y="3658"/>
                  <a:pt x="7780" y="3706"/>
                  <a:pt x="7827" y="3764"/>
                </a:cubicBezTo>
                <a:cubicBezTo>
                  <a:pt x="7839" y="3764"/>
                  <a:pt x="7851" y="3777"/>
                  <a:pt x="7851" y="3777"/>
                </a:cubicBezTo>
                <a:cubicBezTo>
                  <a:pt x="7863" y="3777"/>
                  <a:pt x="7874" y="3764"/>
                  <a:pt x="7887" y="3764"/>
                </a:cubicBezTo>
                <a:cubicBezTo>
                  <a:pt x="7898" y="3753"/>
                  <a:pt x="7898" y="3729"/>
                  <a:pt x="7887" y="3717"/>
                </a:cubicBezTo>
                <a:lnTo>
                  <a:pt x="7709" y="3540"/>
                </a:lnTo>
                <a:cubicBezTo>
                  <a:pt x="7704" y="3535"/>
                  <a:pt x="7697" y="3532"/>
                  <a:pt x="7690" y="3532"/>
                </a:cubicBezTo>
                <a:close/>
                <a:moveTo>
                  <a:pt x="2224" y="3780"/>
                </a:moveTo>
                <a:cubicBezTo>
                  <a:pt x="2215" y="3780"/>
                  <a:pt x="2206" y="3782"/>
                  <a:pt x="2200" y="3788"/>
                </a:cubicBezTo>
                <a:cubicBezTo>
                  <a:pt x="2129" y="3835"/>
                  <a:pt x="2070" y="3895"/>
                  <a:pt x="2011" y="3942"/>
                </a:cubicBezTo>
                <a:cubicBezTo>
                  <a:pt x="1999" y="3966"/>
                  <a:pt x="1999" y="3977"/>
                  <a:pt x="2011" y="4001"/>
                </a:cubicBezTo>
                <a:cubicBezTo>
                  <a:pt x="2023" y="4001"/>
                  <a:pt x="2034" y="4013"/>
                  <a:pt x="2034" y="4013"/>
                </a:cubicBezTo>
                <a:cubicBezTo>
                  <a:pt x="2047" y="4013"/>
                  <a:pt x="2058" y="4001"/>
                  <a:pt x="2070" y="4001"/>
                </a:cubicBezTo>
                <a:cubicBezTo>
                  <a:pt x="2118" y="3942"/>
                  <a:pt x="2176" y="3895"/>
                  <a:pt x="2247" y="3848"/>
                </a:cubicBezTo>
                <a:cubicBezTo>
                  <a:pt x="2259" y="3824"/>
                  <a:pt x="2259" y="3812"/>
                  <a:pt x="2247" y="3788"/>
                </a:cubicBezTo>
                <a:cubicBezTo>
                  <a:pt x="2241" y="3782"/>
                  <a:pt x="2233" y="3780"/>
                  <a:pt x="2224" y="3780"/>
                </a:cubicBezTo>
                <a:close/>
                <a:moveTo>
                  <a:pt x="7555" y="3725"/>
                </a:moveTo>
                <a:cubicBezTo>
                  <a:pt x="7551" y="3725"/>
                  <a:pt x="7547" y="3726"/>
                  <a:pt x="7543" y="3729"/>
                </a:cubicBezTo>
                <a:cubicBezTo>
                  <a:pt x="7520" y="3729"/>
                  <a:pt x="7508" y="3753"/>
                  <a:pt x="7508" y="3764"/>
                </a:cubicBezTo>
                <a:cubicBezTo>
                  <a:pt x="7532" y="3859"/>
                  <a:pt x="7543" y="3930"/>
                  <a:pt x="7567" y="4001"/>
                </a:cubicBezTo>
                <a:cubicBezTo>
                  <a:pt x="7579" y="4013"/>
                  <a:pt x="7591" y="4024"/>
                  <a:pt x="7603" y="4024"/>
                </a:cubicBezTo>
                <a:lnTo>
                  <a:pt x="7614" y="4024"/>
                </a:lnTo>
                <a:cubicBezTo>
                  <a:pt x="7638" y="4013"/>
                  <a:pt x="7650" y="4001"/>
                  <a:pt x="7638" y="3977"/>
                </a:cubicBezTo>
                <a:cubicBezTo>
                  <a:pt x="7614" y="3919"/>
                  <a:pt x="7603" y="3835"/>
                  <a:pt x="7579" y="3753"/>
                </a:cubicBezTo>
                <a:cubicBezTo>
                  <a:pt x="7579" y="3736"/>
                  <a:pt x="7567" y="3725"/>
                  <a:pt x="7555" y="3725"/>
                </a:cubicBezTo>
                <a:close/>
                <a:moveTo>
                  <a:pt x="8001" y="3890"/>
                </a:moveTo>
                <a:cubicBezTo>
                  <a:pt x="7995" y="3890"/>
                  <a:pt x="7988" y="3891"/>
                  <a:pt x="7981" y="3895"/>
                </a:cubicBezTo>
                <a:cubicBezTo>
                  <a:pt x="7969" y="3906"/>
                  <a:pt x="7957" y="3930"/>
                  <a:pt x="7969" y="3942"/>
                </a:cubicBezTo>
                <a:cubicBezTo>
                  <a:pt x="8016" y="4024"/>
                  <a:pt x="8040" y="4084"/>
                  <a:pt x="8040" y="4143"/>
                </a:cubicBezTo>
                <a:cubicBezTo>
                  <a:pt x="8040" y="4166"/>
                  <a:pt x="8052" y="4179"/>
                  <a:pt x="8076" y="4179"/>
                </a:cubicBezTo>
                <a:cubicBezTo>
                  <a:pt x="8099" y="4179"/>
                  <a:pt x="8111" y="4166"/>
                  <a:pt x="8111" y="4155"/>
                </a:cubicBezTo>
                <a:lnTo>
                  <a:pt x="8111" y="4143"/>
                </a:lnTo>
                <a:cubicBezTo>
                  <a:pt x="8111" y="4072"/>
                  <a:pt x="8087" y="3989"/>
                  <a:pt x="8028" y="3906"/>
                </a:cubicBezTo>
                <a:cubicBezTo>
                  <a:pt x="8028" y="3898"/>
                  <a:pt x="8017" y="3890"/>
                  <a:pt x="8001" y="3890"/>
                </a:cubicBezTo>
                <a:close/>
                <a:moveTo>
                  <a:pt x="7721" y="4169"/>
                </a:moveTo>
                <a:cubicBezTo>
                  <a:pt x="7712" y="4169"/>
                  <a:pt x="7703" y="4172"/>
                  <a:pt x="7697" y="4179"/>
                </a:cubicBezTo>
                <a:cubicBezTo>
                  <a:pt x="7685" y="4190"/>
                  <a:pt x="7674" y="4214"/>
                  <a:pt x="7685" y="4226"/>
                </a:cubicBezTo>
                <a:cubicBezTo>
                  <a:pt x="7756" y="4297"/>
                  <a:pt x="7827" y="4332"/>
                  <a:pt x="7898" y="4332"/>
                </a:cubicBezTo>
                <a:lnTo>
                  <a:pt x="7922" y="4332"/>
                </a:lnTo>
                <a:cubicBezTo>
                  <a:pt x="7945" y="4332"/>
                  <a:pt x="7957" y="4321"/>
                  <a:pt x="7957" y="4297"/>
                </a:cubicBezTo>
                <a:cubicBezTo>
                  <a:pt x="7957" y="4273"/>
                  <a:pt x="7934" y="4261"/>
                  <a:pt x="7922" y="4261"/>
                </a:cubicBezTo>
                <a:cubicBezTo>
                  <a:pt x="7912" y="4263"/>
                  <a:pt x="7903" y="4263"/>
                  <a:pt x="7895" y="4263"/>
                </a:cubicBezTo>
                <a:cubicBezTo>
                  <a:pt x="7838" y="4263"/>
                  <a:pt x="7796" y="4230"/>
                  <a:pt x="7745" y="4179"/>
                </a:cubicBezTo>
                <a:cubicBezTo>
                  <a:pt x="7739" y="4172"/>
                  <a:pt x="7730" y="4169"/>
                  <a:pt x="7721" y="4169"/>
                </a:cubicBezTo>
                <a:close/>
                <a:moveTo>
                  <a:pt x="1869" y="4098"/>
                </a:moveTo>
                <a:cubicBezTo>
                  <a:pt x="1860" y="4098"/>
                  <a:pt x="1851" y="4102"/>
                  <a:pt x="1845" y="4108"/>
                </a:cubicBezTo>
                <a:cubicBezTo>
                  <a:pt x="1787" y="4166"/>
                  <a:pt x="1727" y="4226"/>
                  <a:pt x="1680" y="4285"/>
                </a:cubicBezTo>
                <a:cubicBezTo>
                  <a:pt x="1656" y="4297"/>
                  <a:pt x="1656" y="4321"/>
                  <a:pt x="1680" y="4332"/>
                </a:cubicBezTo>
                <a:cubicBezTo>
                  <a:pt x="1680" y="4344"/>
                  <a:pt x="1692" y="4344"/>
                  <a:pt x="1703" y="4344"/>
                </a:cubicBezTo>
                <a:cubicBezTo>
                  <a:pt x="1716" y="4344"/>
                  <a:pt x="1716" y="4344"/>
                  <a:pt x="1727" y="4332"/>
                </a:cubicBezTo>
                <a:cubicBezTo>
                  <a:pt x="1774" y="4273"/>
                  <a:pt x="1834" y="4214"/>
                  <a:pt x="1892" y="4166"/>
                </a:cubicBezTo>
                <a:cubicBezTo>
                  <a:pt x="1905" y="4143"/>
                  <a:pt x="1905" y="4131"/>
                  <a:pt x="1892" y="4108"/>
                </a:cubicBezTo>
                <a:cubicBezTo>
                  <a:pt x="1887" y="4102"/>
                  <a:pt x="1878" y="4098"/>
                  <a:pt x="1869" y="4098"/>
                </a:cubicBezTo>
                <a:close/>
                <a:moveTo>
                  <a:pt x="1542" y="4449"/>
                </a:moveTo>
                <a:cubicBezTo>
                  <a:pt x="1532" y="4449"/>
                  <a:pt x="1521" y="4455"/>
                  <a:pt x="1514" y="4462"/>
                </a:cubicBezTo>
                <a:cubicBezTo>
                  <a:pt x="1456" y="4521"/>
                  <a:pt x="1408" y="4581"/>
                  <a:pt x="1361" y="4639"/>
                </a:cubicBezTo>
                <a:cubicBezTo>
                  <a:pt x="1349" y="4663"/>
                  <a:pt x="1349" y="4687"/>
                  <a:pt x="1361" y="4699"/>
                </a:cubicBezTo>
                <a:lnTo>
                  <a:pt x="1385" y="4699"/>
                </a:lnTo>
                <a:cubicBezTo>
                  <a:pt x="1396" y="4699"/>
                  <a:pt x="1408" y="4699"/>
                  <a:pt x="1420" y="4687"/>
                </a:cubicBezTo>
                <a:lnTo>
                  <a:pt x="1561" y="4510"/>
                </a:lnTo>
                <a:cubicBezTo>
                  <a:pt x="1585" y="4497"/>
                  <a:pt x="1574" y="4474"/>
                  <a:pt x="1561" y="4462"/>
                </a:cubicBezTo>
                <a:cubicBezTo>
                  <a:pt x="1557" y="4452"/>
                  <a:pt x="1550" y="4449"/>
                  <a:pt x="1542" y="4449"/>
                </a:cubicBezTo>
                <a:close/>
                <a:moveTo>
                  <a:pt x="1232" y="4820"/>
                </a:moveTo>
                <a:cubicBezTo>
                  <a:pt x="1222" y="4820"/>
                  <a:pt x="1213" y="4823"/>
                  <a:pt x="1207" y="4828"/>
                </a:cubicBezTo>
                <a:cubicBezTo>
                  <a:pt x="1160" y="4899"/>
                  <a:pt x="1112" y="4959"/>
                  <a:pt x="1077" y="5030"/>
                </a:cubicBezTo>
                <a:cubicBezTo>
                  <a:pt x="1065" y="5041"/>
                  <a:pt x="1065" y="5065"/>
                  <a:pt x="1077" y="5077"/>
                </a:cubicBezTo>
                <a:cubicBezTo>
                  <a:pt x="1089" y="5077"/>
                  <a:pt x="1089" y="5088"/>
                  <a:pt x="1101" y="5088"/>
                </a:cubicBezTo>
                <a:cubicBezTo>
                  <a:pt x="1112" y="5088"/>
                  <a:pt x="1125" y="5077"/>
                  <a:pt x="1136" y="5065"/>
                </a:cubicBezTo>
                <a:cubicBezTo>
                  <a:pt x="1172" y="5006"/>
                  <a:pt x="1219" y="4935"/>
                  <a:pt x="1266" y="4876"/>
                </a:cubicBezTo>
                <a:cubicBezTo>
                  <a:pt x="1278" y="4864"/>
                  <a:pt x="1278" y="4841"/>
                  <a:pt x="1266" y="4828"/>
                </a:cubicBezTo>
                <a:cubicBezTo>
                  <a:pt x="1255" y="4823"/>
                  <a:pt x="1243" y="4820"/>
                  <a:pt x="1232" y="4820"/>
                </a:cubicBezTo>
                <a:close/>
                <a:moveTo>
                  <a:pt x="965" y="5211"/>
                </a:moveTo>
                <a:cubicBezTo>
                  <a:pt x="953" y="5211"/>
                  <a:pt x="942" y="5217"/>
                  <a:pt x="935" y="5230"/>
                </a:cubicBezTo>
                <a:cubicBezTo>
                  <a:pt x="899" y="5290"/>
                  <a:pt x="852" y="5361"/>
                  <a:pt x="817" y="5432"/>
                </a:cubicBezTo>
                <a:cubicBezTo>
                  <a:pt x="805" y="5455"/>
                  <a:pt x="817" y="5467"/>
                  <a:pt x="828" y="5479"/>
                </a:cubicBezTo>
                <a:cubicBezTo>
                  <a:pt x="828" y="5490"/>
                  <a:pt x="841" y="5490"/>
                  <a:pt x="852" y="5490"/>
                </a:cubicBezTo>
                <a:cubicBezTo>
                  <a:pt x="864" y="5490"/>
                  <a:pt x="876" y="5479"/>
                  <a:pt x="876" y="5467"/>
                </a:cubicBezTo>
                <a:cubicBezTo>
                  <a:pt x="912" y="5396"/>
                  <a:pt x="959" y="5337"/>
                  <a:pt x="1006" y="5266"/>
                </a:cubicBezTo>
                <a:cubicBezTo>
                  <a:pt x="1006" y="5254"/>
                  <a:pt x="1006" y="5230"/>
                  <a:pt x="994" y="5219"/>
                </a:cubicBezTo>
                <a:cubicBezTo>
                  <a:pt x="984" y="5214"/>
                  <a:pt x="974" y="5211"/>
                  <a:pt x="965" y="5211"/>
                </a:cubicBezTo>
                <a:close/>
                <a:moveTo>
                  <a:pt x="727" y="5625"/>
                </a:moveTo>
                <a:cubicBezTo>
                  <a:pt x="717" y="5625"/>
                  <a:pt x="706" y="5631"/>
                  <a:pt x="699" y="5645"/>
                </a:cubicBezTo>
                <a:lnTo>
                  <a:pt x="592" y="5857"/>
                </a:lnTo>
                <a:cubicBezTo>
                  <a:pt x="581" y="5881"/>
                  <a:pt x="592" y="5892"/>
                  <a:pt x="616" y="5905"/>
                </a:cubicBezTo>
                <a:lnTo>
                  <a:pt x="628" y="5905"/>
                </a:lnTo>
                <a:cubicBezTo>
                  <a:pt x="639" y="5905"/>
                  <a:pt x="652" y="5905"/>
                  <a:pt x="663" y="5892"/>
                </a:cubicBezTo>
                <a:cubicBezTo>
                  <a:pt x="687" y="5821"/>
                  <a:pt x="723" y="5750"/>
                  <a:pt x="770" y="5680"/>
                </a:cubicBezTo>
                <a:cubicBezTo>
                  <a:pt x="770" y="5656"/>
                  <a:pt x="770" y="5632"/>
                  <a:pt x="746" y="5632"/>
                </a:cubicBezTo>
                <a:cubicBezTo>
                  <a:pt x="741" y="5628"/>
                  <a:pt x="734" y="5625"/>
                  <a:pt x="727" y="5625"/>
                </a:cubicBezTo>
                <a:close/>
                <a:moveTo>
                  <a:pt x="526" y="6053"/>
                </a:moveTo>
                <a:cubicBezTo>
                  <a:pt x="510" y="6053"/>
                  <a:pt x="497" y="6064"/>
                  <a:pt x="497" y="6081"/>
                </a:cubicBezTo>
                <a:cubicBezTo>
                  <a:pt x="462" y="6152"/>
                  <a:pt x="439" y="6223"/>
                  <a:pt x="403" y="6294"/>
                </a:cubicBezTo>
                <a:cubicBezTo>
                  <a:pt x="403" y="6318"/>
                  <a:pt x="415" y="6342"/>
                  <a:pt x="427" y="6342"/>
                </a:cubicBezTo>
                <a:cubicBezTo>
                  <a:pt x="427" y="6354"/>
                  <a:pt x="439" y="6354"/>
                  <a:pt x="439" y="6354"/>
                </a:cubicBezTo>
                <a:cubicBezTo>
                  <a:pt x="450" y="6354"/>
                  <a:pt x="474" y="6342"/>
                  <a:pt x="474" y="6330"/>
                </a:cubicBezTo>
                <a:cubicBezTo>
                  <a:pt x="497" y="6247"/>
                  <a:pt x="533" y="6176"/>
                  <a:pt x="557" y="6105"/>
                </a:cubicBezTo>
                <a:cubicBezTo>
                  <a:pt x="568" y="6081"/>
                  <a:pt x="557" y="6070"/>
                  <a:pt x="545" y="6058"/>
                </a:cubicBezTo>
                <a:cubicBezTo>
                  <a:pt x="538" y="6055"/>
                  <a:pt x="532" y="6053"/>
                  <a:pt x="526" y="6053"/>
                </a:cubicBezTo>
                <a:close/>
                <a:moveTo>
                  <a:pt x="356" y="6503"/>
                </a:moveTo>
                <a:cubicBezTo>
                  <a:pt x="345" y="6503"/>
                  <a:pt x="332" y="6513"/>
                  <a:pt x="332" y="6531"/>
                </a:cubicBezTo>
                <a:cubicBezTo>
                  <a:pt x="297" y="6602"/>
                  <a:pt x="273" y="6673"/>
                  <a:pt x="261" y="6756"/>
                </a:cubicBezTo>
                <a:cubicBezTo>
                  <a:pt x="250" y="6779"/>
                  <a:pt x="261" y="6791"/>
                  <a:pt x="285" y="6803"/>
                </a:cubicBezTo>
                <a:cubicBezTo>
                  <a:pt x="308" y="6803"/>
                  <a:pt x="321" y="6791"/>
                  <a:pt x="321" y="6779"/>
                </a:cubicBezTo>
                <a:cubicBezTo>
                  <a:pt x="344" y="6696"/>
                  <a:pt x="368" y="6625"/>
                  <a:pt x="392" y="6543"/>
                </a:cubicBezTo>
                <a:cubicBezTo>
                  <a:pt x="403" y="6531"/>
                  <a:pt x="392" y="6507"/>
                  <a:pt x="368" y="6507"/>
                </a:cubicBezTo>
                <a:cubicBezTo>
                  <a:pt x="365" y="6504"/>
                  <a:pt x="361" y="6503"/>
                  <a:pt x="356" y="6503"/>
                </a:cubicBezTo>
                <a:close/>
                <a:moveTo>
                  <a:pt x="237" y="6956"/>
                </a:moveTo>
                <a:cubicBezTo>
                  <a:pt x="214" y="6956"/>
                  <a:pt x="202" y="6969"/>
                  <a:pt x="190" y="6992"/>
                </a:cubicBezTo>
                <a:cubicBezTo>
                  <a:pt x="179" y="7063"/>
                  <a:pt x="155" y="7145"/>
                  <a:pt x="143" y="7216"/>
                </a:cubicBezTo>
                <a:cubicBezTo>
                  <a:pt x="131" y="7240"/>
                  <a:pt x="155" y="7264"/>
                  <a:pt x="166" y="7264"/>
                </a:cubicBezTo>
                <a:lnTo>
                  <a:pt x="179" y="7264"/>
                </a:lnTo>
                <a:cubicBezTo>
                  <a:pt x="190" y="7264"/>
                  <a:pt x="202" y="7252"/>
                  <a:pt x="214" y="7240"/>
                </a:cubicBezTo>
                <a:cubicBezTo>
                  <a:pt x="226" y="7158"/>
                  <a:pt x="250" y="7075"/>
                  <a:pt x="261" y="7004"/>
                </a:cubicBezTo>
                <a:cubicBezTo>
                  <a:pt x="273" y="6980"/>
                  <a:pt x="261" y="6969"/>
                  <a:pt x="237" y="6956"/>
                </a:cubicBezTo>
                <a:close/>
                <a:moveTo>
                  <a:pt x="143" y="7429"/>
                </a:moveTo>
                <a:cubicBezTo>
                  <a:pt x="119" y="7429"/>
                  <a:pt x="96" y="7441"/>
                  <a:pt x="96" y="7453"/>
                </a:cubicBezTo>
                <a:cubicBezTo>
                  <a:pt x="84" y="7536"/>
                  <a:pt x="72" y="7618"/>
                  <a:pt x="61" y="7689"/>
                </a:cubicBezTo>
                <a:cubicBezTo>
                  <a:pt x="61" y="7713"/>
                  <a:pt x="72" y="7737"/>
                  <a:pt x="96" y="7737"/>
                </a:cubicBezTo>
                <a:cubicBezTo>
                  <a:pt x="119" y="7737"/>
                  <a:pt x="131" y="7725"/>
                  <a:pt x="131" y="7702"/>
                </a:cubicBezTo>
                <a:cubicBezTo>
                  <a:pt x="143" y="7618"/>
                  <a:pt x="155" y="7547"/>
                  <a:pt x="166" y="7465"/>
                </a:cubicBezTo>
                <a:cubicBezTo>
                  <a:pt x="166" y="7453"/>
                  <a:pt x="155" y="7429"/>
                  <a:pt x="143" y="7429"/>
                </a:cubicBezTo>
                <a:close/>
                <a:moveTo>
                  <a:pt x="72" y="7902"/>
                </a:moveTo>
                <a:cubicBezTo>
                  <a:pt x="48" y="7902"/>
                  <a:pt x="37" y="7914"/>
                  <a:pt x="37" y="7938"/>
                </a:cubicBezTo>
                <a:cubicBezTo>
                  <a:pt x="25" y="8009"/>
                  <a:pt x="25" y="8091"/>
                  <a:pt x="13" y="8174"/>
                </a:cubicBezTo>
                <a:cubicBezTo>
                  <a:pt x="13" y="8186"/>
                  <a:pt x="37" y="8209"/>
                  <a:pt x="48" y="8209"/>
                </a:cubicBezTo>
                <a:cubicBezTo>
                  <a:pt x="72" y="8209"/>
                  <a:pt x="84" y="8198"/>
                  <a:pt x="84" y="8174"/>
                </a:cubicBezTo>
                <a:cubicBezTo>
                  <a:pt x="96" y="8091"/>
                  <a:pt x="96" y="8020"/>
                  <a:pt x="108" y="7938"/>
                </a:cubicBezTo>
                <a:cubicBezTo>
                  <a:pt x="108" y="7914"/>
                  <a:pt x="96" y="7902"/>
                  <a:pt x="72" y="7902"/>
                </a:cubicBezTo>
                <a:close/>
                <a:moveTo>
                  <a:pt x="48" y="8375"/>
                </a:moveTo>
                <a:cubicBezTo>
                  <a:pt x="25" y="8375"/>
                  <a:pt x="13" y="8387"/>
                  <a:pt x="1" y="8411"/>
                </a:cubicBezTo>
                <a:lnTo>
                  <a:pt x="1" y="8588"/>
                </a:lnTo>
                <a:lnTo>
                  <a:pt x="1" y="8647"/>
                </a:lnTo>
                <a:cubicBezTo>
                  <a:pt x="1" y="8671"/>
                  <a:pt x="25" y="8682"/>
                  <a:pt x="37" y="8682"/>
                </a:cubicBezTo>
                <a:cubicBezTo>
                  <a:pt x="61" y="8682"/>
                  <a:pt x="72" y="8671"/>
                  <a:pt x="72" y="8647"/>
                </a:cubicBezTo>
                <a:lnTo>
                  <a:pt x="72" y="8588"/>
                </a:lnTo>
                <a:cubicBezTo>
                  <a:pt x="72" y="8529"/>
                  <a:pt x="72" y="8469"/>
                  <a:pt x="84" y="8411"/>
                </a:cubicBezTo>
                <a:cubicBezTo>
                  <a:pt x="84" y="8387"/>
                  <a:pt x="61" y="8375"/>
                  <a:pt x="48" y="8375"/>
                </a:cubicBezTo>
                <a:close/>
                <a:moveTo>
                  <a:pt x="48" y="8848"/>
                </a:moveTo>
                <a:cubicBezTo>
                  <a:pt x="25" y="8848"/>
                  <a:pt x="13" y="8871"/>
                  <a:pt x="13" y="8895"/>
                </a:cubicBezTo>
                <a:cubicBezTo>
                  <a:pt x="13" y="8966"/>
                  <a:pt x="25" y="9049"/>
                  <a:pt x="25" y="9131"/>
                </a:cubicBezTo>
                <a:cubicBezTo>
                  <a:pt x="25" y="9144"/>
                  <a:pt x="37" y="9167"/>
                  <a:pt x="61" y="9167"/>
                </a:cubicBezTo>
                <a:cubicBezTo>
                  <a:pt x="84" y="9155"/>
                  <a:pt x="96" y="9144"/>
                  <a:pt x="96" y="9120"/>
                </a:cubicBezTo>
                <a:cubicBezTo>
                  <a:pt x="96" y="9049"/>
                  <a:pt x="84" y="8966"/>
                  <a:pt x="84" y="8884"/>
                </a:cubicBezTo>
                <a:cubicBezTo>
                  <a:pt x="84" y="8871"/>
                  <a:pt x="61" y="8848"/>
                  <a:pt x="48" y="8848"/>
                </a:cubicBezTo>
                <a:close/>
                <a:moveTo>
                  <a:pt x="92" y="9329"/>
                </a:moveTo>
                <a:cubicBezTo>
                  <a:pt x="89" y="9329"/>
                  <a:pt x="86" y="9331"/>
                  <a:pt x="84" y="9333"/>
                </a:cubicBezTo>
                <a:cubicBezTo>
                  <a:pt x="61" y="9333"/>
                  <a:pt x="48" y="9344"/>
                  <a:pt x="48" y="9368"/>
                </a:cubicBezTo>
                <a:cubicBezTo>
                  <a:pt x="61" y="9451"/>
                  <a:pt x="61" y="9533"/>
                  <a:pt x="72" y="9604"/>
                </a:cubicBezTo>
                <a:cubicBezTo>
                  <a:pt x="84" y="9628"/>
                  <a:pt x="96" y="9640"/>
                  <a:pt x="108" y="9640"/>
                </a:cubicBezTo>
                <a:lnTo>
                  <a:pt x="119" y="9640"/>
                </a:lnTo>
                <a:cubicBezTo>
                  <a:pt x="131" y="9628"/>
                  <a:pt x="155" y="9617"/>
                  <a:pt x="143" y="9593"/>
                </a:cubicBezTo>
                <a:cubicBezTo>
                  <a:pt x="131" y="9522"/>
                  <a:pt x="131" y="9439"/>
                  <a:pt x="119" y="9357"/>
                </a:cubicBezTo>
                <a:cubicBezTo>
                  <a:pt x="119" y="9347"/>
                  <a:pt x="104" y="9329"/>
                  <a:pt x="92" y="9329"/>
                </a:cubicBezTo>
                <a:close/>
                <a:moveTo>
                  <a:pt x="159" y="9801"/>
                </a:moveTo>
                <a:cubicBezTo>
                  <a:pt x="155" y="9801"/>
                  <a:pt x="149" y="9802"/>
                  <a:pt x="143" y="9806"/>
                </a:cubicBezTo>
                <a:cubicBezTo>
                  <a:pt x="119" y="9806"/>
                  <a:pt x="108" y="9817"/>
                  <a:pt x="108" y="9841"/>
                </a:cubicBezTo>
                <a:cubicBezTo>
                  <a:pt x="131" y="9924"/>
                  <a:pt x="143" y="10006"/>
                  <a:pt x="155" y="10077"/>
                </a:cubicBezTo>
                <a:cubicBezTo>
                  <a:pt x="155" y="10090"/>
                  <a:pt x="179" y="10101"/>
                  <a:pt x="190" y="10101"/>
                </a:cubicBezTo>
                <a:lnTo>
                  <a:pt x="202" y="10101"/>
                </a:lnTo>
                <a:cubicBezTo>
                  <a:pt x="214" y="10101"/>
                  <a:pt x="226" y="10077"/>
                  <a:pt x="226" y="10066"/>
                </a:cubicBezTo>
                <a:cubicBezTo>
                  <a:pt x="214" y="9995"/>
                  <a:pt x="202" y="9912"/>
                  <a:pt x="179" y="9829"/>
                </a:cubicBezTo>
                <a:cubicBezTo>
                  <a:pt x="179" y="9812"/>
                  <a:pt x="172" y="9801"/>
                  <a:pt x="159" y="98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7"/>
          <p:cNvSpPr/>
          <p:nvPr/>
        </p:nvSpPr>
        <p:spPr>
          <a:xfrm>
            <a:off x="-231088" y="5400226"/>
            <a:ext cx="1990522" cy="1978031"/>
          </a:xfrm>
          <a:custGeom>
            <a:avLst/>
            <a:gdLst/>
            <a:ahLst/>
            <a:cxnLst/>
            <a:rect l="l" t="t" r="r" b="b"/>
            <a:pathLst>
              <a:path w="8027" h="7957" extrusionOk="0">
                <a:moveTo>
                  <a:pt x="35" y="1"/>
                </a:moveTo>
                <a:cubicBezTo>
                  <a:pt x="12" y="1"/>
                  <a:pt x="0" y="12"/>
                  <a:pt x="0" y="36"/>
                </a:cubicBezTo>
                <a:cubicBezTo>
                  <a:pt x="0" y="59"/>
                  <a:pt x="12" y="72"/>
                  <a:pt x="24" y="72"/>
                </a:cubicBezTo>
                <a:cubicBezTo>
                  <a:pt x="106" y="72"/>
                  <a:pt x="189" y="83"/>
                  <a:pt x="272" y="95"/>
                </a:cubicBezTo>
                <a:cubicBezTo>
                  <a:pt x="295" y="95"/>
                  <a:pt x="308" y="72"/>
                  <a:pt x="308" y="59"/>
                </a:cubicBezTo>
                <a:cubicBezTo>
                  <a:pt x="308" y="36"/>
                  <a:pt x="295" y="24"/>
                  <a:pt x="284" y="24"/>
                </a:cubicBezTo>
                <a:cubicBezTo>
                  <a:pt x="189" y="12"/>
                  <a:pt x="106" y="1"/>
                  <a:pt x="35" y="1"/>
                </a:cubicBezTo>
                <a:close/>
                <a:moveTo>
                  <a:pt x="520" y="48"/>
                </a:moveTo>
                <a:cubicBezTo>
                  <a:pt x="497" y="48"/>
                  <a:pt x="484" y="59"/>
                  <a:pt x="484" y="72"/>
                </a:cubicBezTo>
                <a:cubicBezTo>
                  <a:pt x="484" y="95"/>
                  <a:pt x="497" y="119"/>
                  <a:pt x="508" y="119"/>
                </a:cubicBezTo>
                <a:lnTo>
                  <a:pt x="757" y="154"/>
                </a:lnTo>
                <a:cubicBezTo>
                  <a:pt x="780" y="154"/>
                  <a:pt x="792" y="143"/>
                  <a:pt x="792" y="119"/>
                </a:cubicBezTo>
                <a:cubicBezTo>
                  <a:pt x="792" y="95"/>
                  <a:pt x="780" y="83"/>
                  <a:pt x="768" y="83"/>
                </a:cubicBezTo>
                <a:cubicBezTo>
                  <a:pt x="674" y="59"/>
                  <a:pt x="603" y="59"/>
                  <a:pt x="520" y="48"/>
                </a:cubicBezTo>
                <a:close/>
                <a:moveTo>
                  <a:pt x="1005" y="119"/>
                </a:moveTo>
                <a:cubicBezTo>
                  <a:pt x="981" y="119"/>
                  <a:pt x="970" y="130"/>
                  <a:pt x="970" y="143"/>
                </a:cubicBezTo>
                <a:cubicBezTo>
                  <a:pt x="957" y="166"/>
                  <a:pt x="970" y="190"/>
                  <a:pt x="993" y="190"/>
                </a:cubicBezTo>
                <a:cubicBezTo>
                  <a:pt x="1075" y="201"/>
                  <a:pt x="1146" y="214"/>
                  <a:pt x="1230" y="237"/>
                </a:cubicBezTo>
                <a:lnTo>
                  <a:pt x="1241" y="237"/>
                </a:lnTo>
                <a:cubicBezTo>
                  <a:pt x="1253" y="237"/>
                  <a:pt x="1265" y="225"/>
                  <a:pt x="1277" y="201"/>
                </a:cubicBezTo>
                <a:cubicBezTo>
                  <a:pt x="1277" y="190"/>
                  <a:pt x="1265" y="166"/>
                  <a:pt x="1241" y="166"/>
                </a:cubicBezTo>
                <a:cubicBezTo>
                  <a:pt x="1159" y="143"/>
                  <a:pt x="1088" y="130"/>
                  <a:pt x="1005" y="119"/>
                </a:cubicBezTo>
                <a:close/>
                <a:moveTo>
                  <a:pt x="1490" y="214"/>
                </a:moveTo>
                <a:cubicBezTo>
                  <a:pt x="1466" y="214"/>
                  <a:pt x="1442" y="225"/>
                  <a:pt x="1442" y="237"/>
                </a:cubicBezTo>
                <a:cubicBezTo>
                  <a:pt x="1442" y="261"/>
                  <a:pt x="1454" y="285"/>
                  <a:pt x="1466" y="285"/>
                </a:cubicBezTo>
                <a:cubicBezTo>
                  <a:pt x="1548" y="296"/>
                  <a:pt x="1619" y="320"/>
                  <a:pt x="1703" y="343"/>
                </a:cubicBezTo>
                <a:lnTo>
                  <a:pt x="1714" y="343"/>
                </a:lnTo>
                <a:cubicBezTo>
                  <a:pt x="1726" y="343"/>
                  <a:pt x="1750" y="332"/>
                  <a:pt x="1750" y="308"/>
                </a:cubicBezTo>
                <a:cubicBezTo>
                  <a:pt x="1750" y="296"/>
                  <a:pt x="1737" y="272"/>
                  <a:pt x="1726" y="272"/>
                </a:cubicBezTo>
                <a:cubicBezTo>
                  <a:pt x="1643" y="249"/>
                  <a:pt x="1561" y="225"/>
                  <a:pt x="1490" y="214"/>
                </a:cubicBezTo>
                <a:close/>
                <a:moveTo>
                  <a:pt x="1944" y="327"/>
                </a:moveTo>
                <a:cubicBezTo>
                  <a:pt x="1928" y="327"/>
                  <a:pt x="1915" y="338"/>
                  <a:pt x="1915" y="355"/>
                </a:cubicBezTo>
                <a:cubicBezTo>
                  <a:pt x="1915" y="379"/>
                  <a:pt x="1927" y="390"/>
                  <a:pt x="1939" y="403"/>
                </a:cubicBezTo>
                <a:cubicBezTo>
                  <a:pt x="2021" y="426"/>
                  <a:pt x="2092" y="438"/>
                  <a:pt x="2175" y="461"/>
                </a:cubicBezTo>
                <a:cubicBezTo>
                  <a:pt x="2175" y="461"/>
                  <a:pt x="2175" y="474"/>
                  <a:pt x="2187" y="474"/>
                </a:cubicBezTo>
                <a:cubicBezTo>
                  <a:pt x="2199" y="474"/>
                  <a:pt x="2210" y="461"/>
                  <a:pt x="2223" y="438"/>
                </a:cubicBezTo>
                <a:cubicBezTo>
                  <a:pt x="2223" y="426"/>
                  <a:pt x="2210" y="403"/>
                  <a:pt x="2199" y="403"/>
                </a:cubicBezTo>
                <a:cubicBezTo>
                  <a:pt x="2116" y="379"/>
                  <a:pt x="2034" y="355"/>
                  <a:pt x="1963" y="332"/>
                </a:cubicBezTo>
                <a:cubicBezTo>
                  <a:pt x="1956" y="328"/>
                  <a:pt x="1950" y="327"/>
                  <a:pt x="1944" y="327"/>
                </a:cubicBezTo>
                <a:close/>
                <a:moveTo>
                  <a:pt x="2412" y="469"/>
                </a:moveTo>
                <a:cubicBezTo>
                  <a:pt x="2401" y="469"/>
                  <a:pt x="2388" y="480"/>
                  <a:pt x="2388" y="497"/>
                </a:cubicBezTo>
                <a:cubicBezTo>
                  <a:pt x="2376" y="509"/>
                  <a:pt x="2388" y="532"/>
                  <a:pt x="2400" y="532"/>
                </a:cubicBezTo>
                <a:cubicBezTo>
                  <a:pt x="2483" y="568"/>
                  <a:pt x="2554" y="592"/>
                  <a:pt x="2636" y="616"/>
                </a:cubicBezTo>
                <a:lnTo>
                  <a:pt x="2648" y="616"/>
                </a:lnTo>
                <a:cubicBezTo>
                  <a:pt x="2660" y="616"/>
                  <a:pt x="2672" y="603"/>
                  <a:pt x="2683" y="592"/>
                </a:cubicBezTo>
                <a:cubicBezTo>
                  <a:pt x="2683" y="580"/>
                  <a:pt x="2672" y="556"/>
                  <a:pt x="2660" y="545"/>
                </a:cubicBezTo>
                <a:cubicBezTo>
                  <a:pt x="2577" y="521"/>
                  <a:pt x="2506" y="497"/>
                  <a:pt x="2423" y="474"/>
                </a:cubicBezTo>
                <a:cubicBezTo>
                  <a:pt x="2420" y="470"/>
                  <a:pt x="2416" y="469"/>
                  <a:pt x="2412" y="469"/>
                </a:cubicBezTo>
                <a:close/>
                <a:moveTo>
                  <a:pt x="2885" y="627"/>
                </a:moveTo>
                <a:cubicBezTo>
                  <a:pt x="2872" y="627"/>
                  <a:pt x="2849" y="639"/>
                  <a:pt x="2837" y="651"/>
                </a:cubicBezTo>
                <a:cubicBezTo>
                  <a:pt x="2837" y="674"/>
                  <a:pt x="2849" y="686"/>
                  <a:pt x="2861" y="698"/>
                </a:cubicBezTo>
                <a:cubicBezTo>
                  <a:pt x="2943" y="721"/>
                  <a:pt x="3014" y="757"/>
                  <a:pt x="3085" y="792"/>
                </a:cubicBezTo>
                <a:lnTo>
                  <a:pt x="3097" y="792"/>
                </a:lnTo>
                <a:cubicBezTo>
                  <a:pt x="3121" y="792"/>
                  <a:pt x="3132" y="781"/>
                  <a:pt x="3132" y="769"/>
                </a:cubicBezTo>
                <a:cubicBezTo>
                  <a:pt x="3145" y="745"/>
                  <a:pt x="3132" y="734"/>
                  <a:pt x="3121" y="721"/>
                </a:cubicBezTo>
                <a:cubicBezTo>
                  <a:pt x="3038" y="686"/>
                  <a:pt x="2967" y="663"/>
                  <a:pt x="2885" y="627"/>
                </a:cubicBezTo>
                <a:close/>
                <a:moveTo>
                  <a:pt x="3325" y="811"/>
                </a:moveTo>
                <a:cubicBezTo>
                  <a:pt x="3310" y="811"/>
                  <a:pt x="3298" y="820"/>
                  <a:pt x="3298" y="828"/>
                </a:cubicBezTo>
                <a:cubicBezTo>
                  <a:pt x="3287" y="852"/>
                  <a:pt x="3298" y="876"/>
                  <a:pt x="3310" y="876"/>
                </a:cubicBezTo>
                <a:cubicBezTo>
                  <a:pt x="3381" y="911"/>
                  <a:pt x="3463" y="947"/>
                  <a:pt x="3534" y="982"/>
                </a:cubicBezTo>
                <a:lnTo>
                  <a:pt x="3547" y="982"/>
                </a:lnTo>
                <a:cubicBezTo>
                  <a:pt x="3558" y="982"/>
                  <a:pt x="3570" y="982"/>
                  <a:pt x="3582" y="958"/>
                </a:cubicBezTo>
                <a:cubicBezTo>
                  <a:pt x="3594" y="947"/>
                  <a:pt x="3582" y="923"/>
                  <a:pt x="3558" y="911"/>
                </a:cubicBezTo>
                <a:cubicBezTo>
                  <a:pt x="3487" y="876"/>
                  <a:pt x="3416" y="852"/>
                  <a:pt x="3345" y="816"/>
                </a:cubicBezTo>
                <a:cubicBezTo>
                  <a:pt x="3338" y="813"/>
                  <a:pt x="3332" y="811"/>
                  <a:pt x="3325" y="811"/>
                </a:cubicBezTo>
                <a:close/>
                <a:moveTo>
                  <a:pt x="3783" y="1017"/>
                </a:moveTo>
                <a:cubicBezTo>
                  <a:pt x="3771" y="1017"/>
                  <a:pt x="3747" y="1017"/>
                  <a:pt x="3736" y="1041"/>
                </a:cubicBezTo>
                <a:cubicBezTo>
                  <a:pt x="3724" y="1052"/>
                  <a:pt x="3736" y="1076"/>
                  <a:pt x="3747" y="1088"/>
                </a:cubicBezTo>
                <a:cubicBezTo>
                  <a:pt x="3818" y="1123"/>
                  <a:pt x="3889" y="1159"/>
                  <a:pt x="3972" y="1194"/>
                </a:cubicBezTo>
                <a:cubicBezTo>
                  <a:pt x="3972" y="1194"/>
                  <a:pt x="3972" y="1207"/>
                  <a:pt x="3984" y="1207"/>
                </a:cubicBezTo>
                <a:cubicBezTo>
                  <a:pt x="3996" y="1207"/>
                  <a:pt x="4007" y="1194"/>
                  <a:pt x="4020" y="1183"/>
                </a:cubicBezTo>
                <a:cubicBezTo>
                  <a:pt x="4020" y="1159"/>
                  <a:pt x="4020" y="1147"/>
                  <a:pt x="3996" y="1136"/>
                </a:cubicBezTo>
                <a:cubicBezTo>
                  <a:pt x="3925" y="1100"/>
                  <a:pt x="3854" y="1052"/>
                  <a:pt x="3783" y="1017"/>
                </a:cubicBezTo>
                <a:close/>
                <a:moveTo>
                  <a:pt x="4195" y="1249"/>
                </a:moveTo>
                <a:cubicBezTo>
                  <a:pt x="4184" y="1249"/>
                  <a:pt x="4169" y="1257"/>
                  <a:pt x="4161" y="1265"/>
                </a:cubicBezTo>
                <a:cubicBezTo>
                  <a:pt x="4149" y="1278"/>
                  <a:pt x="4161" y="1301"/>
                  <a:pt x="4173" y="1313"/>
                </a:cubicBezTo>
                <a:cubicBezTo>
                  <a:pt x="4244" y="1360"/>
                  <a:pt x="4315" y="1396"/>
                  <a:pt x="4386" y="1443"/>
                </a:cubicBezTo>
                <a:lnTo>
                  <a:pt x="4409" y="1443"/>
                </a:lnTo>
                <a:cubicBezTo>
                  <a:pt x="4422" y="1443"/>
                  <a:pt x="4433" y="1431"/>
                  <a:pt x="4433" y="1431"/>
                </a:cubicBezTo>
                <a:cubicBezTo>
                  <a:pt x="4445" y="1407"/>
                  <a:pt x="4445" y="1383"/>
                  <a:pt x="4422" y="1372"/>
                </a:cubicBezTo>
                <a:cubicBezTo>
                  <a:pt x="4351" y="1336"/>
                  <a:pt x="4280" y="1289"/>
                  <a:pt x="4209" y="1254"/>
                </a:cubicBezTo>
                <a:cubicBezTo>
                  <a:pt x="4205" y="1250"/>
                  <a:pt x="4200" y="1249"/>
                  <a:pt x="4195" y="1249"/>
                </a:cubicBezTo>
                <a:close/>
                <a:moveTo>
                  <a:pt x="4614" y="1497"/>
                </a:moveTo>
                <a:cubicBezTo>
                  <a:pt x="4599" y="1497"/>
                  <a:pt x="4587" y="1505"/>
                  <a:pt x="4587" y="1514"/>
                </a:cubicBezTo>
                <a:cubicBezTo>
                  <a:pt x="4575" y="1538"/>
                  <a:pt x="4575" y="1561"/>
                  <a:pt x="4587" y="1561"/>
                </a:cubicBezTo>
                <a:cubicBezTo>
                  <a:pt x="4658" y="1609"/>
                  <a:pt x="4729" y="1656"/>
                  <a:pt x="4788" y="1703"/>
                </a:cubicBezTo>
                <a:lnTo>
                  <a:pt x="4811" y="1703"/>
                </a:lnTo>
                <a:cubicBezTo>
                  <a:pt x="4823" y="1703"/>
                  <a:pt x="4835" y="1703"/>
                  <a:pt x="4847" y="1691"/>
                </a:cubicBezTo>
                <a:cubicBezTo>
                  <a:pt x="4858" y="1679"/>
                  <a:pt x="4847" y="1656"/>
                  <a:pt x="4835" y="1644"/>
                </a:cubicBezTo>
                <a:cubicBezTo>
                  <a:pt x="4764" y="1596"/>
                  <a:pt x="4693" y="1549"/>
                  <a:pt x="4634" y="1502"/>
                </a:cubicBezTo>
                <a:cubicBezTo>
                  <a:pt x="4627" y="1498"/>
                  <a:pt x="4621" y="1497"/>
                  <a:pt x="4614" y="1497"/>
                </a:cubicBezTo>
                <a:close/>
                <a:moveTo>
                  <a:pt x="5008" y="1778"/>
                </a:moveTo>
                <a:cubicBezTo>
                  <a:pt x="4995" y="1778"/>
                  <a:pt x="4984" y="1784"/>
                  <a:pt x="4977" y="1798"/>
                </a:cubicBezTo>
                <a:cubicBezTo>
                  <a:pt x="4965" y="1809"/>
                  <a:pt x="4977" y="1833"/>
                  <a:pt x="4989" y="1845"/>
                </a:cubicBezTo>
                <a:cubicBezTo>
                  <a:pt x="5048" y="1892"/>
                  <a:pt x="5119" y="1940"/>
                  <a:pt x="5178" y="1987"/>
                </a:cubicBezTo>
                <a:cubicBezTo>
                  <a:pt x="5189" y="1998"/>
                  <a:pt x="5189" y="1998"/>
                  <a:pt x="5202" y="1998"/>
                </a:cubicBezTo>
                <a:cubicBezTo>
                  <a:pt x="5213" y="1998"/>
                  <a:pt x="5225" y="1998"/>
                  <a:pt x="5237" y="1987"/>
                </a:cubicBezTo>
                <a:cubicBezTo>
                  <a:pt x="5249" y="1975"/>
                  <a:pt x="5237" y="1951"/>
                  <a:pt x="5225" y="1940"/>
                </a:cubicBezTo>
                <a:cubicBezTo>
                  <a:pt x="5166" y="1880"/>
                  <a:pt x="5095" y="1833"/>
                  <a:pt x="5036" y="1785"/>
                </a:cubicBezTo>
                <a:cubicBezTo>
                  <a:pt x="5027" y="1781"/>
                  <a:pt x="5017" y="1778"/>
                  <a:pt x="5008" y="1778"/>
                </a:cubicBezTo>
                <a:close/>
                <a:moveTo>
                  <a:pt x="5391" y="2084"/>
                </a:moveTo>
                <a:cubicBezTo>
                  <a:pt x="5382" y="2084"/>
                  <a:pt x="5373" y="2087"/>
                  <a:pt x="5367" y="2093"/>
                </a:cubicBezTo>
                <a:cubicBezTo>
                  <a:pt x="5355" y="2105"/>
                  <a:pt x="5355" y="2129"/>
                  <a:pt x="5367" y="2140"/>
                </a:cubicBezTo>
                <a:cubicBezTo>
                  <a:pt x="5426" y="2200"/>
                  <a:pt x="5485" y="2247"/>
                  <a:pt x="5544" y="2306"/>
                </a:cubicBezTo>
                <a:cubicBezTo>
                  <a:pt x="5556" y="2306"/>
                  <a:pt x="5568" y="2318"/>
                  <a:pt x="5580" y="2318"/>
                </a:cubicBezTo>
                <a:cubicBezTo>
                  <a:pt x="5580" y="2318"/>
                  <a:pt x="5591" y="2306"/>
                  <a:pt x="5604" y="2306"/>
                </a:cubicBezTo>
                <a:cubicBezTo>
                  <a:pt x="5615" y="2282"/>
                  <a:pt x="5615" y="2258"/>
                  <a:pt x="5604" y="2247"/>
                </a:cubicBezTo>
                <a:cubicBezTo>
                  <a:pt x="5533" y="2200"/>
                  <a:pt x="5473" y="2140"/>
                  <a:pt x="5415" y="2093"/>
                </a:cubicBezTo>
                <a:cubicBezTo>
                  <a:pt x="5408" y="2087"/>
                  <a:pt x="5399" y="2084"/>
                  <a:pt x="5391" y="2084"/>
                </a:cubicBezTo>
                <a:close/>
                <a:moveTo>
                  <a:pt x="5751" y="2403"/>
                </a:moveTo>
                <a:cubicBezTo>
                  <a:pt x="5742" y="2403"/>
                  <a:pt x="5734" y="2406"/>
                  <a:pt x="5722" y="2412"/>
                </a:cubicBezTo>
                <a:cubicBezTo>
                  <a:pt x="5710" y="2436"/>
                  <a:pt x="5710" y="2460"/>
                  <a:pt x="5722" y="2471"/>
                </a:cubicBezTo>
                <a:cubicBezTo>
                  <a:pt x="5781" y="2518"/>
                  <a:pt x="5840" y="2578"/>
                  <a:pt x="5899" y="2637"/>
                </a:cubicBezTo>
                <a:cubicBezTo>
                  <a:pt x="5899" y="2649"/>
                  <a:pt x="5911" y="2649"/>
                  <a:pt x="5922" y="2649"/>
                </a:cubicBezTo>
                <a:cubicBezTo>
                  <a:pt x="5935" y="2649"/>
                  <a:pt x="5946" y="2649"/>
                  <a:pt x="5946" y="2637"/>
                </a:cubicBezTo>
                <a:cubicBezTo>
                  <a:pt x="5958" y="2625"/>
                  <a:pt x="5958" y="2602"/>
                  <a:pt x="5946" y="2589"/>
                </a:cubicBezTo>
                <a:cubicBezTo>
                  <a:pt x="5899" y="2531"/>
                  <a:pt x="5840" y="2471"/>
                  <a:pt x="5781" y="2412"/>
                </a:cubicBezTo>
                <a:cubicBezTo>
                  <a:pt x="5769" y="2406"/>
                  <a:pt x="5760" y="2403"/>
                  <a:pt x="5751" y="2403"/>
                </a:cubicBezTo>
                <a:close/>
                <a:moveTo>
                  <a:pt x="6088" y="2758"/>
                </a:moveTo>
                <a:cubicBezTo>
                  <a:pt x="6079" y="2758"/>
                  <a:pt x="6070" y="2761"/>
                  <a:pt x="6064" y="2767"/>
                </a:cubicBezTo>
                <a:cubicBezTo>
                  <a:pt x="6053" y="2778"/>
                  <a:pt x="6053" y="2802"/>
                  <a:pt x="6064" y="2814"/>
                </a:cubicBezTo>
                <a:cubicBezTo>
                  <a:pt x="6112" y="2873"/>
                  <a:pt x="6171" y="2933"/>
                  <a:pt x="6218" y="3004"/>
                </a:cubicBezTo>
                <a:cubicBezTo>
                  <a:pt x="6230" y="3004"/>
                  <a:pt x="6242" y="3015"/>
                  <a:pt x="6253" y="3015"/>
                </a:cubicBezTo>
                <a:cubicBezTo>
                  <a:pt x="6253" y="3015"/>
                  <a:pt x="6266" y="3004"/>
                  <a:pt x="6277" y="3004"/>
                </a:cubicBezTo>
                <a:cubicBezTo>
                  <a:pt x="6289" y="2991"/>
                  <a:pt x="6289" y="2968"/>
                  <a:pt x="6277" y="2956"/>
                </a:cubicBezTo>
                <a:cubicBezTo>
                  <a:pt x="6218" y="2885"/>
                  <a:pt x="6171" y="2826"/>
                  <a:pt x="6112" y="2767"/>
                </a:cubicBezTo>
                <a:cubicBezTo>
                  <a:pt x="6106" y="2761"/>
                  <a:pt x="6097" y="2758"/>
                  <a:pt x="6088" y="2758"/>
                </a:cubicBezTo>
                <a:close/>
                <a:moveTo>
                  <a:pt x="6402" y="3126"/>
                </a:moveTo>
                <a:cubicBezTo>
                  <a:pt x="6395" y="3126"/>
                  <a:pt x="6389" y="3128"/>
                  <a:pt x="6384" y="3133"/>
                </a:cubicBezTo>
                <a:cubicBezTo>
                  <a:pt x="6360" y="3145"/>
                  <a:pt x="6360" y="3169"/>
                  <a:pt x="6372" y="3193"/>
                </a:cubicBezTo>
                <a:cubicBezTo>
                  <a:pt x="6419" y="3251"/>
                  <a:pt x="6466" y="3311"/>
                  <a:pt x="6513" y="3382"/>
                </a:cubicBezTo>
                <a:cubicBezTo>
                  <a:pt x="6526" y="3393"/>
                  <a:pt x="6537" y="3393"/>
                  <a:pt x="6549" y="3393"/>
                </a:cubicBezTo>
                <a:lnTo>
                  <a:pt x="6573" y="3393"/>
                </a:lnTo>
                <a:cubicBezTo>
                  <a:pt x="6584" y="3382"/>
                  <a:pt x="6584" y="3358"/>
                  <a:pt x="6573" y="3335"/>
                </a:cubicBezTo>
                <a:cubicBezTo>
                  <a:pt x="6526" y="3275"/>
                  <a:pt x="6478" y="3204"/>
                  <a:pt x="6431" y="3145"/>
                </a:cubicBezTo>
                <a:cubicBezTo>
                  <a:pt x="6424" y="3131"/>
                  <a:pt x="6413" y="3126"/>
                  <a:pt x="6402" y="3126"/>
                </a:cubicBezTo>
                <a:close/>
                <a:moveTo>
                  <a:pt x="6680" y="3519"/>
                </a:moveTo>
                <a:cubicBezTo>
                  <a:pt x="6675" y="3519"/>
                  <a:pt x="6671" y="3520"/>
                  <a:pt x="6668" y="3524"/>
                </a:cubicBezTo>
                <a:cubicBezTo>
                  <a:pt x="6655" y="3535"/>
                  <a:pt x="6644" y="3559"/>
                  <a:pt x="6655" y="3582"/>
                </a:cubicBezTo>
                <a:cubicBezTo>
                  <a:pt x="6703" y="3642"/>
                  <a:pt x="6750" y="3713"/>
                  <a:pt x="6786" y="3784"/>
                </a:cubicBezTo>
                <a:cubicBezTo>
                  <a:pt x="6797" y="3795"/>
                  <a:pt x="6810" y="3795"/>
                  <a:pt x="6821" y="3795"/>
                </a:cubicBezTo>
                <a:lnTo>
                  <a:pt x="6833" y="3795"/>
                </a:lnTo>
                <a:cubicBezTo>
                  <a:pt x="6857" y="3784"/>
                  <a:pt x="6857" y="3760"/>
                  <a:pt x="6844" y="3748"/>
                </a:cubicBezTo>
                <a:cubicBezTo>
                  <a:pt x="6810" y="3677"/>
                  <a:pt x="6762" y="3606"/>
                  <a:pt x="6715" y="3535"/>
                </a:cubicBezTo>
                <a:cubicBezTo>
                  <a:pt x="6706" y="3527"/>
                  <a:pt x="6692" y="3519"/>
                  <a:pt x="6680" y="3519"/>
                </a:cubicBezTo>
                <a:close/>
                <a:moveTo>
                  <a:pt x="6940" y="3932"/>
                </a:moveTo>
                <a:cubicBezTo>
                  <a:pt x="6935" y="3932"/>
                  <a:pt x="6931" y="3934"/>
                  <a:pt x="6928" y="3937"/>
                </a:cubicBezTo>
                <a:cubicBezTo>
                  <a:pt x="6904" y="3949"/>
                  <a:pt x="6904" y="3973"/>
                  <a:pt x="6915" y="3984"/>
                </a:cubicBezTo>
                <a:cubicBezTo>
                  <a:pt x="6951" y="4055"/>
                  <a:pt x="6986" y="4126"/>
                  <a:pt x="7034" y="4197"/>
                </a:cubicBezTo>
                <a:cubicBezTo>
                  <a:pt x="7034" y="4209"/>
                  <a:pt x="7046" y="4221"/>
                  <a:pt x="7057" y="4221"/>
                </a:cubicBezTo>
                <a:cubicBezTo>
                  <a:pt x="7070" y="4221"/>
                  <a:pt x="7070" y="4221"/>
                  <a:pt x="7081" y="4209"/>
                </a:cubicBezTo>
                <a:cubicBezTo>
                  <a:pt x="7093" y="4209"/>
                  <a:pt x="7105" y="4186"/>
                  <a:pt x="7093" y="4162"/>
                </a:cubicBezTo>
                <a:cubicBezTo>
                  <a:pt x="7057" y="4091"/>
                  <a:pt x="7010" y="4020"/>
                  <a:pt x="6975" y="3949"/>
                </a:cubicBezTo>
                <a:cubicBezTo>
                  <a:pt x="6966" y="3941"/>
                  <a:pt x="6952" y="3932"/>
                  <a:pt x="6940" y="3932"/>
                </a:cubicBezTo>
                <a:close/>
                <a:moveTo>
                  <a:pt x="7152" y="4363"/>
                </a:moveTo>
                <a:cubicBezTo>
                  <a:pt x="7141" y="4375"/>
                  <a:pt x="7128" y="4398"/>
                  <a:pt x="7141" y="4410"/>
                </a:cubicBezTo>
                <a:cubicBezTo>
                  <a:pt x="7176" y="4481"/>
                  <a:pt x="7211" y="4564"/>
                  <a:pt x="7246" y="4635"/>
                </a:cubicBezTo>
                <a:cubicBezTo>
                  <a:pt x="7246" y="4646"/>
                  <a:pt x="7259" y="4659"/>
                  <a:pt x="7270" y="4659"/>
                </a:cubicBezTo>
                <a:cubicBezTo>
                  <a:pt x="7282" y="4659"/>
                  <a:pt x="7282" y="4659"/>
                  <a:pt x="7294" y="4646"/>
                </a:cubicBezTo>
                <a:cubicBezTo>
                  <a:pt x="7306" y="4646"/>
                  <a:pt x="7317" y="4623"/>
                  <a:pt x="7306" y="4599"/>
                </a:cubicBezTo>
                <a:lnTo>
                  <a:pt x="7199" y="4386"/>
                </a:lnTo>
                <a:cubicBezTo>
                  <a:pt x="7199" y="4363"/>
                  <a:pt x="7176" y="4363"/>
                  <a:pt x="7152" y="4363"/>
                </a:cubicBezTo>
                <a:close/>
                <a:moveTo>
                  <a:pt x="7373" y="4807"/>
                </a:moveTo>
                <a:cubicBezTo>
                  <a:pt x="7367" y="4807"/>
                  <a:pt x="7360" y="4808"/>
                  <a:pt x="7353" y="4812"/>
                </a:cubicBezTo>
                <a:cubicBezTo>
                  <a:pt x="7341" y="4812"/>
                  <a:pt x="7330" y="4835"/>
                  <a:pt x="7341" y="4859"/>
                </a:cubicBezTo>
                <a:cubicBezTo>
                  <a:pt x="7365" y="4930"/>
                  <a:pt x="7401" y="5001"/>
                  <a:pt x="7424" y="5084"/>
                </a:cubicBezTo>
                <a:cubicBezTo>
                  <a:pt x="7436" y="5096"/>
                  <a:pt x="7448" y="5108"/>
                  <a:pt x="7459" y="5108"/>
                </a:cubicBezTo>
                <a:lnTo>
                  <a:pt x="7472" y="5108"/>
                </a:lnTo>
                <a:cubicBezTo>
                  <a:pt x="7495" y="5096"/>
                  <a:pt x="7495" y="5072"/>
                  <a:pt x="7495" y="5061"/>
                </a:cubicBezTo>
                <a:cubicBezTo>
                  <a:pt x="7459" y="4977"/>
                  <a:pt x="7436" y="4906"/>
                  <a:pt x="7401" y="4824"/>
                </a:cubicBezTo>
                <a:cubicBezTo>
                  <a:pt x="7401" y="4815"/>
                  <a:pt x="7389" y="4807"/>
                  <a:pt x="7373" y="4807"/>
                </a:cubicBezTo>
                <a:close/>
                <a:moveTo>
                  <a:pt x="7530" y="5261"/>
                </a:moveTo>
                <a:cubicBezTo>
                  <a:pt x="7507" y="5273"/>
                  <a:pt x="7495" y="5285"/>
                  <a:pt x="7507" y="5308"/>
                </a:cubicBezTo>
                <a:cubicBezTo>
                  <a:pt x="7530" y="5379"/>
                  <a:pt x="7554" y="5462"/>
                  <a:pt x="7577" y="5545"/>
                </a:cubicBezTo>
                <a:cubicBezTo>
                  <a:pt x="7577" y="5557"/>
                  <a:pt x="7601" y="5568"/>
                  <a:pt x="7613" y="5568"/>
                </a:cubicBezTo>
                <a:lnTo>
                  <a:pt x="7625" y="5568"/>
                </a:lnTo>
                <a:cubicBezTo>
                  <a:pt x="7637" y="5557"/>
                  <a:pt x="7648" y="5533"/>
                  <a:pt x="7648" y="5521"/>
                </a:cubicBezTo>
                <a:cubicBezTo>
                  <a:pt x="7625" y="5439"/>
                  <a:pt x="7601" y="5368"/>
                  <a:pt x="7577" y="5285"/>
                </a:cubicBezTo>
                <a:cubicBezTo>
                  <a:pt x="7566" y="5273"/>
                  <a:pt x="7542" y="5261"/>
                  <a:pt x="7530" y="5261"/>
                </a:cubicBezTo>
                <a:close/>
                <a:moveTo>
                  <a:pt x="7684" y="5729"/>
                </a:moveTo>
                <a:cubicBezTo>
                  <a:pt x="7679" y="5729"/>
                  <a:pt x="7675" y="5731"/>
                  <a:pt x="7672" y="5734"/>
                </a:cubicBezTo>
                <a:cubicBezTo>
                  <a:pt x="7648" y="5734"/>
                  <a:pt x="7637" y="5758"/>
                  <a:pt x="7648" y="5770"/>
                </a:cubicBezTo>
                <a:cubicBezTo>
                  <a:pt x="7661" y="5852"/>
                  <a:pt x="7684" y="5923"/>
                  <a:pt x="7708" y="6006"/>
                </a:cubicBezTo>
                <a:cubicBezTo>
                  <a:pt x="7708" y="6018"/>
                  <a:pt x="7719" y="6030"/>
                  <a:pt x="7743" y="6030"/>
                </a:cubicBezTo>
                <a:cubicBezTo>
                  <a:pt x="7767" y="6030"/>
                  <a:pt x="7779" y="6006"/>
                  <a:pt x="7779" y="5994"/>
                </a:cubicBezTo>
                <a:cubicBezTo>
                  <a:pt x="7755" y="5912"/>
                  <a:pt x="7732" y="5828"/>
                  <a:pt x="7719" y="5758"/>
                </a:cubicBezTo>
                <a:cubicBezTo>
                  <a:pt x="7711" y="5740"/>
                  <a:pt x="7696" y="5729"/>
                  <a:pt x="7684" y="5729"/>
                </a:cubicBezTo>
                <a:close/>
                <a:moveTo>
                  <a:pt x="7779" y="6195"/>
                </a:moveTo>
                <a:cubicBezTo>
                  <a:pt x="7767" y="6207"/>
                  <a:pt x="7755" y="6219"/>
                  <a:pt x="7755" y="6243"/>
                </a:cubicBezTo>
                <a:cubicBezTo>
                  <a:pt x="7767" y="6325"/>
                  <a:pt x="7790" y="6396"/>
                  <a:pt x="7803" y="6479"/>
                </a:cubicBezTo>
                <a:cubicBezTo>
                  <a:pt x="7803" y="6503"/>
                  <a:pt x="7826" y="6514"/>
                  <a:pt x="7838" y="6514"/>
                </a:cubicBezTo>
                <a:lnTo>
                  <a:pt x="7850" y="6514"/>
                </a:lnTo>
                <a:cubicBezTo>
                  <a:pt x="7861" y="6503"/>
                  <a:pt x="7873" y="6490"/>
                  <a:pt x="7873" y="6467"/>
                </a:cubicBezTo>
                <a:cubicBezTo>
                  <a:pt x="7861" y="6385"/>
                  <a:pt x="7838" y="6301"/>
                  <a:pt x="7826" y="6230"/>
                </a:cubicBezTo>
                <a:cubicBezTo>
                  <a:pt x="7826" y="6207"/>
                  <a:pt x="7803" y="6195"/>
                  <a:pt x="7779" y="6195"/>
                </a:cubicBezTo>
                <a:close/>
                <a:moveTo>
                  <a:pt x="7873" y="6680"/>
                </a:moveTo>
                <a:cubicBezTo>
                  <a:pt x="7850" y="6680"/>
                  <a:pt x="7838" y="6703"/>
                  <a:pt x="7838" y="6716"/>
                </a:cubicBezTo>
                <a:lnTo>
                  <a:pt x="7873" y="6963"/>
                </a:lnTo>
                <a:cubicBezTo>
                  <a:pt x="7873" y="6976"/>
                  <a:pt x="7897" y="6987"/>
                  <a:pt x="7908" y="6987"/>
                </a:cubicBezTo>
                <a:lnTo>
                  <a:pt x="7921" y="6987"/>
                </a:lnTo>
                <a:cubicBezTo>
                  <a:pt x="7932" y="6987"/>
                  <a:pt x="7944" y="6976"/>
                  <a:pt x="7944" y="6952"/>
                </a:cubicBezTo>
                <a:lnTo>
                  <a:pt x="7908" y="6703"/>
                </a:lnTo>
                <a:cubicBezTo>
                  <a:pt x="7908" y="6692"/>
                  <a:pt x="7897" y="6680"/>
                  <a:pt x="7873" y="6680"/>
                </a:cubicBezTo>
                <a:close/>
                <a:moveTo>
                  <a:pt x="7932" y="7165"/>
                </a:moveTo>
                <a:cubicBezTo>
                  <a:pt x="7921" y="7165"/>
                  <a:pt x="7897" y="7176"/>
                  <a:pt x="7897" y="7200"/>
                </a:cubicBezTo>
                <a:cubicBezTo>
                  <a:pt x="7908" y="7283"/>
                  <a:pt x="7921" y="7365"/>
                  <a:pt x="7921" y="7436"/>
                </a:cubicBezTo>
                <a:cubicBezTo>
                  <a:pt x="7921" y="7460"/>
                  <a:pt x="7944" y="7472"/>
                  <a:pt x="7956" y="7472"/>
                </a:cubicBezTo>
                <a:lnTo>
                  <a:pt x="7968" y="7472"/>
                </a:lnTo>
                <a:cubicBezTo>
                  <a:pt x="7979" y="7472"/>
                  <a:pt x="7992" y="7460"/>
                  <a:pt x="7992" y="7436"/>
                </a:cubicBezTo>
                <a:cubicBezTo>
                  <a:pt x="7992" y="7354"/>
                  <a:pt x="7979" y="7271"/>
                  <a:pt x="7979" y="7188"/>
                </a:cubicBezTo>
                <a:cubicBezTo>
                  <a:pt x="7968" y="7176"/>
                  <a:pt x="7956" y="7165"/>
                  <a:pt x="7932" y="7165"/>
                </a:cubicBezTo>
                <a:close/>
                <a:moveTo>
                  <a:pt x="7979" y="7649"/>
                </a:moveTo>
                <a:cubicBezTo>
                  <a:pt x="7956" y="7649"/>
                  <a:pt x="7944" y="7661"/>
                  <a:pt x="7944" y="7685"/>
                </a:cubicBezTo>
                <a:cubicBezTo>
                  <a:pt x="7944" y="7767"/>
                  <a:pt x="7944" y="7838"/>
                  <a:pt x="7956" y="7921"/>
                </a:cubicBezTo>
                <a:cubicBezTo>
                  <a:pt x="7956" y="7945"/>
                  <a:pt x="7968" y="7956"/>
                  <a:pt x="7992" y="7956"/>
                </a:cubicBezTo>
                <a:cubicBezTo>
                  <a:pt x="8003" y="7956"/>
                  <a:pt x="8027" y="7945"/>
                  <a:pt x="8027" y="7921"/>
                </a:cubicBezTo>
                <a:cubicBezTo>
                  <a:pt x="8015" y="7838"/>
                  <a:pt x="8015" y="7756"/>
                  <a:pt x="8015" y="7685"/>
                </a:cubicBezTo>
                <a:cubicBezTo>
                  <a:pt x="8015" y="7661"/>
                  <a:pt x="7992" y="7649"/>
                  <a:pt x="7979" y="76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7" name="Google Shape;97;p7"/>
          <p:cNvSpPr/>
          <p:nvPr/>
        </p:nvSpPr>
        <p:spPr>
          <a:xfrm flipH="1">
            <a:off x="9104869" y="-437264"/>
            <a:ext cx="5413049" cy="2710747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8" name="Google Shape;98;p7"/>
          <p:cNvGrpSpPr/>
          <p:nvPr/>
        </p:nvGrpSpPr>
        <p:grpSpPr>
          <a:xfrm>
            <a:off x="11491187" y="2296415"/>
            <a:ext cx="472775" cy="810628"/>
            <a:chOff x="-8272361" y="3329436"/>
            <a:chExt cx="355461" cy="607971"/>
          </a:xfrm>
        </p:grpSpPr>
        <p:sp>
          <p:nvSpPr>
            <p:cNvPr id="99" name="Google Shape;99;p7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4" name="Google Shape;104;p7"/>
          <p:cNvSpPr/>
          <p:nvPr/>
        </p:nvSpPr>
        <p:spPr>
          <a:xfrm>
            <a:off x="207120" y="5512841"/>
            <a:ext cx="750507" cy="775857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5" name="Google Shape;105;p7"/>
          <p:cNvSpPr/>
          <p:nvPr/>
        </p:nvSpPr>
        <p:spPr>
          <a:xfrm>
            <a:off x="1042969" y="6356820"/>
            <a:ext cx="458315" cy="392097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6" name="Google Shape;106;p7"/>
          <p:cNvSpPr/>
          <p:nvPr/>
        </p:nvSpPr>
        <p:spPr>
          <a:xfrm>
            <a:off x="353213" y="812220"/>
            <a:ext cx="458315" cy="392097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"/>
          <p:cNvSpPr txBox="1">
            <a:spLocks noGrp="1"/>
          </p:cNvSpPr>
          <p:nvPr>
            <p:ph type="title"/>
          </p:nvPr>
        </p:nvSpPr>
        <p:spPr>
          <a:xfrm>
            <a:off x="5726776" y="3060264"/>
            <a:ext cx="5380257" cy="1976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11438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18" name="Google Shape;118;p9"/>
          <p:cNvSpPr txBox="1">
            <a:spLocks noGrp="1"/>
          </p:cNvSpPr>
          <p:nvPr>
            <p:ph type="subTitle" idx="1"/>
          </p:nvPr>
        </p:nvSpPr>
        <p:spPr>
          <a:xfrm>
            <a:off x="6474123" y="5105211"/>
            <a:ext cx="4632910" cy="1032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119" name="Google Shape;119;p9"/>
          <p:cNvSpPr/>
          <p:nvPr/>
        </p:nvSpPr>
        <p:spPr>
          <a:xfrm flipH="1">
            <a:off x="8598126" y="-132464"/>
            <a:ext cx="5413049" cy="2710747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" name="Google Shape;120;p9"/>
          <p:cNvSpPr/>
          <p:nvPr/>
        </p:nvSpPr>
        <p:spPr>
          <a:xfrm rot="10800000" flipH="1">
            <a:off x="-1211027" y="4939102"/>
            <a:ext cx="4634102" cy="2320665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ONE_COLUMN_TEXT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957625" y="694967"/>
            <a:ext cx="1024658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2" hasCustomPrompt="1"/>
          </p:nvPr>
        </p:nvSpPr>
        <p:spPr>
          <a:xfrm>
            <a:off x="957625" y="2371300"/>
            <a:ext cx="1797542" cy="1200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"/>
          </p:nvPr>
        </p:nvSpPr>
        <p:spPr>
          <a:xfrm>
            <a:off x="3003950" y="2558983"/>
            <a:ext cx="2984598" cy="3332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3"/>
          </p:nvPr>
        </p:nvSpPr>
        <p:spPr>
          <a:xfrm>
            <a:off x="3003950" y="3030900"/>
            <a:ext cx="298459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4" hasCustomPrompt="1"/>
          </p:nvPr>
        </p:nvSpPr>
        <p:spPr>
          <a:xfrm>
            <a:off x="6162118" y="2371300"/>
            <a:ext cx="1797542" cy="1200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5"/>
          </p:nvPr>
        </p:nvSpPr>
        <p:spPr>
          <a:xfrm>
            <a:off x="8208443" y="2558983"/>
            <a:ext cx="2984598" cy="3332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6"/>
          </p:nvPr>
        </p:nvSpPr>
        <p:spPr>
          <a:xfrm>
            <a:off x="8208443" y="3030900"/>
            <a:ext cx="298459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7" hasCustomPrompt="1"/>
          </p:nvPr>
        </p:nvSpPr>
        <p:spPr>
          <a:xfrm>
            <a:off x="957625" y="4252175"/>
            <a:ext cx="1797542" cy="1200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8"/>
          </p:nvPr>
        </p:nvSpPr>
        <p:spPr>
          <a:xfrm>
            <a:off x="3003950" y="4390312"/>
            <a:ext cx="2984598" cy="3332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9"/>
          </p:nvPr>
        </p:nvSpPr>
        <p:spPr>
          <a:xfrm>
            <a:off x="3003950" y="4867700"/>
            <a:ext cx="298459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13" hasCustomPrompt="1"/>
          </p:nvPr>
        </p:nvSpPr>
        <p:spPr>
          <a:xfrm>
            <a:off x="6162118" y="4252175"/>
            <a:ext cx="1797542" cy="1200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4"/>
          </p:nvPr>
        </p:nvSpPr>
        <p:spPr>
          <a:xfrm>
            <a:off x="8208443" y="4390312"/>
            <a:ext cx="2984598" cy="3332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5"/>
          </p:nvPr>
        </p:nvSpPr>
        <p:spPr>
          <a:xfrm>
            <a:off x="8208443" y="4867700"/>
            <a:ext cx="298459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/>
          <p:nvPr/>
        </p:nvSpPr>
        <p:spPr>
          <a:xfrm>
            <a:off x="-1681586" y="5830471"/>
            <a:ext cx="4453244" cy="2132223"/>
          </a:xfrm>
          <a:custGeom>
            <a:avLst/>
            <a:gdLst/>
            <a:ahLst/>
            <a:cxnLst/>
            <a:rect l="l" t="t" r="r" b="b"/>
            <a:pathLst>
              <a:path w="20619" h="9848" extrusionOk="0">
                <a:moveTo>
                  <a:pt x="4788" y="1"/>
                </a:moveTo>
                <a:cubicBezTo>
                  <a:pt x="4765" y="1"/>
                  <a:pt x="4753" y="25"/>
                  <a:pt x="4753" y="36"/>
                </a:cubicBezTo>
                <a:cubicBezTo>
                  <a:pt x="4753" y="60"/>
                  <a:pt x="4765" y="72"/>
                  <a:pt x="4788" y="72"/>
                </a:cubicBezTo>
                <a:lnTo>
                  <a:pt x="5025" y="72"/>
                </a:lnTo>
                <a:cubicBezTo>
                  <a:pt x="5048" y="72"/>
                  <a:pt x="5061" y="48"/>
                  <a:pt x="5061" y="36"/>
                </a:cubicBezTo>
                <a:cubicBezTo>
                  <a:pt x="5061" y="12"/>
                  <a:pt x="5048" y="1"/>
                  <a:pt x="5025" y="1"/>
                </a:cubicBezTo>
                <a:close/>
                <a:moveTo>
                  <a:pt x="5273" y="1"/>
                </a:moveTo>
                <a:cubicBezTo>
                  <a:pt x="5250" y="1"/>
                  <a:pt x="5238" y="12"/>
                  <a:pt x="5238" y="36"/>
                </a:cubicBezTo>
                <a:cubicBezTo>
                  <a:pt x="5238" y="48"/>
                  <a:pt x="5250" y="72"/>
                  <a:pt x="5273" y="72"/>
                </a:cubicBezTo>
                <a:lnTo>
                  <a:pt x="5510" y="72"/>
                </a:lnTo>
                <a:cubicBezTo>
                  <a:pt x="5534" y="72"/>
                  <a:pt x="5545" y="48"/>
                  <a:pt x="5545" y="36"/>
                </a:cubicBezTo>
                <a:cubicBezTo>
                  <a:pt x="5545" y="12"/>
                  <a:pt x="5534" y="1"/>
                  <a:pt x="5510" y="1"/>
                </a:cubicBezTo>
                <a:close/>
                <a:moveTo>
                  <a:pt x="5746" y="1"/>
                </a:moveTo>
                <a:cubicBezTo>
                  <a:pt x="5734" y="1"/>
                  <a:pt x="5710" y="12"/>
                  <a:pt x="5710" y="36"/>
                </a:cubicBezTo>
                <a:cubicBezTo>
                  <a:pt x="5710" y="48"/>
                  <a:pt x="5723" y="72"/>
                  <a:pt x="5746" y="72"/>
                </a:cubicBezTo>
                <a:lnTo>
                  <a:pt x="5983" y="72"/>
                </a:lnTo>
                <a:cubicBezTo>
                  <a:pt x="6006" y="72"/>
                  <a:pt x="6018" y="60"/>
                  <a:pt x="6018" y="36"/>
                </a:cubicBezTo>
                <a:cubicBezTo>
                  <a:pt x="6030" y="25"/>
                  <a:pt x="6006" y="1"/>
                  <a:pt x="5994" y="1"/>
                </a:cubicBezTo>
                <a:close/>
                <a:moveTo>
                  <a:pt x="4552" y="12"/>
                </a:moveTo>
                <a:cubicBezTo>
                  <a:pt x="4470" y="12"/>
                  <a:pt x="4386" y="12"/>
                  <a:pt x="4304" y="25"/>
                </a:cubicBezTo>
                <a:cubicBezTo>
                  <a:pt x="4292" y="25"/>
                  <a:pt x="4268" y="36"/>
                  <a:pt x="4280" y="60"/>
                </a:cubicBezTo>
                <a:cubicBezTo>
                  <a:pt x="4280" y="72"/>
                  <a:pt x="4292" y="96"/>
                  <a:pt x="4315" y="96"/>
                </a:cubicBezTo>
                <a:cubicBezTo>
                  <a:pt x="4386" y="83"/>
                  <a:pt x="4470" y="83"/>
                  <a:pt x="4552" y="83"/>
                </a:cubicBezTo>
                <a:cubicBezTo>
                  <a:pt x="4575" y="83"/>
                  <a:pt x="4588" y="60"/>
                  <a:pt x="4588" y="48"/>
                </a:cubicBezTo>
                <a:cubicBezTo>
                  <a:pt x="4588" y="25"/>
                  <a:pt x="4564" y="12"/>
                  <a:pt x="4552" y="12"/>
                </a:cubicBezTo>
                <a:close/>
                <a:moveTo>
                  <a:pt x="6231" y="12"/>
                </a:moveTo>
                <a:cubicBezTo>
                  <a:pt x="6207" y="12"/>
                  <a:pt x="6196" y="25"/>
                  <a:pt x="6196" y="48"/>
                </a:cubicBezTo>
                <a:cubicBezTo>
                  <a:pt x="6196" y="72"/>
                  <a:pt x="6207" y="83"/>
                  <a:pt x="6231" y="83"/>
                </a:cubicBezTo>
                <a:cubicBezTo>
                  <a:pt x="6301" y="83"/>
                  <a:pt x="6385" y="96"/>
                  <a:pt x="6467" y="96"/>
                </a:cubicBezTo>
                <a:cubicBezTo>
                  <a:pt x="6491" y="96"/>
                  <a:pt x="6503" y="83"/>
                  <a:pt x="6503" y="60"/>
                </a:cubicBezTo>
                <a:cubicBezTo>
                  <a:pt x="6503" y="36"/>
                  <a:pt x="6491" y="25"/>
                  <a:pt x="6467" y="25"/>
                </a:cubicBezTo>
                <a:cubicBezTo>
                  <a:pt x="6385" y="25"/>
                  <a:pt x="6314" y="12"/>
                  <a:pt x="6231" y="12"/>
                </a:cubicBezTo>
                <a:close/>
                <a:moveTo>
                  <a:pt x="4080" y="33"/>
                </a:moveTo>
                <a:cubicBezTo>
                  <a:pt x="4076" y="33"/>
                  <a:pt x="4072" y="34"/>
                  <a:pt x="4068" y="36"/>
                </a:cubicBezTo>
                <a:cubicBezTo>
                  <a:pt x="3984" y="36"/>
                  <a:pt x="3913" y="36"/>
                  <a:pt x="3831" y="48"/>
                </a:cubicBezTo>
                <a:cubicBezTo>
                  <a:pt x="3808" y="48"/>
                  <a:pt x="3795" y="60"/>
                  <a:pt x="3795" y="83"/>
                </a:cubicBezTo>
                <a:cubicBezTo>
                  <a:pt x="3795" y="107"/>
                  <a:pt x="3819" y="119"/>
                  <a:pt x="3831" y="119"/>
                </a:cubicBezTo>
                <a:cubicBezTo>
                  <a:pt x="3913" y="107"/>
                  <a:pt x="3997" y="107"/>
                  <a:pt x="4079" y="107"/>
                </a:cubicBezTo>
                <a:cubicBezTo>
                  <a:pt x="4091" y="107"/>
                  <a:pt x="4103" y="83"/>
                  <a:pt x="4103" y="60"/>
                </a:cubicBezTo>
                <a:cubicBezTo>
                  <a:pt x="4103" y="50"/>
                  <a:pt x="4095" y="33"/>
                  <a:pt x="4080" y="33"/>
                </a:cubicBezTo>
                <a:close/>
                <a:moveTo>
                  <a:pt x="6703" y="36"/>
                </a:moveTo>
                <a:cubicBezTo>
                  <a:pt x="6692" y="36"/>
                  <a:pt x="6668" y="48"/>
                  <a:pt x="6668" y="72"/>
                </a:cubicBezTo>
                <a:cubicBezTo>
                  <a:pt x="6668" y="96"/>
                  <a:pt x="6680" y="107"/>
                  <a:pt x="6703" y="107"/>
                </a:cubicBezTo>
                <a:cubicBezTo>
                  <a:pt x="6787" y="107"/>
                  <a:pt x="6858" y="119"/>
                  <a:pt x="6940" y="119"/>
                </a:cubicBezTo>
                <a:cubicBezTo>
                  <a:pt x="6963" y="119"/>
                  <a:pt x="6976" y="107"/>
                  <a:pt x="6976" y="96"/>
                </a:cubicBezTo>
                <a:cubicBezTo>
                  <a:pt x="6987" y="72"/>
                  <a:pt x="6963" y="48"/>
                  <a:pt x="6952" y="48"/>
                </a:cubicBezTo>
                <a:cubicBezTo>
                  <a:pt x="6869" y="48"/>
                  <a:pt x="6787" y="36"/>
                  <a:pt x="6703" y="36"/>
                </a:cubicBezTo>
                <a:close/>
                <a:moveTo>
                  <a:pt x="3595" y="60"/>
                </a:moveTo>
                <a:cubicBezTo>
                  <a:pt x="3512" y="72"/>
                  <a:pt x="3429" y="72"/>
                  <a:pt x="3346" y="83"/>
                </a:cubicBezTo>
                <a:cubicBezTo>
                  <a:pt x="3335" y="83"/>
                  <a:pt x="3322" y="107"/>
                  <a:pt x="3322" y="119"/>
                </a:cubicBezTo>
                <a:cubicBezTo>
                  <a:pt x="3322" y="143"/>
                  <a:pt x="3335" y="154"/>
                  <a:pt x="3358" y="154"/>
                </a:cubicBezTo>
                <a:cubicBezTo>
                  <a:pt x="3441" y="143"/>
                  <a:pt x="3512" y="143"/>
                  <a:pt x="3595" y="131"/>
                </a:cubicBezTo>
                <a:cubicBezTo>
                  <a:pt x="3618" y="131"/>
                  <a:pt x="3630" y="119"/>
                  <a:pt x="3630" y="96"/>
                </a:cubicBezTo>
                <a:cubicBezTo>
                  <a:pt x="3630" y="72"/>
                  <a:pt x="3606" y="60"/>
                  <a:pt x="3595" y="60"/>
                </a:cubicBezTo>
                <a:close/>
                <a:moveTo>
                  <a:pt x="7189" y="72"/>
                </a:moveTo>
                <a:cubicBezTo>
                  <a:pt x="7165" y="72"/>
                  <a:pt x="7153" y="83"/>
                  <a:pt x="7153" y="107"/>
                </a:cubicBezTo>
                <a:cubicBezTo>
                  <a:pt x="7141" y="119"/>
                  <a:pt x="7165" y="143"/>
                  <a:pt x="7176" y="143"/>
                </a:cubicBezTo>
                <a:cubicBezTo>
                  <a:pt x="7259" y="154"/>
                  <a:pt x="7342" y="154"/>
                  <a:pt x="7425" y="166"/>
                </a:cubicBezTo>
                <a:cubicBezTo>
                  <a:pt x="7436" y="166"/>
                  <a:pt x="7460" y="154"/>
                  <a:pt x="7460" y="131"/>
                </a:cubicBezTo>
                <a:cubicBezTo>
                  <a:pt x="7460" y="107"/>
                  <a:pt x="7449" y="96"/>
                  <a:pt x="7425" y="96"/>
                </a:cubicBezTo>
                <a:cubicBezTo>
                  <a:pt x="7342" y="83"/>
                  <a:pt x="7271" y="83"/>
                  <a:pt x="7189" y="72"/>
                </a:cubicBezTo>
                <a:close/>
                <a:moveTo>
                  <a:pt x="3110" y="107"/>
                </a:moveTo>
                <a:cubicBezTo>
                  <a:pt x="3027" y="107"/>
                  <a:pt x="2956" y="119"/>
                  <a:pt x="2873" y="131"/>
                </a:cubicBezTo>
                <a:cubicBezTo>
                  <a:pt x="2850" y="131"/>
                  <a:pt x="2838" y="154"/>
                  <a:pt x="2838" y="166"/>
                </a:cubicBezTo>
                <a:cubicBezTo>
                  <a:pt x="2838" y="190"/>
                  <a:pt x="2862" y="201"/>
                  <a:pt x="2873" y="201"/>
                </a:cubicBezTo>
                <a:lnTo>
                  <a:pt x="2885" y="201"/>
                </a:lnTo>
                <a:cubicBezTo>
                  <a:pt x="2956" y="190"/>
                  <a:pt x="3039" y="190"/>
                  <a:pt x="3122" y="178"/>
                </a:cubicBezTo>
                <a:cubicBezTo>
                  <a:pt x="3133" y="178"/>
                  <a:pt x="3157" y="154"/>
                  <a:pt x="3157" y="143"/>
                </a:cubicBezTo>
                <a:cubicBezTo>
                  <a:pt x="3146" y="119"/>
                  <a:pt x="3133" y="107"/>
                  <a:pt x="3110" y="107"/>
                </a:cubicBezTo>
                <a:close/>
                <a:moveTo>
                  <a:pt x="7661" y="119"/>
                </a:moveTo>
                <a:cubicBezTo>
                  <a:pt x="7649" y="119"/>
                  <a:pt x="7625" y="131"/>
                  <a:pt x="7625" y="154"/>
                </a:cubicBezTo>
                <a:cubicBezTo>
                  <a:pt x="7625" y="166"/>
                  <a:pt x="7638" y="190"/>
                  <a:pt x="7661" y="190"/>
                </a:cubicBezTo>
                <a:cubicBezTo>
                  <a:pt x="7732" y="201"/>
                  <a:pt x="7815" y="201"/>
                  <a:pt x="7898" y="214"/>
                </a:cubicBezTo>
                <a:cubicBezTo>
                  <a:pt x="7922" y="214"/>
                  <a:pt x="7933" y="201"/>
                  <a:pt x="7933" y="190"/>
                </a:cubicBezTo>
                <a:cubicBezTo>
                  <a:pt x="7933" y="166"/>
                  <a:pt x="7922" y="143"/>
                  <a:pt x="7898" y="143"/>
                </a:cubicBezTo>
                <a:cubicBezTo>
                  <a:pt x="7827" y="131"/>
                  <a:pt x="7744" y="131"/>
                  <a:pt x="7661" y="119"/>
                </a:cubicBezTo>
                <a:close/>
                <a:moveTo>
                  <a:pt x="2637" y="154"/>
                </a:moveTo>
                <a:cubicBezTo>
                  <a:pt x="2554" y="166"/>
                  <a:pt x="2471" y="178"/>
                  <a:pt x="2400" y="190"/>
                </a:cubicBezTo>
                <a:cubicBezTo>
                  <a:pt x="2377" y="190"/>
                  <a:pt x="2365" y="201"/>
                  <a:pt x="2365" y="225"/>
                </a:cubicBezTo>
                <a:cubicBezTo>
                  <a:pt x="2365" y="249"/>
                  <a:pt x="2389" y="261"/>
                  <a:pt x="2400" y="261"/>
                </a:cubicBezTo>
                <a:lnTo>
                  <a:pt x="2649" y="225"/>
                </a:lnTo>
                <a:cubicBezTo>
                  <a:pt x="2660" y="225"/>
                  <a:pt x="2673" y="201"/>
                  <a:pt x="2673" y="190"/>
                </a:cubicBezTo>
                <a:cubicBezTo>
                  <a:pt x="2673" y="166"/>
                  <a:pt x="2649" y="154"/>
                  <a:pt x="2637" y="154"/>
                </a:cubicBezTo>
                <a:close/>
                <a:moveTo>
                  <a:pt x="8146" y="178"/>
                </a:moveTo>
                <a:cubicBezTo>
                  <a:pt x="8122" y="178"/>
                  <a:pt x="8098" y="190"/>
                  <a:pt x="8098" y="201"/>
                </a:cubicBezTo>
                <a:cubicBezTo>
                  <a:pt x="8098" y="225"/>
                  <a:pt x="8111" y="249"/>
                  <a:pt x="8134" y="249"/>
                </a:cubicBezTo>
                <a:cubicBezTo>
                  <a:pt x="8205" y="261"/>
                  <a:pt x="8288" y="272"/>
                  <a:pt x="8371" y="285"/>
                </a:cubicBezTo>
                <a:cubicBezTo>
                  <a:pt x="8394" y="285"/>
                  <a:pt x="8406" y="272"/>
                  <a:pt x="8406" y="249"/>
                </a:cubicBezTo>
                <a:cubicBezTo>
                  <a:pt x="8418" y="225"/>
                  <a:pt x="8394" y="214"/>
                  <a:pt x="8382" y="214"/>
                </a:cubicBezTo>
                <a:cubicBezTo>
                  <a:pt x="8300" y="201"/>
                  <a:pt x="8217" y="190"/>
                  <a:pt x="8146" y="178"/>
                </a:cubicBezTo>
                <a:close/>
                <a:moveTo>
                  <a:pt x="2164" y="214"/>
                </a:moveTo>
                <a:lnTo>
                  <a:pt x="1916" y="249"/>
                </a:lnTo>
                <a:cubicBezTo>
                  <a:pt x="1904" y="249"/>
                  <a:pt x="1892" y="272"/>
                  <a:pt x="1892" y="296"/>
                </a:cubicBezTo>
                <a:cubicBezTo>
                  <a:pt x="1892" y="308"/>
                  <a:pt x="1904" y="320"/>
                  <a:pt x="1927" y="320"/>
                </a:cubicBezTo>
                <a:cubicBezTo>
                  <a:pt x="2011" y="308"/>
                  <a:pt x="2093" y="296"/>
                  <a:pt x="2164" y="285"/>
                </a:cubicBezTo>
                <a:cubicBezTo>
                  <a:pt x="2187" y="285"/>
                  <a:pt x="2200" y="272"/>
                  <a:pt x="2200" y="249"/>
                </a:cubicBezTo>
                <a:cubicBezTo>
                  <a:pt x="2200" y="225"/>
                  <a:pt x="2176" y="214"/>
                  <a:pt x="2164" y="214"/>
                </a:cubicBezTo>
                <a:close/>
                <a:moveTo>
                  <a:pt x="8607" y="246"/>
                </a:moveTo>
                <a:cubicBezTo>
                  <a:pt x="8591" y="246"/>
                  <a:pt x="8581" y="263"/>
                  <a:pt x="8571" y="272"/>
                </a:cubicBezTo>
                <a:cubicBezTo>
                  <a:pt x="8571" y="296"/>
                  <a:pt x="8584" y="308"/>
                  <a:pt x="8607" y="320"/>
                </a:cubicBezTo>
                <a:cubicBezTo>
                  <a:pt x="8689" y="332"/>
                  <a:pt x="8760" y="343"/>
                  <a:pt x="8844" y="356"/>
                </a:cubicBezTo>
                <a:cubicBezTo>
                  <a:pt x="8867" y="356"/>
                  <a:pt x="8879" y="343"/>
                  <a:pt x="8879" y="332"/>
                </a:cubicBezTo>
                <a:cubicBezTo>
                  <a:pt x="8891" y="308"/>
                  <a:pt x="8879" y="285"/>
                  <a:pt x="8855" y="285"/>
                </a:cubicBezTo>
                <a:cubicBezTo>
                  <a:pt x="8773" y="272"/>
                  <a:pt x="8689" y="261"/>
                  <a:pt x="8619" y="249"/>
                </a:cubicBezTo>
                <a:cubicBezTo>
                  <a:pt x="8614" y="247"/>
                  <a:pt x="8610" y="246"/>
                  <a:pt x="8607" y="246"/>
                </a:cubicBezTo>
                <a:close/>
                <a:moveTo>
                  <a:pt x="1680" y="285"/>
                </a:moveTo>
                <a:cubicBezTo>
                  <a:pt x="1596" y="296"/>
                  <a:pt x="1525" y="320"/>
                  <a:pt x="1443" y="332"/>
                </a:cubicBezTo>
                <a:cubicBezTo>
                  <a:pt x="1431" y="332"/>
                  <a:pt x="1420" y="343"/>
                  <a:pt x="1420" y="367"/>
                </a:cubicBezTo>
                <a:cubicBezTo>
                  <a:pt x="1420" y="391"/>
                  <a:pt x="1431" y="403"/>
                  <a:pt x="1455" y="403"/>
                </a:cubicBezTo>
                <a:cubicBezTo>
                  <a:pt x="1538" y="391"/>
                  <a:pt x="1609" y="367"/>
                  <a:pt x="1691" y="356"/>
                </a:cubicBezTo>
                <a:cubicBezTo>
                  <a:pt x="1715" y="356"/>
                  <a:pt x="1727" y="332"/>
                  <a:pt x="1727" y="320"/>
                </a:cubicBezTo>
                <a:cubicBezTo>
                  <a:pt x="1727" y="296"/>
                  <a:pt x="1703" y="285"/>
                  <a:pt x="1680" y="285"/>
                </a:cubicBezTo>
                <a:close/>
                <a:moveTo>
                  <a:pt x="9075" y="327"/>
                </a:moveTo>
                <a:cubicBezTo>
                  <a:pt x="9062" y="327"/>
                  <a:pt x="9053" y="338"/>
                  <a:pt x="9044" y="356"/>
                </a:cubicBezTo>
                <a:cubicBezTo>
                  <a:pt x="9044" y="379"/>
                  <a:pt x="9056" y="391"/>
                  <a:pt x="9080" y="403"/>
                </a:cubicBezTo>
                <a:cubicBezTo>
                  <a:pt x="9151" y="414"/>
                  <a:pt x="9233" y="427"/>
                  <a:pt x="9316" y="438"/>
                </a:cubicBezTo>
                <a:cubicBezTo>
                  <a:pt x="9340" y="438"/>
                  <a:pt x="9351" y="427"/>
                  <a:pt x="9351" y="414"/>
                </a:cubicBezTo>
                <a:cubicBezTo>
                  <a:pt x="9351" y="391"/>
                  <a:pt x="9340" y="379"/>
                  <a:pt x="9328" y="367"/>
                </a:cubicBezTo>
                <a:cubicBezTo>
                  <a:pt x="9246" y="356"/>
                  <a:pt x="9162" y="343"/>
                  <a:pt x="9091" y="332"/>
                </a:cubicBezTo>
                <a:cubicBezTo>
                  <a:pt x="9085" y="329"/>
                  <a:pt x="9080" y="327"/>
                  <a:pt x="9075" y="327"/>
                </a:cubicBezTo>
                <a:close/>
                <a:moveTo>
                  <a:pt x="1207" y="367"/>
                </a:moveTo>
                <a:cubicBezTo>
                  <a:pt x="1124" y="379"/>
                  <a:pt x="1053" y="403"/>
                  <a:pt x="970" y="414"/>
                </a:cubicBezTo>
                <a:cubicBezTo>
                  <a:pt x="958" y="414"/>
                  <a:pt x="947" y="438"/>
                  <a:pt x="947" y="462"/>
                </a:cubicBezTo>
                <a:cubicBezTo>
                  <a:pt x="947" y="474"/>
                  <a:pt x="970" y="485"/>
                  <a:pt x="982" y="485"/>
                </a:cubicBezTo>
                <a:lnTo>
                  <a:pt x="994" y="485"/>
                </a:lnTo>
                <a:cubicBezTo>
                  <a:pt x="1065" y="474"/>
                  <a:pt x="1136" y="450"/>
                  <a:pt x="1218" y="438"/>
                </a:cubicBezTo>
                <a:cubicBezTo>
                  <a:pt x="1242" y="438"/>
                  <a:pt x="1254" y="414"/>
                  <a:pt x="1254" y="403"/>
                </a:cubicBezTo>
                <a:cubicBezTo>
                  <a:pt x="1254" y="379"/>
                  <a:pt x="1230" y="367"/>
                  <a:pt x="1207" y="367"/>
                </a:cubicBezTo>
                <a:close/>
                <a:moveTo>
                  <a:pt x="9546" y="422"/>
                </a:moveTo>
                <a:cubicBezTo>
                  <a:pt x="9530" y="422"/>
                  <a:pt x="9517" y="433"/>
                  <a:pt x="9517" y="450"/>
                </a:cubicBezTo>
                <a:cubicBezTo>
                  <a:pt x="9517" y="462"/>
                  <a:pt x="9529" y="485"/>
                  <a:pt x="9541" y="485"/>
                </a:cubicBezTo>
                <a:cubicBezTo>
                  <a:pt x="9624" y="509"/>
                  <a:pt x="9706" y="521"/>
                  <a:pt x="9777" y="545"/>
                </a:cubicBezTo>
                <a:lnTo>
                  <a:pt x="9789" y="545"/>
                </a:lnTo>
                <a:cubicBezTo>
                  <a:pt x="9801" y="545"/>
                  <a:pt x="9813" y="532"/>
                  <a:pt x="9824" y="521"/>
                </a:cubicBezTo>
                <a:cubicBezTo>
                  <a:pt x="9824" y="497"/>
                  <a:pt x="9813" y="474"/>
                  <a:pt x="9801" y="474"/>
                </a:cubicBezTo>
                <a:cubicBezTo>
                  <a:pt x="9718" y="450"/>
                  <a:pt x="9635" y="438"/>
                  <a:pt x="9564" y="427"/>
                </a:cubicBezTo>
                <a:cubicBezTo>
                  <a:pt x="9558" y="423"/>
                  <a:pt x="9552" y="422"/>
                  <a:pt x="9546" y="422"/>
                </a:cubicBezTo>
                <a:close/>
                <a:moveTo>
                  <a:pt x="734" y="462"/>
                </a:moveTo>
                <a:cubicBezTo>
                  <a:pt x="651" y="485"/>
                  <a:pt x="580" y="497"/>
                  <a:pt x="509" y="509"/>
                </a:cubicBezTo>
                <a:cubicBezTo>
                  <a:pt x="485" y="521"/>
                  <a:pt x="474" y="532"/>
                  <a:pt x="474" y="556"/>
                </a:cubicBezTo>
                <a:cubicBezTo>
                  <a:pt x="485" y="568"/>
                  <a:pt x="497" y="580"/>
                  <a:pt x="509" y="580"/>
                </a:cubicBezTo>
                <a:lnTo>
                  <a:pt x="521" y="580"/>
                </a:lnTo>
                <a:cubicBezTo>
                  <a:pt x="592" y="568"/>
                  <a:pt x="663" y="545"/>
                  <a:pt x="758" y="532"/>
                </a:cubicBezTo>
                <a:cubicBezTo>
                  <a:pt x="769" y="532"/>
                  <a:pt x="781" y="509"/>
                  <a:pt x="781" y="485"/>
                </a:cubicBezTo>
                <a:cubicBezTo>
                  <a:pt x="781" y="474"/>
                  <a:pt x="758" y="462"/>
                  <a:pt x="734" y="462"/>
                </a:cubicBezTo>
                <a:close/>
                <a:moveTo>
                  <a:pt x="10014" y="528"/>
                </a:moveTo>
                <a:cubicBezTo>
                  <a:pt x="10003" y="528"/>
                  <a:pt x="9990" y="539"/>
                  <a:pt x="9990" y="556"/>
                </a:cubicBezTo>
                <a:cubicBezTo>
                  <a:pt x="9978" y="568"/>
                  <a:pt x="9990" y="592"/>
                  <a:pt x="10013" y="592"/>
                </a:cubicBezTo>
                <a:cubicBezTo>
                  <a:pt x="10084" y="616"/>
                  <a:pt x="10168" y="639"/>
                  <a:pt x="10239" y="651"/>
                </a:cubicBezTo>
                <a:lnTo>
                  <a:pt x="10250" y="651"/>
                </a:lnTo>
                <a:cubicBezTo>
                  <a:pt x="10274" y="651"/>
                  <a:pt x="10286" y="639"/>
                  <a:pt x="10286" y="627"/>
                </a:cubicBezTo>
                <a:cubicBezTo>
                  <a:pt x="10297" y="603"/>
                  <a:pt x="10286" y="592"/>
                  <a:pt x="10262" y="580"/>
                </a:cubicBezTo>
                <a:cubicBezTo>
                  <a:pt x="10179" y="568"/>
                  <a:pt x="10108" y="545"/>
                  <a:pt x="10026" y="532"/>
                </a:cubicBezTo>
                <a:cubicBezTo>
                  <a:pt x="10023" y="529"/>
                  <a:pt x="10018" y="528"/>
                  <a:pt x="10014" y="528"/>
                </a:cubicBezTo>
                <a:close/>
                <a:moveTo>
                  <a:pt x="281" y="565"/>
                </a:moveTo>
                <a:cubicBezTo>
                  <a:pt x="278" y="565"/>
                  <a:pt x="275" y="566"/>
                  <a:pt x="272" y="568"/>
                </a:cubicBezTo>
                <a:cubicBezTo>
                  <a:pt x="119" y="603"/>
                  <a:pt x="36" y="627"/>
                  <a:pt x="36" y="627"/>
                </a:cubicBezTo>
                <a:cubicBezTo>
                  <a:pt x="12" y="627"/>
                  <a:pt x="1" y="651"/>
                  <a:pt x="12" y="674"/>
                </a:cubicBezTo>
                <a:cubicBezTo>
                  <a:pt x="12" y="687"/>
                  <a:pt x="25" y="698"/>
                  <a:pt x="48" y="698"/>
                </a:cubicBezTo>
                <a:lnTo>
                  <a:pt x="60" y="698"/>
                </a:lnTo>
                <a:cubicBezTo>
                  <a:pt x="60" y="698"/>
                  <a:pt x="143" y="674"/>
                  <a:pt x="285" y="639"/>
                </a:cubicBezTo>
                <a:cubicBezTo>
                  <a:pt x="308" y="627"/>
                  <a:pt x="320" y="616"/>
                  <a:pt x="308" y="592"/>
                </a:cubicBezTo>
                <a:cubicBezTo>
                  <a:pt x="308" y="582"/>
                  <a:pt x="293" y="565"/>
                  <a:pt x="281" y="565"/>
                </a:cubicBezTo>
                <a:close/>
                <a:moveTo>
                  <a:pt x="10480" y="646"/>
                </a:moveTo>
                <a:cubicBezTo>
                  <a:pt x="10464" y="646"/>
                  <a:pt x="10451" y="657"/>
                  <a:pt x="10451" y="674"/>
                </a:cubicBezTo>
                <a:cubicBezTo>
                  <a:pt x="10439" y="687"/>
                  <a:pt x="10451" y="710"/>
                  <a:pt x="10475" y="710"/>
                </a:cubicBezTo>
                <a:cubicBezTo>
                  <a:pt x="10557" y="734"/>
                  <a:pt x="10628" y="758"/>
                  <a:pt x="10711" y="781"/>
                </a:cubicBezTo>
                <a:cubicBezTo>
                  <a:pt x="10735" y="781"/>
                  <a:pt x="10746" y="769"/>
                  <a:pt x="10746" y="758"/>
                </a:cubicBezTo>
                <a:cubicBezTo>
                  <a:pt x="10759" y="734"/>
                  <a:pt x="10746" y="722"/>
                  <a:pt x="10723" y="710"/>
                </a:cubicBezTo>
                <a:cubicBezTo>
                  <a:pt x="10652" y="687"/>
                  <a:pt x="10570" y="663"/>
                  <a:pt x="10499" y="651"/>
                </a:cubicBezTo>
                <a:cubicBezTo>
                  <a:pt x="10492" y="648"/>
                  <a:pt x="10486" y="646"/>
                  <a:pt x="10480" y="646"/>
                </a:cubicBezTo>
                <a:close/>
                <a:moveTo>
                  <a:pt x="10941" y="776"/>
                </a:moveTo>
                <a:cubicBezTo>
                  <a:pt x="10925" y="776"/>
                  <a:pt x="10912" y="788"/>
                  <a:pt x="10912" y="805"/>
                </a:cubicBezTo>
                <a:cubicBezTo>
                  <a:pt x="10901" y="816"/>
                  <a:pt x="10912" y="840"/>
                  <a:pt x="10936" y="852"/>
                </a:cubicBezTo>
                <a:cubicBezTo>
                  <a:pt x="11007" y="876"/>
                  <a:pt x="11090" y="899"/>
                  <a:pt x="11161" y="923"/>
                </a:cubicBezTo>
                <a:lnTo>
                  <a:pt x="11172" y="923"/>
                </a:lnTo>
                <a:cubicBezTo>
                  <a:pt x="11184" y="923"/>
                  <a:pt x="11208" y="911"/>
                  <a:pt x="11208" y="899"/>
                </a:cubicBezTo>
                <a:cubicBezTo>
                  <a:pt x="11219" y="876"/>
                  <a:pt x="11208" y="852"/>
                  <a:pt x="11184" y="852"/>
                </a:cubicBezTo>
                <a:cubicBezTo>
                  <a:pt x="11113" y="828"/>
                  <a:pt x="11030" y="805"/>
                  <a:pt x="10959" y="781"/>
                </a:cubicBezTo>
                <a:cubicBezTo>
                  <a:pt x="10953" y="778"/>
                  <a:pt x="10946" y="776"/>
                  <a:pt x="10941" y="776"/>
                </a:cubicBezTo>
                <a:close/>
                <a:moveTo>
                  <a:pt x="11408" y="923"/>
                </a:moveTo>
                <a:cubicBezTo>
                  <a:pt x="11397" y="923"/>
                  <a:pt x="11373" y="923"/>
                  <a:pt x="11373" y="947"/>
                </a:cubicBezTo>
                <a:cubicBezTo>
                  <a:pt x="11361" y="970"/>
                  <a:pt x="11373" y="982"/>
                  <a:pt x="11385" y="994"/>
                </a:cubicBezTo>
                <a:cubicBezTo>
                  <a:pt x="11468" y="1018"/>
                  <a:pt x="11539" y="1041"/>
                  <a:pt x="11621" y="1065"/>
                </a:cubicBezTo>
                <a:cubicBezTo>
                  <a:pt x="11621" y="1076"/>
                  <a:pt x="11621" y="1076"/>
                  <a:pt x="11634" y="1076"/>
                </a:cubicBezTo>
                <a:cubicBezTo>
                  <a:pt x="11645" y="1076"/>
                  <a:pt x="11657" y="1065"/>
                  <a:pt x="11657" y="1053"/>
                </a:cubicBezTo>
                <a:cubicBezTo>
                  <a:pt x="11669" y="1029"/>
                  <a:pt x="11657" y="1005"/>
                  <a:pt x="11645" y="1005"/>
                </a:cubicBezTo>
                <a:cubicBezTo>
                  <a:pt x="11563" y="970"/>
                  <a:pt x="11492" y="947"/>
                  <a:pt x="11408" y="923"/>
                </a:cubicBezTo>
                <a:close/>
                <a:moveTo>
                  <a:pt x="11850" y="1083"/>
                </a:moveTo>
                <a:cubicBezTo>
                  <a:pt x="11834" y="1083"/>
                  <a:pt x="11823" y="1092"/>
                  <a:pt x="11823" y="1100"/>
                </a:cubicBezTo>
                <a:cubicBezTo>
                  <a:pt x="11810" y="1124"/>
                  <a:pt x="11823" y="1147"/>
                  <a:pt x="11846" y="1147"/>
                </a:cubicBezTo>
                <a:cubicBezTo>
                  <a:pt x="11917" y="1183"/>
                  <a:pt x="11988" y="1207"/>
                  <a:pt x="12070" y="1230"/>
                </a:cubicBezTo>
                <a:cubicBezTo>
                  <a:pt x="12070" y="1242"/>
                  <a:pt x="12070" y="1242"/>
                  <a:pt x="12083" y="1242"/>
                </a:cubicBezTo>
                <a:cubicBezTo>
                  <a:pt x="12094" y="1242"/>
                  <a:pt x="12106" y="1230"/>
                  <a:pt x="12106" y="1218"/>
                </a:cubicBezTo>
                <a:cubicBezTo>
                  <a:pt x="12118" y="1194"/>
                  <a:pt x="12106" y="1171"/>
                  <a:pt x="12094" y="1171"/>
                </a:cubicBezTo>
                <a:cubicBezTo>
                  <a:pt x="12012" y="1136"/>
                  <a:pt x="11941" y="1112"/>
                  <a:pt x="11870" y="1089"/>
                </a:cubicBezTo>
                <a:cubicBezTo>
                  <a:pt x="11863" y="1085"/>
                  <a:pt x="11856" y="1083"/>
                  <a:pt x="11850" y="1083"/>
                </a:cubicBezTo>
                <a:close/>
                <a:moveTo>
                  <a:pt x="12319" y="1254"/>
                </a:moveTo>
                <a:cubicBezTo>
                  <a:pt x="12296" y="1254"/>
                  <a:pt x="12272" y="1254"/>
                  <a:pt x="12272" y="1278"/>
                </a:cubicBezTo>
                <a:cubicBezTo>
                  <a:pt x="12260" y="1289"/>
                  <a:pt x="12272" y="1313"/>
                  <a:pt x="12283" y="1325"/>
                </a:cubicBezTo>
                <a:cubicBezTo>
                  <a:pt x="12366" y="1349"/>
                  <a:pt x="12437" y="1384"/>
                  <a:pt x="12508" y="1420"/>
                </a:cubicBezTo>
                <a:lnTo>
                  <a:pt x="12520" y="1420"/>
                </a:lnTo>
                <a:cubicBezTo>
                  <a:pt x="12532" y="1420"/>
                  <a:pt x="12543" y="1407"/>
                  <a:pt x="12556" y="1396"/>
                </a:cubicBezTo>
                <a:cubicBezTo>
                  <a:pt x="12567" y="1372"/>
                  <a:pt x="12556" y="1360"/>
                  <a:pt x="12532" y="1349"/>
                </a:cubicBezTo>
                <a:cubicBezTo>
                  <a:pt x="12461" y="1313"/>
                  <a:pt x="12390" y="1289"/>
                  <a:pt x="12319" y="1254"/>
                </a:cubicBezTo>
                <a:close/>
                <a:moveTo>
                  <a:pt x="12739" y="1438"/>
                </a:moveTo>
                <a:cubicBezTo>
                  <a:pt x="12726" y="1438"/>
                  <a:pt x="12718" y="1450"/>
                  <a:pt x="12709" y="1467"/>
                </a:cubicBezTo>
                <a:cubicBezTo>
                  <a:pt x="12698" y="1478"/>
                  <a:pt x="12709" y="1502"/>
                  <a:pt x="12732" y="1514"/>
                </a:cubicBezTo>
                <a:cubicBezTo>
                  <a:pt x="12803" y="1538"/>
                  <a:pt x="12874" y="1573"/>
                  <a:pt x="12945" y="1609"/>
                </a:cubicBezTo>
                <a:lnTo>
                  <a:pt x="12958" y="1609"/>
                </a:lnTo>
                <a:cubicBezTo>
                  <a:pt x="12969" y="1609"/>
                  <a:pt x="12981" y="1609"/>
                  <a:pt x="12993" y="1585"/>
                </a:cubicBezTo>
                <a:cubicBezTo>
                  <a:pt x="13005" y="1573"/>
                  <a:pt x="12993" y="1549"/>
                  <a:pt x="12981" y="1538"/>
                </a:cubicBezTo>
                <a:cubicBezTo>
                  <a:pt x="12898" y="1514"/>
                  <a:pt x="12827" y="1478"/>
                  <a:pt x="12756" y="1443"/>
                </a:cubicBezTo>
                <a:cubicBezTo>
                  <a:pt x="12750" y="1440"/>
                  <a:pt x="12744" y="1438"/>
                  <a:pt x="12739" y="1438"/>
                </a:cubicBezTo>
                <a:close/>
                <a:moveTo>
                  <a:pt x="13176" y="1639"/>
                </a:moveTo>
                <a:cubicBezTo>
                  <a:pt x="13163" y="1639"/>
                  <a:pt x="13155" y="1647"/>
                  <a:pt x="13147" y="1656"/>
                </a:cubicBezTo>
                <a:cubicBezTo>
                  <a:pt x="13134" y="1680"/>
                  <a:pt x="13147" y="1703"/>
                  <a:pt x="13158" y="1715"/>
                </a:cubicBezTo>
                <a:cubicBezTo>
                  <a:pt x="13229" y="1738"/>
                  <a:pt x="13300" y="1774"/>
                  <a:pt x="13371" y="1809"/>
                </a:cubicBezTo>
                <a:cubicBezTo>
                  <a:pt x="13383" y="1821"/>
                  <a:pt x="13383" y="1821"/>
                  <a:pt x="13395" y="1821"/>
                </a:cubicBezTo>
                <a:cubicBezTo>
                  <a:pt x="13407" y="1821"/>
                  <a:pt x="13418" y="1809"/>
                  <a:pt x="13418" y="1798"/>
                </a:cubicBezTo>
                <a:cubicBezTo>
                  <a:pt x="13430" y="1786"/>
                  <a:pt x="13430" y="1762"/>
                  <a:pt x="13407" y="1751"/>
                </a:cubicBezTo>
                <a:lnTo>
                  <a:pt x="13194" y="1644"/>
                </a:lnTo>
                <a:cubicBezTo>
                  <a:pt x="13187" y="1640"/>
                  <a:pt x="13181" y="1639"/>
                  <a:pt x="13176" y="1639"/>
                </a:cubicBezTo>
                <a:close/>
                <a:moveTo>
                  <a:pt x="13608" y="1852"/>
                </a:moveTo>
                <a:cubicBezTo>
                  <a:pt x="13596" y="1852"/>
                  <a:pt x="13581" y="1863"/>
                  <a:pt x="13572" y="1880"/>
                </a:cubicBezTo>
                <a:cubicBezTo>
                  <a:pt x="13560" y="1892"/>
                  <a:pt x="13572" y="1916"/>
                  <a:pt x="13584" y="1927"/>
                </a:cubicBezTo>
                <a:lnTo>
                  <a:pt x="13796" y="2034"/>
                </a:lnTo>
                <a:lnTo>
                  <a:pt x="13820" y="2034"/>
                </a:lnTo>
                <a:cubicBezTo>
                  <a:pt x="13832" y="2034"/>
                  <a:pt x="13844" y="2034"/>
                  <a:pt x="13844" y="2022"/>
                </a:cubicBezTo>
                <a:cubicBezTo>
                  <a:pt x="13856" y="1998"/>
                  <a:pt x="13856" y="1987"/>
                  <a:pt x="13832" y="1975"/>
                </a:cubicBezTo>
                <a:cubicBezTo>
                  <a:pt x="13761" y="1940"/>
                  <a:pt x="13691" y="1892"/>
                  <a:pt x="13620" y="1856"/>
                </a:cubicBezTo>
                <a:cubicBezTo>
                  <a:pt x="13616" y="1853"/>
                  <a:pt x="13612" y="1852"/>
                  <a:pt x="13608" y="1852"/>
                </a:cubicBezTo>
                <a:close/>
                <a:moveTo>
                  <a:pt x="14021" y="2086"/>
                </a:moveTo>
                <a:cubicBezTo>
                  <a:pt x="14012" y="2086"/>
                  <a:pt x="14005" y="2091"/>
                  <a:pt x="13998" y="2105"/>
                </a:cubicBezTo>
                <a:cubicBezTo>
                  <a:pt x="13986" y="2117"/>
                  <a:pt x="13986" y="2140"/>
                  <a:pt x="14009" y="2153"/>
                </a:cubicBezTo>
                <a:cubicBezTo>
                  <a:pt x="14080" y="2187"/>
                  <a:pt x="14151" y="2235"/>
                  <a:pt x="14211" y="2271"/>
                </a:cubicBezTo>
                <a:lnTo>
                  <a:pt x="14234" y="2271"/>
                </a:lnTo>
                <a:cubicBezTo>
                  <a:pt x="14246" y="2271"/>
                  <a:pt x="14258" y="2271"/>
                  <a:pt x="14269" y="2258"/>
                </a:cubicBezTo>
                <a:cubicBezTo>
                  <a:pt x="14269" y="2235"/>
                  <a:pt x="14269" y="2223"/>
                  <a:pt x="14258" y="2211"/>
                </a:cubicBezTo>
                <a:cubicBezTo>
                  <a:pt x="14187" y="2164"/>
                  <a:pt x="14116" y="2129"/>
                  <a:pt x="14045" y="2093"/>
                </a:cubicBezTo>
                <a:cubicBezTo>
                  <a:pt x="14036" y="2088"/>
                  <a:pt x="14028" y="2086"/>
                  <a:pt x="14021" y="2086"/>
                </a:cubicBezTo>
                <a:close/>
                <a:moveTo>
                  <a:pt x="14446" y="2325"/>
                </a:moveTo>
                <a:cubicBezTo>
                  <a:pt x="14434" y="2325"/>
                  <a:pt x="14420" y="2333"/>
                  <a:pt x="14411" y="2342"/>
                </a:cubicBezTo>
                <a:cubicBezTo>
                  <a:pt x="14400" y="2365"/>
                  <a:pt x="14400" y="2377"/>
                  <a:pt x="14423" y="2389"/>
                </a:cubicBezTo>
                <a:cubicBezTo>
                  <a:pt x="14494" y="2436"/>
                  <a:pt x="14553" y="2471"/>
                  <a:pt x="14624" y="2519"/>
                </a:cubicBezTo>
                <a:lnTo>
                  <a:pt x="14648" y="2519"/>
                </a:lnTo>
                <a:cubicBezTo>
                  <a:pt x="14660" y="2519"/>
                  <a:pt x="14671" y="2519"/>
                  <a:pt x="14671" y="2507"/>
                </a:cubicBezTo>
                <a:cubicBezTo>
                  <a:pt x="14684" y="2495"/>
                  <a:pt x="14684" y="2471"/>
                  <a:pt x="14660" y="2460"/>
                </a:cubicBezTo>
                <a:cubicBezTo>
                  <a:pt x="14589" y="2413"/>
                  <a:pt x="14529" y="2377"/>
                  <a:pt x="14458" y="2329"/>
                </a:cubicBezTo>
                <a:cubicBezTo>
                  <a:pt x="14455" y="2326"/>
                  <a:pt x="14451" y="2325"/>
                  <a:pt x="14446" y="2325"/>
                </a:cubicBezTo>
                <a:close/>
                <a:moveTo>
                  <a:pt x="14842" y="2582"/>
                </a:moveTo>
                <a:cubicBezTo>
                  <a:pt x="14832" y="2582"/>
                  <a:pt x="14820" y="2588"/>
                  <a:pt x="14813" y="2602"/>
                </a:cubicBezTo>
                <a:cubicBezTo>
                  <a:pt x="14802" y="2613"/>
                  <a:pt x="14813" y="2637"/>
                  <a:pt x="14825" y="2649"/>
                </a:cubicBezTo>
                <a:cubicBezTo>
                  <a:pt x="14896" y="2696"/>
                  <a:pt x="14955" y="2731"/>
                  <a:pt x="15026" y="2779"/>
                </a:cubicBezTo>
                <a:cubicBezTo>
                  <a:pt x="15026" y="2791"/>
                  <a:pt x="15038" y="2791"/>
                  <a:pt x="15038" y="2791"/>
                </a:cubicBezTo>
                <a:cubicBezTo>
                  <a:pt x="15050" y="2791"/>
                  <a:pt x="15062" y="2779"/>
                  <a:pt x="15073" y="2767"/>
                </a:cubicBezTo>
                <a:cubicBezTo>
                  <a:pt x="15085" y="2755"/>
                  <a:pt x="15085" y="2731"/>
                  <a:pt x="15062" y="2720"/>
                </a:cubicBezTo>
                <a:cubicBezTo>
                  <a:pt x="15002" y="2673"/>
                  <a:pt x="14931" y="2637"/>
                  <a:pt x="14860" y="2589"/>
                </a:cubicBezTo>
                <a:cubicBezTo>
                  <a:pt x="14856" y="2585"/>
                  <a:pt x="14849" y="2582"/>
                  <a:pt x="14842" y="2582"/>
                </a:cubicBezTo>
                <a:close/>
                <a:moveTo>
                  <a:pt x="15239" y="2853"/>
                </a:moveTo>
                <a:cubicBezTo>
                  <a:pt x="15230" y="2853"/>
                  <a:pt x="15221" y="2856"/>
                  <a:pt x="15215" y="2862"/>
                </a:cubicBezTo>
                <a:cubicBezTo>
                  <a:pt x="15204" y="2885"/>
                  <a:pt x="15204" y="2909"/>
                  <a:pt x="15215" y="2920"/>
                </a:cubicBezTo>
                <a:cubicBezTo>
                  <a:pt x="15286" y="2968"/>
                  <a:pt x="15346" y="3015"/>
                  <a:pt x="15417" y="3062"/>
                </a:cubicBezTo>
                <a:lnTo>
                  <a:pt x="15440" y="3062"/>
                </a:lnTo>
                <a:cubicBezTo>
                  <a:pt x="15451" y="3062"/>
                  <a:pt x="15451" y="3062"/>
                  <a:pt x="15464" y="3051"/>
                </a:cubicBezTo>
                <a:cubicBezTo>
                  <a:pt x="15475" y="3027"/>
                  <a:pt x="15475" y="3015"/>
                  <a:pt x="15451" y="3004"/>
                </a:cubicBezTo>
                <a:cubicBezTo>
                  <a:pt x="15393" y="2956"/>
                  <a:pt x="15322" y="2909"/>
                  <a:pt x="15262" y="2862"/>
                </a:cubicBezTo>
                <a:cubicBezTo>
                  <a:pt x="15257" y="2856"/>
                  <a:pt x="15248" y="2853"/>
                  <a:pt x="15239" y="2853"/>
                </a:cubicBezTo>
                <a:close/>
                <a:moveTo>
                  <a:pt x="15619" y="3136"/>
                </a:moveTo>
                <a:cubicBezTo>
                  <a:pt x="15608" y="3136"/>
                  <a:pt x="15600" y="3139"/>
                  <a:pt x="15593" y="3146"/>
                </a:cubicBezTo>
                <a:cubicBezTo>
                  <a:pt x="15582" y="3169"/>
                  <a:pt x="15593" y="3193"/>
                  <a:pt x="15606" y="3204"/>
                </a:cubicBezTo>
                <a:cubicBezTo>
                  <a:pt x="15664" y="3251"/>
                  <a:pt x="15735" y="3299"/>
                  <a:pt x="15795" y="3346"/>
                </a:cubicBezTo>
                <a:cubicBezTo>
                  <a:pt x="15806" y="3346"/>
                  <a:pt x="15806" y="3358"/>
                  <a:pt x="15818" y="3358"/>
                </a:cubicBezTo>
                <a:cubicBezTo>
                  <a:pt x="15830" y="3358"/>
                  <a:pt x="15842" y="3346"/>
                  <a:pt x="15842" y="3335"/>
                </a:cubicBezTo>
                <a:cubicBezTo>
                  <a:pt x="15853" y="3322"/>
                  <a:pt x="15853" y="3299"/>
                  <a:pt x="15842" y="3287"/>
                </a:cubicBezTo>
                <a:cubicBezTo>
                  <a:pt x="15771" y="3240"/>
                  <a:pt x="15712" y="3193"/>
                  <a:pt x="15653" y="3146"/>
                </a:cubicBezTo>
                <a:cubicBezTo>
                  <a:pt x="15641" y="3139"/>
                  <a:pt x="15629" y="3136"/>
                  <a:pt x="15619" y="3136"/>
                </a:cubicBezTo>
                <a:close/>
                <a:moveTo>
                  <a:pt x="15997" y="3432"/>
                </a:moveTo>
                <a:cubicBezTo>
                  <a:pt x="15987" y="3432"/>
                  <a:pt x="15978" y="3435"/>
                  <a:pt x="15972" y="3441"/>
                </a:cubicBezTo>
                <a:cubicBezTo>
                  <a:pt x="15960" y="3464"/>
                  <a:pt x="15960" y="3488"/>
                  <a:pt x="15984" y="3500"/>
                </a:cubicBezTo>
                <a:lnTo>
                  <a:pt x="16161" y="3642"/>
                </a:lnTo>
                <a:cubicBezTo>
                  <a:pt x="16173" y="3653"/>
                  <a:pt x="16184" y="3653"/>
                  <a:pt x="16184" y="3653"/>
                </a:cubicBezTo>
                <a:cubicBezTo>
                  <a:pt x="16197" y="3653"/>
                  <a:pt x="16208" y="3653"/>
                  <a:pt x="16220" y="3642"/>
                </a:cubicBezTo>
                <a:cubicBezTo>
                  <a:pt x="16232" y="3630"/>
                  <a:pt x="16220" y="3606"/>
                  <a:pt x="16208" y="3595"/>
                </a:cubicBezTo>
                <a:cubicBezTo>
                  <a:pt x="16149" y="3535"/>
                  <a:pt x="16090" y="3488"/>
                  <a:pt x="16031" y="3441"/>
                </a:cubicBezTo>
                <a:cubicBezTo>
                  <a:pt x="16019" y="3435"/>
                  <a:pt x="16008" y="3432"/>
                  <a:pt x="15997" y="3432"/>
                </a:cubicBezTo>
                <a:close/>
                <a:moveTo>
                  <a:pt x="16363" y="3739"/>
                </a:moveTo>
                <a:cubicBezTo>
                  <a:pt x="16353" y="3739"/>
                  <a:pt x="16344" y="3742"/>
                  <a:pt x="16339" y="3748"/>
                </a:cubicBezTo>
                <a:cubicBezTo>
                  <a:pt x="16326" y="3772"/>
                  <a:pt x="16326" y="3795"/>
                  <a:pt x="16350" y="3808"/>
                </a:cubicBezTo>
                <a:cubicBezTo>
                  <a:pt x="16410" y="3855"/>
                  <a:pt x="16468" y="3913"/>
                  <a:pt x="16528" y="3961"/>
                </a:cubicBezTo>
                <a:cubicBezTo>
                  <a:pt x="16528" y="3973"/>
                  <a:pt x="16539" y="3973"/>
                  <a:pt x="16551" y="3973"/>
                </a:cubicBezTo>
                <a:cubicBezTo>
                  <a:pt x="16563" y="3973"/>
                  <a:pt x="16563" y="3973"/>
                  <a:pt x="16575" y="3961"/>
                </a:cubicBezTo>
                <a:cubicBezTo>
                  <a:pt x="16586" y="3949"/>
                  <a:pt x="16586" y="3926"/>
                  <a:pt x="16575" y="3913"/>
                </a:cubicBezTo>
                <a:cubicBezTo>
                  <a:pt x="16515" y="3855"/>
                  <a:pt x="16457" y="3808"/>
                  <a:pt x="16397" y="3748"/>
                </a:cubicBezTo>
                <a:cubicBezTo>
                  <a:pt x="16385" y="3742"/>
                  <a:pt x="16374" y="3739"/>
                  <a:pt x="16363" y="3739"/>
                </a:cubicBezTo>
                <a:close/>
                <a:moveTo>
                  <a:pt x="16727" y="4058"/>
                </a:moveTo>
                <a:cubicBezTo>
                  <a:pt x="16717" y="4058"/>
                  <a:pt x="16705" y="4061"/>
                  <a:pt x="16693" y="4068"/>
                </a:cubicBezTo>
                <a:cubicBezTo>
                  <a:pt x="16681" y="4091"/>
                  <a:pt x="16681" y="4115"/>
                  <a:pt x="16705" y="4126"/>
                </a:cubicBezTo>
                <a:cubicBezTo>
                  <a:pt x="16764" y="4174"/>
                  <a:pt x="16811" y="4233"/>
                  <a:pt x="16870" y="4292"/>
                </a:cubicBezTo>
                <a:cubicBezTo>
                  <a:pt x="16882" y="4292"/>
                  <a:pt x="16894" y="4304"/>
                  <a:pt x="16894" y="4304"/>
                </a:cubicBezTo>
                <a:cubicBezTo>
                  <a:pt x="16906" y="4304"/>
                  <a:pt x="16917" y="4292"/>
                  <a:pt x="16930" y="4292"/>
                </a:cubicBezTo>
                <a:cubicBezTo>
                  <a:pt x="16941" y="4268"/>
                  <a:pt x="16941" y="4244"/>
                  <a:pt x="16917" y="4233"/>
                </a:cubicBezTo>
                <a:lnTo>
                  <a:pt x="16752" y="4068"/>
                </a:lnTo>
                <a:cubicBezTo>
                  <a:pt x="16746" y="4061"/>
                  <a:pt x="16737" y="4058"/>
                  <a:pt x="16727" y="4058"/>
                </a:cubicBezTo>
                <a:close/>
                <a:moveTo>
                  <a:pt x="17071" y="4392"/>
                </a:moveTo>
                <a:cubicBezTo>
                  <a:pt x="17062" y="4392"/>
                  <a:pt x="17054" y="4398"/>
                  <a:pt x="17048" y="4410"/>
                </a:cubicBezTo>
                <a:cubicBezTo>
                  <a:pt x="17024" y="4422"/>
                  <a:pt x="17024" y="4446"/>
                  <a:pt x="17048" y="4457"/>
                </a:cubicBezTo>
                <a:cubicBezTo>
                  <a:pt x="17095" y="4517"/>
                  <a:pt x="17154" y="4564"/>
                  <a:pt x="17213" y="4623"/>
                </a:cubicBezTo>
                <a:cubicBezTo>
                  <a:pt x="17213" y="4635"/>
                  <a:pt x="17225" y="4635"/>
                  <a:pt x="17237" y="4635"/>
                </a:cubicBezTo>
                <a:cubicBezTo>
                  <a:pt x="17248" y="4635"/>
                  <a:pt x="17261" y="4635"/>
                  <a:pt x="17261" y="4623"/>
                </a:cubicBezTo>
                <a:cubicBezTo>
                  <a:pt x="17272" y="4611"/>
                  <a:pt x="17272" y="4588"/>
                  <a:pt x="17261" y="4575"/>
                </a:cubicBezTo>
                <a:cubicBezTo>
                  <a:pt x="17201" y="4517"/>
                  <a:pt x="17154" y="4457"/>
                  <a:pt x="17095" y="4410"/>
                </a:cubicBezTo>
                <a:cubicBezTo>
                  <a:pt x="17089" y="4398"/>
                  <a:pt x="17080" y="4392"/>
                  <a:pt x="17071" y="4392"/>
                </a:cubicBezTo>
                <a:close/>
                <a:moveTo>
                  <a:pt x="17398" y="4739"/>
                </a:moveTo>
                <a:cubicBezTo>
                  <a:pt x="17391" y="4739"/>
                  <a:pt x="17384" y="4743"/>
                  <a:pt x="17379" y="4753"/>
                </a:cubicBezTo>
                <a:cubicBezTo>
                  <a:pt x="17367" y="4765"/>
                  <a:pt x="17367" y="4788"/>
                  <a:pt x="17379" y="4801"/>
                </a:cubicBezTo>
                <a:cubicBezTo>
                  <a:pt x="17426" y="4859"/>
                  <a:pt x="17485" y="4919"/>
                  <a:pt x="17532" y="4977"/>
                </a:cubicBezTo>
                <a:cubicBezTo>
                  <a:pt x="17544" y="4977"/>
                  <a:pt x="17556" y="4990"/>
                  <a:pt x="17568" y="4990"/>
                </a:cubicBezTo>
                <a:cubicBezTo>
                  <a:pt x="17568" y="4990"/>
                  <a:pt x="17579" y="4990"/>
                  <a:pt x="17592" y="4977"/>
                </a:cubicBezTo>
                <a:cubicBezTo>
                  <a:pt x="17603" y="4966"/>
                  <a:pt x="17603" y="4942"/>
                  <a:pt x="17592" y="4930"/>
                </a:cubicBezTo>
                <a:cubicBezTo>
                  <a:pt x="17532" y="4872"/>
                  <a:pt x="17485" y="4812"/>
                  <a:pt x="17426" y="4753"/>
                </a:cubicBezTo>
                <a:cubicBezTo>
                  <a:pt x="17419" y="4746"/>
                  <a:pt x="17408" y="4739"/>
                  <a:pt x="17398" y="4739"/>
                </a:cubicBezTo>
                <a:close/>
                <a:moveTo>
                  <a:pt x="17722" y="5099"/>
                </a:moveTo>
                <a:cubicBezTo>
                  <a:pt x="17713" y="5099"/>
                  <a:pt x="17704" y="5102"/>
                  <a:pt x="17698" y="5108"/>
                </a:cubicBezTo>
                <a:cubicBezTo>
                  <a:pt x="17686" y="5119"/>
                  <a:pt x="17686" y="5143"/>
                  <a:pt x="17698" y="5155"/>
                </a:cubicBezTo>
                <a:cubicBezTo>
                  <a:pt x="17745" y="5214"/>
                  <a:pt x="17804" y="5273"/>
                  <a:pt x="17852" y="5332"/>
                </a:cubicBezTo>
                <a:cubicBezTo>
                  <a:pt x="17863" y="5344"/>
                  <a:pt x="17863" y="5344"/>
                  <a:pt x="17875" y="5344"/>
                </a:cubicBezTo>
                <a:lnTo>
                  <a:pt x="17899" y="5344"/>
                </a:lnTo>
                <a:cubicBezTo>
                  <a:pt x="17923" y="5321"/>
                  <a:pt x="17923" y="5308"/>
                  <a:pt x="17910" y="5285"/>
                </a:cubicBezTo>
                <a:cubicBezTo>
                  <a:pt x="17852" y="5226"/>
                  <a:pt x="17804" y="5167"/>
                  <a:pt x="17745" y="5108"/>
                </a:cubicBezTo>
                <a:cubicBezTo>
                  <a:pt x="17739" y="5102"/>
                  <a:pt x="17730" y="5099"/>
                  <a:pt x="17722" y="5099"/>
                </a:cubicBezTo>
                <a:close/>
                <a:moveTo>
                  <a:pt x="18026" y="5457"/>
                </a:moveTo>
                <a:cubicBezTo>
                  <a:pt x="18019" y="5457"/>
                  <a:pt x="18012" y="5459"/>
                  <a:pt x="18005" y="5463"/>
                </a:cubicBezTo>
                <a:cubicBezTo>
                  <a:pt x="17994" y="5486"/>
                  <a:pt x="17994" y="5498"/>
                  <a:pt x="18005" y="5521"/>
                </a:cubicBezTo>
                <a:cubicBezTo>
                  <a:pt x="18052" y="5581"/>
                  <a:pt x="18100" y="5639"/>
                  <a:pt x="18159" y="5699"/>
                </a:cubicBezTo>
                <a:cubicBezTo>
                  <a:pt x="18159" y="5710"/>
                  <a:pt x="18170" y="5723"/>
                  <a:pt x="18183" y="5723"/>
                </a:cubicBezTo>
                <a:cubicBezTo>
                  <a:pt x="18194" y="5723"/>
                  <a:pt x="18194" y="5710"/>
                  <a:pt x="18206" y="5710"/>
                </a:cubicBezTo>
                <a:cubicBezTo>
                  <a:pt x="18218" y="5699"/>
                  <a:pt x="18218" y="5675"/>
                  <a:pt x="18206" y="5663"/>
                </a:cubicBezTo>
                <a:cubicBezTo>
                  <a:pt x="18159" y="5592"/>
                  <a:pt x="18112" y="5534"/>
                  <a:pt x="18065" y="5474"/>
                </a:cubicBezTo>
                <a:cubicBezTo>
                  <a:pt x="18056" y="5466"/>
                  <a:pt x="18042" y="5457"/>
                  <a:pt x="18026" y="5457"/>
                </a:cubicBezTo>
                <a:close/>
                <a:moveTo>
                  <a:pt x="18332" y="5833"/>
                </a:moveTo>
                <a:cubicBezTo>
                  <a:pt x="18325" y="5833"/>
                  <a:pt x="18318" y="5836"/>
                  <a:pt x="18312" y="5841"/>
                </a:cubicBezTo>
                <a:cubicBezTo>
                  <a:pt x="18289" y="5852"/>
                  <a:pt x="18289" y="5876"/>
                  <a:pt x="18301" y="5888"/>
                </a:cubicBezTo>
                <a:cubicBezTo>
                  <a:pt x="18348" y="5959"/>
                  <a:pt x="18396" y="6018"/>
                  <a:pt x="18443" y="6089"/>
                </a:cubicBezTo>
                <a:cubicBezTo>
                  <a:pt x="18454" y="6089"/>
                  <a:pt x="18467" y="6101"/>
                  <a:pt x="18478" y="6101"/>
                </a:cubicBezTo>
                <a:cubicBezTo>
                  <a:pt x="18478" y="6101"/>
                  <a:pt x="18490" y="6101"/>
                  <a:pt x="18490" y="6089"/>
                </a:cubicBezTo>
                <a:cubicBezTo>
                  <a:pt x="18514" y="6077"/>
                  <a:pt x="18514" y="6054"/>
                  <a:pt x="18502" y="6041"/>
                </a:cubicBezTo>
                <a:cubicBezTo>
                  <a:pt x="18454" y="5970"/>
                  <a:pt x="18407" y="5912"/>
                  <a:pt x="18360" y="5852"/>
                </a:cubicBezTo>
                <a:cubicBezTo>
                  <a:pt x="18353" y="5839"/>
                  <a:pt x="18342" y="5833"/>
                  <a:pt x="18332" y="5833"/>
                </a:cubicBezTo>
                <a:close/>
                <a:moveTo>
                  <a:pt x="18620" y="6222"/>
                </a:moveTo>
                <a:cubicBezTo>
                  <a:pt x="18611" y="6222"/>
                  <a:pt x="18602" y="6225"/>
                  <a:pt x="18596" y="6231"/>
                </a:cubicBezTo>
                <a:cubicBezTo>
                  <a:pt x="18572" y="6243"/>
                  <a:pt x="18572" y="6266"/>
                  <a:pt x="18585" y="6278"/>
                </a:cubicBezTo>
                <a:cubicBezTo>
                  <a:pt x="18632" y="6337"/>
                  <a:pt x="18679" y="6408"/>
                  <a:pt x="18727" y="6467"/>
                </a:cubicBezTo>
                <a:cubicBezTo>
                  <a:pt x="18727" y="6479"/>
                  <a:pt x="18738" y="6491"/>
                  <a:pt x="18750" y="6491"/>
                </a:cubicBezTo>
                <a:cubicBezTo>
                  <a:pt x="18762" y="6491"/>
                  <a:pt x="18774" y="6491"/>
                  <a:pt x="18774" y="6479"/>
                </a:cubicBezTo>
                <a:cubicBezTo>
                  <a:pt x="18785" y="6467"/>
                  <a:pt x="18798" y="6443"/>
                  <a:pt x="18785" y="6432"/>
                </a:cubicBezTo>
                <a:cubicBezTo>
                  <a:pt x="18738" y="6361"/>
                  <a:pt x="18691" y="6301"/>
                  <a:pt x="18643" y="6231"/>
                </a:cubicBezTo>
                <a:cubicBezTo>
                  <a:pt x="18638" y="6225"/>
                  <a:pt x="18629" y="6222"/>
                  <a:pt x="18620" y="6222"/>
                </a:cubicBezTo>
                <a:close/>
                <a:moveTo>
                  <a:pt x="18887" y="6613"/>
                </a:moveTo>
                <a:cubicBezTo>
                  <a:pt x="18880" y="6613"/>
                  <a:pt x="18873" y="6616"/>
                  <a:pt x="18868" y="6621"/>
                </a:cubicBezTo>
                <a:cubicBezTo>
                  <a:pt x="18856" y="6632"/>
                  <a:pt x="18845" y="6656"/>
                  <a:pt x="18856" y="6668"/>
                </a:cubicBezTo>
                <a:cubicBezTo>
                  <a:pt x="18903" y="6739"/>
                  <a:pt x="18951" y="6798"/>
                  <a:pt x="18987" y="6869"/>
                </a:cubicBezTo>
                <a:cubicBezTo>
                  <a:pt x="18998" y="6881"/>
                  <a:pt x="19010" y="6881"/>
                  <a:pt x="19022" y="6881"/>
                </a:cubicBezTo>
                <a:lnTo>
                  <a:pt x="19045" y="6881"/>
                </a:lnTo>
                <a:cubicBezTo>
                  <a:pt x="19058" y="6869"/>
                  <a:pt x="19058" y="6845"/>
                  <a:pt x="19045" y="6834"/>
                </a:cubicBezTo>
                <a:cubicBezTo>
                  <a:pt x="19010" y="6763"/>
                  <a:pt x="18963" y="6692"/>
                  <a:pt x="18916" y="6632"/>
                </a:cubicBezTo>
                <a:cubicBezTo>
                  <a:pt x="18909" y="6619"/>
                  <a:pt x="18898" y="6613"/>
                  <a:pt x="18887" y="6613"/>
                </a:cubicBezTo>
                <a:close/>
                <a:moveTo>
                  <a:pt x="19157" y="7015"/>
                </a:moveTo>
                <a:cubicBezTo>
                  <a:pt x="19148" y="7015"/>
                  <a:pt x="19138" y="7018"/>
                  <a:pt x="19129" y="7023"/>
                </a:cubicBezTo>
                <a:cubicBezTo>
                  <a:pt x="19116" y="7034"/>
                  <a:pt x="19105" y="7047"/>
                  <a:pt x="19116" y="7070"/>
                </a:cubicBezTo>
                <a:cubicBezTo>
                  <a:pt x="19164" y="7141"/>
                  <a:pt x="19199" y="7200"/>
                  <a:pt x="19247" y="7271"/>
                </a:cubicBezTo>
                <a:cubicBezTo>
                  <a:pt x="19258" y="7283"/>
                  <a:pt x="19270" y="7295"/>
                  <a:pt x="19282" y="7295"/>
                </a:cubicBezTo>
                <a:lnTo>
                  <a:pt x="19294" y="7283"/>
                </a:lnTo>
                <a:cubicBezTo>
                  <a:pt x="19318" y="7271"/>
                  <a:pt x="19318" y="7247"/>
                  <a:pt x="19305" y="7236"/>
                </a:cubicBezTo>
                <a:cubicBezTo>
                  <a:pt x="19270" y="7165"/>
                  <a:pt x="19223" y="7094"/>
                  <a:pt x="19176" y="7034"/>
                </a:cubicBezTo>
                <a:cubicBezTo>
                  <a:pt x="19176" y="7021"/>
                  <a:pt x="19168" y="7015"/>
                  <a:pt x="19157" y="7015"/>
                </a:cubicBezTo>
                <a:close/>
                <a:moveTo>
                  <a:pt x="19397" y="7420"/>
                </a:moveTo>
                <a:cubicBezTo>
                  <a:pt x="19390" y="7420"/>
                  <a:pt x="19383" y="7421"/>
                  <a:pt x="19376" y="7425"/>
                </a:cubicBezTo>
                <a:cubicBezTo>
                  <a:pt x="19365" y="7436"/>
                  <a:pt x="19365" y="7460"/>
                  <a:pt x="19365" y="7472"/>
                </a:cubicBezTo>
                <a:cubicBezTo>
                  <a:pt x="19412" y="7543"/>
                  <a:pt x="19447" y="7614"/>
                  <a:pt x="19495" y="7685"/>
                </a:cubicBezTo>
                <a:cubicBezTo>
                  <a:pt x="19495" y="7696"/>
                  <a:pt x="19507" y="7696"/>
                  <a:pt x="19518" y="7696"/>
                </a:cubicBezTo>
                <a:lnTo>
                  <a:pt x="19542" y="7696"/>
                </a:lnTo>
                <a:cubicBezTo>
                  <a:pt x="19554" y="7685"/>
                  <a:pt x="19565" y="7661"/>
                  <a:pt x="19554" y="7649"/>
                </a:cubicBezTo>
                <a:cubicBezTo>
                  <a:pt x="19507" y="7578"/>
                  <a:pt x="19471" y="7507"/>
                  <a:pt x="19436" y="7436"/>
                </a:cubicBezTo>
                <a:cubicBezTo>
                  <a:pt x="19427" y="7428"/>
                  <a:pt x="19413" y="7420"/>
                  <a:pt x="19397" y="7420"/>
                </a:cubicBezTo>
                <a:close/>
                <a:moveTo>
                  <a:pt x="19625" y="7838"/>
                </a:moveTo>
                <a:cubicBezTo>
                  <a:pt x="19601" y="7851"/>
                  <a:pt x="19601" y="7874"/>
                  <a:pt x="19613" y="7886"/>
                </a:cubicBezTo>
                <a:lnTo>
                  <a:pt x="19720" y="8098"/>
                </a:lnTo>
                <a:cubicBezTo>
                  <a:pt x="19731" y="8111"/>
                  <a:pt x="19743" y="8122"/>
                  <a:pt x="19755" y="8122"/>
                </a:cubicBezTo>
                <a:cubicBezTo>
                  <a:pt x="19755" y="8122"/>
                  <a:pt x="19767" y="8122"/>
                  <a:pt x="19767" y="8111"/>
                </a:cubicBezTo>
                <a:cubicBezTo>
                  <a:pt x="19791" y="8111"/>
                  <a:pt x="19791" y="8087"/>
                  <a:pt x="19791" y="8063"/>
                </a:cubicBezTo>
                <a:cubicBezTo>
                  <a:pt x="19743" y="7992"/>
                  <a:pt x="19707" y="7922"/>
                  <a:pt x="19672" y="7862"/>
                </a:cubicBezTo>
                <a:cubicBezTo>
                  <a:pt x="19660" y="7838"/>
                  <a:pt x="19636" y="7838"/>
                  <a:pt x="19625" y="7838"/>
                </a:cubicBezTo>
                <a:close/>
                <a:moveTo>
                  <a:pt x="19862" y="8259"/>
                </a:moveTo>
                <a:cubicBezTo>
                  <a:pt x="19857" y="8259"/>
                  <a:pt x="19853" y="8261"/>
                  <a:pt x="19849" y="8264"/>
                </a:cubicBezTo>
                <a:cubicBezTo>
                  <a:pt x="19826" y="8276"/>
                  <a:pt x="19826" y="8300"/>
                  <a:pt x="19838" y="8311"/>
                </a:cubicBezTo>
                <a:lnTo>
                  <a:pt x="19944" y="8524"/>
                </a:lnTo>
                <a:cubicBezTo>
                  <a:pt x="19944" y="8536"/>
                  <a:pt x="19956" y="8548"/>
                  <a:pt x="19980" y="8548"/>
                </a:cubicBezTo>
                <a:cubicBezTo>
                  <a:pt x="19980" y="8548"/>
                  <a:pt x="19991" y="8548"/>
                  <a:pt x="19991" y="8536"/>
                </a:cubicBezTo>
                <a:cubicBezTo>
                  <a:pt x="20003" y="8536"/>
                  <a:pt x="20015" y="8513"/>
                  <a:pt x="20003" y="8489"/>
                </a:cubicBezTo>
                <a:lnTo>
                  <a:pt x="19896" y="8276"/>
                </a:lnTo>
                <a:cubicBezTo>
                  <a:pt x="19888" y="8267"/>
                  <a:pt x="19874" y="8259"/>
                  <a:pt x="19862" y="8259"/>
                </a:cubicBezTo>
                <a:close/>
                <a:moveTo>
                  <a:pt x="20080" y="8685"/>
                </a:moveTo>
                <a:cubicBezTo>
                  <a:pt x="20075" y="8685"/>
                  <a:pt x="20068" y="8686"/>
                  <a:pt x="20062" y="8689"/>
                </a:cubicBezTo>
                <a:cubicBezTo>
                  <a:pt x="20051" y="8702"/>
                  <a:pt x="20038" y="8725"/>
                  <a:pt x="20051" y="8737"/>
                </a:cubicBezTo>
                <a:lnTo>
                  <a:pt x="20157" y="8950"/>
                </a:lnTo>
                <a:cubicBezTo>
                  <a:pt x="20157" y="8973"/>
                  <a:pt x="20169" y="8973"/>
                  <a:pt x="20180" y="8973"/>
                </a:cubicBezTo>
                <a:lnTo>
                  <a:pt x="20204" y="8973"/>
                </a:lnTo>
                <a:cubicBezTo>
                  <a:pt x="20216" y="8962"/>
                  <a:pt x="20227" y="8938"/>
                  <a:pt x="20216" y="8926"/>
                </a:cubicBezTo>
                <a:lnTo>
                  <a:pt x="20109" y="8713"/>
                </a:lnTo>
                <a:cubicBezTo>
                  <a:pt x="20109" y="8696"/>
                  <a:pt x="20097" y="8685"/>
                  <a:pt x="20080" y="8685"/>
                </a:cubicBezTo>
                <a:close/>
                <a:moveTo>
                  <a:pt x="20288" y="9122"/>
                </a:moveTo>
                <a:cubicBezTo>
                  <a:pt x="20283" y="9122"/>
                  <a:pt x="20278" y="9124"/>
                  <a:pt x="20275" y="9127"/>
                </a:cubicBezTo>
                <a:cubicBezTo>
                  <a:pt x="20251" y="9127"/>
                  <a:pt x="20240" y="9151"/>
                  <a:pt x="20251" y="9175"/>
                </a:cubicBezTo>
                <a:cubicBezTo>
                  <a:pt x="20287" y="9246"/>
                  <a:pt x="20322" y="9317"/>
                  <a:pt x="20346" y="9387"/>
                </a:cubicBezTo>
                <a:cubicBezTo>
                  <a:pt x="20358" y="9399"/>
                  <a:pt x="20369" y="9411"/>
                  <a:pt x="20382" y="9411"/>
                </a:cubicBezTo>
                <a:lnTo>
                  <a:pt x="20393" y="9411"/>
                </a:lnTo>
                <a:cubicBezTo>
                  <a:pt x="20417" y="9399"/>
                  <a:pt x="20429" y="9375"/>
                  <a:pt x="20417" y="9364"/>
                </a:cubicBezTo>
                <a:cubicBezTo>
                  <a:pt x="20382" y="9293"/>
                  <a:pt x="20346" y="9210"/>
                  <a:pt x="20322" y="9139"/>
                </a:cubicBezTo>
                <a:cubicBezTo>
                  <a:pt x="20314" y="9131"/>
                  <a:pt x="20300" y="9122"/>
                  <a:pt x="20288" y="9122"/>
                </a:cubicBezTo>
                <a:close/>
                <a:moveTo>
                  <a:pt x="20482" y="9560"/>
                </a:moveTo>
                <a:cubicBezTo>
                  <a:pt x="20477" y="9560"/>
                  <a:pt x="20471" y="9561"/>
                  <a:pt x="20464" y="9564"/>
                </a:cubicBezTo>
                <a:cubicBezTo>
                  <a:pt x="20440" y="9564"/>
                  <a:pt x="20440" y="9588"/>
                  <a:pt x="20440" y="9612"/>
                </a:cubicBezTo>
                <a:cubicBezTo>
                  <a:pt x="20476" y="9683"/>
                  <a:pt x="20511" y="9753"/>
                  <a:pt x="20535" y="9824"/>
                </a:cubicBezTo>
                <a:cubicBezTo>
                  <a:pt x="20547" y="9848"/>
                  <a:pt x="20558" y="9848"/>
                  <a:pt x="20571" y="9848"/>
                </a:cubicBezTo>
                <a:lnTo>
                  <a:pt x="20582" y="9848"/>
                </a:lnTo>
                <a:cubicBezTo>
                  <a:pt x="20606" y="9837"/>
                  <a:pt x="20618" y="9824"/>
                  <a:pt x="20606" y="9801"/>
                </a:cubicBezTo>
                <a:cubicBezTo>
                  <a:pt x="20571" y="9730"/>
                  <a:pt x="20547" y="9659"/>
                  <a:pt x="20511" y="9577"/>
                </a:cubicBezTo>
                <a:cubicBezTo>
                  <a:pt x="20503" y="9568"/>
                  <a:pt x="20495" y="9560"/>
                  <a:pt x="20482" y="95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9" name="Google Shape;169;p13"/>
          <p:cNvSpPr/>
          <p:nvPr/>
        </p:nvSpPr>
        <p:spPr>
          <a:xfrm rot="-8100000">
            <a:off x="6870928" y="-453959"/>
            <a:ext cx="5659608" cy="3061457"/>
          </a:xfrm>
          <a:custGeom>
            <a:avLst/>
            <a:gdLst/>
            <a:ahLst/>
            <a:cxnLst/>
            <a:rect l="l" t="t" r="r" b="b"/>
            <a:pathLst>
              <a:path w="26140" h="14175" extrusionOk="0">
                <a:moveTo>
                  <a:pt x="19377" y="0"/>
                </a:moveTo>
                <a:cubicBezTo>
                  <a:pt x="19365" y="0"/>
                  <a:pt x="19341" y="24"/>
                  <a:pt x="19341" y="35"/>
                </a:cubicBezTo>
                <a:cubicBezTo>
                  <a:pt x="19341" y="59"/>
                  <a:pt x="19365" y="71"/>
                  <a:pt x="19377" y="71"/>
                </a:cubicBezTo>
                <a:lnTo>
                  <a:pt x="19625" y="71"/>
                </a:lnTo>
                <a:cubicBezTo>
                  <a:pt x="19637" y="71"/>
                  <a:pt x="19661" y="59"/>
                  <a:pt x="19661" y="35"/>
                </a:cubicBezTo>
                <a:cubicBezTo>
                  <a:pt x="19661" y="24"/>
                  <a:pt x="19637" y="0"/>
                  <a:pt x="19625" y="0"/>
                </a:cubicBezTo>
                <a:close/>
                <a:moveTo>
                  <a:pt x="19861" y="0"/>
                </a:moveTo>
                <a:cubicBezTo>
                  <a:pt x="19838" y="0"/>
                  <a:pt x="19826" y="24"/>
                  <a:pt x="19826" y="35"/>
                </a:cubicBezTo>
                <a:cubicBezTo>
                  <a:pt x="19826" y="59"/>
                  <a:pt x="19838" y="71"/>
                  <a:pt x="19861" y="83"/>
                </a:cubicBezTo>
                <a:lnTo>
                  <a:pt x="20098" y="83"/>
                </a:lnTo>
                <a:cubicBezTo>
                  <a:pt x="20121" y="83"/>
                  <a:pt x="20134" y="71"/>
                  <a:pt x="20134" y="48"/>
                </a:cubicBezTo>
                <a:cubicBezTo>
                  <a:pt x="20134" y="35"/>
                  <a:pt x="20121" y="12"/>
                  <a:pt x="20098" y="12"/>
                </a:cubicBezTo>
                <a:cubicBezTo>
                  <a:pt x="20016" y="12"/>
                  <a:pt x="19945" y="12"/>
                  <a:pt x="19861" y="0"/>
                </a:cubicBezTo>
                <a:close/>
                <a:moveTo>
                  <a:pt x="19141" y="12"/>
                </a:moveTo>
                <a:cubicBezTo>
                  <a:pt x="19057" y="12"/>
                  <a:pt x="18975" y="24"/>
                  <a:pt x="18904" y="24"/>
                </a:cubicBezTo>
                <a:cubicBezTo>
                  <a:pt x="18881" y="24"/>
                  <a:pt x="18868" y="48"/>
                  <a:pt x="18868" y="59"/>
                </a:cubicBezTo>
                <a:cubicBezTo>
                  <a:pt x="18868" y="83"/>
                  <a:pt x="18881" y="95"/>
                  <a:pt x="18904" y="95"/>
                </a:cubicBezTo>
                <a:cubicBezTo>
                  <a:pt x="18987" y="95"/>
                  <a:pt x="19057" y="83"/>
                  <a:pt x="19141" y="83"/>
                </a:cubicBezTo>
                <a:cubicBezTo>
                  <a:pt x="19164" y="83"/>
                  <a:pt x="19176" y="71"/>
                  <a:pt x="19176" y="48"/>
                </a:cubicBezTo>
                <a:cubicBezTo>
                  <a:pt x="19176" y="24"/>
                  <a:pt x="19164" y="12"/>
                  <a:pt x="19141" y="12"/>
                </a:cubicBezTo>
                <a:close/>
                <a:moveTo>
                  <a:pt x="20347" y="24"/>
                </a:moveTo>
                <a:cubicBezTo>
                  <a:pt x="20323" y="24"/>
                  <a:pt x="20299" y="35"/>
                  <a:pt x="20299" y="59"/>
                </a:cubicBezTo>
                <a:cubicBezTo>
                  <a:pt x="20299" y="83"/>
                  <a:pt x="20323" y="95"/>
                  <a:pt x="20334" y="95"/>
                </a:cubicBezTo>
                <a:cubicBezTo>
                  <a:pt x="20417" y="106"/>
                  <a:pt x="20500" y="106"/>
                  <a:pt x="20571" y="119"/>
                </a:cubicBezTo>
                <a:lnTo>
                  <a:pt x="20583" y="119"/>
                </a:lnTo>
                <a:cubicBezTo>
                  <a:pt x="20594" y="119"/>
                  <a:pt x="20607" y="106"/>
                  <a:pt x="20618" y="83"/>
                </a:cubicBezTo>
                <a:cubicBezTo>
                  <a:pt x="20618" y="71"/>
                  <a:pt x="20607" y="48"/>
                  <a:pt x="20583" y="48"/>
                </a:cubicBezTo>
                <a:cubicBezTo>
                  <a:pt x="20500" y="35"/>
                  <a:pt x="20417" y="35"/>
                  <a:pt x="20347" y="24"/>
                </a:cubicBezTo>
                <a:close/>
                <a:moveTo>
                  <a:pt x="18656" y="48"/>
                </a:moveTo>
                <a:cubicBezTo>
                  <a:pt x="18585" y="48"/>
                  <a:pt x="18502" y="59"/>
                  <a:pt x="18419" y="71"/>
                </a:cubicBezTo>
                <a:cubicBezTo>
                  <a:pt x="18408" y="71"/>
                  <a:pt x="18384" y="95"/>
                  <a:pt x="18395" y="106"/>
                </a:cubicBezTo>
                <a:cubicBezTo>
                  <a:pt x="18395" y="130"/>
                  <a:pt x="18408" y="142"/>
                  <a:pt x="18431" y="142"/>
                </a:cubicBezTo>
                <a:cubicBezTo>
                  <a:pt x="18514" y="130"/>
                  <a:pt x="18585" y="119"/>
                  <a:pt x="18668" y="119"/>
                </a:cubicBezTo>
                <a:cubicBezTo>
                  <a:pt x="18691" y="119"/>
                  <a:pt x="18703" y="95"/>
                  <a:pt x="18703" y="71"/>
                </a:cubicBezTo>
                <a:cubicBezTo>
                  <a:pt x="18703" y="59"/>
                  <a:pt x="18679" y="48"/>
                  <a:pt x="18656" y="48"/>
                </a:cubicBezTo>
                <a:close/>
                <a:moveTo>
                  <a:pt x="20819" y="71"/>
                </a:moveTo>
                <a:cubicBezTo>
                  <a:pt x="20796" y="71"/>
                  <a:pt x="20783" y="83"/>
                  <a:pt x="20783" y="106"/>
                </a:cubicBezTo>
                <a:cubicBezTo>
                  <a:pt x="20783" y="119"/>
                  <a:pt x="20796" y="142"/>
                  <a:pt x="20807" y="142"/>
                </a:cubicBezTo>
                <a:cubicBezTo>
                  <a:pt x="20890" y="154"/>
                  <a:pt x="20973" y="154"/>
                  <a:pt x="21056" y="166"/>
                </a:cubicBezTo>
                <a:cubicBezTo>
                  <a:pt x="21067" y="166"/>
                  <a:pt x="21091" y="154"/>
                  <a:pt x="21091" y="142"/>
                </a:cubicBezTo>
                <a:cubicBezTo>
                  <a:pt x="21091" y="119"/>
                  <a:pt x="21079" y="95"/>
                  <a:pt x="21056" y="95"/>
                </a:cubicBezTo>
                <a:cubicBezTo>
                  <a:pt x="20973" y="83"/>
                  <a:pt x="20902" y="83"/>
                  <a:pt x="20819" y="71"/>
                </a:cubicBezTo>
                <a:close/>
                <a:moveTo>
                  <a:pt x="18199" y="102"/>
                </a:moveTo>
                <a:cubicBezTo>
                  <a:pt x="18194" y="102"/>
                  <a:pt x="18189" y="103"/>
                  <a:pt x="18183" y="106"/>
                </a:cubicBezTo>
                <a:cubicBezTo>
                  <a:pt x="18100" y="119"/>
                  <a:pt x="18029" y="130"/>
                  <a:pt x="17946" y="142"/>
                </a:cubicBezTo>
                <a:cubicBezTo>
                  <a:pt x="17923" y="142"/>
                  <a:pt x="17911" y="166"/>
                  <a:pt x="17923" y="177"/>
                </a:cubicBezTo>
                <a:cubicBezTo>
                  <a:pt x="17923" y="201"/>
                  <a:pt x="17935" y="213"/>
                  <a:pt x="17959" y="213"/>
                </a:cubicBezTo>
                <a:cubicBezTo>
                  <a:pt x="18041" y="201"/>
                  <a:pt x="18112" y="190"/>
                  <a:pt x="18195" y="177"/>
                </a:cubicBezTo>
                <a:cubicBezTo>
                  <a:pt x="18219" y="166"/>
                  <a:pt x="18230" y="154"/>
                  <a:pt x="18230" y="130"/>
                </a:cubicBezTo>
                <a:cubicBezTo>
                  <a:pt x="18222" y="113"/>
                  <a:pt x="18213" y="102"/>
                  <a:pt x="18199" y="102"/>
                </a:cubicBezTo>
                <a:close/>
                <a:moveTo>
                  <a:pt x="21292" y="130"/>
                </a:moveTo>
                <a:cubicBezTo>
                  <a:pt x="21280" y="130"/>
                  <a:pt x="21256" y="142"/>
                  <a:pt x="21256" y="166"/>
                </a:cubicBezTo>
                <a:cubicBezTo>
                  <a:pt x="21256" y="177"/>
                  <a:pt x="21269" y="201"/>
                  <a:pt x="21292" y="201"/>
                </a:cubicBezTo>
                <a:cubicBezTo>
                  <a:pt x="21363" y="213"/>
                  <a:pt x="21445" y="225"/>
                  <a:pt x="21529" y="237"/>
                </a:cubicBezTo>
                <a:cubicBezTo>
                  <a:pt x="21540" y="237"/>
                  <a:pt x="21564" y="225"/>
                  <a:pt x="21564" y="201"/>
                </a:cubicBezTo>
                <a:cubicBezTo>
                  <a:pt x="21564" y="190"/>
                  <a:pt x="21552" y="166"/>
                  <a:pt x="21529" y="166"/>
                </a:cubicBezTo>
                <a:cubicBezTo>
                  <a:pt x="21458" y="154"/>
                  <a:pt x="21375" y="142"/>
                  <a:pt x="21292" y="130"/>
                </a:cubicBezTo>
                <a:close/>
                <a:moveTo>
                  <a:pt x="17727" y="185"/>
                </a:moveTo>
                <a:cubicBezTo>
                  <a:pt x="17722" y="185"/>
                  <a:pt x="17716" y="186"/>
                  <a:pt x="17710" y="190"/>
                </a:cubicBezTo>
                <a:cubicBezTo>
                  <a:pt x="17628" y="201"/>
                  <a:pt x="17557" y="213"/>
                  <a:pt x="17473" y="237"/>
                </a:cubicBezTo>
                <a:cubicBezTo>
                  <a:pt x="17462" y="237"/>
                  <a:pt x="17450" y="261"/>
                  <a:pt x="17450" y="284"/>
                </a:cubicBezTo>
                <a:cubicBezTo>
                  <a:pt x="17450" y="296"/>
                  <a:pt x="17462" y="308"/>
                  <a:pt x="17486" y="308"/>
                </a:cubicBezTo>
                <a:lnTo>
                  <a:pt x="17497" y="308"/>
                </a:lnTo>
                <a:cubicBezTo>
                  <a:pt x="17568" y="284"/>
                  <a:pt x="17651" y="272"/>
                  <a:pt x="17722" y="248"/>
                </a:cubicBezTo>
                <a:cubicBezTo>
                  <a:pt x="17746" y="248"/>
                  <a:pt x="17757" y="237"/>
                  <a:pt x="17757" y="213"/>
                </a:cubicBezTo>
                <a:cubicBezTo>
                  <a:pt x="17749" y="196"/>
                  <a:pt x="17740" y="185"/>
                  <a:pt x="17727" y="185"/>
                </a:cubicBezTo>
                <a:close/>
                <a:moveTo>
                  <a:pt x="21776" y="201"/>
                </a:moveTo>
                <a:cubicBezTo>
                  <a:pt x="21753" y="201"/>
                  <a:pt x="21729" y="213"/>
                  <a:pt x="21729" y="237"/>
                </a:cubicBezTo>
                <a:cubicBezTo>
                  <a:pt x="21729" y="261"/>
                  <a:pt x="21742" y="272"/>
                  <a:pt x="21753" y="272"/>
                </a:cubicBezTo>
                <a:cubicBezTo>
                  <a:pt x="21836" y="296"/>
                  <a:pt x="21918" y="308"/>
                  <a:pt x="21989" y="319"/>
                </a:cubicBezTo>
                <a:lnTo>
                  <a:pt x="22002" y="319"/>
                </a:lnTo>
                <a:cubicBezTo>
                  <a:pt x="22013" y="319"/>
                  <a:pt x="22037" y="308"/>
                  <a:pt x="22037" y="296"/>
                </a:cubicBezTo>
                <a:cubicBezTo>
                  <a:pt x="22037" y="272"/>
                  <a:pt x="22025" y="248"/>
                  <a:pt x="22002" y="248"/>
                </a:cubicBezTo>
                <a:cubicBezTo>
                  <a:pt x="21931" y="237"/>
                  <a:pt x="21847" y="225"/>
                  <a:pt x="21776" y="201"/>
                </a:cubicBezTo>
                <a:close/>
                <a:moveTo>
                  <a:pt x="17255" y="291"/>
                </a:moveTo>
                <a:cubicBezTo>
                  <a:pt x="17250" y="291"/>
                  <a:pt x="17243" y="293"/>
                  <a:pt x="17237" y="296"/>
                </a:cubicBezTo>
                <a:cubicBezTo>
                  <a:pt x="17166" y="319"/>
                  <a:pt x="17084" y="332"/>
                  <a:pt x="17013" y="355"/>
                </a:cubicBezTo>
                <a:cubicBezTo>
                  <a:pt x="16989" y="367"/>
                  <a:pt x="16977" y="390"/>
                  <a:pt x="16989" y="402"/>
                </a:cubicBezTo>
                <a:cubicBezTo>
                  <a:pt x="16989" y="426"/>
                  <a:pt x="17001" y="426"/>
                  <a:pt x="17024" y="426"/>
                </a:cubicBezTo>
                <a:lnTo>
                  <a:pt x="17036" y="426"/>
                </a:lnTo>
                <a:cubicBezTo>
                  <a:pt x="17107" y="402"/>
                  <a:pt x="17178" y="379"/>
                  <a:pt x="17261" y="367"/>
                </a:cubicBezTo>
                <a:cubicBezTo>
                  <a:pt x="17284" y="355"/>
                  <a:pt x="17297" y="343"/>
                  <a:pt x="17284" y="319"/>
                </a:cubicBezTo>
                <a:cubicBezTo>
                  <a:pt x="17284" y="302"/>
                  <a:pt x="17271" y="291"/>
                  <a:pt x="17255" y="291"/>
                </a:cubicBezTo>
                <a:close/>
                <a:moveTo>
                  <a:pt x="22238" y="296"/>
                </a:moveTo>
                <a:cubicBezTo>
                  <a:pt x="22226" y="296"/>
                  <a:pt x="22202" y="308"/>
                  <a:pt x="22202" y="332"/>
                </a:cubicBezTo>
                <a:cubicBezTo>
                  <a:pt x="22191" y="343"/>
                  <a:pt x="22202" y="367"/>
                  <a:pt x="22226" y="367"/>
                </a:cubicBezTo>
                <a:cubicBezTo>
                  <a:pt x="22309" y="390"/>
                  <a:pt x="22380" y="402"/>
                  <a:pt x="22462" y="426"/>
                </a:cubicBezTo>
                <a:lnTo>
                  <a:pt x="22474" y="426"/>
                </a:lnTo>
                <a:cubicBezTo>
                  <a:pt x="22486" y="426"/>
                  <a:pt x="22498" y="414"/>
                  <a:pt x="22509" y="390"/>
                </a:cubicBezTo>
                <a:cubicBezTo>
                  <a:pt x="22509" y="379"/>
                  <a:pt x="22498" y="355"/>
                  <a:pt x="22474" y="355"/>
                </a:cubicBezTo>
                <a:cubicBezTo>
                  <a:pt x="22404" y="332"/>
                  <a:pt x="22320" y="319"/>
                  <a:pt x="22238" y="296"/>
                </a:cubicBezTo>
                <a:close/>
                <a:moveTo>
                  <a:pt x="22711" y="402"/>
                </a:moveTo>
                <a:cubicBezTo>
                  <a:pt x="22687" y="402"/>
                  <a:pt x="22675" y="414"/>
                  <a:pt x="22664" y="426"/>
                </a:cubicBezTo>
                <a:cubicBezTo>
                  <a:pt x="22664" y="450"/>
                  <a:pt x="22675" y="473"/>
                  <a:pt x="22699" y="473"/>
                </a:cubicBezTo>
                <a:cubicBezTo>
                  <a:pt x="22770" y="497"/>
                  <a:pt x="22853" y="508"/>
                  <a:pt x="22924" y="532"/>
                </a:cubicBezTo>
                <a:lnTo>
                  <a:pt x="22935" y="532"/>
                </a:lnTo>
                <a:cubicBezTo>
                  <a:pt x="22947" y="532"/>
                  <a:pt x="22971" y="521"/>
                  <a:pt x="22971" y="508"/>
                </a:cubicBezTo>
                <a:cubicBezTo>
                  <a:pt x="22971" y="485"/>
                  <a:pt x="22959" y="473"/>
                  <a:pt x="22947" y="461"/>
                </a:cubicBezTo>
                <a:cubicBezTo>
                  <a:pt x="22864" y="437"/>
                  <a:pt x="22793" y="426"/>
                  <a:pt x="22711" y="402"/>
                </a:cubicBezTo>
                <a:close/>
                <a:moveTo>
                  <a:pt x="16796" y="433"/>
                </a:moveTo>
                <a:cubicBezTo>
                  <a:pt x="16790" y="433"/>
                  <a:pt x="16783" y="434"/>
                  <a:pt x="16776" y="437"/>
                </a:cubicBezTo>
                <a:cubicBezTo>
                  <a:pt x="16705" y="461"/>
                  <a:pt x="16635" y="485"/>
                  <a:pt x="16551" y="508"/>
                </a:cubicBezTo>
                <a:cubicBezTo>
                  <a:pt x="16540" y="521"/>
                  <a:pt x="16528" y="544"/>
                  <a:pt x="16528" y="556"/>
                </a:cubicBezTo>
                <a:cubicBezTo>
                  <a:pt x="16540" y="568"/>
                  <a:pt x="16551" y="579"/>
                  <a:pt x="16564" y="579"/>
                </a:cubicBezTo>
                <a:lnTo>
                  <a:pt x="16575" y="579"/>
                </a:lnTo>
                <a:cubicBezTo>
                  <a:pt x="16658" y="556"/>
                  <a:pt x="16729" y="521"/>
                  <a:pt x="16800" y="497"/>
                </a:cubicBezTo>
                <a:cubicBezTo>
                  <a:pt x="16824" y="497"/>
                  <a:pt x="16835" y="473"/>
                  <a:pt x="16824" y="450"/>
                </a:cubicBezTo>
                <a:cubicBezTo>
                  <a:pt x="16824" y="441"/>
                  <a:pt x="16812" y="433"/>
                  <a:pt x="16796" y="433"/>
                </a:cubicBezTo>
                <a:close/>
                <a:moveTo>
                  <a:pt x="23171" y="521"/>
                </a:moveTo>
                <a:cubicBezTo>
                  <a:pt x="23160" y="521"/>
                  <a:pt x="23136" y="532"/>
                  <a:pt x="23136" y="544"/>
                </a:cubicBezTo>
                <a:cubicBezTo>
                  <a:pt x="23124" y="568"/>
                  <a:pt x="23136" y="592"/>
                  <a:pt x="23160" y="592"/>
                </a:cubicBezTo>
                <a:cubicBezTo>
                  <a:pt x="23231" y="615"/>
                  <a:pt x="23313" y="639"/>
                  <a:pt x="23384" y="663"/>
                </a:cubicBezTo>
                <a:lnTo>
                  <a:pt x="23397" y="663"/>
                </a:lnTo>
                <a:cubicBezTo>
                  <a:pt x="23408" y="663"/>
                  <a:pt x="23432" y="650"/>
                  <a:pt x="23432" y="639"/>
                </a:cubicBezTo>
                <a:cubicBezTo>
                  <a:pt x="23432" y="615"/>
                  <a:pt x="23420" y="592"/>
                  <a:pt x="23408" y="592"/>
                </a:cubicBezTo>
                <a:cubicBezTo>
                  <a:pt x="23326" y="568"/>
                  <a:pt x="23255" y="544"/>
                  <a:pt x="23171" y="521"/>
                </a:cubicBezTo>
                <a:close/>
                <a:moveTo>
                  <a:pt x="16347" y="598"/>
                </a:moveTo>
                <a:cubicBezTo>
                  <a:pt x="16341" y="598"/>
                  <a:pt x="16334" y="600"/>
                  <a:pt x="16327" y="603"/>
                </a:cubicBezTo>
                <a:cubicBezTo>
                  <a:pt x="16256" y="627"/>
                  <a:pt x="16185" y="663"/>
                  <a:pt x="16114" y="698"/>
                </a:cubicBezTo>
                <a:cubicBezTo>
                  <a:pt x="16091" y="698"/>
                  <a:pt x="16078" y="721"/>
                  <a:pt x="16091" y="745"/>
                </a:cubicBezTo>
                <a:cubicBezTo>
                  <a:pt x="16102" y="757"/>
                  <a:pt x="16114" y="757"/>
                  <a:pt x="16126" y="757"/>
                </a:cubicBezTo>
                <a:lnTo>
                  <a:pt x="16138" y="757"/>
                </a:lnTo>
                <a:cubicBezTo>
                  <a:pt x="16209" y="721"/>
                  <a:pt x="16280" y="698"/>
                  <a:pt x="16362" y="663"/>
                </a:cubicBezTo>
                <a:cubicBezTo>
                  <a:pt x="16374" y="663"/>
                  <a:pt x="16386" y="639"/>
                  <a:pt x="16374" y="615"/>
                </a:cubicBezTo>
                <a:cubicBezTo>
                  <a:pt x="16374" y="607"/>
                  <a:pt x="16363" y="598"/>
                  <a:pt x="16347" y="598"/>
                </a:cubicBezTo>
                <a:close/>
                <a:moveTo>
                  <a:pt x="23621" y="658"/>
                </a:moveTo>
                <a:cubicBezTo>
                  <a:pt x="23610" y="658"/>
                  <a:pt x="23597" y="669"/>
                  <a:pt x="23597" y="686"/>
                </a:cubicBezTo>
                <a:cubicBezTo>
                  <a:pt x="23586" y="698"/>
                  <a:pt x="23597" y="721"/>
                  <a:pt x="23621" y="721"/>
                </a:cubicBezTo>
                <a:cubicBezTo>
                  <a:pt x="23692" y="745"/>
                  <a:pt x="23763" y="768"/>
                  <a:pt x="23846" y="792"/>
                </a:cubicBezTo>
                <a:lnTo>
                  <a:pt x="23857" y="792"/>
                </a:lnTo>
                <a:cubicBezTo>
                  <a:pt x="23869" y="792"/>
                  <a:pt x="23881" y="792"/>
                  <a:pt x="23893" y="768"/>
                </a:cubicBezTo>
                <a:cubicBezTo>
                  <a:pt x="23893" y="757"/>
                  <a:pt x="23881" y="733"/>
                  <a:pt x="23869" y="721"/>
                </a:cubicBezTo>
                <a:cubicBezTo>
                  <a:pt x="23786" y="698"/>
                  <a:pt x="23715" y="674"/>
                  <a:pt x="23633" y="663"/>
                </a:cubicBezTo>
                <a:cubicBezTo>
                  <a:pt x="23630" y="659"/>
                  <a:pt x="23626" y="658"/>
                  <a:pt x="23621" y="658"/>
                </a:cubicBezTo>
                <a:close/>
                <a:moveTo>
                  <a:pt x="24082" y="800"/>
                </a:moveTo>
                <a:cubicBezTo>
                  <a:pt x="24070" y="800"/>
                  <a:pt x="24055" y="811"/>
                  <a:pt x="24046" y="828"/>
                </a:cubicBezTo>
                <a:cubicBezTo>
                  <a:pt x="24046" y="839"/>
                  <a:pt x="24059" y="863"/>
                  <a:pt x="24070" y="863"/>
                </a:cubicBezTo>
                <a:cubicBezTo>
                  <a:pt x="24153" y="899"/>
                  <a:pt x="24224" y="923"/>
                  <a:pt x="24295" y="946"/>
                </a:cubicBezTo>
                <a:lnTo>
                  <a:pt x="24306" y="946"/>
                </a:lnTo>
                <a:cubicBezTo>
                  <a:pt x="24330" y="946"/>
                  <a:pt x="24342" y="934"/>
                  <a:pt x="24342" y="923"/>
                </a:cubicBezTo>
                <a:cubicBezTo>
                  <a:pt x="24354" y="899"/>
                  <a:pt x="24342" y="887"/>
                  <a:pt x="24319" y="875"/>
                </a:cubicBezTo>
                <a:cubicBezTo>
                  <a:pt x="24248" y="852"/>
                  <a:pt x="24164" y="828"/>
                  <a:pt x="24094" y="804"/>
                </a:cubicBezTo>
                <a:cubicBezTo>
                  <a:pt x="24090" y="801"/>
                  <a:pt x="24087" y="800"/>
                  <a:pt x="24082" y="800"/>
                </a:cubicBezTo>
                <a:close/>
                <a:moveTo>
                  <a:pt x="15889" y="792"/>
                </a:moveTo>
                <a:lnTo>
                  <a:pt x="15676" y="899"/>
                </a:lnTo>
                <a:cubicBezTo>
                  <a:pt x="15665" y="910"/>
                  <a:pt x="15653" y="934"/>
                  <a:pt x="15665" y="958"/>
                </a:cubicBezTo>
                <a:cubicBezTo>
                  <a:pt x="15665" y="970"/>
                  <a:pt x="15676" y="970"/>
                  <a:pt x="15689" y="970"/>
                </a:cubicBezTo>
                <a:lnTo>
                  <a:pt x="15712" y="970"/>
                </a:lnTo>
                <a:lnTo>
                  <a:pt x="15925" y="863"/>
                </a:lnTo>
                <a:cubicBezTo>
                  <a:pt x="15937" y="852"/>
                  <a:pt x="15949" y="828"/>
                  <a:pt x="15937" y="816"/>
                </a:cubicBezTo>
                <a:cubicBezTo>
                  <a:pt x="15925" y="792"/>
                  <a:pt x="15913" y="792"/>
                  <a:pt x="15889" y="792"/>
                </a:cubicBezTo>
                <a:close/>
                <a:moveTo>
                  <a:pt x="24537" y="953"/>
                </a:moveTo>
                <a:cubicBezTo>
                  <a:pt x="24521" y="953"/>
                  <a:pt x="24508" y="964"/>
                  <a:pt x="24508" y="981"/>
                </a:cubicBezTo>
                <a:cubicBezTo>
                  <a:pt x="24495" y="994"/>
                  <a:pt x="24508" y="1017"/>
                  <a:pt x="24531" y="1017"/>
                </a:cubicBezTo>
                <a:cubicBezTo>
                  <a:pt x="24602" y="1052"/>
                  <a:pt x="24673" y="1076"/>
                  <a:pt x="24756" y="1099"/>
                </a:cubicBezTo>
                <a:lnTo>
                  <a:pt x="24768" y="1099"/>
                </a:lnTo>
                <a:cubicBezTo>
                  <a:pt x="24779" y="1099"/>
                  <a:pt x="24792" y="1099"/>
                  <a:pt x="24792" y="1076"/>
                </a:cubicBezTo>
                <a:cubicBezTo>
                  <a:pt x="24803" y="1064"/>
                  <a:pt x="24792" y="1041"/>
                  <a:pt x="24779" y="1041"/>
                </a:cubicBezTo>
                <a:cubicBezTo>
                  <a:pt x="24697" y="1005"/>
                  <a:pt x="24626" y="981"/>
                  <a:pt x="24555" y="958"/>
                </a:cubicBezTo>
                <a:cubicBezTo>
                  <a:pt x="24549" y="955"/>
                  <a:pt x="24542" y="953"/>
                  <a:pt x="24537" y="953"/>
                </a:cubicBezTo>
                <a:close/>
                <a:moveTo>
                  <a:pt x="15482" y="1012"/>
                </a:moveTo>
                <a:cubicBezTo>
                  <a:pt x="15477" y="1012"/>
                  <a:pt x="15471" y="1014"/>
                  <a:pt x="15464" y="1017"/>
                </a:cubicBezTo>
                <a:cubicBezTo>
                  <a:pt x="15393" y="1064"/>
                  <a:pt x="15322" y="1099"/>
                  <a:pt x="15263" y="1147"/>
                </a:cubicBezTo>
                <a:cubicBezTo>
                  <a:pt x="15240" y="1159"/>
                  <a:pt x="15240" y="1170"/>
                  <a:pt x="15251" y="1194"/>
                </a:cubicBezTo>
                <a:cubicBezTo>
                  <a:pt x="15251" y="1206"/>
                  <a:pt x="15263" y="1206"/>
                  <a:pt x="15275" y="1206"/>
                </a:cubicBezTo>
                <a:lnTo>
                  <a:pt x="15298" y="1206"/>
                </a:lnTo>
                <a:cubicBezTo>
                  <a:pt x="15369" y="1159"/>
                  <a:pt x="15429" y="1123"/>
                  <a:pt x="15500" y="1088"/>
                </a:cubicBezTo>
                <a:cubicBezTo>
                  <a:pt x="15523" y="1076"/>
                  <a:pt x="15523" y="1052"/>
                  <a:pt x="15511" y="1029"/>
                </a:cubicBezTo>
                <a:cubicBezTo>
                  <a:pt x="15503" y="1021"/>
                  <a:pt x="15495" y="1012"/>
                  <a:pt x="15482" y="1012"/>
                </a:cubicBezTo>
                <a:close/>
                <a:moveTo>
                  <a:pt x="24984" y="1118"/>
                </a:moveTo>
                <a:cubicBezTo>
                  <a:pt x="24969" y="1118"/>
                  <a:pt x="24957" y="1127"/>
                  <a:pt x="24957" y="1135"/>
                </a:cubicBezTo>
                <a:cubicBezTo>
                  <a:pt x="24945" y="1159"/>
                  <a:pt x="24957" y="1183"/>
                  <a:pt x="24981" y="1183"/>
                </a:cubicBezTo>
                <a:cubicBezTo>
                  <a:pt x="25052" y="1218"/>
                  <a:pt x="25123" y="1241"/>
                  <a:pt x="25193" y="1265"/>
                </a:cubicBezTo>
                <a:cubicBezTo>
                  <a:pt x="25205" y="1277"/>
                  <a:pt x="25205" y="1277"/>
                  <a:pt x="25217" y="1277"/>
                </a:cubicBezTo>
                <a:cubicBezTo>
                  <a:pt x="25228" y="1277"/>
                  <a:pt x="25241" y="1265"/>
                  <a:pt x="25241" y="1254"/>
                </a:cubicBezTo>
                <a:cubicBezTo>
                  <a:pt x="25252" y="1230"/>
                  <a:pt x="25241" y="1206"/>
                  <a:pt x="25228" y="1206"/>
                </a:cubicBezTo>
                <a:cubicBezTo>
                  <a:pt x="25146" y="1170"/>
                  <a:pt x="25075" y="1147"/>
                  <a:pt x="25004" y="1123"/>
                </a:cubicBezTo>
                <a:cubicBezTo>
                  <a:pt x="24997" y="1120"/>
                  <a:pt x="24991" y="1118"/>
                  <a:pt x="24984" y="1118"/>
                </a:cubicBezTo>
                <a:close/>
                <a:moveTo>
                  <a:pt x="25454" y="1289"/>
                </a:moveTo>
                <a:cubicBezTo>
                  <a:pt x="25430" y="1289"/>
                  <a:pt x="25406" y="1289"/>
                  <a:pt x="25406" y="1312"/>
                </a:cubicBezTo>
                <a:cubicBezTo>
                  <a:pt x="25394" y="1336"/>
                  <a:pt x="25406" y="1348"/>
                  <a:pt x="25418" y="1360"/>
                </a:cubicBezTo>
                <a:cubicBezTo>
                  <a:pt x="25501" y="1383"/>
                  <a:pt x="25572" y="1419"/>
                  <a:pt x="25643" y="1443"/>
                </a:cubicBezTo>
                <a:cubicBezTo>
                  <a:pt x="25643" y="1454"/>
                  <a:pt x="25654" y="1454"/>
                  <a:pt x="25654" y="1454"/>
                </a:cubicBezTo>
                <a:cubicBezTo>
                  <a:pt x="25666" y="1454"/>
                  <a:pt x="25690" y="1443"/>
                  <a:pt x="25690" y="1430"/>
                </a:cubicBezTo>
                <a:cubicBezTo>
                  <a:pt x="25701" y="1407"/>
                  <a:pt x="25690" y="1383"/>
                  <a:pt x="25666" y="1383"/>
                </a:cubicBezTo>
                <a:cubicBezTo>
                  <a:pt x="25595" y="1348"/>
                  <a:pt x="25524" y="1325"/>
                  <a:pt x="25454" y="1289"/>
                </a:cubicBezTo>
                <a:close/>
                <a:moveTo>
                  <a:pt x="15086" y="1268"/>
                </a:moveTo>
                <a:cubicBezTo>
                  <a:pt x="15077" y="1268"/>
                  <a:pt x="15068" y="1271"/>
                  <a:pt x="15062" y="1277"/>
                </a:cubicBezTo>
                <a:cubicBezTo>
                  <a:pt x="14991" y="1312"/>
                  <a:pt x="14920" y="1360"/>
                  <a:pt x="14861" y="1407"/>
                </a:cubicBezTo>
                <a:cubicBezTo>
                  <a:pt x="14838" y="1419"/>
                  <a:pt x="14838" y="1443"/>
                  <a:pt x="14849" y="1454"/>
                </a:cubicBezTo>
                <a:cubicBezTo>
                  <a:pt x="14861" y="1466"/>
                  <a:pt x="14873" y="1478"/>
                  <a:pt x="14885" y="1478"/>
                </a:cubicBezTo>
                <a:lnTo>
                  <a:pt x="14896" y="1466"/>
                </a:lnTo>
                <a:cubicBezTo>
                  <a:pt x="14967" y="1419"/>
                  <a:pt x="15027" y="1372"/>
                  <a:pt x="15098" y="1336"/>
                </a:cubicBezTo>
                <a:cubicBezTo>
                  <a:pt x="15109" y="1325"/>
                  <a:pt x="15121" y="1301"/>
                  <a:pt x="15109" y="1277"/>
                </a:cubicBezTo>
                <a:cubicBezTo>
                  <a:pt x="15103" y="1271"/>
                  <a:pt x="15095" y="1268"/>
                  <a:pt x="15086" y="1268"/>
                </a:cubicBezTo>
                <a:close/>
                <a:moveTo>
                  <a:pt x="25878" y="1473"/>
                </a:moveTo>
                <a:cubicBezTo>
                  <a:pt x="25866" y="1473"/>
                  <a:pt x="25852" y="1481"/>
                  <a:pt x="25843" y="1490"/>
                </a:cubicBezTo>
                <a:cubicBezTo>
                  <a:pt x="25832" y="1514"/>
                  <a:pt x="25843" y="1537"/>
                  <a:pt x="25867" y="1537"/>
                </a:cubicBezTo>
                <a:cubicBezTo>
                  <a:pt x="25938" y="1572"/>
                  <a:pt x="26009" y="1596"/>
                  <a:pt x="26080" y="1632"/>
                </a:cubicBezTo>
                <a:lnTo>
                  <a:pt x="26103" y="1632"/>
                </a:lnTo>
                <a:cubicBezTo>
                  <a:pt x="26116" y="1632"/>
                  <a:pt x="26127" y="1632"/>
                  <a:pt x="26127" y="1620"/>
                </a:cubicBezTo>
                <a:cubicBezTo>
                  <a:pt x="26139" y="1596"/>
                  <a:pt x="26127" y="1572"/>
                  <a:pt x="26116" y="1572"/>
                </a:cubicBezTo>
                <a:cubicBezTo>
                  <a:pt x="26045" y="1537"/>
                  <a:pt x="25961" y="1501"/>
                  <a:pt x="25890" y="1478"/>
                </a:cubicBezTo>
                <a:cubicBezTo>
                  <a:pt x="25887" y="1474"/>
                  <a:pt x="25883" y="1473"/>
                  <a:pt x="25878" y="1473"/>
                </a:cubicBezTo>
                <a:close/>
                <a:moveTo>
                  <a:pt x="14688" y="1541"/>
                </a:moveTo>
                <a:cubicBezTo>
                  <a:pt x="14679" y="1541"/>
                  <a:pt x="14669" y="1544"/>
                  <a:pt x="14660" y="1549"/>
                </a:cubicBezTo>
                <a:cubicBezTo>
                  <a:pt x="14601" y="1596"/>
                  <a:pt x="14542" y="1656"/>
                  <a:pt x="14471" y="1703"/>
                </a:cubicBezTo>
                <a:cubicBezTo>
                  <a:pt x="14459" y="1714"/>
                  <a:pt x="14459" y="1738"/>
                  <a:pt x="14471" y="1750"/>
                </a:cubicBezTo>
                <a:cubicBezTo>
                  <a:pt x="14483" y="1761"/>
                  <a:pt x="14483" y="1761"/>
                  <a:pt x="14494" y="1761"/>
                </a:cubicBezTo>
                <a:lnTo>
                  <a:pt x="14518" y="1761"/>
                </a:lnTo>
                <a:cubicBezTo>
                  <a:pt x="14578" y="1703"/>
                  <a:pt x="14648" y="1656"/>
                  <a:pt x="14707" y="1608"/>
                </a:cubicBezTo>
                <a:cubicBezTo>
                  <a:pt x="14719" y="1596"/>
                  <a:pt x="14731" y="1572"/>
                  <a:pt x="14719" y="1561"/>
                </a:cubicBezTo>
                <a:cubicBezTo>
                  <a:pt x="14712" y="1547"/>
                  <a:pt x="14701" y="1541"/>
                  <a:pt x="14688" y="1541"/>
                </a:cubicBezTo>
                <a:close/>
                <a:moveTo>
                  <a:pt x="14317" y="1848"/>
                </a:moveTo>
                <a:cubicBezTo>
                  <a:pt x="14308" y="1848"/>
                  <a:pt x="14299" y="1850"/>
                  <a:pt x="14294" y="1856"/>
                </a:cubicBezTo>
                <a:cubicBezTo>
                  <a:pt x="14234" y="1903"/>
                  <a:pt x="14176" y="1963"/>
                  <a:pt x="14116" y="2022"/>
                </a:cubicBezTo>
                <a:cubicBezTo>
                  <a:pt x="14105" y="2034"/>
                  <a:pt x="14092" y="2057"/>
                  <a:pt x="14116" y="2069"/>
                </a:cubicBezTo>
                <a:cubicBezTo>
                  <a:pt x="14116" y="2081"/>
                  <a:pt x="14128" y="2081"/>
                  <a:pt x="14140" y="2081"/>
                </a:cubicBezTo>
                <a:cubicBezTo>
                  <a:pt x="14152" y="2081"/>
                  <a:pt x="14152" y="2081"/>
                  <a:pt x="14163" y="2069"/>
                </a:cubicBezTo>
                <a:cubicBezTo>
                  <a:pt x="14223" y="2022"/>
                  <a:pt x="14282" y="1963"/>
                  <a:pt x="14341" y="1916"/>
                </a:cubicBezTo>
                <a:cubicBezTo>
                  <a:pt x="14352" y="1892"/>
                  <a:pt x="14352" y="1880"/>
                  <a:pt x="14341" y="1856"/>
                </a:cubicBezTo>
                <a:cubicBezTo>
                  <a:pt x="14335" y="1850"/>
                  <a:pt x="14326" y="1848"/>
                  <a:pt x="14317" y="1848"/>
                </a:cubicBezTo>
                <a:close/>
                <a:moveTo>
                  <a:pt x="13962" y="2179"/>
                </a:moveTo>
                <a:cubicBezTo>
                  <a:pt x="13954" y="2179"/>
                  <a:pt x="13945" y="2181"/>
                  <a:pt x="13939" y="2187"/>
                </a:cubicBezTo>
                <a:lnTo>
                  <a:pt x="13774" y="2353"/>
                </a:lnTo>
                <a:cubicBezTo>
                  <a:pt x="13761" y="2376"/>
                  <a:pt x="13761" y="2400"/>
                  <a:pt x="13774" y="2412"/>
                </a:cubicBezTo>
                <a:lnTo>
                  <a:pt x="13821" y="2412"/>
                </a:lnTo>
                <a:cubicBezTo>
                  <a:pt x="13880" y="2353"/>
                  <a:pt x="13939" y="2294"/>
                  <a:pt x="13986" y="2234"/>
                </a:cubicBezTo>
                <a:cubicBezTo>
                  <a:pt x="14010" y="2223"/>
                  <a:pt x="14010" y="2199"/>
                  <a:pt x="13986" y="2187"/>
                </a:cubicBezTo>
                <a:cubicBezTo>
                  <a:pt x="13980" y="2181"/>
                  <a:pt x="13971" y="2179"/>
                  <a:pt x="13962" y="2179"/>
                </a:cubicBezTo>
                <a:close/>
                <a:moveTo>
                  <a:pt x="13631" y="2521"/>
                </a:moveTo>
                <a:cubicBezTo>
                  <a:pt x="13623" y="2521"/>
                  <a:pt x="13614" y="2524"/>
                  <a:pt x="13608" y="2530"/>
                </a:cubicBezTo>
                <a:cubicBezTo>
                  <a:pt x="13561" y="2589"/>
                  <a:pt x="13501" y="2660"/>
                  <a:pt x="13454" y="2720"/>
                </a:cubicBezTo>
                <a:cubicBezTo>
                  <a:pt x="13443" y="2731"/>
                  <a:pt x="13443" y="2755"/>
                  <a:pt x="13454" y="2767"/>
                </a:cubicBezTo>
                <a:cubicBezTo>
                  <a:pt x="13466" y="2778"/>
                  <a:pt x="13478" y="2778"/>
                  <a:pt x="13478" y="2778"/>
                </a:cubicBezTo>
                <a:cubicBezTo>
                  <a:pt x="13490" y="2778"/>
                  <a:pt x="13501" y="2767"/>
                  <a:pt x="13514" y="2767"/>
                </a:cubicBezTo>
                <a:cubicBezTo>
                  <a:pt x="13561" y="2707"/>
                  <a:pt x="13608" y="2636"/>
                  <a:pt x="13667" y="2578"/>
                </a:cubicBezTo>
                <a:cubicBezTo>
                  <a:pt x="13679" y="2565"/>
                  <a:pt x="13679" y="2542"/>
                  <a:pt x="13655" y="2530"/>
                </a:cubicBezTo>
                <a:cubicBezTo>
                  <a:pt x="13649" y="2524"/>
                  <a:pt x="13640" y="2521"/>
                  <a:pt x="13631" y="2521"/>
                </a:cubicBezTo>
                <a:close/>
                <a:moveTo>
                  <a:pt x="13329" y="2889"/>
                </a:moveTo>
                <a:cubicBezTo>
                  <a:pt x="13318" y="2889"/>
                  <a:pt x="13307" y="2895"/>
                  <a:pt x="13301" y="2909"/>
                </a:cubicBezTo>
                <a:cubicBezTo>
                  <a:pt x="13253" y="2967"/>
                  <a:pt x="13206" y="3027"/>
                  <a:pt x="13159" y="3098"/>
                </a:cubicBezTo>
                <a:cubicBezTo>
                  <a:pt x="13147" y="3109"/>
                  <a:pt x="13147" y="3133"/>
                  <a:pt x="13159" y="3145"/>
                </a:cubicBezTo>
                <a:cubicBezTo>
                  <a:pt x="13170" y="3156"/>
                  <a:pt x="13183" y="3156"/>
                  <a:pt x="13183" y="3156"/>
                </a:cubicBezTo>
                <a:cubicBezTo>
                  <a:pt x="13194" y="3156"/>
                  <a:pt x="13206" y="3145"/>
                  <a:pt x="13218" y="3133"/>
                </a:cubicBezTo>
                <a:cubicBezTo>
                  <a:pt x="13265" y="3074"/>
                  <a:pt x="13312" y="3015"/>
                  <a:pt x="13359" y="2944"/>
                </a:cubicBezTo>
                <a:cubicBezTo>
                  <a:pt x="13372" y="2932"/>
                  <a:pt x="13372" y="2909"/>
                  <a:pt x="13348" y="2896"/>
                </a:cubicBezTo>
                <a:cubicBezTo>
                  <a:pt x="13343" y="2892"/>
                  <a:pt x="13336" y="2889"/>
                  <a:pt x="13329" y="2889"/>
                </a:cubicBezTo>
                <a:close/>
                <a:moveTo>
                  <a:pt x="13040" y="3278"/>
                </a:moveTo>
                <a:cubicBezTo>
                  <a:pt x="13031" y="3278"/>
                  <a:pt x="13023" y="3281"/>
                  <a:pt x="13017" y="3287"/>
                </a:cubicBezTo>
                <a:cubicBezTo>
                  <a:pt x="12970" y="3358"/>
                  <a:pt x="12922" y="3429"/>
                  <a:pt x="12887" y="3487"/>
                </a:cubicBezTo>
                <a:cubicBezTo>
                  <a:pt x="12875" y="3511"/>
                  <a:pt x="12875" y="3535"/>
                  <a:pt x="12899" y="3547"/>
                </a:cubicBezTo>
                <a:lnTo>
                  <a:pt x="12910" y="3547"/>
                </a:lnTo>
                <a:cubicBezTo>
                  <a:pt x="12922" y="3547"/>
                  <a:pt x="12934" y="3547"/>
                  <a:pt x="12946" y="3535"/>
                </a:cubicBezTo>
                <a:cubicBezTo>
                  <a:pt x="12981" y="3464"/>
                  <a:pt x="13028" y="3393"/>
                  <a:pt x="13076" y="3334"/>
                </a:cubicBezTo>
                <a:cubicBezTo>
                  <a:pt x="13088" y="3322"/>
                  <a:pt x="13088" y="3298"/>
                  <a:pt x="13064" y="3287"/>
                </a:cubicBezTo>
                <a:cubicBezTo>
                  <a:pt x="13058" y="3281"/>
                  <a:pt x="13049" y="3278"/>
                  <a:pt x="13040" y="3278"/>
                </a:cubicBezTo>
                <a:close/>
                <a:moveTo>
                  <a:pt x="12804" y="3677"/>
                </a:moveTo>
                <a:cubicBezTo>
                  <a:pt x="12781" y="3677"/>
                  <a:pt x="12768" y="3677"/>
                  <a:pt x="12757" y="3689"/>
                </a:cubicBezTo>
                <a:cubicBezTo>
                  <a:pt x="12710" y="3760"/>
                  <a:pt x="12674" y="3831"/>
                  <a:pt x="12626" y="3902"/>
                </a:cubicBezTo>
                <a:cubicBezTo>
                  <a:pt x="12615" y="3913"/>
                  <a:pt x="12626" y="3937"/>
                  <a:pt x="12639" y="3949"/>
                </a:cubicBezTo>
                <a:cubicBezTo>
                  <a:pt x="12650" y="3949"/>
                  <a:pt x="12650" y="3960"/>
                  <a:pt x="12662" y="3960"/>
                </a:cubicBezTo>
                <a:cubicBezTo>
                  <a:pt x="12674" y="3960"/>
                  <a:pt x="12686" y="3949"/>
                  <a:pt x="12697" y="3937"/>
                </a:cubicBezTo>
                <a:cubicBezTo>
                  <a:pt x="12733" y="3866"/>
                  <a:pt x="12768" y="3795"/>
                  <a:pt x="12816" y="3736"/>
                </a:cubicBezTo>
                <a:cubicBezTo>
                  <a:pt x="12828" y="3713"/>
                  <a:pt x="12816" y="3689"/>
                  <a:pt x="12804" y="3677"/>
                </a:cubicBezTo>
                <a:close/>
                <a:moveTo>
                  <a:pt x="12556" y="4091"/>
                </a:moveTo>
                <a:cubicBezTo>
                  <a:pt x="12544" y="4091"/>
                  <a:pt x="12521" y="4091"/>
                  <a:pt x="12508" y="4114"/>
                </a:cubicBezTo>
                <a:lnTo>
                  <a:pt x="12402" y="4327"/>
                </a:lnTo>
                <a:cubicBezTo>
                  <a:pt x="12390" y="4339"/>
                  <a:pt x="12402" y="4362"/>
                  <a:pt x="12414" y="4375"/>
                </a:cubicBezTo>
                <a:lnTo>
                  <a:pt x="12437" y="4375"/>
                </a:lnTo>
                <a:cubicBezTo>
                  <a:pt x="12450" y="4375"/>
                  <a:pt x="12461" y="4375"/>
                  <a:pt x="12461" y="4351"/>
                </a:cubicBezTo>
                <a:cubicBezTo>
                  <a:pt x="12497" y="4280"/>
                  <a:pt x="12532" y="4220"/>
                  <a:pt x="12579" y="4149"/>
                </a:cubicBezTo>
                <a:cubicBezTo>
                  <a:pt x="12591" y="4126"/>
                  <a:pt x="12579" y="4102"/>
                  <a:pt x="12556" y="4091"/>
                </a:cubicBezTo>
                <a:close/>
                <a:moveTo>
                  <a:pt x="12319" y="4520"/>
                </a:moveTo>
                <a:cubicBezTo>
                  <a:pt x="12310" y="4520"/>
                  <a:pt x="12303" y="4526"/>
                  <a:pt x="12295" y="4540"/>
                </a:cubicBezTo>
                <a:lnTo>
                  <a:pt x="12190" y="4753"/>
                </a:lnTo>
                <a:cubicBezTo>
                  <a:pt x="12190" y="4776"/>
                  <a:pt x="12190" y="4800"/>
                  <a:pt x="12213" y="4800"/>
                </a:cubicBezTo>
                <a:cubicBezTo>
                  <a:pt x="12213" y="4811"/>
                  <a:pt x="12225" y="4811"/>
                  <a:pt x="12225" y="4811"/>
                </a:cubicBezTo>
                <a:cubicBezTo>
                  <a:pt x="12237" y="4811"/>
                  <a:pt x="12248" y="4800"/>
                  <a:pt x="12260" y="4788"/>
                </a:cubicBezTo>
                <a:cubicBezTo>
                  <a:pt x="12295" y="4717"/>
                  <a:pt x="12319" y="4646"/>
                  <a:pt x="12355" y="4575"/>
                </a:cubicBezTo>
                <a:cubicBezTo>
                  <a:pt x="12366" y="4551"/>
                  <a:pt x="12355" y="4528"/>
                  <a:pt x="12343" y="4528"/>
                </a:cubicBezTo>
                <a:cubicBezTo>
                  <a:pt x="12333" y="4523"/>
                  <a:pt x="12325" y="4520"/>
                  <a:pt x="12319" y="4520"/>
                </a:cubicBezTo>
                <a:close/>
                <a:moveTo>
                  <a:pt x="12142" y="4953"/>
                </a:moveTo>
                <a:cubicBezTo>
                  <a:pt x="12130" y="4953"/>
                  <a:pt x="12106" y="4966"/>
                  <a:pt x="12095" y="4977"/>
                </a:cubicBezTo>
                <a:cubicBezTo>
                  <a:pt x="12071" y="5048"/>
                  <a:pt x="12035" y="5131"/>
                  <a:pt x="12012" y="5202"/>
                </a:cubicBezTo>
                <a:cubicBezTo>
                  <a:pt x="12000" y="5213"/>
                  <a:pt x="12012" y="5237"/>
                  <a:pt x="12024" y="5249"/>
                </a:cubicBezTo>
                <a:lnTo>
                  <a:pt x="12035" y="5249"/>
                </a:lnTo>
                <a:cubicBezTo>
                  <a:pt x="12059" y="5249"/>
                  <a:pt x="12071" y="5237"/>
                  <a:pt x="12071" y="5226"/>
                </a:cubicBezTo>
                <a:cubicBezTo>
                  <a:pt x="12106" y="5155"/>
                  <a:pt x="12130" y="5084"/>
                  <a:pt x="12166" y="5001"/>
                </a:cubicBezTo>
                <a:cubicBezTo>
                  <a:pt x="12166" y="4989"/>
                  <a:pt x="12166" y="4966"/>
                  <a:pt x="12142" y="4953"/>
                </a:cubicBezTo>
                <a:close/>
                <a:moveTo>
                  <a:pt x="11964" y="5403"/>
                </a:moveTo>
                <a:cubicBezTo>
                  <a:pt x="11953" y="5403"/>
                  <a:pt x="11929" y="5403"/>
                  <a:pt x="11917" y="5426"/>
                </a:cubicBezTo>
                <a:cubicBezTo>
                  <a:pt x="11894" y="5497"/>
                  <a:pt x="11870" y="5580"/>
                  <a:pt x="11846" y="5651"/>
                </a:cubicBezTo>
                <a:cubicBezTo>
                  <a:pt x="11835" y="5675"/>
                  <a:pt x="11846" y="5686"/>
                  <a:pt x="11859" y="5699"/>
                </a:cubicBezTo>
                <a:lnTo>
                  <a:pt x="11870" y="5699"/>
                </a:lnTo>
                <a:cubicBezTo>
                  <a:pt x="11894" y="5699"/>
                  <a:pt x="11906" y="5686"/>
                  <a:pt x="11906" y="5675"/>
                </a:cubicBezTo>
                <a:cubicBezTo>
                  <a:pt x="11941" y="5604"/>
                  <a:pt x="11964" y="5521"/>
                  <a:pt x="11988" y="5450"/>
                </a:cubicBezTo>
                <a:cubicBezTo>
                  <a:pt x="12000" y="5426"/>
                  <a:pt x="11988" y="5415"/>
                  <a:pt x="11964" y="5403"/>
                </a:cubicBezTo>
                <a:close/>
                <a:moveTo>
                  <a:pt x="11811" y="5852"/>
                </a:moveTo>
                <a:cubicBezTo>
                  <a:pt x="11799" y="5852"/>
                  <a:pt x="11775" y="5864"/>
                  <a:pt x="11764" y="5875"/>
                </a:cubicBezTo>
                <a:cubicBezTo>
                  <a:pt x="11740" y="5959"/>
                  <a:pt x="11717" y="6030"/>
                  <a:pt x="11693" y="6112"/>
                </a:cubicBezTo>
                <a:cubicBezTo>
                  <a:pt x="11693" y="6136"/>
                  <a:pt x="11704" y="6148"/>
                  <a:pt x="11728" y="6159"/>
                </a:cubicBezTo>
                <a:cubicBezTo>
                  <a:pt x="11752" y="6159"/>
                  <a:pt x="11764" y="6148"/>
                  <a:pt x="11764" y="6136"/>
                </a:cubicBezTo>
                <a:cubicBezTo>
                  <a:pt x="11788" y="6053"/>
                  <a:pt x="11811" y="5982"/>
                  <a:pt x="11835" y="5899"/>
                </a:cubicBezTo>
                <a:cubicBezTo>
                  <a:pt x="11846" y="5888"/>
                  <a:pt x="11835" y="5864"/>
                  <a:pt x="11811" y="5852"/>
                </a:cubicBezTo>
                <a:close/>
                <a:moveTo>
                  <a:pt x="11681" y="6313"/>
                </a:moveTo>
                <a:cubicBezTo>
                  <a:pt x="11657" y="6313"/>
                  <a:pt x="11633" y="6325"/>
                  <a:pt x="11633" y="6348"/>
                </a:cubicBezTo>
                <a:cubicBezTo>
                  <a:pt x="11610" y="6419"/>
                  <a:pt x="11598" y="6502"/>
                  <a:pt x="11575" y="6573"/>
                </a:cubicBezTo>
                <a:cubicBezTo>
                  <a:pt x="11575" y="6597"/>
                  <a:pt x="11586" y="6621"/>
                  <a:pt x="11598" y="6621"/>
                </a:cubicBezTo>
                <a:lnTo>
                  <a:pt x="11610" y="6621"/>
                </a:lnTo>
                <a:cubicBezTo>
                  <a:pt x="11622" y="6621"/>
                  <a:pt x="11646" y="6608"/>
                  <a:pt x="11646" y="6597"/>
                </a:cubicBezTo>
                <a:cubicBezTo>
                  <a:pt x="11669" y="6514"/>
                  <a:pt x="11681" y="6443"/>
                  <a:pt x="11704" y="6361"/>
                </a:cubicBezTo>
                <a:cubicBezTo>
                  <a:pt x="11704" y="6348"/>
                  <a:pt x="11693" y="6325"/>
                  <a:pt x="11681" y="6313"/>
                </a:cubicBezTo>
                <a:close/>
                <a:moveTo>
                  <a:pt x="11555" y="6783"/>
                </a:moveTo>
                <a:cubicBezTo>
                  <a:pt x="11543" y="6783"/>
                  <a:pt x="11528" y="6800"/>
                  <a:pt x="11528" y="6810"/>
                </a:cubicBezTo>
                <a:cubicBezTo>
                  <a:pt x="11504" y="6892"/>
                  <a:pt x="11492" y="6975"/>
                  <a:pt x="11480" y="7046"/>
                </a:cubicBezTo>
                <a:cubicBezTo>
                  <a:pt x="11468" y="7070"/>
                  <a:pt x="11480" y="7081"/>
                  <a:pt x="11504" y="7094"/>
                </a:cubicBezTo>
                <a:lnTo>
                  <a:pt x="11515" y="7094"/>
                </a:lnTo>
                <a:cubicBezTo>
                  <a:pt x="11528" y="7094"/>
                  <a:pt x="11539" y="7081"/>
                  <a:pt x="11551" y="7058"/>
                </a:cubicBezTo>
                <a:cubicBezTo>
                  <a:pt x="11563" y="6987"/>
                  <a:pt x="11575" y="6904"/>
                  <a:pt x="11598" y="6821"/>
                </a:cubicBezTo>
                <a:cubicBezTo>
                  <a:pt x="11598" y="6810"/>
                  <a:pt x="11586" y="6786"/>
                  <a:pt x="11563" y="6786"/>
                </a:cubicBezTo>
                <a:cubicBezTo>
                  <a:pt x="11560" y="6784"/>
                  <a:pt x="11558" y="6783"/>
                  <a:pt x="11555" y="6783"/>
                </a:cubicBezTo>
                <a:close/>
                <a:moveTo>
                  <a:pt x="11457" y="7254"/>
                </a:moveTo>
                <a:cubicBezTo>
                  <a:pt x="11446" y="7254"/>
                  <a:pt x="11433" y="7265"/>
                  <a:pt x="11433" y="7283"/>
                </a:cubicBezTo>
                <a:cubicBezTo>
                  <a:pt x="11421" y="7365"/>
                  <a:pt x="11409" y="7448"/>
                  <a:pt x="11397" y="7519"/>
                </a:cubicBezTo>
                <a:cubicBezTo>
                  <a:pt x="11397" y="7543"/>
                  <a:pt x="11409" y="7554"/>
                  <a:pt x="11421" y="7566"/>
                </a:cubicBezTo>
                <a:lnTo>
                  <a:pt x="11433" y="7566"/>
                </a:lnTo>
                <a:cubicBezTo>
                  <a:pt x="11444" y="7566"/>
                  <a:pt x="11468" y="7554"/>
                  <a:pt x="11468" y="7530"/>
                </a:cubicBezTo>
                <a:cubicBezTo>
                  <a:pt x="11480" y="7460"/>
                  <a:pt x="11492" y="7377"/>
                  <a:pt x="11504" y="7294"/>
                </a:cubicBezTo>
                <a:cubicBezTo>
                  <a:pt x="11504" y="7270"/>
                  <a:pt x="11492" y="7259"/>
                  <a:pt x="11468" y="7259"/>
                </a:cubicBezTo>
                <a:cubicBezTo>
                  <a:pt x="11465" y="7256"/>
                  <a:pt x="11461" y="7254"/>
                  <a:pt x="11457" y="7254"/>
                </a:cubicBezTo>
                <a:close/>
                <a:moveTo>
                  <a:pt x="11409" y="7732"/>
                </a:moveTo>
                <a:cubicBezTo>
                  <a:pt x="11386" y="7732"/>
                  <a:pt x="11373" y="7743"/>
                  <a:pt x="11362" y="7756"/>
                </a:cubicBezTo>
                <a:cubicBezTo>
                  <a:pt x="11362" y="7838"/>
                  <a:pt x="11350" y="7921"/>
                  <a:pt x="11338" y="8003"/>
                </a:cubicBezTo>
                <a:cubicBezTo>
                  <a:pt x="11338" y="8016"/>
                  <a:pt x="11350" y="8039"/>
                  <a:pt x="11373" y="8039"/>
                </a:cubicBezTo>
                <a:cubicBezTo>
                  <a:pt x="11397" y="8039"/>
                  <a:pt x="11409" y="8027"/>
                  <a:pt x="11409" y="8003"/>
                </a:cubicBezTo>
                <a:cubicBezTo>
                  <a:pt x="11421" y="7932"/>
                  <a:pt x="11433" y="7850"/>
                  <a:pt x="11433" y="7767"/>
                </a:cubicBezTo>
                <a:cubicBezTo>
                  <a:pt x="11444" y="7743"/>
                  <a:pt x="11421" y="7732"/>
                  <a:pt x="11409" y="7732"/>
                </a:cubicBezTo>
                <a:close/>
                <a:moveTo>
                  <a:pt x="9612" y="8158"/>
                </a:moveTo>
                <a:cubicBezTo>
                  <a:pt x="9589" y="8169"/>
                  <a:pt x="9576" y="8181"/>
                  <a:pt x="9576" y="8205"/>
                </a:cubicBezTo>
                <a:cubicBezTo>
                  <a:pt x="9576" y="8216"/>
                  <a:pt x="9589" y="8240"/>
                  <a:pt x="9612" y="8240"/>
                </a:cubicBezTo>
                <a:cubicBezTo>
                  <a:pt x="9695" y="8228"/>
                  <a:pt x="9766" y="8228"/>
                  <a:pt x="9849" y="8228"/>
                </a:cubicBezTo>
                <a:cubicBezTo>
                  <a:pt x="9872" y="8228"/>
                  <a:pt x="9884" y="8216"/>
                  <a:pt x="9884" y="8193"/>
                </a:cubicBezTo>
                <a:cubicBezTo>
                  <a:pt x="9884" y="8169"/>
                  <a:pt x="9872" y="8158"/>
                  <a:pt x="9849" y="8158"/>
                </a:cubicBezTo>
                <a:close/>
                <a:moveTo>
                  <a:pt x="10085" y="8158"/>
                </a:moveTo>
                <a:cubicBezTo>
                  <a:pt x="10073" y="8158"/>
                  <a:pt x="10049" y="8169"/>
                  <a:pt x="10049" y="8193"/>
                </a:cubicBezTo>
                <a:cubicBezTo>
                  <a:pt x="10049" y="8216"/>
                  <a:pt x="10062" y="8228"/>
                  <a:pt x="10085" y="8228"/>
                </a:cubicBezTo>
                <a:cubicBezTo>
                  <a:pt x="10168" y="8240"/>
                  <a:pt x="10251" y="8240"/>
                  <a:pt x="10322" y="8240"/>
                </a:cubicBezTo>
                <a:lnTo>
                  <a:pt x="10322" y="8252"/>
                </a:lnTo>
                <a:cubicBezTo>
                  <a:pt x="10345" y="8252"/>
                  <a:pt x="10357" y="8228"/>
                  <a:pt x="10357" y="8216"/>
                </a:cubicBezTo>
                <a:cubicBezTo>
                  <a:pt x="10369" y="8193"/>
                  <a:pt x="10345" y="8181"/>
                  <a:pt x="10333" y="8169"/>
                </a:cubicBezTo>
                <a:cubicBezTo>
                  <a:pt x="10251" y="8169"/>
                  <a:pt x="10168" y="8158"/>
                  <a:pt x="10085" y="8158"/>
                </a:cubicBezTo>
                <a:close/>
                <a:moveTo>
                  <a:pt x="9364" y="8181"/>
                </a:moveTo>
                <a:cubicBezTo>
                  <a:pt x="9281" y="8181"/>
                  <a:pt x="9210" y="8193"/>
                  <a:pt x="9127" y="8205"/>
                </a:cubicBezTo>
                <a:cubicBezTo>
                  <a:pt x="9104" y="8205"/>
                  <a:pt x="9092" y="8228"/>
                  <a:pt x="9092" y="8240"/>
                </a:cubicBezTo>
                <a:cubicBezTo>
                  <a:pt x="9092" y="8263"/>
                  <a:pt x="9116" y="8276"/>
                  <a:pt x="9127" y="8276"/>
                </a:cubicBezTo>
                <a:lnTo>
                  <a:pt x="9140" y="8276"/>
                </a:lnTo>
                <a:cubicBezTo>
                  <a:pt x="9210" y="8263"/>
                  <a:pt x="9293" y="8252"/>
                  <a:pt x="9376" y="8252"/>
                </a:cubicBezTo>
                <a:cubicBezTo>
                  <a:pt x="9387" y="8252"/>
                  <a:pt x="9411" y="8228"/>
                  <a:pt x="9400" y="8216"/>
                </a:cubicBezTo>
                <a:cubicBezTo>
                  <a:pt x="9400" y="8193"/>
                  <a:pt x="9387" y="8181"/>
                  <a:pt x="9364" y="8181"/>
                </a:cubicBezTo>
                <a:close/>
                <a:moveTo>
                  <a:pt x="10557" y="8201"/>
                </a:moveTo>
                <a:cubicBezTo>
                  <a:pt x="10542" y="8201"/>
                  <a:pt x="10534" y="8219"/>
                  <a:pt x="10534" y="8228"/>
                </a:cubicBezTo>
                <a:cubicBezTo>
                  <a:pt x="10522" y="8252"/>
                  <a:pt x="10546" y="8263"/>
                  <a:pt x="10558" y="8276"/>
                </a:cubicBezTo>
                <a:cubicBezTo>
                  <a:pt x="10640" y="8276"/>
                  <a:pt x="10724" y="8287"/>
                  <a:pt x="10795" y="8311"/>
                </a:cubicBezTo>
                <a:lnTo>
                  <a:pt x="10806" y="8311"/>
                </a:lnTo>
                <a:cubicBezTo>
                  <a:pt x="10818" y="8311"/>
                  <a:pt x="10830" y="8299"/>
                  <a:pt x="10842" y="8276"/>
                </a:cubicBezTo>
                <a:cubicBezTo>
                  <a:pt x="10842" y="8252"/>
                  <a:pt x="10830" y="8240"/>
                  <a:pt x="10806" y="8240"/>
                </a:cubicBezTo>
                <a:cubicBezTo>
                  <a:pt x="10735" y="8216"/>
                  <a:pt x="10653" y="8205"/>
                  <a:pt x="10569" y="8205"/>
                </a:cubicBezTo>
                <a:cubicBezTo>
                  <a:pt x="10565" y="8202"/>
                  <a:pt x="10561" y="8201"/>
                  <a:pt x="10557" y="8201"/>
                </a:cubicBezTo>
                <a:close/>
                <a:moveTo>
                  <a:pt x="8891" y="8240"/>
                </a:moveTo>
                <a:cubicBezTo>
                  <a:pt x="8809" y="8252"/>
                  <a:pt x="8725" y="8263"/>
                  <a:pt x="8654" y="8276"/>
                </a:cubicBezTo>
                <a:cubicBezTo>
                  <a:pt x="8631" y="8287"/>
                  <a:pt x="8619" y="8299"/>
                  <a:pt x="8619" y="8323"/>
                </a:cubicBezTo>
                <a:cubicBezTo>
                  <a:pt x="8631" y="8334"/>
                  <a:pt x="8643" y="8347"/>
                  <a:pt x="8654" y="8347"/>
                </a:cubicBezTo>
                <a:lnTo>
                  <a:pt x="8667" y="8347"/>
                </a:lnTo>
                <a:cubicBezTo>
                  <a:pt x="8738" y="8334"/>
                  <a:pt x="8820" y="8323"/>
                  <a:pt x="8903" y="8311"/>
                </a:cubicBezTo>
                <a:cubicBezTo>
                  <a:pt x="8914" y="8311"/>
                  <a:pt x="8938" y="8287"/>
                  <a:pt x="8927" y="8263"/>
                </a:cubicBezTo>
                <a:cubicBezTo>
                  <a:pt x="8927" y="8252"/>
                  <a:pt x="8903" y="8240"/>
                  <a:pt x="8891" y="8240"/>
                </a:cubicBezTo>
                <a:close/>
                <a:moveTo>
                  <a:pt x="11031" y="8283"/>
                </a:moveTo>
                <a:cubicBezTo>
                  <a:pt x="11020" y="8283"/>
                  <a:pt x="11007" y="8293"/>
                  <a:pt x="11007" y="8311"/>
                </a:cubicBezTo>
                <a:cubicBezTo>
                  <a:pt x="10995" y="8334"/>
                  <a:pt x="11007" y="8347"/>
                  <a:pt x="11031" y="8347"/>
                </a:cubicBezTo>
                <a:lnTo>
                  <a:pt x="11090" y="8370"/>
                </a:lnTo>
                <a:cubicBezTo>
                  <a:pt x="11149" y="8382"/>
                  <a:pt x="11208" y="8394"/>
                  <a:pt x="11255" y="8405"/>
                </a:cubicBezTo>
                <a:lnTo>
                  <a:pt x="11267" y="8405"/>
                </a:lnTo>
                <a:cubicBezTo>
                  <a:pt x="11291" y="8405"/>
                  <a:pt x="11302" y="8394"/>
                  <a:pt x="11302" y="8382"/>
                </a:cubicBezTo>
                <a:cubicBezTo>
                  <a:pt x="11315" y="8370"/>
                  <a:pt x="11302" y="8347"/>
                  <a:pt x="11279" y="8334"/>
                </a:cubicBezTo>
                <a:lnTo>
                  <a:pt x="11102" y="8299"/>
                </a:lnTo>
                <a:lnTo>
                  <a:pt x="11042" y="8287"/>
                </a:lnTo>
                <a:cubicBezTo>
                  <a:pt x="11039" y="8284"/>
                  <a:pt x="11035" y="8283"/>
                  <a:pt x="11031" y="8283"/>
                </a:cubicBezTo>
                <a:close/>
                <a:moveTo>
                  <a:pt x="8429" y="8330"/>
                </a:moveTo>
                <a:cubicBezTo>
                  <a:pt x="8425" y="8330"/>
                  <a:pt x="8421" y="8331"/>
                  <a:pt x="8418" y="8334"/>
                </a:cubicBezTo>
                <a:cubicBezTo>
                  <a:pt x="8336" y="8347"/>
                  <a:pt x="8265" y="8370"/>
                  <a:pt x="8181" y="8382"/>
                </a:cubicBezTo>
                <a:cubicBezTo>
                  <a:pt x="8158" y="8394"/>
                  <a:pt x="8146" y="8405"/>
                  <a:pt x="8158" y="8429"/>
                </a:cubicBezTo>
                <a:cubicBezTo>
                  <a:pt x="8158" y="8441"/>
                  <a:pt x="8170" y="8453"/>
                  <a:pt x="8194" y="8453"/>
                </a:cubicBezTo>
                <a:lnTo>
                  <a:pt x="8205" y="8453"/>
                </a:lnTo>
                <a:cubicBezTo>
                  <a:pt x="8276" y="8441"/>
                  <a:pt x="8359" y="8418"/>
                  <a:pt x="8430" y="8394"/>
                </a:cubicBezTo>
                <a:cubicBezTo>
                  <a:pt x="8454" y="8394"/>
                  <a:pt x="8465" y="8370"/>
                  <a:pt x="8454" y="8358"/>
                </a:cubicBezTo>
                <a:cubicBezTo>
                  <a:pt x="8454" y="8341"/>
                  <a:pt x="8441" y="8330"/>
                  <a:pt x="8429" y="8330"/>
                </a:cubicBezTo>
                <a:close/>
                <a:moveTo>
                  <a:pt x="11362" y="8205"/>
                </a:moveTo>
                <a:cubicBezTo>
                  <a:pt x="11338" y="8205"/>
                  <a:pt x="11326" y="8216"/>
                  <a:pt x="11326" y="8240"/>
                </a:cubicBezTo>
                <a:cubicBezTo>
                  <a:pt x="11315" y="8323"/>
                  <a:pt x="11315" y="8405"/>
                  <a:pt x="11315" y="8476"/>
                </a:cubicBezTo>
                <a:cubicBezTo>
                  <a:pt x="11315" y="8500"/>
                  <a:pt x="11326" y="8512"/>
                  <a:pt x="11350" y="8524"/>
                </a:cubicBezTo>
                <a:cubicBezTo>
                  <a:pt x="11362" y="8524"/>
                  <a:pt x="11386" y="8500"/>
                  <a:pt x="11386" y="8489"/>
                </a:cubicBezTo>
                <a:cubicBezTo>
                  <a:pt x="11386" y="8405"/>
                  <a:pt x="11386" y="8323"/>
                  <a:pt x="11397" y="8240"/>
                </a:cubicBezTo>
                <a:cubicBezTo>
                  <a:pt x="11397" y="8228"/>
                  <a:pt x="11386" y="8205"/>
                  <a:pt x="11362" y="8205"/>
                </a:cubicBezTo>
                <a:close/>
                <a:moveTo>
                  <a:pt x="11497" y="8401"/>
                </a:moveTo>
                <a:cubicBezTo>
                  <a:pt x="11481" y="8401"/>
                  <a:pt x="11468" y="8412"/>
                  <a:pt x="11468" y="8429"/>
                </a:cubicBezTo>
                <a:cubicBezTo>
                  <a:pt x="11457" y="8453"/>
                  <a:pt x="11468" y="8465"/>
                  <a:pt x="11492" y="8476"/>
                </a:cubicBezTo>
                <a:cubicBezTo>
                  <a:pt x="11563" y="8500"/>
                  <a:pt x="11646" y="8524"/>
                  <a:pt x="11717" y="8547"/>
                </a:cubicBezTo>
                <a:lnTo>
                  <a:pt x="11728" y="8547"/>
                </a:lnTo>
                <a:cubicBezTo>
                  <a:pt x="11740" y="8547"/>
                  <a:pt x="11752" y="8536"/>
                  <a:pt x="11764" y="8524"/>
                </a:cubicBezTo>
                <a:cubicBezTo>
                  <a:pt x="11764" y="8512"/>
                  <a:pt x="11764" y="8489"/>
                  <a:pt x="11740" y="8476"/>
                </a:cubicBezTo>
                <a:cubicBezTo>
                  <a:pt x="11669" y="8453"/>
                  <a:pt x="11586" y="8429"/>
                  <a:pt x="11515" y="8405"/>
                </a:cubicBezTo>
                <a:cubicBezTo>
                  <a:pt x="11509" y="8402"/>
                  <a:pt x="11503" y="8401"/>
                  <a:pt x="11497" y="8401"/>
                </a:cubicBezTo>
                <a:close/>
                <a:moveTo>
                  <a:pt x="7963" y="8448"/>
                </a:moveTo>
                <a:cubicBezTo>
                  <a:pt x="7958" y="8448"/>
                  <a:pt x="7951" y="8450"/>
                  <a:pt x="7945" y="8453"/>
                </a:cubicBezTo>
                <a:cubicBezTo>
                  <a:pt x="7874" y="8476"/>
                  <a:pt x="7792" y="8500"/>
                  <a:pt x="7721" y="8524"/>
                </a:cubicBezTo>
                <a:cubicBezTo>
                  <a:pt x="7697" y="8524"/>
                  <a:pt x="7685" y="8547"/>
                  <a:pt x="7697" y="8571"/>
                </a:cubicBezTo>
                <a:cubicBezTo>
                  <a:pt x="7697" y="8583"/>
                  <a:pt x="7721" y="8594"/>
                  <a:pt x="7732" y="8594"/>
                </a:cubicBezTo>
                <a:lnTo>
                  <a:pt x="7745" y="8594"/>
                </a:lnTo>
                <a:cubicBezTo>
                  <a:pt x="7815" y="8559"/>
                  <a:pt x="7898" y="8536"/>
                  <a:pt x="7969" y="8524"/>
                </a:cubicBezTo>
                <a:cubicBezTo>
                  <a:pt x="7992" y="8512"/>
                  <a:pt x="8005" y="8489"/>
                  <a:pt x="7992" y="8476"/>
                </a:cubicBezTo>
                <a:cubicBezTo>
                  <a:pt x="7992" y="8459"/>
                  <a:pt x="7980" y="8448"/>
                  <a:pt x="7963" y="8448"/>
                </a:cubicBezTo>
                <a:close/>
                <a:moveTo>
                  <a:pt x="11947" y="8566"/>
                </a:moveTo>
                <a:cubicBezTo>
                  <a:pt x="11934" y="8566"/>
                  <a:pt x="11926" y="8574"/>
                  <a:pt x="11917" y="8583"/>
                </a:cubicBezTo>
                <a:cubicBezTo>
                  <a:pt x="11906" y="8607"/>
                  <a:pt x="11917" y="8630"/>
                  <a:pt x="11941" y="8630"/>
                </a:cubicBezTo>
                <a:cubicBezTo>
                  <a:pt x="12012" y="8665"/>
                  <a:pt x="12083" y="8689"/>
                  <a:pt x="12154" y="8725"/>
                </a:cubicBezTo>
                <a:lnTo>
                  <a:pt x="12166" y="8725"/>
                </a:lnTo>
                <a:cubicBezTo>
                  <a:pt x="12190" y="8725"/>
                  <a:pt x="12201" y="8725"/>
                  <a:pt x="12201" y="8713"/>
                </a:cubicBezTo>
                <a:cubicBezTo>
                  <a:pt x="12213" y="8689"/>
                  <a:pt x="12201" y="8665"/>
                  <a:pt x="12190" y="8665"/>
                </a:cubicBezTo>
                <a:cubicBezTo>
                  <a:pt x="12119" y="8630"/>
                  <a:pt x="12035" y="8594"/>
                  <a:pt x="11964" y="8571"/>
                </a:cubicBezTo>
                <a:cubicBezTo>
                  <a:pt x="11958" y="8568"/>
                  <a:pt x="11952" y="8566"/>
                  <a:pt x="11947" y="8566"/>
                </a:cubicBezTo>
                <a:close/>
                <a:moveTo>
                  <a:pt x="7496" y="8594"/>
                </a:moveTo>
                <a:cubicBezTo>
                  <a:pt x="7414" y="8618"/>
                  <a:pt x="7343" y="8654"/>
                  <a:pt x="7272" y="8678"/>
                </a:cubicBezTo>
                <a:cubicBezTo>
                  <a:pt x="7248" y="8689"/>
                  <a:pt x="7236" y="8701"/>
                  <a:pt x="7248" y="8725"/>
                </a:cubicBezTo>
                <a:cubicBezTo>
                  <a:pt x="7248" y="8736"/>
                  <a:pt x="7259" y="8749"/>
                  <a:pt x="7283" y="8749"/>
                </a:cubicBezTo>
                <a:lnTo>
                  <a:pt x="7295" y="8749"/>
                </a:lnTo>
                <a:cubicBezTo>
                  <a:pt x="7366" y="8713"/>
                  <a:pt x="7437" y="8689"/>
                  <a:pt x="7519" y="8665"/>
                </a:cubicBezTo>
                <a:cubicBezTo>
                  <a:pt x="7532" y="8654"/>
                  <a:pt x="7543" y="8642"/>
                  <a:pt x="7543" y="8618"/>
                </a:cubicBezTo>
                <a:cubicBezTo>
                  <a:pt x="7532" y="8594"/>
                  <a:pt x="7508" y="8594"/>
                  <a:pt x="7496" y="8594"/>
                </a:cubicBezTo>
                <a:close/>
                <a:moveTo>
                  <a:pt x="7060" y="8767"/>
                </a:moveTo>
                <a:cubicBezTo>
                  <a:pt x="7055" y="8767"/>
                  <a:pt x="7050" y="8769"/>
                  <a:pt x="7047" y="8772"/>
                </a:cubicBezTo>
                <a:cubicBezTo>
                  <a:pt x="6964" y="8796"/>
                  <a:pt x="6893" y="8831"/>
                  <a:pt x="6822" y="8855"/>
                </a:cubicBezTo>
                <a:cubicBezTo>
                  <a:pt x="6799" y="8867"/>
                  <a:pt x="6799" y="8890"/>
                  <a:pt x="6799" y="8902"/>
                </a:cubicBezTo>
                <a:cubicBezTo>
                  <a:pt x="6810" y="8914"/>
                  <a:pt x="6822" y="8925"/>
                  <a:pt x="6834" y="8925"/>
                </a:cubicBezTo>
                <a:lnTo>
                  <a:pt x="6846" y="8925"/>
                </a:lnTo>
                <a:cubicBezTo>
                  <a:pt x="6917" y="8890"/>
                  <a:pt x="6999" y="8867"/>
                  <a:pt x="7070" y="8831"/>
                </a:cubicBezTo>
                <a:cubicBezTo>
                  <a:pt x="7083" y="8831"/>
                  <a:pt x="7094" y="8807"/>
                  <a:pt x="7094" y="8784"/>
                </a:cubicBezTo>
                <a:cubicBezTo>
                  <a:pt x="7086" y="8776"/>
                  <a:pt x="7072" y="8767"/>
                  <a:pt x="7060" y="8767"/>
                </a:cubicBezTo>
                <a:close/>
                <a:moveTo>
                  <a:pt x="12384" y="8767"/>
                </a:moveTo>
                <a:cubicBezTo>
                  <a:pt x="12371" y="8767"/>
                  <a:pt x="12363" y="8776"/>
                  <a:pt x="12355" y="8784"/>
                </a:cubicBezTo>
                <a:cubicBezTo>
                  <a:pt x="12343" y="8807"/>
                  <a:pt x="12355" y="8820"/>
                  <a:pt x="12366" y="8831"/>
                </a:cubicBezTo>
                <a:cubicBezTo>
                  <a:pt x="12437" y="8878"/>
                  <a:pt x="12508" y="8914"/>
                  <a:pt x="12568" y="8961"/>
                </a:cubicBezTo>
                <a:lnTo>
                  <a:pt x="12591" y="8961"/>
                </a:lnTo>
                <a:cubicBezTo>
                  <a:pt x="12603" y="8961"/>
                  <a:pt x="12615" y="8961"/>
                  <a:pt x="12615" y="8949"/>
                </a:cubicBezTo>
                <a:cubicBezTo>
                  <a:pt x="12626" y="8925"/>
                  <a:pt x="12626" y="8902"/>
                  <a:pt x="12615" y="8890"/>
                </a:cubicBezTo>
                <a:cubicBezTo>
                  <a:pt x="12544" y="8855"/>
                  <a:pt x="12473" y="8807"/>
                  <a:pt x="12402" y="8772"/>
                </a:cubicBezTo>
                <a:cubicBezTo>
                  <a:pt x="12395" y="8769"/>
                  <a:pt x="12389" y="8767"/>
                  <a:pt x="12384" y="8767"/>
                </a:cubicBezTo>
                <a:close/>
                <a:moveTo>
                  <a:pt x="11338" y="8689"/>
                </a:moveTo>
                <a:cubicBezTo>
                  <a:pt x="11326" y="8689"/>
                  <a:pt x="11302" y="8701"/>
                  <a:pt x="11302" y="8725"/>
                </a:cubicBezTo>
                <a:lnTo>
                  <a:pt x="11302" y="8749"/>
                </a:lnTo>
                <a:cubicBezTo>
                  <a:pt x="11302" y="8820"/>
                  <a:pt x="11302" y="8890"/>
                  <a:pt x="11315" y="8961"/>
                </a:cubicBezTo>
                <a:cubicBezTo>
                  <a:pt x="11315" y="8985"/>
                  <a:pt x="11326" y="8996"/>
                  <a:pt x="11350" y="8996"/>
                </a:cubicBezTo>
                <a:cubicBezTo>
                  <a:pt x="11362" y="8996"/>
                  <a:pt x="11386" y="8985"/>
                  <a:pt x="11386" y="8961"/>
                </a:cubicBezTo>
                <a:cubicBezTo>
                  <a:pt x="11373" y="8890"/>
                  <a:pt x="11373" y="8820"/>
                  <a:pt x="11373" y="8749"/>
                </a:cubicBezTo>
                <a:lnTo>
                  <a:pt x="11373" y="8725"/>
                </a:lnTo>
                <a:cubicBezTo>
                  <a:pt x="11373" y="8701"/>
                  <a:pt x="11362" y="8689"/>
                  <a:pt x="11338" y="8689"/>
                </a:cubicBezTo>
                <a:close/>
                <a:moveTo>
                  <a:pt x="6618" y="8956"/>
                </a:moveTo>
                <a:cubicBezTo>
                  <a:pt x="6611" y="8956"/>
                  <a:pt x="6604" y="8958"/>
                  <a:pt x="6597" y="8961"/>
                </a:cubicBezTo>
                <a:cubicBezTo>
                  <a:pt x="6526" y="8985"/>
                  <a:pt x="6456" y="9020"/>
                  <a:pt x="6385" y="9056"/>
                </a:cubicBezTo>
                <a:cubicBezTo>
                  <a:pt x="6361" y="9067"/>
                  <a:pt x="6361" y="9091"/>
                  <a:pt x="6361" y="9103"/>
                </a:cubicBezTo>
                <a:cubicBezTo>
                  <a:pt x="6373" y="9115"/>
                  <a:pt x="6385" y="9127"/>
                  <a:pt x="6397" y="9127"/>
                </a:cubicBezTo>
                <a:lnTo>
                  <a:pt x="6408" y="9127"/>
                </a:lnTo>
                <a:cubicBezTo>
                  <a:pt x="6479" y="9091"/>
                  <a:pt x="6562" y="9056"/>
                  <a:pt x="6633" y="9020"/>
                </a:cubicBezTo>
                <a:cubicBezTo>
                  <a:pt x="6645" y="9009"/>
                  <a:pt x="6657" y="8996"/>
                  <a:pt x="6645" y="8973"/>
                </a:cubicBezTo>
                <a:cubicBezTo>
                  <a:pt x="6645" y="8965"/>
                  <a:pt x="6633" y="8956"/>
                  <a:pt x="6618" y="8956"/>
                </a:cubicBezTo>
                <a:close/>
                <a:moveTo>
                  <a:pt x="12791" y="9027"/>
                </a:moveTo>
                <a:cubicBezTo>
                  <a:pt x="12779" y="9027"/>
                  <a:pt x="12765" y="9036"/>
                  <a:pt x="12757" y="9044"/>
                </a:cubicBezTo>
                <a:cubicBezTo>
                  <a:pt x="12745" y="9056"/>
                  <a:pt x="12745" y="9080"/>
                  <a:pt x="12757" y="9091"/>
                </a:cubicBezTo>
                <a:cubicBezTo>
                  <a:pt x="12828" y="9138"/>
                  <a:pt x="12887" y="9198"/>
                  <a:pt x="12946" y="9245"/>
                </a:cubicBezTo>
                <a:cubicBezTo>
                  <a:pt x="12946" y="9256"/>
                  <a:pt x="12957" y="9256"/>
                  <a:pt x="12970" y="9256"/>
                </a:cubicBezTo>
                <a:cubicBezTo>
                  <a:pt x="12970" y="9256"/>
                  <a:pt x="12981" y="9256"/>
                  <a:pt x="12993" y="9245"/>
                </a:cubicBezTo>
                <a:cubicBezTo>
                  <a:pt x="13005" y="9233"/>
                  <a:pt x="13005" y="9209"/>
                  <a:pt x="12993" y="9198"/>
                </a:cubicBezTo>
                <a:cubicBezTo>
                  <a:pt x="12934" y="9138"/>
                  <a:pt x="12875" y="9091"/>
                  <a:pt x="12804" y="9032"/>
                </a:cubicBezTo>
                <a:cubicBezTo>
                  <a:pt x="12801" y="9029"/>
                  <a:pt x="12796" y="9027"/>
                  <a:pt x="12791" y="9027"/>
                </a:cubicBezTo>
                <a:close/>
                <a:moveTo>
                  <a:pt x="6184" y="9157"/>
                </a:moveTo>
                <a:cubicBezTo>
                  <a:pt x="6179" y="9157"/>
                  <a:pt x="6175" y="9159"/>
                  <a:pt x="6172" y="9162"/>
                </a:cubicBezTo>
                <a:cubicBezTo>
                  <a:pt x="6090" y="9198"/>
                  <a:pt x="6019" y="9233"/>
                  <a:pt x="5948" y="9269"/>
                </a:cubicBezTo>
                <a:cubicBezTo>
                  <a:pt x="5935" y="9280"/>
                  <a:pt x="5924" y="9304"/>
                  <a:pt x="5935" y="9327"/>
                </a:cubicBezTo>
                <a:cubicBezTo>
                  <a:pt x="5948" y="9340"/>
                  <a:pt x="5959" y="9340"/>
                  <a:pt x="5971" y="9340"/>
                </a:cubicBezTo>
                <a:lnTo>
                  <a:pt x="5983" y="9340"/>
                </a:lnTo>
                <a:lnTo>
                  <a:pt x="6195" y="9233"/>
                </a:lnTo>
                <a:cubicBezTo>
                  <a:pt x="6219" y="9221"/>
                  <a:pt x="6219" y="9198"/>
                  <a:pt x="6219" y="9186"/>
                </a:cubicBezTo>
                <a:cubicBezTo>
                  <a:pt x="6211" y="9168"/>
                  <a:pt x="6196" y="9157"/>
                  <a:pt x="6184" y="9157"/>
                </a:cubicBezTo>
                <a:close/>
                <a:moveTo>
                  <a:pt x="11350" y="9162"/>
                </a:moveTo>
                <a:cubicBezTo>
                  <a:pt x="11338" y="9162"/>
                  <a:pt x="11315" y="9186"/>
                  <a:pt x="11326" y="9198"/>
                </a:cubicBezTo>
                <a:cubicBezTo>
                  <a:pt x="11326" y="9280"/>
                  <a:pt x="11338" y="9363"/>
                  <a:pt x="11338" y="9446"/>
                </a:cubicBezTo>
                <a:cubicBezTo>
                  <a:pt x="11350" y="9458"/>
                  <a:pt x="11362" y="9469"/>
                  <a:pt x="11373" y="9469"/>
                </a:cubicBezTo>
                <a:lnTo>
                  <a:pt x="11386" y="9469"/>
                </a:lnTo>
                <a:cubicBezTo>
                  <a:pt x="11397" y="9469"/>
                  <a:pt x="11421" y="9458"/>
                  <a:pt x="11409" y="9434"/>
                </a:cubicBezTo>
                <a:cubicBezTo>
                  <a:pt x="11409" y="9363"/>
                  <a:pt x="11397" y="9280"/>
                  <a:pt x="11397" y="9198"/>
                </a:cubicBezTo>
                <a:cubicBezTo>
                  <a:pt x="11397" y="9174"/>
                  <a:pt x="11373" y="9162"/>
                  <a:pt x="11350" y="9162"/>
                </a:cubicBezTo>
                <a:close/>
                <a:moveTo>
                  <a:pt x="5755" y="9382"/>
                </a:moveTo>
                <a:cubicBezTo>
                  <a:pt x="5749" y="9382"/>
                  <a:pt x="5742" y="9383"/>
                  <a:pt x="5735" y="9387"/>
                </a:cubicBezTo>
                <a:cubicBezTo>
                  <a:pt x="5664" y="9422"/>
                  <a:pt x="5604" y="9469"/>
                  <a:pt x="5533" y="9505"/>
                </a:cubicBezTo>
                <a:cubicBezTo>
                  <a:pt x="5510" y="9517"/>
                  <a:pt x="5510" y="9540"/>
                  <a:pt x="5522" y="9552"/>
                </a:cubicBezTo>
                <a:cubicBezTo>
                  <a:pt x="5522" y="9564"/>
                  <a:pt x="5533" y="9576"/>
                  <a:pt x="5546" y="9576"/>
                </a:cubicBezTo>
                <a:cubicBezTo>
                  <a:pt x="5557" y="9576"/>
                  <a:pt x="5557" y="9576"/>
                  <a:pt x="5569" y="9564"/>
                </a:cubicBezTo>
                <a:cubicBezTo>
                  <a:pt x="5640" y="9529"/>
                  <a:pt x="5699" y="9493"/>
                  <a:pt x="5770" y="9446"/>
                </a:cubicBezTo>
                <a:cubicBezTo>
                  <a:pt x="5793" y="9446"/>
                  <a:pt x="5793" y="9422"/>
                  <a:pt x="5793" y="9398"/>
                </a:cubicBezTo>
                <a:cubicBezTo>
                  <a:pt x="5785" y="9390"/>
                  <a:pt x="5771" y="9382"/>
                  <a:pt x="5755" y="9382"/>
                </a:cubicBezTo>
                <a:close/>
                <a:moveTo>
                  <a:pt x="13128" y="9361"/>
                </a:moveTo>
                <a:cubicBezTo>
                  <a:pt x="13119" y="9361"/>
                  <a:pt x="13109" y="9365"/>
                  <a:pt x="13099" y="9375"/>
                </a:cubicBezTo>
                <a:cubicBezTo>
                  <a:pt x="13088" y="9387"/>
                  <a:pt x="13088" y="9411"/>
                  <a:pt x="13099" y="9422"/>
                </a:cubicBezTo>
                <a:cubicBezTo>
                  <a:pt x="13147" y="9482"/>
                  <a:pt x="13194" y="9552"/>
                  <a:pt x="13230" y="9611"/>
                </a:cubicBezTo>
                <a:cubicBezTo>
                  <a:pt x="13241" y="9623"/>
                  <a:pt x="13253" y="9635"/>
                  <a:pt x="13265" y="9635"/>
                </a:cubicBezTo>
                <a:lnTo>
                  <a:pt x="13277" y="9623"/>
                </a:lnTo>
                <a:cubicBezTo>
                  <a:pt x="13301" y="9611"/>
                  <a:pt x="13301" y="9587"/>
                  <a:pt x="13301" y="9576"/>
                </a:cubicBezTo>
                <a:cubicBezTo>
                  <a:pt x="13253" y="9505"/>
                  <a:pt x="13206" y="9446"/>
                  <a:pt x="13159" y="9375"/>
                </a:cubicBezTo>
                <a:cubicBezTo>
                  <a:pt x="13152" y="9368"/>
                  <a:pt x="13141" y="9361"/>
                  <a:pt x="13128" y="9361"/>
                </a:cubicBezTo>
                <a:close/>
                <a:moveTo>
                  <a:pt x="5339" y="9618"/>
                </a:moveTo>
                <a:cubicBezTo>
                  <a:pt x="5334" y="9618"/>
                  <a:pt x="5328" y="9620"/>
                  <a:pt x="5321" y="9623"/>
                </a:cubicBezTo>
                <a:cubicBezTo>
                  <a:pt x="5250" y="9671"/>
                  <a:pt x="5179" y="9706"/>
                  <a:pt x="5120" y="9753"/>
                </a:cubicBezTo>
                <a:cubicBezTo>
                  <a:pt x="5096" y="9765"/>
                  <a:pt x="5096" y="9789"/>
                  <a:pt x="5108" y="9800"/>
                </a:cubicBezTo>
                <a:cubicBezTo>
                  <a:pt x="5108" y="9813"/>
                  <a:pt x="5120" y="9813"/>
                  <a:pt x="5131" y="9813"/>
                </a:cubicBezTo>
                <a:lnTo>
                  <a:pt x="5155" y="9813"/>
                </a:lnTo>
                <a:cubicBezTo>
                  <a:pt x="5226" y="9765"/>
                  <a:pt x="5286" y="9729"/>
                  <a:pt x="5357" y="9694"/>
                </a:cubicBezTo>
                <a:cubicBezTo>
                  <a:pt x="5380" y="9682"/>
                  <a:pt x="5380" y="9658"/>
                  <a:pt x="5368" y="9635"/>
                </a:cubicBezTo>
                <a:cubicBezTo>
                  <a:pt x="5360" y="9627"/>
                  <a:pt x="5351" y="9618"/>
                  <a:pt x="5339" y="9618"/>
                </a:cubicBezTo>
                <a:close/>
                <a:moveTo>
                  <a:pt x="11420" y="9642"/>
                </a:moveTo>
                <a:cubicBezTo>
                  <a:pt x="11416" y="9642"/>
                  <a:pt x="11412" y="9644"/>
                  <a:pt x="11409" y="9647"/>
                </a:cubicBezTo>
                <a:cubicBezTo>
                  <a:pt x="11386" y="9647"/>
                  <a:pt x="11373" y="9658"/>
                  <a:pt x="11373" y="9682"/>
                </a:cubicBezTo>
                <a:cubicBezTo>
                  <a:pt x="11386" y="9765"/>
                  <a:pt x="11409" y="9848"/>
                  <a:pt x="11421" y="9918"/>
                </a:cubicBezTo>
                <a:cubicBezTo>
                  <a:pt x="11433" y="9931"/>
                  <a:pt x="11444" y="9942"/>
                  <a:pt x="11457" y="9942"/>
                </a:cubicBezTo>
                <a:lnTo>
                  <a:pt x="11468" y="9942"/>
                </a:lnTo>
                <a:cubicBezTo>
                  <a:pt x="11492" y="9942"/>
                  <a:pt x="11504" y="9918"/>
                  <a:pt x="11492" y="9907"/>
                </a:cubicBezTo>
                <a:cubicBezTo>
                  <a:pt x="11480" y="9836"/>
                  <a:pt x="11457" y="9753"/>
                  <a:pt x="11444" y="9671"/>
                </a:cubicBezTo>
                <a:cubicBezTo>
                  <a:pt x="11444" y="9653"/>
                  <a:pt x="11432" y="9642"/>
                  <a:pt x="11420" y="9642"/>
                </a:cubicBezTo>
                <a:close/>
                <a:moveTo>
                  <a:pt x="4907" y="9871"/>
                </a:moveTo>
                <a:cubicBezTo>
                  <a:pt x="4848" y="9918"/>
                  <a:pt x="4777" y="9966"/>
                  <a:pt x="4706" y="10002"/>
                </a:cubicBezTo>
                <a:cubicBezTo>
                  <a:pt x="4695" y="10013"/>
                  <a:pt x="4695" y="10037"/>
                  <a:pt x="4695" y="10060"/>
                </a:cubicBezTo>
                <a:cubicBezTo>
                  <a:pt x="4706" y="10073"/>
                  <a:pt x="4718" y="10073"/>
                  <a:pt x="4730" y="10073"/>
                </a:cubicBezTo>
                <a:lnTo>
                  <a:pt x="4753" y="10073"/>
                </a:lnTo>
                <a:cubicBezTo>
                  <a:pt x="4813" y="10025"/>
                  <a:pt x="4884" y="9978"/>
                  <a:pt x="4955" y="9942"/>
                </a:cubicBezTo>
                <a:cubicBezTo>
                  <a:pt x="4966" y="9931"/>
                  <a:pt x="4978" y="9907"/>
                  <a:pt x="4966" y="9884"/>
                </a:cubicBezTo>
                <a:cubicBezTo>
                  <a:pt x="4955" y="9871"/>
                  <a:pt x="4931" y="9871"/>
                  <a:pt x="4907" y="9871"/>
                </a:cubicBezTo>
                <a:close/>
                <a:moveTo>
                  <a:pt x="13366" y="9772"/>
                </a:moveTo>
                <a:cubicBezTo>
                  <a:pt x="13361" y="9772"/>
                  <a:pt x="13354" y="9774"/>
                  <a:pt x="13348" y="9777"/>
                </a:cubicBezTo>
                <a:cubicBezTo>
                  <a:pt x="13336" y="9789"/>
                  <a:pt x="13324" y="9800"/>
                  <a:pt x="13336" y="9824"/>
                </a:cubicBezTo>
                <a:cubicBezTo>
                  <a:pt x="13359" y="9895"/>
                  <a:pt x="13372" y="9978"/>
                  <a:pt x="13383" y="10049"/>
                </a:cubicBezTo>
                <a:cubicBezTo>
                  <a:pt x="13383" y="10060"/>
                  <a:pt x="13407" y="10084"/>
                  <a:pt x="13419" y="10084"/>
                </a:cubicBezTo>
                <a:lnTo>
                  <a:pt x="13430" y="10084"/>
                </a:lnTo>
                <a:cubicBezTo>
                  <a:pt x="13443" y="10073"/>
                  <a:pt x="13454" y="10060"/>
                  <a:pt x="13454" y="10037"/>
                </a:cubicBezTo>
                <a:cubicBezTo>
                  <a:pt x="13443" y="9954"/>
                  <a:pt x="13430" y="9884"/>
                  <a:pt x="13395" y="9800"/>
                </a:cubicBezTo>
                <a:cubicBezTo>
                  <a:pt x="13395" y="9783"/>
                  <a:pt x="13383" y="9772"/>
                  <a:pt x="13366" y="9772"/>
                </a:cubicBezTo>
                <a:close/>
                <a:moveTo>
                  <a:pt x="4539" y="10134"/>
                </a:moveTo>
                <a:cubicBezTo>
                  <a:pt x="4529" y="10134"/>
                  <a:pt x="4517" y="10137"/>
                  <a:pt x="4505" y="10144"/>
                </a:cubicBezTo>
                <a:cubicBezTo>
                  <a:pt x="4446" y="10179"/>
                  <a:pt x="4375" y="10226"/>
                  <a:pt x="4316" y="10273"/>
                </a:cubicBezTo>
                <a:cubicBezTo>
                  <a:pt x="4293" y="10285"/>
                  <a:pt x="4293" y="10309"/>
                  <a:pt x="4304" y="10320"/>
                </a:cubicBezTo>
                <a:cubicBezTo>
                  <a:pt x="4304" y="10333"/>
                  <a:pt x="4316" y="10344"/>
                  <a:pt x="4328" y="10344"/>
                </a:cubicBezTo>
                <a:cubicBezTo>
                  <a:pt x="4340" y="10344"/>
                  <a:pt x="4351" y="10333"/>
                  <a:pt x="4351" y="10333"/>
                </a:cubicBezTo>
                <a:cubicBezTo>
                  <a:pt x="4422" y="10285"/>
                  <a:pt x="4482" y="10238"/>
                  <a:pt x="4553" y="10202"/>
                </a:cubicBezTo>
                <a:cubicBezTo>
                  <a:pt x="4564" y="10191"/>
                  <a:pt x="4576" y="10167"/>
                  <a:pt x="4564" y="10144"/>
                </a:cubicBezTo>
                <a:cubicBezTo>
                  <a:pt x="4558" y="10137"/>
                  <a:pt x="4550" y="10134"/>
                  <a:pt x="4539" y="10134"/>
                </a:cubicBezTo>
                <a:close/>
                <a:moveTo>
                  <a:pt x="11527" y="10103"/>
                </a:moveTo>
                <a:cubicBezTo>
                  <a:pt x="11523" y="10103"/>
                  <a:pt x="11518" y="10105"/>
                  <a:pt x="11515" y="10108"/>
                </a:cubicBezTo>
                <a:cubicBezTo>
                  <a:pt x="11492" y="10120"/>
                  <a:pt x="11480" y="10131"/>
                  <a:pt x="11492" y="10155"/>
                </a:cubicBezTo>
                <a:cubicBezTo>
                  <a:pt x="11515" y="10238"/>
                  <a:pt x="11551" y="10309"/>
                  <a:pt x="11586" y="10380"/>
                </a:cubicBezTo>
                <a:cubicBezTo>
                  <a:pt x="11586" y="10391"/>
                  <a:pt x="11598" y="10404"/>
                  <a:pt x="11610" y="10404"/>
                </a:cubicBezTo>
                <a:cubicBezTo>
                  <a:pt x="11622" y="10404"/>
                  <a:pt x="11622" y="10404"/>
                  <a:pt x="11633" y="10391"/>
                </a:cubicBezTo>
                <a:cubicBezTo>
                  <a:pt x="11646" y="10391"/>
                  <a:pt x="11657" y="10368"/>
                  <a:pt x="11646" y="10344"/>
                </a:cubicBezTo>
                <a:cubicBezTo>
                  <a:pt x="11610" y="10285"/>
                  <a:pt x="11586" y="10215"/>
                  <a:pt x="11563" y="10131"/>
                </a:cubicBezTo>
                <a:cubicBezTo>
                  <a:pt x="11554" y="10114"/>
                  <a:pt x="11539" y="10103"/>
                  <a:pt x="11527" y="10103"/>
                </a:cubicBezTo>
                <a:close/>
                <a:moveTo>
                  <a:pt x="13417" y="10247"/>
                </a:moveTo>
                <a:cubicBezTo>
                  <a:pt x="13399" y="10247"/>
                  <a:pt x="13383" y="10264"/>
                  <a:pt x="13383" y="10273"/>
                </a:cubicBezTo>
                <a:cubicBezTo>
                  <a:pt x="13372" y="10356"/>
                  <a:pt x="13359" y="10427"/>
                  <a:pt x="13324" y="10498"/>
                </a:cubicBezTo>
                <a:cubicBezTo>
                  <a:pt x="13312" y="10510"/>
                  <a:pt x="13324" y="10533"/>
                  <a:pt x="13348" y="10546"/>
                </a:cubicBezTo>
                <a:lnTo>
                  <a:pt x="13359" y="10546"/>
                </a:lnTo>
                <a:cubicBezTo>
                  <a:pt x="13372" y="10546"/>
                  <a:pt x="13383" y="10546"/>
                  <a:pt x="13395" y="10522"/>
                </a:cubicBezTo>
                <a:cubicBezTo>
                  <a:pt x="13419" y="10451"/>
                  <a:pt x="13443" y="10368"/>
                  <a:pt x="13454" y="10285"/>
                </a:cubicBezTo>
                <a:cubicBezTo>
                  <a:pt x="13454" y="10262"/>
                  <a:pt x="13443" y="10250"/>
                  <a:pt x="13430" y="10250"/>
                </a:cubicBezTo>
                <a:cubicBezTo>
                  <a:pt x="13426" y="10247"/>
                  <a:pt x="13422" y="10247"/>
                  <a:pt x="13417" y="10247"/>
                </a:cubicBezTo>
                <a:close/>
                <a:moveTo>
                  <a:pt x="4139" y="10407"/>
                </a:moveTo>
                <a:cubicBezTo>
                  <a:pt x="4130" y="10407"/>
                  <a:pt x="4121" y="10409"/>
                  <a:pt x="4115" y="10415"/>
                </a:cubicBezTo>
                <a:cubicBezTo>
                  <a:pt x="4044" y="10462"/>
                  <a:pt x="3985" y="10510"/>
                  <a:pt x="3914" y="10557"/>
                </a:cubicBezTo>
                <a:cubicBezTo>
                  <a:pt x="3902" y="10569"/>
                  <a:pt x="3902" y="10581"/>
                  <a:pt x="3914" y="10604"/>
                </a:cubicBezTo>
                <a:cubicBezTo>
                  <a:pt x="3914" y="10616"/>
                  <a:pt x="3926" y="10616"/>
                  <a:pt x="3938" y="10616"/>
                </a:cubicBezTo>
                <a:cubicBezTo>
                  <a:pt x="3949" y="10616"/>
                  <a:pt x="3962" y="10616"/>
                  <a:pt x="3962" y="10604"/>
                </a:cubicBezTo>
                <a:cubicBezTo>
                  <a:pt x="4020" y="10569"/>
                  <a:pt x="4091" y="10522"/>
                  <a:pt x="4151" y="10475"/>
                </a:cubicBezTo>
                <a:cubicBezTo>
                  <a:pt x="4174" y="10462"/>
                  <a:pt x="4174" y="10439"/>
                  <a:pt x="4162" y="10415"/>
                </a:cubicBezTo>
                <a:cubicBezTo>
                  <a:pt x="4156" y="10409"/>
                  <a:pt x="4148" y="10407"/>
                  <a:pt x="4139" y="10407"/>
                </a:cubicBezTo>
                <a:close/>
                <a:moveTo>
                  <a:pt x="11745" y="10526"/>
                </a:moveTo>
                <a:cubicBezTo>
                  <a:pt x="11736" y="10526"/>
                  <a:pt x="11726" y="10529"/>
                  <a:pt x="11717" y="10533"/>
                </a:cubicBezTo>
                <a:cubicBezTo>
                  <a:pt x="11704" y="10546"/>
                  <a:pt x="11704" y="10569"/>
                  <a:pt x="11717" y="10593"/>
                </a:cubicBezTo>
                <a:lnTo>
                  <a:pt x="11788" y="10664"/>
                </a:lnTo>
                <a:cubicBezTo>
                  <a:pt x="11823" y="10687"/>
                  <a:pt x="11870" y="10722"/>
                  <a:pt x="11906" y="10746"/>
                </a:cubicBezTo>
                <a:cubicBezTo>
                  <a:pt x="11906" y="10758"/>
                  <a:pt x="11917" y="10758"/>
                  <a:pt x="11929" y="10758"/>
                </a:cubicBezTo>
                <a:cubicBezTo>
                  <a:pt x="11941" y="10758"/>
                  <a:pt x="11953" y="10746"/>
                  <a:pt x="11953" y="10746"/>
                </a:cubicBezTo>
                <a:cubicBezTo>
                  <a:pt x="11964" y="10722"/>
                  <a:pt x="11964" y="10699"/>
                  <a:pt x="11941" y="10687"/>
                </a:cubicBezTo>
                <a:cubicBezTo>
                  <a:pt x="11906" y="10664"/>
                  <a:pt x="11870" y="10640"/>
                  <a:pt x="11835" y="10604"/>
                </a:cubicBezTo>
                <a:cubicBezTo>
                  <a:pt x="11811" y="10581"/>
                  <a:pt x="11788" y="10569"/>
                  <a:pt x="11775" y="10546"/>
                </a:cubicBezTo>
                <a:cubicBezTo>
                  <a:pt x="11769" y="10532"/>
                  <a:pt x="11758" y="10526"/>
                  <a:pt x="11745" y="10526"/>
                </a:cubicBezTo>
                <a:close/>
                <a:moveTo>
                  <a:pt x="3748" y="10690"/>
                </a:moveTo>
                <a:cubicBezTo>
                  <a:pt x="3740" y="10690"/>
                  <a:pt x="3731" y="10693"/>
                  <a:pt x="3725" y="10699"/>
                </a:cubicBezTo>
                <a:cubicBezTo>
                  <a:pt x="3666" y="10746"/>
                  <a:pt x="3595" y="10793"/>
                  <a:pt x="3536" y="10841"/>
                </a:cubicBezTo>
                <a:cubicBezTo>
                  <a:pt x="3524" y="10853"/>
                  <a:pt x="3512" y="10877"/>
                  <a:pt x="3524" y="10888"/>
                </a:cubicBezTo>
                <a:cubicBezTo>
                  <a:pt x="3536" y="10900"/>
                  <a:pt x="3547" y="10900"/>
                  <a:pt x="3560" y="10900"/>
                </a:cubicBezTo>
                <a:lnTo>
                  <a:pt x="3583" y="10900"/>
                </a:lnTo>
                <a:cubicBezTo>
                  <a:pt x="3642" y="10853"/>
                  <a:pt x="3702" y="10806"/>
                  <a:pt x="3772" y="10746"/>
                </a:cubicBezTo>
                <a:cubicBezTo>
                  <a:pt x="3784" y="10735"/>
                  <a:pt x="3784" y="10722"/>
                  <a:pt x="3772" y="10699"/>
                </a:cubicBezTo>
                <a:cubicBezTo>
                  <a:pt x="3766" y="10693"/>
                  <a:pt x="3757" y="10690"/>
                  <a:pt x="3748" y="10690"/>
                </a:cubicBezTo>
                <a:close/>
                <a:moveTo>
                  <a:pt x="13229" y="10678"/>
                </a:moveTo>
                <a:cubicBezTo>
                  <a:pt x="13221" y="10678"/>
                  <a:pt x="13212" y="10681"/>
                  <a:pt x="13206" y="10687"/>
                </a:cubicBezTo>
                <a:cubicBezTo>
                  <a:pt x="13147" y="10746"/>
                  <a:pt x="13088" y="10793"/>
                  <a:pt x="13028" y="10829"/>
                </a:cubicBezTo>
                <a:cubicBezTo>
                  <a:pt x="13017" y="10841"/>
                  <a:pt x="13005" y="10864"/>
                  <a:pt x="13017" y="10888"/>
                </a:cubicBezTo>
                <a:cubicBezTo>
                  <a:pt x="13017" y="10900"/>
                  <a:pt x="13028" y="10900"/>
                  <a:pt x="13052" y="10900"/>
                </a:cubicBezTo>
                <a:lnTo>
                  <a:pt x="13064" y="10900"/>
                </a:lnTo>
                <a:cubicBezTo>
                  <a:pt x="13135" y="10853"/>
                  <a:pt x="13206" y="10806"/>
                  <a:pt x="13253" y="10735"/>
                </a:cubicBezTo>
                <a:cubicBezTo>
                  <a:pt x="13265" y="10722"/>
                  <a:pt x="13265" y="10699"/>
                  <a:pt x="13253" y="10687"/>
                </a:cubicBezTo>
                <a:cubicBezTo>
                  <a:pt x="13247" y="10681"/>
                  <a:pt x="13238" y="10678"/>
                  <a:pt x="13229" y="10678"/>
                </a:cubicBezTo>
                <a:close/>
                <a:moveTo>
                  <a:pt x="12129" y="10812"/>
                </a:moveTo>
                <a:cubicBezTo>
                  <a:pt x="12117" y="10812"/>
                  <a:pt x="12103" y="10821"/>
                  <a:pt x="12095" y="10829"/>
                </a:cubicBezTo>
                <a:cubicBezTo>
                  <a:pt x="12083" y="10853"/>
                  <a:pt x="12095" y="10864"/>
                  <a:pt x="12119" y="10877"/>
                </a:cubicBezTo>
                <a:cubicBezTo>
                  <a:pt x="12190" y="10912"/>
                  <a:pt x="12260" y="10947"/>
                  <a:pt x="12343" y="10971"/>
                </a:cubicBezTo>
                <a:lnTo>
                  <a:pt x="12355" y="10971"/>
                </a:lnTo>
                <a:cubicBezTo>
                  <a:pt x="12366" y="10971"/>
                  <a:pt x="12379" y="10959"/>
                  <a:pt x="12390" y="10947"/>
                </a:cubicBezTo>
                <a:cubicBezTo>
                  <a:pt x="12390" y="10924"/>
                  <a:pt x="12379" y="10912"/>
                  <a:pt x="12366" y="10900"/>
                </a:cubicBezTo>
                <a:cubicBezTo>
                  <a:pt x="12295" y="10877"/>
                  <a:pt x="12213" y="10853"/>
                  <a:pt x="12142" y="10817"/>
                </a:cubicBezTo>
                <a:cubicBezTo>
                  <a:pt x="12139" y="10814"/>
                  <a:pt x="12134" y="10812"/>
                  <a:pt x="12129" y="10812"/>
                </a:cubicBezTo>
                <a:close/>
                <a:moveTo>
                  <a:pt x="12832" y="10919"/>
                </a:moveTo>
                <a:cubicBezTo>
                  <a:pt x="12828" y="10919"/>
                  <a:pt x="12822" y="10921"/>
                  <a:pt x="12816" y="10924"/>
                </a:cubicBezTo>
                <a:cubicBezTo>
                  <a:pt x="12766" y="10932"/>
                  <a:pt x="12710" y="10940"/>
                  <a:pt x="12657" y="10940"/>
                </a:cubicBezTo>
                <a:cubicBezTo>
                  <a:pt x="12634" y="10940"/>
                  <a:pt x="12612" y="10939"/>
                  <a:pt x="12591" y="10935"/>
                </a:cubicBezTo>
                <a:cubicBezTo>
                  <a:pt x="12568" y="10935"/>
                  <a:pt x="12556" y="10959"/>
                  <a:pt x="12556" y="10971"/>
                </a:cubicBezTo>
                <a:cubicBezTo>
                  <a:pt x="12556" y="10995"/>
                  <a:pt x="12568" y="11006"/>
                  <a:pt x="12591" y="11006"/>
                </a:cubicBezTo>
                <a:lnTo>
                  <a:pt x="12626" y="11006"/>
                </a:lnTo>
                <a:cubicBezTo>
                  <a:pt x="12697" y="11006"/>
                  <a:pt x="12768" y="11006"/>
                  <a:pt x="12828" y="10995"/>
                </a:cubicBezTo>
                <a:cubicBezTo>
                  <a:pt x="12852" y="10982"/>
                  <a:pt x="12863" y="10971"/>
                  <a:pt x="12863" y="10947"/>
                </a:cubicBezTo>
                <a:cubicBezTo>
                  <a:pt x="12855" y="10930"/>
                  <a:pt x="12846" y="10919"/>
                  <a:pt x="12832" y="10919"/>
                </a:cubicBezTo>
                <a:close/>
                <a:moveTo>
                  <a:pt x="3365" y="10975"/>
                </a:moveTo>
                <a:cubicBezTo>
                  <a:pt x="3358" y="10975"/>
                  <a:pt x="3352" y="10978"/>
                  <a:pt x="3347" y="10982"/>
                </a:cubicBezTo>
                <a:cubicBezTo>
                  <a:pt x="3276" y="11030"/>
                  <a:pt x="3216" y="11089"/>
                  <a:pt x="3158" y="11137"/>
                </a:cubicBezTo>
                <a:cubicBezTo>
                  <a:pt x="3145" y="11148"/>
                  <a:pt x="3134" y="11172"/>
                  <a:pt x="3145" y="11184"/>
                </a:cubicBezTo>
                <a:cubicBezTo>
                  <a:pt x="3158" y="11195"/>
                  <a:pt x="3169" y="11195"/>
                  <a:pt x="3181" y="11195"/>
                </a:cubicBezTo>
                <a:lnTo>
                  <a:pt x="3205" y="11195"/>
                </a:lnTo>
                <a:cubicBezTo>
                  <a:pt x="3264" y="11137"/>
                  <a:pt x="3323" y="11089"/>
                  <a:pt x="3394" y="11042"/>
                </a:cubicBezTo>
                <a:cubicBezTo>
                  <a:pt x="3405" y="11030"/>
                  <a:pt x="3405" y="11006"/>
                  <a:pt x="3394" y="10995"/>
                </a:cubicBezTo>
                <a:cubicBezTo>
                  <a:pt x="3387" y="10981"/>
                  <a:pt x="3376" y="10975"/>
                  <a:pt x="3365" y="10975"/>
                </a:cubicBezTo>
                <a:close/>
                <a:moveTo>
                  <a:pt x="2988" y="11276"/>
                </a:moveTo>
                <a:cubicBezTo>
                  <a:pt x="2980" y="11276"/>
                  <a:pt x="2973" y="11280"/>
                  <a:pt x="2969" y="11290"/>
                </a:cubicBezTo>
                <a:cubicBezTo>
                  <a:pt x="2909" y="11337"/>
                  <a:pt x="2838" y="11384"/>
                  <a:pt x="2779" y="11432"/>
                </a:cubicBezTo>
                <a:cubicBezTo>
                  <a:pt x="2767" y="11455"/>
                  <a:pt x="2767" y="11468"/>
                  <a:pt x="2779" y="11491"/>
                </a:cubicBezTo>
                <a:cubicBezTo>
                  <a:pt x="2791" y="11491"/>
                  <a:pt x="2791" y="11503"/>
                  <a:pt x="2803" y="11503"/>
                </a:cubicBezTo>
                <a:cubicBezTo>
                  <a:pt x="2814" y="11503"/>
                  <a:pt x="2827" y="11503"/>
                  <a:pt x="2827" y="11491"/>
                </a:cubicBezTo>
                <a:cubicBezTo>
                  <a:pt x="2885" y="11444"/>
                  <a:pt x="2956" y="11397"/>
                  <a:pt x="3016" y="11337"/>
                </a:cubicBezTo>
                <a:cubicBezTo>
                  <a:pt x="3027" y="11326"/>
                  <a:pt x="3027" y="11302"/>
                  <a:pt x="3016" y="11290"/>
                </a:cubicBezTo>
                <a:cubicBezTo>
                  <a:pt x="3009" y="11283"/>
                  <a:pt x="2998" y="11276"/>
                  <a:pt x="2988" y="11276"/>
                </a:cubicBezTo>
                <a:close/>
                <a:moveTo>
                  <a:pt x="2621" y="11584"/>
                </a:moveTo>
                <a:cubicBezTo>
                  <a:pt x="2614" y="11584"/>
                  <a:pt x="2607" y="11587"/>
                  <a:pt x="2602" y="11597"/>
                </a:cubicBezTo>
                <a:cubicBezTo>
                  <a:pt x="2543" y="11644"/>
                  <a:pt x="2472" y="11692"/>
                  <a:pt x="2412" y="11751"/>
                </a:cubicBezTo>
                <a:cubicBezTo>
                  <a:pt x="2401" y="11763"/>
                  <a:pt x="2401" y="11786"/>
                  <a:pt x="2412" y="11799"/>
                </a:cubicBezTo>
                <a:cubicBezTo>
                  <a:pt x="2425" y="11810"/>
                  <a:pt x="2425" y="11810"/>
                  <a:pt x="2436" y="11810"/>
                </a:cubicBezTo>
                <a:cubicBezTo>
                  <a:pt x="2448" y="11810"/>
                  <a:pt x="2460" y="11810"/>
                  <a:pt x="2460" y="11799"/>
                </a:cubicBezTo>
                <a:cubicBezTo>
                  <a:pt x="2519" y="11751"/>
                  <a:pt x="2578" y="11704"/>
                  <a:pt x="2649" y="11644"/>
                </a:cubicBezTo>
                <a:cubicBezTo>
                  <a:pt x="2661" y="11633"/>
                  <a:pt x="2661" y="11609"/>
                  <a:pt x="2649" y="11597"/>
                </a:cubicBezTo>
                <a:cubicBezTo>
                  <a:pt x="2642" y="11591"/>
                  <a:pt x="2632" y="11584"/>
                  <a:pt x="2621" y="11584"/>
                </a:cubicBezTo>
                <a:close/>
                <a:moveTo>
                  <a:pt x="2259" y="11896"/>
                </a:moveTo>
                <a:cubicBezTo>
                  <a:pt x="2250" y="11896"/>
                  <a:pt x="2241" y="11899"/>
                  <a:pt x="2236" y="11905"/>
                </a:cubicBezTo>
                <a:cubicBezTo>
                  <a:pt x="2176" y="11964"/>
                  <a:pt x="2117" y="12011"/>
                  <a:pt x="2058" y="12070"/>
                </a:cubicBezTo>
                <a:cubicBezTo>
                  <a:pt x="2046" y="12082"/>
                  <a:pt x="2034" y="12106"/>
                  <a:pt x="2058" y="12117"/>
                </a:cubicBezTo>
                <a:cubicBezTo>
                  <a:pt x="2058" y="12130"/>
                  <a:pt x="2070" y="12130"/>
                  <a:pt x="2081" y="12130"/>
                </a:cubicBezTo>
                <a:cubicBezTo>
                  <a:pt x="2094" y="12130"/>
                  <a:pt x="2094" y="12130"/>
                  <a:pt x="2105" y="12117"/>
                </a:cubicBezTo>
                <a:cubicBezTo>
                  <a:pt x="2165" y="12070"/>
                  <a:pt x="2223" y="12011"/>
                  <a:pt x="2283" y="11964"/>
                </a:cubicBezTo>
                <a:cubicBezTo>
                  <a:pt x="2294" y="11952"/>
                  <a:pt x="2294" y="11928"/>
                  <a:pt x="2283" y="11905"/>
                </a:cubicBezTo>
                <a:cubicBezTo>
                  <a:pt x="2277" y="11899"/>
                  <a:pt x="2268" y="11896"/>
                  <a:pt x="2259" y="11896"/>
                </a:cubicBezTo>
                <a:close/>
                <a:moveTo>
                  <a:pt x="1904" y="12215"/>
                </a:moveTo>
                <a:cubicBezTo>
                  <a:pt x="1895" y="12215"/>
                  <a:pt x="1887" y="12218"/>
                  <a:pt x="1881" y="12224"/>
                </a:cubicBezTo>
                <a:cubicBezTo>
                  <a:pt x="1821" y="12283"/>
                  <a:pt x="1763" y="12330"/>
                  <a:pt x="1703" y="12390"/>
                </a:cubicBezTo>
                <a:cubicBezTo>
                  <a:pt x="1692" y="12401"/>
                  <a:pt x="1692" y="12425"/>
                  <a:pt x="1703" y="12437"/>
                </a:cubicBezTo>
                <a:cubicBezTo>
                  <a:pt x="1703" y="12448"/>
                  <a:pt x="1715" y="12448"/>
                  <a:pt x="1727" y="12448"/>
                </a:cubicBezTo>
                <a:cubicBezTo>
                  <a:pt x="1739" y="12448"/>
                  <a:pt x="1739" y="12448"/>
                  <a:pt x="1750" y="12437"/>
                </a:cubicBezTo>
                <a:cubicBezTo>
                  <a:pt x="1810" y="12390"/>
                  <a:pt x="1869" y="12330"/>
                  <a:pt x="1928" y="12283"/>
                </a:cubicBezTo>
                <a:cubicBezTo>
                  <a:pt x="1940" y="12272"/>
                  <a:pt x="1940" y="12248"/>
                  <a:pt x="1928" y="12224"/>
                </a:cubicBezTo>
                <a:cubicBezTo>
                  <a:pt x="1922" y="12218"/>
                  <a:pt x="1913" y="12215"/>
                  <a:pt x="1904" y="12215"/>
                </a:cubicBezTo>
                <a:close/>
                <a:moveTo>
                  <a:pt x="1550" y="12546"/>
                </a:moveTo>
                <a:cubicBezTo>
                  <a:pt x="1541" y="12546"/>
                  <a:pt x="1532" y="12549"/>
                  <a:pt x="1526" y="12555"/>
                </a:cubicBezTo>
                <a:cubicBezTo>
                  <a:pt x="1467" y="12614"/>
                  <a:pt x="1408" y="12661"/>
                  <a:pt x="1349" y="12721"/>
                </a:cubicBezTo>
                <a:cubicBezTo>
                  <a:pt x="1337" y="12732"/>
                  <a:pt x="1337" y="12756"/>
                  <a:pt x="1349" y="12768"/>
                </a:cubicBezTo>
                <a:cubicBezTo>
                  <a:pt x="1361" y="12779"/>
                  <a:pt x="1372" y="12779"/>
                  <a:pt x="1372" y="12779"/>
                </a:cubicBezTo>
                <a:cubicBezTo>
                  <a:pt x="1384" y="12779"/>
                  <a:pt x="1396" y="12779"/>
                  <a:pt x="1408" y="12768"/>
                </a:cubicBezTo>
                <a:lnTo>
                  <a:pt x="1574" y="12603"/>
                </a:lnTo>
                <a:cubicBezTo>
                  <a:pt x="1585" y="12590"/>
                  <a:pt x="1585" y="12567"/>
                  <a:pt x="1574" y="12555"/>
                </a:cubicBezTo>
                <a:cubicBezTo>
                  <a:pt x="1567" y="12549"/>
                  <a:pt x="1558" y="12546"/>
                  <a:pt x="1550" y="12546"/>
                </a:cubicBezTo>
                <a:close/>
                <a:moveTo>
                  <a:pt x="1207" y="12877"/>
                </a:moveTo>
                <a:cubicBezTo>
                  <a:pt x="1198" y="12877"/>
                  <a:pt x="1189" y="12880"/>
                  <a:pt x="1183" y="12886"/>
                </a:cubicBezTo>
                <a:cubicBezTo>
                  <a:pt x="1124" y="12945"/>
                  <a:pt x="1065" y="13004"/>
                  <a:pt x="1006" y="13052"/>
                </a:cubicBezTo>
                <a:cubicBezTo>
                  <a:pt x="994" y="13075"/>
                  <a:pt x="994" y="13099"/>
                  <a:pt x="1006" y="13110"/>
                </a:cubicBezTo>
                <a:cubicBezTo>
                  <a:pt x="1017" y="13110"/>
                  <a:pt x="1030" y="13123"/>
                  <a:pt x="1030" y="13123"/>
                </a:cubicBezTo>
                <a:cubicBezTo>
                  <a:pt x="1041" y="13123"/>
                  <a:pt x="1053" y="13110"/>
                  <a:pt x="1065" y="13110"/>
                </a:cubicBezTo>
                <a:cubicBezTo>
                  <a:pt x="1112" y="13052"/>
                  <a:pt x="1172" y="12992"/>
                  <a:pt x="1230" y="12934"/>
                </a:cubicBezTo>
                <a:cubicBezTo>
                  <a:pt x="1243" y="12921"/>
                  <a:pt x="1243" y="12898"/>
                  <a:pt x="1230" y="12886"/>
                </a:cubicBezTo>
                <a:cubicBezTo>
                  <a:pt x="1225" y="12880"/>
                  <a:pt x="1216" y="12877"/>
                  <a:pt x="1207" y="12877"/>
                </a:cubicBezTo>
                <a:close/>
                <a:moveTo>
                  <a:pt x="864" y="13220"/>
                </a:moveTo>
                <a:cubicBezTo>
                  <a:pt x="855" y="13220"/>
                  <a:pt x="846" y="13223"/>
                  <a:pt x="841" y="13229"/>
                </a:cubicBezTo>
                <a:lnTo>
                  <a:pt x="675" y="13394"/>
                </a:lnTo>
                <a:cubicBezTo>
                  <a:pt x="663" y="13418"/>
                  <a:pt x="663" y="13441"/>
                  <a:pt x="675" y="13454"/>
                </a:cubicBezTo>
                <a:cubicBezTo>
                  <a:pt x="675" y="13454"/>
                  <a:pt x="686" y="13465"/>
                  <a:pt x="699" y="13465"/>
                </a:cubicBezTo>
                <a:cubicBezTo>
                  <a:pt x="710" y="13465"/>
                  <a:pt x="722" y="13454"/>
                  <a:pt x="722" y="13454"/>
                </a:cubicBezTo>
                <a:cubicBezTo>
                  <a:pt x="781" y="13394"/>
                  <a:pt x="828" y="13335"/>
                  <a:pt x="888" y="13276"/>
                </a:cubicBezTo>
                <a:cubicBezTo>
                  <a:pt x="899" y="13265"/>
                  <a:pt x="899" y="13241"/>
                  <a:pt x="888" y="13229"/>
                </a:cubicBezTo>
                <a:cubicBezTo>
                  <a:pt x="882" y="13223"/>
                  <a:pt x="873" y="13220"/>
                  <a:pt x="864" y="13220"/>
                </a:cubicBezTo>
                <a:close/>
                <a:moveTo>
                  <a:pt x="533" y="13563"/>
                </a:moveTo>
                <a:cubicBezTo>
                  <a:pt x="524" y="13563"/>
                  <a:pt x="515" y="13566"/>
                  <a:pt x="510" y="13572"/>
                </a:cubicBezTo>
                <a:cubicBezTo>
                  <a:pt x="450" y="13643"/>
                  <a:pt x="391" y="13690"/>
                  <a:pt x="344" y="13749"/>
                </a:cubicBezTo>
                <a:cubicBezTo>
                  <a:pt x="332" y="13761"/>
                  <a:pt x="332" y="13785"/>
                  <a:pt x="344" y="13796"/>
                </a:cubicBezTo>
                <a:cubicBezTo>
                  <a:pt x="355" y="13808"/>
                  <a:pt x="355" y="13808"/>
                  <a:pt x="368" y="13808"/>
                </a:cubicBezTo>
                <a:cubicBezTo>
                  <a:pt x="379" y="13808"/>
                  <a:pt x="391" y="13808"/>
                  <a:pt x="391" y="13796"/>
                </a:cubicBezTo>
                <a:cubicBezTo>
                  <a:pt x="439" y="13749"/>
                  <a:pt x="497" y="13690"/>
                  <a:pt x="557" y="13619"/>
                </a:cubicBezTo>
                <a:cubicBezTo>
                  <a:pt x="568" y="13607"/>
                  <a:pt x="568" y="13583"/>
                  <a:pt x="557" y="13572"/>
                </a:cubicBezTo>
                <a:cubicBezTo>
                  <a:pt x="551" y="13566"/>
                  <a:pt x="542" y="13563"/>
                  <a:pt x="533" y="13563"/>
                </a:cubicBezTo>
                <a:close/>
                <a:moveTo>
                  <a:pt x="202" y="13917"/>
                </a:moveTo>
                <a:cubicBezTo>
                  <a:pt x="193" y="13917"/>
                  <a:pt x="184" y="13920"/>
                  <a:pt x="179" y="13927"/>
                </a:cubicBezTo>
                <a:cubicBezTo>
                  <a:pt x="72" y="14045"/>
                  <a:pt x="13" y="14116"/>
                  <a:pt x="13" y="14116"/>
                </a:cubicBezTo>
                <a:cubicBezTo>
                  <a:pt x="1" y="14127"/>
                  <a:pt x="1" y="14151"/>
                  <a:pt x="24" y="14163"/>
                </a:cubicBezTo>
                <a:cubicBezTo>
                  <a:pt x="24" y="14163"/>
                  <a:pt x="37" y="14174"/>
                  <a:pt x="48" y="14174"/>
                </a:cubicBezTo>
                <a:cubicBezTo>
                  <a:pt x="60" y="14174"/>
                  <a:pt x="60" y="14163"/>
                  <a:pt x="72" y="14151"/>
                </a:cubicBezTo>
                <a:cubicBezTo>
                  <a:pt x="72" y="14151"/>
                  <a:pt x="131" y="14092"/>
                  <a:pt x="237" y="13974"/>
                </a:cubicBezTo>
                <a:cubicBezTo>
                  <a:pt x="250" y="13962"/>
                  <a:pt x="250" y="13938"/>
                  <a:pt x="226" y="13927"/>
                </a:cubicBezTo>
                <a:cubicBezTo>
                  <a:pt x="220" y="13920"/>
                  <a:pt x="211" y="13917"/>
                  <a:pt x="202" y="139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0" name="Google Shape;170;p13"/>
          <p:cNvGrpSpPr/>
          <p:nvPr/>
        </p:nvGrpSpPr>
        <p:grpSpPr>
          <a:xfrm>
            <a:off x="721231" y="5830482"/>
            <a:ext cx="472775" cy="810628"/>
            <a:chOff x="-8272361" y="3329436"/>
            <a:chExt cx="355461" cy="607971"/>
          </a:xfrm>
        </p:grpSpPr>
        <p:sp>
          <p:nvSpPr>
            <p:cNvPr id="171" name="Google Shape;171;p13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6" name="Google Shape;176;p13"/>
          <p:cNvSpPr/>
          <p:nvPr/>
        </p:nvSpPr>
        <p:spPr>
          <a:xfrm>
            <a:off x="11193025" y="1556557"/>
            <a:ext cx="750507" cy="775857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7" name="Google Shape;177;p13"/>
          <p:cNvSpPr/>
          <p:nvPr/>
        </p:nvSpPr>
        <p:spPr>
          <a:xfrm>
            <a:off x="138279" y="5178753"/>
            <a:ext cx="458315" cy="392097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" name="Google Shape;178;p13"/>
          <p:cNvSpPr/>
          <p:nvPr/>
        </p:nvSpPr>
        <p:spPr>
          <a:xfrm rot="8100000">
            <a:off x="353210" y="812223"/>
            <a:ext cx="458319" cy="392095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subTitle" idx="1"/>
          </p:nvPr>
        </p:nvSpPr>
        <p:spPr>
          <a:xfrm>
            <a:off x="3224603" y="963867"/>
            <a:ext cx="7878062" cy="29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4655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2"/>
          </p:nvPr>
        </p:nvSpPr>
        <p:spPr>
          <a:xfrm>
            <a:off x="7264783" y="4210551"/>
            <a:ext cx="3838081" cy="42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82" name="Google Shape;182;p14"/>
          <p:cNvSpPr/>
          <p:nvPr/>
        </p:nvSpPr>
        <p:spPr>
          <a:xfrm rot="-4355903">
            <a:off x="-227593" y="-694866"/>
            <a:ext cx="3368925" cy="3461796"/>
          </a:xfrm>
          <a:custGeom>
            <a:avLst/>
            <a:gdLst/>
            <a:ahLst/>
            <a:cxnLst/>
            <a:rect l="l" t="t" r="r" b="b"/>
            <a:pathLst>
              <a:path w="13253" h="13652" extrusionOk="0">
                <a:moveTo>
                  <a:pt x="58" y="0"/>
                </a:moveTo>
                <a:cubicBezTo>
                  <a:pt x="47" y="0"/>
                  <a:pt x="23" y="12"/>
                  <a:pt x="23" y="36"/>
                </a:cubicBezTo>
                <a:cubicBezTo>
                  <a:pt x="23" y="36"/>
                  <a:pt x="11" y="117"/>
                  <a:pt x="11" y="270"/>
                </a:cubicBezTo>
                <a:cubicBezTo>
                  <a:pt x="11" y="293"/>
                  <a:pt x="23" y="304"/>
                  <a:pt x="47" y="304"/>
                </a:cubicBezTo>
                <a:cubicBezTo>
                  <a:pt x="58" y="304"/>
                  <a:pt x="81" y="293"/>
                  <a:pt x="81" y="281"/>
                </a:cubicBezTo>
                <a:cubicBezTo>
                  <a:pt x="81" y="129"/>
                  <a:pt x="94" y="47"/>
                  <a:pt x="94" y="36"/>
                </a:cubicBezTo>
                <a:cubicBezTo>
                  <a:pt x="94" y="23"/>
                  <a:pt x="81" y="0"/>
                  <a:pt x="58" y="0"/>
                </a:cubicBezTo>
                <a:close/>
                <a:moveTo>
                  <a:pt x="23" y="477"/>
                </a:moveTo>
                <a:cubicBezTo>
                  <a:pt x="7" y="477"/>
                  <a:pt x="0" y="496"/>
                  <a:pt x="0" y="515"/>
                </a:cubicBezTo>
                <a:lnTo>
                  <a:pt x="0" y="749"/>
                </a:lnTo>
                <a:cubicBezTo>
                  <a:pt x="0" y="772"/>
                  <a:pt x="11" y="784"/>
                  <a:pt x="35" y="784"/>
                </a:cubicBezTo>
                <a:cubicBezTo>
                  <a:pt x="47" y="784"/>
                  <a:pt x="70" y="772"/>
                  <a:pt x="70" y="749"/>
                </a:cubicBezTo>
                <a:lnTo>
                  <a:pt x="70" y="515"/>
                </a:lnTo>
                <a:cubicBezTo>
                  <a:pt x="70" y="491"/>
                  <a:pt x="58" y="480"/>
                  <a:pt x="35" y="480"/>
                </a:cubicBezTo>
                <a:cubicBezTo>
                  <a:pt x="30" y="478"/>
                  <a:pt x="26" y="477"/>
                  <a:pt x="23" y="477"/>
                </a:cubicBezTo>
                <a:close/>
                <a:moveTo>
                  <a:pt x="35" y="948"/>
                </a:moveTo>
                <a:cubicBezTo>
                  <a:pt x="11" y="948"/>
                  <a:pt x="0" y="971"/>
                  <a:pt x="0" y="983"/>
                </a:cubicBezTo>
                <a:lnTo>
                  <a:pt x="0" y="1229"/>
                </a:lnTo>
                <a:cubicBezTo>
                  <a:pt x="11" y="1240"/>
                  <a:pt x="23" y="1263"/>
                  <a:pt x="47" y="1263"/>
                </a:cubicBezTo>
                <a:cubicBezTo>
                  <a:pt x="58" y="1263"/>
                  <a:pt x="81" y="1240"/>
                  <a:pt x="81" y="1217"/>
                </a:cubicBezTo>
                <a:cubicBezTo>
                  <a:pt x="70" y="1135"/>
                  <a:pt x="70" y="1065"/>
                  <a:pt x="70" y="983"/>
                </a:cubicBezTo>
                <a:cubicBezTo>
                  <a:pt x="70" y="971"/>
                  <a:pt x="58" y="948"/>
                  <a:pt x="35" y="948"/>
                </a:cubicBezTo>
                <a:close/>
                <a:moveTo>
                  <a:pt x="47" y="1427"/>
                </a:moveTo>
                <a:cubicBezTo>
                  <a:pt x="35" y="1427"/>
                  <a:pt x="11" y="1439"/>
                  <a:pt x="11" y="1463"/>
                </a:cubicBezTo>
                <a:cubicBezTo>
                  <a:pt x="23" y="1544"/>
                  <a:pt x="23" y="1614"/>
                  <a:pt x="35" y="1697"/>
                </a:cubicBezTo>
                <a:cubicBezTo>
                  <a:pt x="35" y="1720"/>
                  <a:pt x="47" y="1731"/>
                  <a:pt x="70" y="1731"/>
                </a:cubicBezTo>
                <a:cubicBezTo>
                  <a:pt x="94" y="1731"/>
                  <a:pt x="105" y="1720"/>
                  <a:pt x="105" y="1697"/>
                </a:cubicBezTo>
                <a:cubicBezTo>
                  <a:pt x="94" y="1614"/>
                  <a:pt x="94" y="1533"/>
                  <a:pt x="81" y="1463"/>
                </a:cubicBezTo>
                <a:cubicBezTo>
                  <a:pt x="81" y="1439"/>
                  <a:pt x="70" y="1427"/>
                  <a:pt x="47" y="1427"/>
                </a:cubicBezTo>
                <a:close/>
                <a:moveTo>
                  <a:pt x="81" y="1895"/>
                </a:moveTo>
                <a:cubicBezTo>
                  <a:pt x="58" y="1895"/>
                  <a:pt x="47" y="1918"/>
                  <a:pt x="47" y="1942"/>
                </a:cubicBezTo>
                <a:cubicBezTo>
                  <a:pt x="58" y="2012"/>
                  <a:pt x="58" y="2094"/>
                  <a:pt x="70" y="2176"/>
                </a:cubicBezTo>
                <a:cubicBezTo>
                  <a:pt x="70" y="2188"/>
                  <a:pt x="94" y="2211"/>
                  <a:pt x="105" y="2211"/>
                </a:cubicBezTo>
                <a:lnTo>
                  <a:pt x="117" y="2199"/>
                </a:lnTo>
                <a:cubicBezTo>
                  <a:pt x="128" y="2199"/>
                  <a:pt x="140" y="2188"/>
                  <a:pt x="140" y="2165"/>
                </a:cubicBezTo>
                <a:cubicBezTo>
                  <a:pt x="128" y="2082"/>
                  <a:pt x="128" y="2012"/>
                  <a:pt x="117" y="1931"/>
                </a:cubicBezTo>
                <a:cubicBezTo>
                  <a:pt x="117" y="1907"/>
                  <a:pt x="105" y="1895"/>
                  <a:pt x="81" y="1895"/>
                </a:cubicBezTo>
                <a:close/>
                <a:moveTo>
                  <a:pt x="141" y="2372"/>
                </a:moveTo>
                <a:cubicBezTo>
                  <a:pt x="137" y="2372"/>
                  <a:pt x="133" y="2373"/>
                  <a:pt x="128" y="2375"/>
                </a:cubicBezTo>
                <a:cubicBezTo>
                  <a:pt x="105" y="2375"/>
                  <a:pt x="94" y="2386"/>
                  <a:pt x="94" y="2410"/>
                </a:cubicBezTo>
                <a:cubicBezTo>
                  <a:pt x="105" y="2492"/>
                  <a:pt x="117" y="2562"/>
                  <a:pt x="128" y="2644"/>
                </a:cubicBezTo>
                <a:cubicBezTo>
                  <a:pt x="128" y="2667"/>
                  <a:pt x="152" y="2679"/>
                  <a:pt x="164" y="2679"/>
                </a:cubicBezTo>
                <a:lnTo>
                  <a:pt x="175" y="2679"/>
                </a:lnTo>
                <a:cubicBezTo>
                  <a:pt x="187" y="2679"/>
                  <a:pt x="198" y="2656"/>
                  <a:pt x="198" y="2632"/>
                </a:cubicBezTo>
                <a:cubicBezTo>
                  <a:pt x="187" y="2562"/>
                  <a:pt x="175" y="2480"/>
                  <a:pt x="175" y="2398"/>
                </a:cubicBezTo>
                <a:cubicBezTo>
                  <a:pt x="166" y="2389"/>
                  <a:pt x="156" y="2372"/>
                  <a:pt x="141" y="2372"/>
                </a:cubicBezTo>
                <a:close/>
                <a:moveTo>
                  <a:pt x="198" y="2843"/>
                </a:moveTo>
                <a:cubicBezTo>
                  <a:pt x="175" y="2843"/>
                  <a:pt x="164" y="2866"/>
                  <a:pt x="164" y="2878"/>
                </a:cubicBezTo>
                <a:cubicBezTo>
                  <a:pt x="175" y="2960"/>
                  <a:pt x="187" y="3041"/>
                  <a:pt x="211" y="3111"/>
                </a:cubicBezTo>
                <a:cubicBezTo>
                  <a:pt x="211" y="3135"/>
                  <a:pt x="222" y="3147"/>
                  <a:pt x="245" y="3147"/>
                </a:cubicBezTo>
                <a:cubicBezTo>
                  <a:pt x="269" y="3135"/>
                  <a:pt x="281" y="3124"/>
                  <a:pt x="281" y="3100"/>
                </a:cubicBezTo>
                <a:cubicBezTo>
                  <a:pt x="257" y="3030"/>
                  <a:pt x="245" y="2948"/>
                  <a:pt x="234" y="2866"/>
                </a:cubicBezTo>
                <a:cubicBezTo>
                  <a:pt x="234" y="2854"/>
                  <a:pt x="211" y="2843"/>
                  <a:pt x="198" y="2843"/>
                </a:cubicBezTo>
                <a:close/>
                <a:moveTo>
                  <a:pt x="292" y="3306"/>
                </a:moveTo>
                <a:cubicBezTo>
                  <a:pt x="288" y="3306"/>
                  <a:pt x="284" y="3308"/>
                  <a:pt x="281" y="3311"/>
                </a:cubicBezTo>
                <a:cubicBezTo>
                  <a:pt x="257" y="3311"/>
                  <a:pt x="245" y="3334"/>
                  <a:pt x="245" y="3345"/>
                </a:cubicBezTo>
                <a:cubicBezTo>
                  <a:pt x="269" y="3428"/>
                  <a:pt x="281" y="3509"/>
                  <a:pt x="304" y="3579"/>
                </a:cubicBezTo>
                <a:cubicBezTo>
                  <a:pt x="304" y="3603"/>
                  <a:pt x="315" y="3615"/>
                  <a:pt x="339" y="3615"/>
                </a:cubicBezTo>
                <a:cubicBezTo>
                  <a:pt x="362" y="3603"/>
                  <a:pt x="374" y="3592"/>
                  <a:pt x="374" y="3568"/>
                </a:cubicBezTo>
                <a:cubicBezTo>
                  <a:pt x="351" y="3486"/>
                  <a:pt x="339" y="3416"/>
                  <a:pt x="315" y="3334"/>
                </a:cubicBezTo>
                <a:cubicBezTo>
                  <a:pt x="315" y="3317"/>
                  <a:pt x="303" y="3306"/>
                  <a:pt x="292" y="3306"/>
                </a:cubicBezTo>
                <a:close/>
                <a:moveTo>
                  <a:pt x="386" y="3767"/>
                </a:moveTo>
                <a:cubicBezTo>
                  <a:pt x="362" y="3779"/>
                  <a:pt x="351" y="3790"/>
                  <a:pt x="351" y="3813"/>
                </a:cubicBezTo>
                <a:cubicBezTo>
                  <a:pt x="374" y="3896"/>
                  <a:pt x="398" y="3966"/>
                  <a:pt x="409" y="4047"/>
                </a:cubicBezTo>
                <a:cubicBezTo>
                  <a:pt x="421" y="4059"/>
                  <a:pt x="432" y="4071"/>
                  <a:pt x="444" y="4071"/>
                </a:cubicBezTo>
                <a:lnTo>
                  <a:pt x="456" y="4071"/>
                </a:lnTo>
                <a:cubicBezTo>
                  <a:pt x="479" y="4059"/>
                  <a:pt x="491" y="4047"/>
                  <a:pt x="479" y="4024"/>
                </a:cubicBezTo>
                <a:cubicBezTo>
                  <a:pt x="456" y="3954"/>
                  <a:pt x="444" y="3872"/>
                  <a:pt x="421" y="3802"/>
                </a:cubicBezTo>
                <a:cubicBezTo>
                  <a:pt x="421" y="3779"/>
                  <a:pt x="398" y="3767"/>
                  <a:pt x="386" y="3767"/>
                </a:cubicBezTo>
                <a:close/>
                <a:moveTo>
                  <a:pt x="519" y="4230"/>
                </a:moveTo>
                <a:cubicBezTo>
                  <a:pt x="514" y="4230"/>
                  <a:pt x="509" y="4231"/>
                  <a:pt x="503" y="4234"/>
                </a:cubicBezTo>
                <a:cubicBezTo>
                  <a:pt x="479" y="4234"/>
                  <a:pt x="468" y="4258"/>
                  <a:pt x="479" y="4270"/>
                </a:cubicBezTo>
                <a:cubicBezTo>
                  <a:pt x="503" y="4351"/>
                  <a:pt x="526" y="4422"/>
                  <a:pt x="549" y="4504"/>
                </a:cubicBezTo>
                <a:cubicBezTo>
                  <a:pt x="549" y="4515"/>
                  <a:pt x="561" y="4527"/>
                  <a:pt x="585" y="4527"/>
                </a:cubicBezTo>
                <a:lnTo>
                  <a:pt x="596" y="4527"/>
                </a:lnTo>
                <a:cubicBezTo>
                  <a:pt x="608" y="4515"/>
                  <a:pt x="619" y="4504"/>
                  <a:pt x="619" y="4481"/>
                </a:cubicBezTo>
                <a:cubicBezTo>
                  <a:pt x="585" y="4398"/>
                  <a:pt x="573" y="4328"/>
                  <a:pt x="549" y="4258"/>
                </a:cubicBezTo>
                <a:cubicBezTo>
                  <a:pt x="541" y="4241"/>
                  <a:pt x="532" y="4230"/>
                  <a:pt x="519" y="4230"/>
                </a:cubicBezTo>
                <a:close/>
                <a:moveTo>
                  <a:pt x="643" y="4679"/>
                </a:moveTo>
                <a:cubicBezTo>
                  <a:pt x="619" y="4691"/>
                  <a:pt x="619" y="4714"/>
                  <a:pt x="619" y="4726"/>
                </a:cubicBezTo>
                <a:cubicBezTo>
                  <a:pt x="643" y="4796"/>
                  <a:pt x="678" y="4878"/>
                  <a:pt x="702" y="4948"/>
                </a:cubicBezTo>
                <a:cubicBezTo>
                  <a:pt x="702" y="4972"/>
                  <a:pt x="713" y="4972"/>
                  <a:pt x="736" y="4972"/>
                </a:cubicBezTo>
                <a:lnTo>
                  <a:pt x="749" y="4972"/>
                </a:lnTo>
                <a:cubicBezTo>
                  <a:pt x="760" y="4960"/>
                  <a:pt x="772" y="4948"/>
                  <a:pt x="772" y="4925"/>
                </a:cubicBezTo>
                <a:cubicBezTo>
                  <a:pt x="736" y="4855"/>
                  <a:pt x="713" y="4772"/>
                  <a:pt x="690" y="4702"/>
                </a:cubicBezTo>
                <a:cubicBezTo>
                  <a:pt x="678" y="4691"/>
                  <a:pt x="666" y="4679"/>
                  <a:pt x="643" y="4679"/>
                </a:cubicBezTo>
                <a:close/>
                <a:moveTo>
                  <a:pt x="807" y="5123"/>
                </a:moveTo>
                <a:cubicBezTo>
                  <a:pt x="783" y="5136"/>
                  <a:pt x="783" y="5159"/>
                  <a:pt x="783" y="5170"/>
                </a:cubicBezTo>
                <a:cubicBezTo>
                  <a:pt x="819" y="5253"/>
                  <a:pt x="842" y="5323"/>
                  <a:pt x="877" y="5393"/>
                </a:cubicBezTo>
                <a:cubicBezTo>
                  <a:pt x="877" y="5404"/>
                  <a:pt x="900" y="5416"/>
                  <a:pt x="912" y="5416"/>
                </a:cubicBezTo>
                <a:lnTo>
                  <a:pt x="924" y="5416"/>
                </a:lnTo>
                <a:cubicBezTo>
                  <a:pt x="936" y="5404"/>
                  <a:pt x="947" y="5381"/>
                  <a:pt x="947" y="5370"/>
                </a:cubicBezTo>
                <a:cubicBezTo>
                  <a:pt x="912" y="5287"/>
                  <a:pt x="877" y="5217"/>
                  <a:pt x="853" y="5147"/>
                </a:cubicBezTo>
                <a:cubicBezTo>
                  <a:pt x="842" y="5123"/>
                  <a:pt x="819" y="5123"/>
                  <a:pt x="807" y="5123"/>
                </a:cubicBezTo>
                <a:close/>
                <a:moveTo>
                  <a:pt x="1007" y="5563"/>
                </a:moveTo>
                <a:cubicBezTo>
                  <a:pt x="1002" y="5563"/>
                  <a:pt x="997" y="5565"/>
                  <a:pt x="994" y="5568"/>
                </a:cubicBezTo>
                <a:cubicBezTo>
                  <a:pt x="970" y="5568"/>
                  <a:pt x="970" y="5591"/>
                  <a:pt x="970" y="5615"/>
                </a:cubicBezTo>
                <a:lnTo>
                  <a:pt x="1076" y="5825"/>
                </a:lnTo>
                <a:cubicBezTo>
                  <a:pt x="1087" y="5837"/>
                  <a:pt x="1100" y="5849"/>
                  <a:pt x="1111" y="5849"/>
                </a:cubicBezTo>
                <a:cubicBezTo>
                  <a:pt x="1111" y="5849"/>
                  <a:pt x="1123" y="5849"/>
                  <a:pt x="1123" y="5837"/>
                </a:cubicBezTo>
                <a:cubicBezTo>
                  <a:pt x="1146" y="5837"/>
                  <a:pt x="1146" y="5814"/>
                  <a:pt x="1134" y="5791"/>
                </a:cubicBezTo>
                <a:cubicBezTo>
                  <a:pt x="1100" y="5720"/>
                  <a:pt x="1076" y="5650"/>
                  <a:pt x="1041" y="5580"/>
                </a:cubicBezTo>
                <a:cubicBezTo>
                  <a:pt x="1033" y="5571"/>
                  <a:pt x="1019" y="5563"/>
                  <a:pt x="1007" y="5563"/>
                </a:cubicBezTo>
                <a:close/>
                <a:moveTo>
                  <a:pt x="1217" y="5984"/>
                </a:moveTo>
                <a:cubicBezTo>
                  <a:pt x="1212" y="5984"/>
                  <a:pt x="1208" y="5986"/>
                  <a:pt x="1204" y="5989"/>
                </a:cubicBezTo>
                <a:cubicBezTo>
                  <a:pt x="1181" y="6001"/>
                  <a:pt x="1181" y="6025"/>
                  <a:pt x="1181" y="6036"/>
                </a:cubicBezTo>
                <a:cubicBezTo>
                  <a:pt x="1216" y="6106"/>
                  <a:pt x="1263" y="6176"/>
                  <a:pt x="1298" y="6246"/>
                </a:cubicBezTo>
                <a:cubicBezTo>
                  <a:pt x="1310" y="6258"/>
                  <a:pt x="1321" y="6258"/>
                  <a:pt x="1333" y="6258"/>
                </a:cubicBezTo>
                <a:lnTo>
                  <a:pt x="1345" y="6258"/>
                </a:lnTo>
                <a:cubicBezTo>
                  <a:pt x="1368" y="6246"/>
                  <a:pt x="1368" y="6223"/>
                  <a:pt x="1357" y="6212"/>
                </a:cubicBezTo>
                <a:lnTo>
                  <a:pt x="1251" y="6001"/>
                </a:lnTo>
                <a:cubicBezTo>
                  <a:pt x="1243" y="5993"/>
                  <a:pt x="1229" y="5984"/>
                  <a:pt x="1217" y="5984"/>
                </a:cubicBezTo>
                <a:close/>
                <a:moveTo>
                  <a:pt x="1451" y="6394"/>
                </a:moveTo>
                <a:cubicBezTo>
                  <a:pt x="1446" y="6394"/>
                  <a:pt x="1442" y="6395"/>
                  <a:pt x="1438" y="6399"/>
                </a:cubicBezTo>
                <a:cubicBezTo>
                  <a:pt x="1415" y="6410"/>
                  <a:pt x="1415" y="6433"/>
                  <a:pt x="1427" y="6446"/>
                </a:cubicBezTo>
                <a:cubicBezTo>
                  <a:pt x="1462" y="6516"/>
                  <a:pt x="1508" y="6586"/>
                  <a:pt x="1544" y="6656"/>
                </a:cubicBezTo>
                <a:cubicBezTo>
                  <a:pt x="1555" y="6667"/>
                  <a:pt x="1567" y="6667"/>
                  <a:pt x="1579" y="6667"/>
                </a:cubicBezTo>
                <a:lnTo>
                  <a:pt x="1602" y="6667"/>
                </a:lnTo>
                <a:cubicBezTo>
                  <a:pt x="1614" y="6656"/>
                  <a:pt x="1614" y="6633"/>
                  <a:pt x="1614" y="6609"/>
                </a:cubicBezTo>
                <a:cubicBezTo>
                  <a:pt x="1567" y="6550"/>
                  <a:pt x="1521" y="6480"/>
                  <a:pt x="1485" y="6410"/>
                </a:cubicBezTo>
                <a:cubicBezTo>
                  <a:pt x="1477" y="6402"/>
                  <a:pt x="1463" y="6394"/>
                  <a:pt x="1451" y="6394"/>
                </a:cubicBezTo>
                <a:close/>
                <a:moveTo>
                  <a:pt x="1709" y="6791"/>
                </a:moveTo>
                <a:cubicBezTo>
                  <a:pt x="1704" y="6791"/>
                  <a:pt x="1699" y="6793"/>
                  <a:pt x="1696" y="6797"/>
                </a:cubicBezTo>
                <a:cubicBezTo>
                  <a:pt x="1672" y="6808"/>
                  <a:pt x="1672" y="6831"/>
                  <a:pt x="1684" y="6843"/>
                </a:cubicBezTo>
                <a:cubicBezTo>
                  <a:pt x="1731" y="6914"/>
                  <a:pt x="1778" y="6984"/>
                  <a:pt x="1825" y="7042"/>
                </a:cubicBezTo>
                <a:cubicBezTo>
                  <a:pt x="1836" y="7054"/>
                  <a:pt x="1836" y="7054"/>
                  <a:pt x="1848" y="7054"/>
                </a:cubicBezTo>
                <a:cubicBezTo>
                  <a:pt x="1859" y="7054"/>
                  <a:pt x="1872" y="7054"/>
                  <a:pt x="1872" y="7042"/>
                </a:cubicBezTo>
                <a:cubicBezTo>
                  <a:pt x="1895" y="7030"/>
                  <a:pt x="1895" y="7018"/>
                  <a:pt x="1883" y="6995"/>
                </a:cubicBezTo>
                <a:cubicBezTo>
                  <a:pt x="1836" y="6937"/>
                  <a:pt x="1789" y="6878"/>
                  <a:pt x="1742" y="6808"/>
                </a:cubicBezTo>
                <a:cubicBezTo>
                  <a:pt x="1734" y="6800"/>
                  <a:pt x="1721" y="6791"/>
                  <a:pt x="1709" y="6791"/>
                </a:cubicBezTo>
                <a:close/>
                <a:moveTo>
                  <a:pt x="2000" y="7174"/>
                </a:moveTo>
                <a:cubicBezTo>
                  <a:pt x="1991" y="7174"/>
                  <a:pt x="1982" y="7176"/>
                  <a:pt x="1976" y="7182"/>
                </a:cubicBezTo>
                <a:cubicBezTo>
                  <a:pt x="1965" y="7194"/>
                  <a:pt x="1953" y="7218"/>
                  <a:pt x="1976" y="7229"/>
                </a:cubicBezTo>
                <a:cubicBezTo>
                  <a:pt x="2023" y="7288"/>
                  <a:pt x="2070" y="7346"/>
                  <a:pt x="2129" y="7405"/>
                </a:cubicBezTo>
                <a:cubicBezTo>
                  <a:pt x="2129" y="7416"/>
                  <a:pt x="2140" y="7428"/>
                  <a:pt x="2152" y="7428"/>
                </a:cubicBezTo>
                <a:cubicBezTo>
                  <a:pt x="2163" y="7428"/>
                  <a:pt x="2163" y="7416"/>
                  <a:pt x="2176" y="7416"/>
                </a:cubicBezTo>
                <a:cubicBezTo>
                  <a:pt x="2187" y="7405"/>
                  <a:pt x="2187" y="7381"/>
                  <a:pt x="2176" y="7358"/>
                </a:cubicBezTo>
                <a:cubicBezTo>
                  <a:pt x="2129" y="7299"/>
                  <a:pt x="2070" y="7241"/>
                  <a:pt x="2023" y="7182"/>
                </a:cubicBezTo>
                <a:cubicBezTo>
                  <a:pt x="2018" y="7176"/>
                  <a:pt x="2009" y="7174"/>
                  <a:pt x="2000" y="7174"/>
                </a:cubicBezTo>
                <a:close/>
                <a:moveTo>
                  <a:pt x="2314" y="7525"/>
                </a:moveTo>
                <a:cubicBezTo>
                  <a:pt x="2304" y="7525"/>
                  <a:pt x="2292" y="7527"/>
                  <a:pt x="2280" y="7533"/>
                </a:cubicBezTo>
                <a:cubicBezTo>
                  <a:pt x="2269" y="7545"/>
                  <a:pt x="2269" y="7569"/>
                  <a:pt x="2280" y="7592"/>
                </a:cubicBezTo>
                <a:cubicBezTo>
                  <a:pt x="2339" y="7639"/>
                  <a:pt x="2397" y="7697"/>
                  <a:pt x="2456" y="7756"/>
                </a:cubicBezTo>
                <a:cubicBezTo>
                  <a:pt x="2456" y="7767"/>
                  <a:pt x="2468" y="7767"/>
                  <a:pt x="2480" y="7767"/>
                </a:cubicBezTo>
                <a:cubicBezTo>
                  <a:pt x="2480" y="7767"/>
                  <a:pt x="2491" y="7767"/>
                  <a:pt x="2503" y="7756"/>
                </a:cubicBezTo>
                <a:cubicBezTo>
                  <a:pt x="2514" y="7744"/>
                  <a:pt x="2514" y="7720"/>
                  <a:pt x="2503" y="7709"/>
                </a:cubicBezTo>
                <a:cubicBezTo>
                  <a:pt x="2444" y="7650"/>
                  <a:pt x="2386" y="7592"/>
                  <a:pt x="2339" y="7533"/>
                </a:cubicBezTo>
                <a:cubicBezTo>
                  <a:pt x="2333" y="7527"/>
                  <a:pt x="2324" y="7525"/>
                  <a:pt x="2314" y="7525"/>
                </a:cubicBezTo>
                <a:close/>
                <a:moveTo>
                  <a:pt x="2643" y="7864"/>
                </a:moveTo>
                <a:cubicBezTo>
                  <a:pt x="2634" y="7864"/>
                  <a:pt x="2626" y="7867"/>
                  <a:pt x="2620" y="7873"/>
                </a:cubicBezTo>
                <a:cubicBezTo>
                  <a:pt x="2608" y="7884"/>
                  <a:pt x="2608" y="7907"/>
                  <a:pt x="2620" y="7919"/>
                </a:cubicBezTo>
                <a:cubicBezTo>
                  <a:pt x="2678" y="7977"/>
                  <a:pt x="2737" y="8024"/>
                  <a:pt x="2807" y="8083"/>
                </a:cubicBezTo>
                <a:lnTo>
                  <a:pt x="2831" y="8083"/>
                </a:lnTo>
                <a:cubicBezTo>
                  <a:pt x="2831" y="8083"/>
                  <a:pt x="2842" y="8083"/>
                  <a:pt x="2854" y="8071"/>
                </a:cubicBezTo>
                <a:cubicBezTo>
                  <a:pt x="2865" y="8060"/>
                  <a:pt x="2865" y="8036"/>
                  <a:pt x="2842" y="8024"/>
                </a:cubicBezTo>
                <a:cubicBezTo>
                  <a:pt x="2784" y="7977"/>
                  <a:pt x="2725" y="7919"/>
                  <a:pt x="2667" y="7873"/>
                </a:cubicBezTo>
                <a:cubicBezTo>
                  <a:pt x="2661" y="7867"/>
                  <a:pt x="2652" y="7864"/>
                  <a:pt x="2643" y="7864"/>
                </a:cubicBezTo>
                <a:close/>
                <a:moveTo>
                  <a:pt x="3006" y="8168"/>
                </a:moveTo>
                <a:cubicBezTo>
                  <a:pt x="2997" y="8168"/>
                  <a:pt x="2988" y="8171"/>
                  <a:pt x="2982" y="8177"/>
                </a:cubicBezTo>
                <a:cubicBezTo>
                  <a:pt x="2971" y="8200"/>
                  <a:pt x="2971" y="8224"/>
                  <a:pt x="2982" y="8235"/>
                </a:cubicBezTo>
                <a:cubicBezTo>
                  <a:pt x="3052" y="8282"/>
                  <a:pt x="3111" y="8328"/>
                  <a:pt x="3182" y="8375"/>
                </a:cubicBezTo>
                <a:lnTo>
                  <a:pt x="3193" y="8375"/>
                </a:lnTo>
                <a:cubicBezTo>
                  <a:pt x="3205" y="8375"/>
                  <a:pt x="3216" y="8375"/>
                  <a:pt x="3228" y="8364"/>
                </a:cubicBezTo>
                <a:cubicBezTo>
                  <a:pt x="3240" y="8352"/>
                  <a:pt x="3228" y="8328"/>
                  <a:pt x="3216" y="8317"/>
                </a:cubicBezTo>
                <a:cubicBezTo>
                  <a:pt x="3158" y="8270"/>
                  <a:pt x="3088" y="8224"/>
                  <a:pt x="3029" y="8177"/>
                </a:cubicBezTo>
                <a:cubicBezTo>
                  <a:pt x="3023" y="8171"/>
                  <a:pt x="3015" y="8168"/>
                  <a:pt x="3006" y="8168"/>
                </a:cubicBezTo>
                <a:close/>
                <a:moveTo>
                  <a:pt x="9451" y="8378"/>
                </a:moveTo>
                <a:cubicBezTo>
                  <a:pt x="9428" y="8378"/>
                  <a:pt x="9404" y="8381"/>
                  <a:pt x="9381" y="8387"/>
                </a:cubicBezTo>
                <a:cubicBezTo>
                  <a:pt x="9358" y="8387"/>
                  <a:pt x="9345" y="8411"/>
                  <a:pt x="9358" y="8422"/>
                </a:cubicBezTo>
                <a:cubicBezTo>
                  <a:pt x="9358" y="8445"/>
                  <a:pt x="9381" y="8458"/>
                  <a:pt x="9392" y="8458"/>
                </a:cubicBezTo>
                <a:cubicBezTo>
                  <a:pt x="9410" y="8451"/>
                  <a:pt x="9428" y="8448"/>
                  <a:pt x="9445" y="8448"/>
                </a:cubicBezTo>
                <a:cubicBezTo>
                  <a:pt x="9463" y="8448"/>
                  <a:pt x="9480" y="8451"/>
                  <a:pt x="9498" y="8458"/>
                </a:cubicBezTo>
                <a:cubicBezTo>
                  <a:pt x="9533" y="8469"/>
                  <a:pt x="9556" y="8481"/>
                  <a:pt x="9579" y="8504"/>
                </a:cubicBezTo>
                <a:cubicBezTo>
                  <a:pt x="9579" y="8504"/>
                  <a:pt x="9592" y="8516"/>
                  <a:pt x="9603" y="8516"/>
                </a:cubicBezTo>
                <a:cubicBezTo>
                  <a:pt x="9615" y="8516"/>
                  <a:pt x="9626" y="8516"/>
                  <a:pt x="9626" y="8504"/>
                </a:cubicBezTo>
                <a:cubicBezTo>
                  <a:pt x="9638" y="8492"/>
                  <a:pt x="9638" y="8469"/>
                  <a:pt x="9626" y="8458"/>
                </a:cubicBezTo>
                <a:cubicBezTo>
                  <a:pt x="9603" y="8422"/>
                  <a:pt x="9568" y="8399"/>
                  <a:pt x="9521" y="8387"/>
                </a:cubicBezTo>
                <a:cubicBezTo>
                  <a:pt x="9498" y="8381"/>
                  <a:pt x="9475" y="8378"/>
                  <a:pt x="9451" y="8378"/>
                </a:cubicBezTo>
                <a:close/>
                <a:moveTo>
                  <a:pt x="3382" y="8448"/>
                </a:moveTo>
                <a:cubicBezTo>
                  <a:pt x="3372" y="8448"/>
                  <a:pt x="3363" y="8451"/>
                  <a:pt x="3357" y="8458"/>
                </a:cubicBezTo>
                <a:cubicBezTo>
                  <a:pt x="3345" y="8481"/>
                  <a:pt x="3357" y="8504"/>
                  <a:pt x="3369" y="8516"/>
                </a:cubicBezTo>
                <a:cubicBezTo>
                  <a:pt x="3439" y="8551"/>
                  <a:pt x="3497" y="8598"/>
                  <a:pt x="3567" y="8645"/>
                </a:cubicBezTo>
                <a:lnTo>
                  <a:pt x="3591" y="8645"/>
                </a:lnTo>
                <a:cubicBezTo>
                  <a:pt x="3603" y="8645"/>
                  <a:pt x="3614" y="8645"/>
                  <a:pt x="3614" y="8633"/>
                </a:cubicBezTo>
                <a:cubicBezTo>
                  <a:pt x="3626" y="8609"/>
                  <a:pt x="3626" y="8586"/>
                  <a:pt x="3614" y="8586"/>
                </a:cubicBezTo>
                <a:cubicBezTo>
                  <a:pt x="3544" y="8539"/>
                  <a:pt x="3474" y="8492"/>
                  <a:pt x="3416" y="8458"/>
                </a:cubicBezTo>
                <a:cubicBezTo>
                  <a:pt x="3404" y="8451"/>
                  <a:pt x="3392" y="8448"/>
                  <a:pt x="3382" y="8448"/>
                </a:cubicBezTo>
                <a:close/>
                <a:moveTo>
                  <a:pt x="9194" y="8519"/>
                </a:moveTo>
                <a:cubicBezTo>
                  <a:pt x="9185" y="8519"/>
                  <a:pt x="9176" y="8522"/>
                  <a:pt x="9170" y="8528"/>
                </a:cubicBezTo>
                <a:cubicBezTo>
                  <a:pt x="9124" y="8586"/>
                  <a:pt x="9077" y="8656"/>
                  <a:pt x="9030" y="8726"/>
                </a:cubicBezTo>
                <a:cubicBezTo>
                  <a:pt x="9018" y="8749"/>
                  <a:pt x="9030" y="8773"/>
                  <a:pt x="9041" y="8785"/>
                </a:cubicBezTo>
                <a:lnTo>
                  <a:pt x="9065" y="8785"/>
                </a:lnTo>
                <a:cubicBezTo>
                  <a:pt x="9077" y="8785"/>
                  <a:pt x="9088" y="8773"/>
                  <a:pt x="9088" y="8762"/>
                </a:cubicBezTo>
                <a:cubicBezTo>
                  <a:pt x="9135" y="8691"/>
                  <a:pt x="9170" y="8621"/>
                  <a:pt x="9217" y="8575"/>
                </a:cubicBezTo>
                <a:cubicBezTo>
                  <a:pt x="9229" y="8562"/>
                  <a:pt x="9229" y="8539"/>
                  <a:pt x="9217" y="8528"/>
                </a:cubicBezTo>
                <a:cubicBezTo>
                  <a:pt x="9211" y="8522"/>
                  <a:pt x="9202" y="8519"/>
                  <a:pt x="9194" y="8519"/>
                </a:cubicBezTo>
                <a:close/>
                <a:moveTo>
                  <a:pt x="3793" y="8698"/>
                </a:moveTo>
                <a:cubicBezTo>
                  <a:pt x="3778" y="8698"/>
                  <a:pt x="3766" y="8706"/>
                  <a:pt x="3766" y="8715"/>
                </a:cubicBezTo>
                <a:cubicBezTo>
                  <a:pt x="3754" y="8726"/>
                  <a:pt x="3754" y="8749"/>
                  <a:pt x="3778" y="8762"/>
                </a:cubicBezTo>
                <a:cubicBezTo>
                  <a:pt x="3848" y="8808"/>
                  <a:pt x="3918" y="8843"/>
                  <a:pt x="3977" y="8879"/>
                </a:cubicBezTo>
                <a:cubicBezTo>
                  <a:pt x="3988" y="8879"/>
                  <a:pt x="3988" y="8890"/>
                  <a:pt x="4000" y="8890"/>
                </a:cubicBezTo>
                <a:cubicBezTo>
                  <a:pt x="4012" y="8890"/>
                  <a:pt x="4024" y="8879"/>
                  <a:pt x="4035" y="8866"/>
                </a:cubicBezTo>
                <a:cubicBezTo>
                  <a:pt x="4035" y="8843"/>
                  <a:pt x="4035" y="8832"/>
                  <a:pt x="4012" y="8820"/>
                </a:cubicBezTo>
                <a:cubicBezTo>
                  <a:pt x="3954" y="8785"/>
                  <a:pt x="3883" y="8738"/>
                  <a:pt x="3813" y="8703"/>
                </a:cubicBezTo>
                <a:cubicBezTo>
                  <a:pt x="3806" y="8699"/>
                  <a:pt x="3800" y="8698"/>
                  <a:pt x="3793" y="8698"/>
                </a:cubicBezTo>
                <a:close/>
                <a:moveTo>
                  <a:pt x="9633" y="8663"/>
                </a:moveTo>
                <a:cubicBezTo>
                  <a:pt x="9620" y="8663"/>
                  <a:pt x="9612" y="8674"/>
                  <a:pt x="9603" y="8691"/>
                </a:cubicBezTo>
                <a:cubicBezTo>
                  <a:pt x="9579" y="8749"/>
                  <a:pt x="9545" y="8820"/>
                  <a:pt x="9498" y="8890"/>
                </a:cubicBezTo>
                <a:cubicBezTo>
                  <a:pt x="9486" y="8902"/>
                  <a:pt x="9486" y="8925"/>
                  <a:pt x="9498" y="8937"/>
                </a:cubicBezTo>
                <a:cubicBezTo>
                  <a:pt x="9509" y="8937"/>
                  <a:pt x="9521" y="8949"/>
                  <a:pt x="9521" y="8949"/>
                </a:cubicBezTo>
                <a:cubicBezTo>
                  <a:pt x="9533" y="8949"/>
                  <a:pt x="9545" y="8937"/>
                  <a:pt x="9556" y="8925"/>
                </a:cubicBezTo>
                <a:cubicBezTo>
                  <a:pt x="9615" y="8855"/>
                  <a:pt x="9650" y="8785"/>
                  <a:pt x="9673" y="8715"/>
                </a:cubicBezTo>
                <a:cubicBezTo>
                  <a:pt x="9673" y="8691"/>
                  <a:pt x="9662" y="8668"/>
                  <a:pt x="9650" y="8668"/>
                </a:cubicBezTo>
                <a:cubicBezTo>
                  <a:pt x="9643" y="8665"/>
                  <a:pt x="9638" y="8663"/>
                  <a:pt x="9633" y="8663"/>
                </a:cubicBezTo>
                <a:close/>
                <a:moveTo>
                  <a:pt x="4222" y="8925"/>
                </a:moveTo>
                <a:cubicBezTo>
                  <a:pt x="4211" y="8925"/>
                  <a:pt x="4188" y="8925"/>
                  <a:pt x="4175" y="8949"/>
                </a:cubicBezTo>
                <a:cubicBezTo>
                  <a:pt x="4164" y="8960"/>
                  <a:pt x="4175" y="8983"/>
                  <a:pt x="4188" y="8996"/>
                </a:cubicBezTo>
                <a:cubicBezTo>
                  <a:pt x="4258" y="9030"/>
                  <a:pt x="4339" y="9066"/>
                  <a:pt x="4409" y="9100"/>
                </a:cubicBezTo>
                <a:lnTo>
                  <a:pt x="4421" y="9100"/>
                </a:lnTo>
                <a:cubicBezTo>
                  <a:pt x="4433" y="9100"/>
                  <a:pt x="4445" y="9100"/>
                  <a:pt x="4456" y="9077"/>
                </a:cubicBezTo>
                <a:cubicBezTo>
                  <a:pt x="4456" y="9066"/>
                  <a:pt x="4456" y="9042"/>
                  <a:pt x="4433" y="9030"/>
                </a:cubicBezTo>
                <a:cubicBezTo>
                  <a:pt x="4363" y="9007"/>
                  <a:pt x="4292" y="8960"/>
                  <a:pt x="4222" y="8925"/>
                </a:cubicBezTo>
                <a:close/>
                <a:moveTo>
                  <a:pt x="8967" y="8932"/>
                </a:moveTo>
                <a:cubicBezTo>
                  <a:pt x="8954" y="8932"/>
                  <a:pt x="8945" y="8943"/>
                  <a:pt x="8937" y="8960"/>
                </a:cubicBezTo>
                <a:cubicBezTo>
                  <a:pt x="8913" y="9030"/>
                  <a:pt x="8890" y="9100"/>
                  <a:pt x="8878" y="9183"/>
                </a:cubicBezTo>
                <a:cubicBezTo>
                  <a:pt x="8866" y="9206"/>
                  <a:pt x="8878" y="9230"/>
                  <a:pt x="8901" y="9230"/>
                </a:cubicBezTo>
                <a:lnTo>
                  <a:pt x="8913" y="9230"/>
                </a:lnTo>
                <a:cubicBezTo>
                  <a:pt x="8924" y="9230"/>
                  <a:pt x="8937" y="9217"/>
                  <a:pt x="8948" y="9206"/>
                </a:cubicBezTo>
                <a:cubicBezTo>
                  <a:pt x="8960" y="9124"/>
                  <a:pt x="8983" y="9054"/>
                  <a:pt x="9007" y="8972"/>
                </a:cubicBezTo>
                <a:cubicBezTo>
                  <a:pt x="9007" y="8960"/>
                  <a:pt x="8995" y="8937"/>
                  <a:pt x="8983" y="8937"/>
                </a:cubicBezTo>
                <a:cubicBezTo>
                  <a:pt x="8977" y="8934"/>
                  <a:pt x="8972" y="8932"/>
                  <a:pt x="8967" y="8932"/>
                </a:cubicBezTo>
                <a:close/>
                <a:moveTo>
                  <a:pt x="9368" y="9045"/>
                </a:moveTo>
                <a:cubicBezTo>
                  <a:pt x="9358" y="9045"/>
                  <a:pt x="9346" y="9048"/>
                  <a:pt x="9334" y="9054"/>
                </a:cubicBezTo>
                <a:cubicBezTo>
                  <a:pt x="9287" y="9100"/>
                  <a:pt x="9229" y="9159"/>
                  <a:pt x="9158" y="9194"/>
                </a:cubicBezTo>
                <a:cubicBezTo>
                  <a:pt x="9147" y="9206"/>
                  <a:pt x="9135" y="9230"/>
                  <a:pt x="9147" y="9253"/>
                </a:cubicBezTo>
                <a:cubicBezTo>
                  <a:pt x="9158" y="9264"/>
                  <a:pt x="9170" y="9264"/>
                  <a:pt x="9182" y="9264"/>
                </a:cubicBezTo>
                <a:cubicBezTo>
                  <a:pt x="9182" y="9264"/>
                  <a:pt x="9194" y="9264"/>
                  <a:pt x="9194" y="9253"/>
                </a:cubicBezTo>
                <a:cubicBezTo>
                  <a:pt x="9264" y="9206"/>
                  <a:pt x="9334" y="9159"/>
                  <a:pt x="9392" y="9113"/>
                </a:cubicBezTo>
                <a:cubicBezTo>
                  <a:pt x="9404" y="9089"/>
                  <a:pt x="9404" y="9077"/>
                  <a:pt x="9392" y="9054"/>
                </a:cubicBezTo>
                <a:cubicBezTo>
                  <a:pt x="9387" y="9048"/>
                  <a:pt x="9378" y="9045"/>
                  <a:pt x="9368" y="9045"/>
                </a:cubicBezTo>
                <a:close/>
                <a:moveTo>
                  <a:pt x="4631" y="9131"/>
                </a:moveTo>
                <a:cubicBezTo>
                  <a:pt x="4619" y="9131"/>
                  <a:pt x="4605" y="9139"/>
                  <a:pt x="4596" y="9147"/>
                </a:cubicBezTo>
                <a:cubicBezTo>
                  <a:pt x="4596" y="9171"/>
                  <a:pt x="4596" y="9194"/>
                  <a:pt x="4620" y="9206"/>
                </a:cubicBezTo>
                <a:cubicBezTo>
                  <a:pt x="4690" y="9230"/>
                  <a:pt x="4760" y="9264"/>
                  <a:pt x="4843" y="9300"/>
                </a:cubicBezTo>
                <a:lnTo>
                  <a:pt x="4854" y="9300"/>
                </a:lnTo>
                <a:cubicBezTo>
                  <a:pt x="4866" y="9300"/>
                  <a:pt x="4877" y="9288"/>
                  <a:pt x="4889" y="9276"/>
                </a:cubicBezTo>
                <a:cubicBezTo>
                  <a:pt x="4889" y="9253"/>
                  <a:pt x="4889" y="9241"/>
                  <a:pt x="4866" y="9230"/>
                </a:cubicBezTo>
                <a:cubicBezTo>
                  <a:pt x="4796" y="9194"/>
                  <a:pt x="4726" y="9171"/>
                  <a:pt x="4643" y="9136"/>
                </a:cubicBezTo>
                <a:cubicBezTo>
                  <a:pt x="4640" y="9132"/>
                  <a:pt x="4636" y="9131"/>
                  <a:pt x="4631" y="9131"/>
                </a:cubicBezTo>
                <a:close/>
                <a:moveTo>
                  <a:pt x="5068" y="9318"/>
                </a:moveTo>
                <a:cubicBezTo>
                  <a:pt x="5053" y="9318"/>
                  <a:pt x="5041" y="9326"/>
                  <a:pt x="5041" y="9334"/>
                </a:cubicBezTo>
                <a:cubicBezTo>
                  <a:pt x="5030" y="9358"/>
                  <a:pt x="5041" y="9381"/>
                  <a:pt x="5064" y="9381"/>
                </a:cubicBezTo>
                <a:cubicBezTo>
                  <a:pt x="5135" y="9417"/>
                  <a:pt x="5205" y="9440"/>
                  <a:pt x="5287" y="9463"/>
                </a:cubicBezTo>
                <a:lnTo>
                  <a:pt x="5298" y="9463"/>
                </a:lnTo>
                <a:cubicBezTo>
                  <a:pt x="5310" y="9463"/>
                  <a:pt x="5322" y="9463"/>
                  <a:pt x="5334" y="9440"/>
                </a:cubicBezTo>
                <a:cubicBezTo>
                  <a:pt x="5334" y="9428"/>
                  <a:pt x="5322" y="9405"/>
                  <a:pt x="5310" y="9393"/>
                </a:cubicBezTo>
                <a:cubicBezTo>
                  <a:pt x="5228" y="9370"/>
                  <a:pt x="5158" y="9347"/>
                  <a:pt x="5088" y="9323"/>
                </a:cubicBezTo>
                <a:cubicBezTo>
                  <a:pt x="5081" y="9320"/>
                  <a:pt x="5074" y="9318"/>
                  <a:pt x="5068" y="9318"/>
                </a:cubicBezTo>
                <a:close/>
                <a:moveTo>
                  <a:pt x="5514" y="9470"/>
                </a:moveTo>
                <a:cubicBezTo>
                  <a:pt x="5498" y="9470"/>
                  <a:pt x="5485" y="9481"/>
                  <a:pt x="5485" y="9498"/>
                </a:cubicBezTo>
                <a:cubicBezTo>
                  <a:pt x="5474" y="9510"/>
                  <a:pt x="5485" y="9534"/>
                  <a:pt x="5509" y="9545"/>
                </a:cubicBezTo>
                <a:cubicBezTo>
                  <a:pt x="5591" y="9568"/>
                  <a:pt x="5661" y="9592"/>
                  <a:pt x="5743" y="9604"/>
                </a:cubicBezTo>
                <a:cubicBezTo>
                  <a:pt x="5766" y="9604"/>
                  <a:pt x="5778" y="9604"/>
                  <a:pt x="5778" y="9580"/>
                </a:cubicBezTo>
                <a:cubicBezTo>
                  <a:pt x="5790" y="9568"/>
                  <a:pt x="5778" y="9545"/>
                  <a:pt x="5755" y="9534"/>
                </a:cubicBezTo>
                <a:cubicBezTo>
                  <a:pt x="5685" y="9521"/>
                  <a:pt x="5602" y="9498"/>
                  <a:pt x="5532" y="9475"/>
                </a:cubicBezTo>
                <a:cubicBezTo>
                  <a:pt x="5526" y="9472"/>
                  <a:pt x="5520" y="9470"/>
                  <a:pt x="5514" y="9470"/>
                </a:cubicBezTo>
                <a:close/>
                <a:moveTo>
                  <a:pt x="8550" y="9517"/>
                </a:moveTo>
                <a:cubicBezTo>
                  <a:pt x="8546" y="9517"/>
                  <a:pt x="8542" y="9519"/>
                  <a:pt x="8539" y="9521"/>
                </a:cubicBezTo>
                <a:cubicBezTo>
                  <a:pt x="8457" y="9545"/>
                  <a:pt x="8386" y="9568"/>
                  <a:pt x="8316" y="9592"/>
                </a:cubicBezTo>
                <a:cubicBezTo>
                  <a:pt x="8293" y="9592"/>
                  <a:pt x="8282" y="9615"/>
                  <a:pt x="8293" y="9638"/>
                </a:cubicBezTo>
                <a:cubicBezTo>
                  <a:pt x="8293" y="9651"/>
                  <a:pt x="8305" y="9662"/>
                  <a:pt x="8316" y="9662"/>
                </a:cubicBezTo>
                <a:lnTo>
                  <a:pt x="8328" y="9662"/>
                </a:lnTo>
                <a:cubicBezTo>
                  <a:pt x="8410" y="9638"/>
                  <a:pt x="8480" y="9615"/>
                  <a:pt x="8562" y="9580"/>
                </a:cubicBezTo>
                <a:cubicBezTo>
                  <a:pt x="8573" y="9580"/>
                  <a:pt x="8586" y="9557"/>
                  <a:pt x="8586" y="9545"/>
                </a:cubicBezTo>
                <a:cubicBezTo>
                  <a:pt x="8577" y="9528"/>
                  <a:pt x="8562" y="9517"/>
                  <a:pt x="8550" y="9517"/>
                </a:cubicBezTo>
                <a:close/>
                <a:moveTo>
                  <a:pt x="8978" y="9318"/>
                </a:moveTo>
                <a:cubicBezTo>
                  <a:pt x="8973" y="9318"/>
                  <a:pt x="8967" y="9320"/>
                  <a:pt x="8960" y="9323"/>
                </a:cubicBezTo>
                <a:lnTo>
                  <a:pt x="8749" y="9428"/>
                </a:lnTo>
                <a:cubicBezTo>
                  <a:pt x="8737" y="9440"/>
                  <a:pt x="8726" y="9463"/>
                  <a:pt x="8737" y="9475"/>
                </a:cubicBezTo>
                <a:cubicBezTo>
                  <a:pt x="8737" y="9498"/>
                  <a:pt x="8761" y="9498"/>
                  <a:pt x="8784" y="9498"/>
                </a:cubicBezTo>
                <a:cubicBezTo>
                  <a:pt x="8796" y="9487"/>
                  <a:pt x="8807" y="9475"/>
                  <a:pt x="8831" y="9475"/>
                </a:cubicBezTo>
                <a:cubicBezTo>
                  <a:pt x="8820" y="9534"/>
                  <a:pt x="8820" y="9604"/>
                  <a:pt x="8820" y="9662"/>
                </a:cubicBezTo>
                <a:cubicBezTo>
                  <a:pt x="8820" y="9685"/>
                  <a:pt x="8831" y="9697"/>
                  <a:pt x="8854" y="9697"/>
                </a:cubicBezTo>
                <a:cubicBezTo>
                  <a:pt x="8878" y="9697"/>
                  <a:pt x="8890" y="9685"/>
                  <a:pt x="8890" y="9662"/>
                </a:cubicBezTo>
                <a:cubicBezTo>
                  <a:pt x="8890" y="9592"/>
                  <a:pt x="8901" y="9510"/>
                  <a:pt x="8901" y="9440"/>
                </a:cubicBezTo>
                <a:cubicBezTo>
                  <a:pt x="8937" y="9417"/>
                  <a:pt x="8971" y="9405"/>
                  <a:pt x="8995" y="9381"/>
                </a:cubicBezTo>
                <a:cubicBezTo>
                  <a:pt x="9018" y="9381"/>
                  <a:pt x="9018" y="9358"/>
                  <a:pt x="9007" y="9334"/>
                </a:cubicBezTo>
                <a:cubicBezTo>
                  <a:pt x="8998" y="9326"/>
                  <a:pt x="8990" y="9318"/>
                  <a:pt x="8978" y="9318"/>
                </a:cubicBezTo>
                <a:close/>
                <a:moveTo>
                  <a:pt x="5989" y="9592"/>
                </a:moveTo>
                <a:cubicBezTo>
                  <a:pt x="5966" y="9592"/>
                  <a:pt x="5942" y="9604"/>
                  <a:pt x="5942" y="9627"/>
                </a:cubicBezTo>
                <a:cubicBezTo>
                  <a:pt x="5942" y="9638"/>
                  <a:pt x="5953" y="9662"/>
                  <a:pt x="5966" y="9662"/>
                </a:cubicBezTo>
                <a:cubicBezTo>
                  <a:pt x="6047" y="9685"/>
                  <a:pt x="6129" y="9697"/>
                  <a:pt x="6199" y="9721"/>
                </a:cubicBezTo>
                <a:lnTo>
                  <a:pt x="6211" y="9721"/>
                </a:lnTo>
                <a:cubicBezTo>
                  <a:pt x="6223" y="9721"/>
                  <a:pt x="6246" y="9709"/>
                  <a:pt x="6246" y="9685"/>
                </a:cubicBezTo>
                <a:cubicBezTo>
                  <a:pt x="6246" y="9662"/>
                  <a:pt x="6234" y="9651"/>
                  <a:pt x="6211" y="9651"/>
                </a:cubicBezTo>
                <a:cubicBezTo>
                  <a:pt x="6140" y="9627"/>
                  <a:pt x="6059" y="9615"/>
                  <a:pt x="5989" y="9592"/>
                </a:cubicBezTo>
                <a:close/>
                <a:moveTo>
                  <a:pt x="8095" y="9647"/>
                </a:moveTo>
                <a:cubicBezTo>
                  <a:pt x="8091" y="9647"/>
                  <a:pt x="8087" y="9648"/>
                  <a:pt x="8082" y="9651"/>
                </a:cubicBezTo>
                <a:cubicBezTo>
                  <a:pt x="8012" y="9662"/>
                  <a:pt x="7931" y="9674"/>
                  <a:pt x="7848" y="9697"/>
                </a:cubicBezTo>
                <a:cubicBezTo>
                  <a:pt x="7837" y="9697"/>
                  <a:pt x="7825" y="9709"/>
                  <a:pt x="7825" y="9732"/>
                </a:cubicBezTo>
                <a:cubicBezTo>
                  <a:pt x="7825" y="9744"/>
                  <a:pt x="7837" y="9768"/>
                  <a:pt x="7860" y="9768"/>
                </a:cubicBezTo>
                <a:cubicBezTo>
                  <a:pt x="7942" y="9744"/>
                  <a:pt x="8024" y="9732"/>
                  <a:pt x="8094" y="9721"/>
                </a:cubicBezTo>
                <a:cubicBezTo>
                  <a:pt x="8118" y="9709"/>
                  <a:pt x="8129" y="9697"/>
                  <a:pt x="8129" y="9674"/>
                </a:cubicBezTo>
                <a:cubicBezTo>
                  <a:pt x="8120" y="9664"/>
                  <a:pt x="8110" y="9647"/>
                  <a:pt x="8095" y="9647"/>
                </a:cubicBezTo>
                <a:close/>
                <a:moveTo>
                  <a:pt x="6445" y="9685"/>
                </a:moveTo>
                <a:cubicBezTo>
                  <a:pt x="6433" y="9685"/>
                  <a:pt x="6410" y="9697"/>
                  <a:pt x="6410" y="9709"/>
                </a:cubicBezTo>
                <a:cubicBezTo>
                  <a:pt x="6410" y="9732"/>
                  <a:pt x="6421" y="9755"/>
                  <a:pt x="6433" y="9755"/>
                </a:cubicBezTo>
                <a:cubicBezTo>
                  <a:pt x="6515" y="9768"/>
                  <a:pt x="6597" y="9779"/>
                  <a:pt x="6679" y="9779"/>
                </a:cubicBezTo>
                <a:lnTo>
                  <a:pt x="6679" y="9791"/>
                </a:lnTo>
                <a:cubicBezTo>
                  <a:pt x="6691" y="9791"/>
                  <a:pt x="6714" y="9768"/>
                  <a:pt x="6714" y="9755"/>
                </a:cubicBezTo>
                <a:cubicBezTo>
                  <a:pt x="6714" y="9732"/>
                  <a:pt x="6702" y="9721"/>
                  <a:pt x="6679" y="9709"/>
                </a:cubicBezTo>
                <a:cubicBezTo>
                  <a:pt x="6608" y="9709"/>
                  <a:pt x="6527" y="9697"/>
                  <a:pt x="6445" y="9685"/>
                </a:cubicBezTo>
                <a:close/>
                <a:moveTo>
                  <a:pt x="7626" y="9721"/>
                </a:moveTo>
                <a:cubicBezTo>
                  <a:pt x="7544" y="9732"/>
                  <a:pt x="7463" y="9732"/>
                  <a:pt x="7380" y="9732"/>
                </a:cubicBezTo>
                <a:cubicBezTo>
                  <a:pt x="7369" y="9732"/>
                  <a:pt x="7346" y="9755"/>
                  <a:pt x="7357" y="9779"/>
                </a:cubicBezTo>
                <a:cubicBezTo>
                  <a:pt x="7357" y="9791"/>
                  <a:pt x="7369" y="9802"/>
                  <a:pt x="7393" y="9802"/>
                </a:cubicBezTo>
                <a:cubicBezTo>
                  <a:pt x="7474" y="9802"/>
                  <a:pt x="7544" y="9802"/>
                  <a:pt x="7626" y="9791"/>
                </a:cubicBezTo>
                <a:cubicBezTo>
                  <a:pt x="7650" y="9791"/>
                  <a:pt x="7661" y="9768"/>
                  <a:pt x="7661" y="9755"/>
                </a:cubicBezTo>
                <a:cubicBezTo>
                  <a:pt x="7661" y="9732"/>
                  <a:pt x="7638" y="9721"/>
                  <a:pt x="7626" y="9721"/>
                </a:cubicBezTo>
                <a:close/>
                <a:moveTo>
                  <a:pt x="6912" y="9732"/>
                </a:moveTo>
                <a:cubicBezTo>
                  <a:pt x="6901" y="9732"/>
                  <a:pt x="6878" y="9744"/>
                  <a:pt x="6878" y="9768"/>
                </a:cubicBezTo>
                <a:cubicBezTo>
                  <a:pt x="6878" y="9791"/>
                  <a:pt x="6889" y="9802"/>
                  <a:pt x="6912" y="9802"/>
                </a:cubicBezTo>
                <a:cubicBezTo>
                  <a:pt x="6995" y="9814"/>
                  <a:pt x="7076" y="9814"/>
                  <a:pt x="7146" y="9814"/>
                </a:cubicBezTo>
                <a:cubicBezTo>
                  <a:pt x="7170" y="9814"/>
                  <a:pt x="7182" y="9791"/>
                  <a:pt x="7182" y="9779"/>
                </a:cubicBezTo>
                <a:cubicBezTo>
                  <a:pt x="7182" y="9755"/>
                  <a:pt x="7170" y="9744"/>
                  <a:pt x="7146" y="9744"/>
                </a:cubicBezTo>
                <a:cubicBezTo>
                  <a:pt x="7076" y="9744"/>
                  <a:pt x="6995" y="9732"/>
                  <a:pt x="6912" y="9732"/>
                </a:cubicBezTo>
                <a:close/>
                <a:moveTo>
                  <a:pt x="8854" y="9861"/>
                </a:moveTo>
                <a:cubicBezTo>
                  <a:pt x="8831" y="9872"/>
                  <a:pt x="8820" y="9885"/>
                  <a:pt x="8820" y="9908"/>
                </a:cubicBezTo>
                <a:cubicBezTo>
                  <a:pt x="8831" y="9978"/>
                  <a:pt x="8831" y="10060"/>
                  <a:pt x="8843" y="10142"/>
                </a:cubicBezTo>
                <a:cubicBezTo>
                  <a:pt x="8843" y="10165"/>
                  <a:pt x="8866" y="10177"/>
                  <a:pt x="8878" y="10177"/>
                </a:cubicBezTo>
                <a:lnTo>
                  <a:pt x="8890" y="10177"/>
                </a:lnTo>
                <a:cubicBezTo>
                  <a:pt x="8901" y="10165"/>
                  <a:pt x="8924" y="10153"/>
                  <a:pt x="8913" y="10130"/>
                </a:cubicBezTo>
                <a:cubicBezTo>
                  <a:pt x="8901" y="10060"/>
                  <a:pt x="8901" y="9978"/>
                  <a:pt x="8890" y="9896"/>
                </a:cubicBezTo>
                <a:cubicBezTo>
                  <a:pt x="8890" y="9885"/>
                  <a:pt x="8878" y="9861"/>
                  <a:pt x="8854" y="9861"/>
                </a:cubicBezTo>
                <a:close/>
                <a:moveTo>
                  <a:pt x="8931" y="10336"/>
                </a:moveTo>
                <a:cubicBezTo>
                  <a:pt x="8926" y="10336"/>
                  <a:pt x="8919" y="10337"/>
                  <a:pt x="8913" y="10340"/>
                </a:cubicBezTo>
                <a:cubicBezTo>
                  <a:pt x="8901" y="10340"/>
                  <a:pt x="8890" y="10364"/>
                  <a:pt x="8890" y="10376"/>
                </a:cubicBezTo>
                <a:cubicBezTo>
                  <a:pt x="8901" y="10457"/>
                  <a:pt x="8924" y="10540"/>
                  <a:pt x="8948" y="10610"/>
                </a:cubicBezTo>
                <a:cubicBezTo>
                  <a:pt x="8960" y="10621"/>
                  <a:pt x="8971" y="10633"/>
                  <a:pt x="8983" y="10633"/>
                </a:cubicBezTo>
                <a:lnTo>
                  <a:pt x="8995" y="10633"/>
                </a:lnTo>
                <a:cubicBezTo>
                  <a:pt x="9018" y="10633"/>
                  <a:pt x="9018" y="10610"/>
                  <a:pt x="9018" y="10586"/>
                </a:cubicBezTo>
                <a:cubicBezTo>
                  <a:pt x="8995" y="10516"/>
                  <a:pt x="8971" y="10434"/>
                  <a:pt x="8960" y="10364"/>
                </a:cubicBezTo>
                <a:cubicBezTo>
                  <a:pt x="8960" y="10347"/>
                  <a:pt x="8947" y="10336"/>
                  <a:pt x="8931" y="10336"/>
                </a:cubicBezTo>
                <a:close/>
                <a:moveTo>
                  <a:pt x="9066" y="10792"/>
                </a:moveTo>
                <a:cubicBezTo>
                  <a:pt x="9061" y="10792"/>
                  <a:pt x="9057" y="10793"/>
                  <a:pt x="9054" y="10797"/>
                </a:cubicBezTo>
                <a:cubicBezTo>
                  <a:pt x="9030" y="10797"/>
                  <a:pt x="9018" y="10820"/>
                  <a:pt x="9030" y="10832"/>
                </a:cubicBezTo>
                <a:cubicBezTo>
                  <a:pt x="9054" y="10914"/>
                  <a:pt x="9088" y="10984"/>
                  <a:pt x="9124" y="11054"/>
                </a:cubicBezTo>
                <a:cubicBezTo>
                  <a:pt x="9135" y="11066"/>
                  <a:pt x="9147" y="11078"/>
                  <a:pt x="9158" y="11078"/>
                </a:cubicBezTo>
                <a:lnTo>
                  <a:pt x="9170" y="11078"/>
                </a:lnTo>
                <a:cubicBezTo>
                  <a:pt x="9194" y="11066"/>
                  <a:pt x="9194" y="11042"/>
                  <a:pt x="9182" y="11031"/>
                </a:cubicBezTo>
                <a:cubicBezTo>
                  <a:pt x="9158" y="10961"/>
                  <a:pt x="9124" y="10878"/>
                  <a:pt x="9100" y="10808"/>
                </a:cubicBezTo>
                <a:cubicBezTo>
                  <a:pt x="9092" y="10800"/>
                  <a:pt x="9078" y="10792"/>
                  <a:pt x="9066" y="10792"/>
                </a:cubicBezTo>
                <a:close/>
                <a:moveTo>
                  <a:pt x="9265" y="11213"/>
                </a:moveTo>
                <a:cubicBezTo>
                  <a:pt x="9260" y="11213"/>
                  <a:pt x="9256" y="11214"/>
                  <a:pt x="9252" y="11218"/>
                </a:cubicBezTo>
                <a:cubicBezTo>
                  <a:pt x="9229" y="11229"/>
                  <a:pt x="9229" y="11253"/>
                  <a:pt x="9229" y="11265"/>
                </a:cubicBezTo>
                <a:cubicBezTo>
                  <a:pt x="9275" y="11335"/>
                  <a:pt x="9311" y="11405"/>
                  <a:pt x="9358" y="11475"/>
                </a:cubicBezTo>
                <a:cubicBezTo>
                  <a:pt x="9369" y="11487"/>
                  <a:pt x="9381" y="11487"/>
                  <a:pt x="9392" y="11487"/>
                </a:cubicBezTo>
                <a:lnTo>
                  <a:pt x="9404" y="11487"/>
                </a:lnTo>
                <a:cubicBezTo>
                  <a:pt x="9428" y="11475"/>
                  <a:pt x="9428" y="11452"/>
                  <a:pt x="9416" y="11429"/>
                </a:cubicBezTo>
                <a:cubicBezTo>
                  <a:pt x="9381" y="11370"/>
                  <a:pt x="9334" y="11299"/>
                  <a:pt x="9299" y="11229"/>
                </a:cubicBezTo>
                <a:cubicBezTo>
                  <a:pt x="9291" y="11221"/>
                  <a:pt x="9277" y="11213"/>
                  <a:pt x="9265" y="11213"/>
                </a:cubicBezTo>
                <a:close/>
                <a:moveTo>
                  <a:pt x="9529" y="11608"/>
                </a:moveTo>
                <a:cubicBezTo>
                  <a:pt x="9521" y="11608"/>
                  <a:pt x="9514" y="11611"/>
                  <a:pt x="9509" y="11616"/>
                </a:cubicBezTo>
                <a:cubicBezTo>
                  <a:pt x="9486" y="11627"/>
                  <a:pt x="9486" y="11650"/>
                  <a:pt x="9498" y="11663"/>
                </a:cubicBezTo>
                <a:cubicBezTo>
                  <a:pt x="9545" y="11733"/>
                  <a:pt x="9603" y="11791"/>
                  <a:pt x="9650" y="11850"/>
                </a:cubicBezTo>
                <a:cubicBezTo>
                  <a:pt x="9662" y="11861"/>
                  <a:pt x="9673" y="11861"/>
                  <a:pt x="9673" y="11861"/>
                </a:cubicBezTo>
                <a:lnTo>
                  <a:pt x="9696" y="11861"/>
                </a:lnTo>
                <a:cubicBezTo>
                  <a:pt x="9720" y="11838"/>
                  <a:pt x="9720" y="11826"/>
                  <a:pt x="9709" y="11803"/>
                </a:cubicBezTo>
                <a:cubicBezTo>
                  <a:pt x="9650" y="11744"/>
                  <a:pt x="9603" y="11686"/>
                  <a:pt x="9556" y="11627"/>
                </a:cubicBezTo>
                <a:cubicBezTo>
                  <a:pt x="9550" y="11613"/>
                  <a:pt x="9539" y="11608"/>
                  <a:pt x="9529" y="11608"/>
                </a:cubicBezTo>
                <a:close/>
                <a:moveTo>
                  <a:pt x="9837" y="11969"/>
                </a:moveTo>
                <a:cubicBezTo>
                  <a:pt x="9828" y="11969"/>
                  <a:pt x="9819" y="11972"/>
                  <a:pt x="9813" y="11978"/>
                </a:cubicBezTo>
                <a:cubicBezTo>
                  <a:pt x="9802" y="11990"/>
                  <a:pt x="9802" y="12013"/>
                  <a:pt x="9813" y="12025"/>
                </a:cubicBezTo>
                <a:cubicBezTo>
                  <a:pt x="9872" y="12084"/>
                  <a:pt x="9930" y="12142"/>
                  <a:pt x="9989" y="12188"/>
                </a:cubicBezTo>
                <a:cubicBezTo>
                  <a:pt x="9989" y="12201"/>
                  <a:pt x="10001" y="12201"/>
                  <a:pt x="10013" y="12201"/>
                </a:cubicBezTo>
                <a:cubicBezTo>
                  <a:pt x="10024" y="12201"/>
                  <a:pt x="10024" y="12201"/>
                  <a:pt x="10036" y="12188"/>
                </a:cubicBezTo>
                <a:cubicBezTo>
                  <a:pt x="10047" y="12177"/>
                  <a:pt x="10047" y="12154"/>
                  <a:pt x="10036" y="12142"/>
                </a:cubicBezTo>
                <a:cubicBezTo>
                  <a:pt x="9977" y="12084"/>
                  <a:pt x="9919" y="12037"/>
                  <a:pt x="9860" y="11978"/>
                </a:cubicBezTo>
                <a:cubicBezTo>
                  <a:pt x="9855" y="11972"/>
                  <a:pt x="9846" y="11969"/>
                  <a:pt x="9837" y="11969"/>
                </a:cubicBezTo>
                <a:close/>
                <a:moveTo>
                  <a:pt x="10188" y="12285"/>
                </a:moveTo>
                <a:cubicBezTo>
                  <a:pt x="10179" y="12285"/>
                  <a:pt x="10170" y="12288"/>
                  <a:pt x="10164" y="12294"/>
                </a:cubicBezTo>
                <a:cubicBezTo>
                  <a:pt x="10153" y="12318"/>
                  <a:pt x="10153" y="12341"/>
                  <a:pt x="10164" y="12352"/>
                </a:cubicBezTo>
                <a:cubicBezTo>
                  <a:pt x="10223" y="12399"/>
                  <a:pt x="10293" y="12446"/>
                  <a:pt x="10351" y="12493"/>
                </a:cubicBezTo>
                <a:cubicBezTo>
                  <a:pt x="10364" y="12493"/>
                  <a:pt x="10375" y="12505"/>
                  <a:pt x="10375" y="12505"/>
                </a:cubicBezTo>
                <a:cubicBezTo>
                  <a:pt x="10387" y="12505"/>
                  <a:pt x="10398" y="12493"/>
                  <a:pt x="10410" y="12481"/>
                </a:cubicBezTo>
                <a:cubicBezTo>
                  <a:pt x="10422" y="12469"/>
                  <a:pt x="10410" y="12446"/>
                  <a:pt x="10398" y="12435"/>
                </a:cubicBezTo>
                <a:cubicBezTo>
                  <a:pt x="10340" y="12388"/>
                  <a:pt x="10270" y="12341"/>
                  <a:pt x="10211" y="12294"/>
                </a:cubicBezTo>
                <a:cubicBezTo>
                  <a:pt x="10205" y="12288"/>
                  <a:pt x="10197" y="12285"/>
                  <a:pt x="10188" y="12285"/>
                </a:cubicBezTo>
                <a:close/>
                <a:moveTo>
                  <a:pt x="10598" y="12563"/>
                </a:moveTo>
                <a:cubicBezTo>
                  <a:pt x="10574" y="12563"/>
                  <a:pt x="10551" y="12563"/>
                  <a:pt x="10539" y="12575"/>
                </a:cubicBezTo>
                <a:cubicBezTo>
                  <a:pt x="10527" y="12598"/>
                  <a:pt x="10539" y="12622"/>
                  <a:pt x="10551" y="12633"/>
                </a:cubicBezTo>
                <a:cubicBezTo>
                  <a:pt x="10621" y="12668"/>
                  <a:pt x="10691" y="12715"/>
                  <a:pt x="10761" y="12750"/>
                </a:cubicBezTo>
                <a:cubicBezTo>
                  <a:pt x="10761" y="12762"/>
                  <a:pt x="10773" y="12762"/>
                  <a:pt x="10773" y="12762"/>
                </a:cubicBezTo>
                <a:cubicBezTo>
                  <a:pt x="10785" y="12762"/>
                  <a:pt x="10796" y="12750"/>
                  <a:pt x="10808" y="12739"/>
                </a:cubicBezTo>
                <a:cubicBezTo>
                  <a:pt x="10819" y="12726"/>
                  <a:pt x="10808" y="12703"/>
                  <a:pt x="10796" y="12692"/>
                </a:cubicBezTo>
                <a:cubicBezTo>
                  <a:pt x="10726" y="12656"/>
                  <a:pt x="10656" y="12610"/>
                  <a:pt x="10598" y="12563"/>
                </a:cubicBezTo>
                <a:close/>
                <a:moveTo>
                  <a:pt x="10982" y="12804"/>
                </a:moveTo>
                <a:cubicBezTo>
                  <a:pt x="10970" y="12804"/>
                  <a:pt x="10956" y="12812"/>
                  <a:pt x="10948" y="12820"/>
                </a:cubicBezTo>
                <a:cubicBezTo>
                  <a:pt x="10936" y="12843"/>
                  <a:pt x="10948" y="12867"/>
                  <a:pt x="10960" y="12867"/>
                </a:cubicBezTo>
                <a:cubicBezTo>
                  <a:pt x="11030" y="12914"/>
                  <a:pt x="11100" y="12949"/>
                  <a:pt x="11170" y="12984"/>
                </a:cubicBezTo>
                <a:lnTo>
                  <a:pt x="11194" y="12984"/>
                </a:lnTo>
                <a:cubicBezTo>
                  <a:pt x="11206" y="12984"/>
                  <a:pt x="11217" y="12973"/>
                  <a:pt x="11217" y="12960"/>
                </a:cubicBezTo>
                <a:cubicBezTo>
                  <a:pt x="11229" y="12949"/>
                  <a:pt x="11229" y="12926"/>
                  <a:pt x="11206" y="12914"/>
                </a:cubicBezTo>
                <a:lnTo>
                  <a:pt x="10995" y="12809"/>
                </a:lnTo>
                <a:cubicBezTo>
                  <a:pt x="10992" y="12805"/>
                  <a:pt x="10987" y="12804"/>
                  <a:pt x="10982" y="12804"/>
                </a:cubicBezTo>
                <a:close/>
                <a:moveTo>
                  <a:pt x="11403" y="13014"/>
                </a:moveTo>
                <a:cubicBezTo>
                  <a:pt x="11391" y="13014"/>
                  <a:pt x="11377" y="13023"/>
                  <a:pt x="11370" y="13031"/>
                </a:cubicBezTo>
                <a:cubicBezTo>
                  <a:pt x="11370" y="13054"/>
                  <a:pt x="11370" y="13077"/>
                  <a:pt x="11393" y="13077"/>
                </a:cubicBezTo>
                <a:cubicBezTo>
                  <a:pt x="11463" y="13113"/>
                  <a:pt x="11533" y="13148"/>
                  <a:pt x="11615" y="13171"/>
                </a:cubicBezTo>
                <a:lnTo>
                  <a:pt x="11627" y="13171"/>
                </a:lnTo>
                <a:cubicBezTo>
                  <a:pt x="11638" y="13171"/>
                  <a:pt x="11650" y="13171"/>
                  <a:pt x="11662" y="13160"/>
                </a:cubicBezTo>
                <a:cubicBezTo>
                  <a:pt x="11662" y="13136"/>
                  <a:pt x="11650" y="13113"/>
                  <a:pt x="11638" y="13113"/>
                </a:cubicBezTo>
                <a:cubicBezTo>
                  <a:pt x="11568" y="13077"/>
                  <a:pt x="11487" y="13043"/>
                  <a:pt x="11416" y="13019"/>
                </a:cubicBezTo>
                <a:cubicBezTo>
                  <a:pt x="11413" y="13016"/>
                  <a:pt x="11408" y="13014"/>
                  <a:pt x="11403" y="13014"/>
                </a:cubicBezTo>
                <a:close/>
                <a:moveTo>
                  <a:pt x="11843" y="13190"/>
                </a:moveTo>
                <a:cubicBezTo>
                  <a:pt x="11827" y="13190"/>
                  <a:pt x="11814" y="13201"/>
                  <a:pt x="11814" y="13218"/>
                </a:cubicBezTo>
                <a:cubicBezTo>
                  <a:pt x="11802" y="13230"/>
                  <a:pt x="11814" y="13253"/>
                  <a:pt x="11837" y="13265"/>
                </a:cubicBezTo>
                <a:cubicBezTo>
                  <a:pt x="11908" y="13288"/>
                  <a:pt x="11978" y="13311"/>
                  <a:pt x="12059" y="13335"/>
                </a:cubicBezTo>
                <a:cubicBezTo>
                  <a:pt x="12059" y="13335"/>
                  <a:pt x="12059" y="13347"/>
                  <a:pt x="12071" y="13347"/>
                </a:cubicBezTo>
                <a:cubicBezTo>
                  <a:pt x="12083" y="13347"/>
                  <a:pt x="12095" y="13335"/>
                  <a:pt x="12106" y="13311"/>
                </a:cubicBezTo>
                <a:cubicBezTo>
                  <a:pt x="12106" y="13300"/>
                  <a:pt x="12095" y="13277"/>
                  <a:pt x="12083" y="13277"/>
                </a:cubicBezTo>
                <a:cubicBezTo>
                  <a:pt x="12001" y="13241"/>
                  <a:pt x="11931" y="13218"/>
                  <a:pt x="11861" y="13194"/>
                </a:cubicBezTo>
                <a:cubicBezTo>
                  <a:pt x="11855" y="13191"/>
                  <a:pt x="11848" y="13190"/>
                  <a:pt x="11843" y="13190"/>
                </a:cubicBezTo>
                <a:close/>
                <a:moveTo>
                  <a:pt x="12289" y="13342"/>
                </a:moveTo>
                <a:cubicBezTo>
                  <a:pt x="12275" y="13342"/>
                  <a:pt x="12267" y="13353"/>
                  <a:pt x="12259" y="13370"/>
                </a:cubicBezTo>
                <a:cubicBezTo>
                  <a:pt x="12259" y="13382"/>
                  <a:pt x="12270" y="13405"/>
                  <a:pt x="12282" y="13417"/>
                </a:cubicBezTo>
                <a:cubicBezTo>
                  <a:pt x="12363" y="13440"/>
                  <a:pt x="12434" y="13452"/>
                  <a:pt x="12516" y="13475"/>
                </a:cubicBezTo>
                <a:cubicBezTo>
                  <a:pt x="12539" y="13475"/>
                  <a:pt x="12550" y="13464"/>
                  <a:pt x="12550" y="13452"/>
                </a:cubicBezTo>
                <a:cubicBezTo>
                  <a:pt x="12563" y="13440"/>
                  <a:pt x="12550" y="13417"/>
                  <a:pt x="12527" y="13405"/>
                </a:cubicBezTo>
                <a:cubicBezTo>
                  <a:pt x="12457" y="13394"/>
                  <a:pt x="12375" y="13370"/>
                  <a:pt x="12305" y="13347"/>
                </a:cubicBezTo>
                <a:cubicBezTo>
                  <a:pt x="12299" y="13344"/>
                  <a:pt x="12294" y="13342"/>
                  <a:pt x="12289" y="13342"/>
                </a:cubicBezTo>
                <a:close/>
                <a:moveTo>
                  <a:pt x="12745" y="13471"/>
                </a:moveTo>
                <a:cubicBezTo>
                  <a:pt x="12732" y="13471"/>
                  <a:pt x="12723" y="13481"/>
                  <a:pt x="12714" y="13499"/>
                </a:cubicBezTo>
                <a:cubicBezTo>
                  <a:pt x="12714" y="13511"/>
                  <a:pt x="12726" y="13534"/>
                  <a:pt x="12738" y="13534"/>
                </a:cubicBezTo>
                <a:cubicBezTo>
                  <a:pt x="12820" y="13557"/>
                  <a:pt x="12890" y="13581"/>
                  <a:pt x="12972" y="13592"/>
                </a:cubicBezTo>
                <a:lnTo>
                  <a:pt x="12984" y="13592"/>
                </a:lnTo>
                <a:cubicBezTo>
                  <a:pt x="12995" y="13592"/>
                  <a:pt x="13007" y="13581"/>
                  <a:pt x="13018" y="13569"/>
                </a:cubicBezTo>
                <a:cubicBezTo>
                  <a:pt x="13018" y="13545"/>
                  <a:pt x="13007" y="13534"/>
                  <a:pt x="12984" y="13522"/>
                </a:cubicBezTo>
                <a:cubicBezTo>
                  <a:pt x="12914" y="13511"/>
                  <a:pt x="12831" y="13487"/>
                  <a:pt x="12761" y="13475"/>
                </a:cubicBezTo>
                <a:cubicBezTo>
                  <a:pt x="12755" y="13472"/>
                  <a:pt x="12749" y="13471"/>
                  <a:pt x="12745" y="13471"/>
                </a:cubicBezTo>
                <a:close/>
                <a:moveTo>
                  <a:pt x="13218" y="13569"/>
                </a:moveTo>
                <a:cubicBezTo>
                  <a:pt x="13194" y="13569"/>
                  <a:pt x="13182" y="13581"/>
                  <a:pt x="13182" y="13604"/>
                </a:cubicBezTo>
                <a:cubicBezTo>
                  <a:pt x="13171" y="13615"/>
                  <a:pt x="13182" y="13639"/>
                  <a:pt x="13206" y="13639"/>
                </a:cubicBezTo>
                <a:cubicBezTo>
                  <a:pt x="13206" y="13651"/>
                  <a:pt x="13218" y="13651"/>
                  <a:pt x="13218" y="13651"/>
                </a:cubicBezTo>
                <a:cubicBezTo>
                  <a:pt x="13229" y="13651"/>
                  <a:pt x="13241" y="13639"/>
                  <a:pt x="13252" y="13615"/>
                </a:cubicBezTo>
                <a:cubicBezTo>
                  <a:pt x="13252" y="13604"/>
                  <a:pt x="13241" y="13581"/>
                  <a:pt x="13229" y="13581"/>
                </a:cubicBezTo>
                <a:lnTo>
                  <a:pt x="13218" y="1356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14"/>
          <p:cNvSpPr/>
          <p:nvPr/>
        </p:nvSpPr>
        <p:spPr>
          <a:xfrm>
            <a:off x="9387053" y="4922839"/>
            <a:ext cx="3253504" cy="2430343"/>
          </a:xfrm>
          <a:custGeom>
            <a:avLst/>
            <a:gdLst/>
            <a:ahLst/>
            <a:cxnLst/>
            <a:rect l="l" t="t" r="r" b="b"/>
            <a:pathLst>
              <a:path w="14365" h="10704" extrusionOk="0">
                <a:moveTo>
                  <a:pt x="14213" y="1"/>
                </a:moveTo>
                <a:cubicBezTo>
                  <a:pt x="14190" y="12"/>
                  <a:pt x="14178" y="24"/>
                  <a:pt x="14178" y="48"/>
                </a:cubicBezTo>
                <a:cubicBezTo>
                  <a:pt x="14178" y="59"/>
                  <a:pt x="14190" y="82"/>
                  <a:pt x="14213" y="82"/>
                </a:cubicBezTo>
                <a:cubicBezTo>
                  <a:pt x="14248" y="82"/>
                  <a:pt x="14283" y="82"/>
                  <a:pt x="14330" y="71"/>
                </a:cubicBezTo>
                <a:cubicBezTo>
                  <a:pt x="14341" y="71"/>
                  <a:pt x="14365" y="59"/>
                  <a:pt x="14365" y="35"/>
                </a:cubicBezTo>
                <a:cubicBezTo>
                  <a:pt x="14365" y="24"/>
                  <a:pt x="14341" y="1"/>
                  <a:pt x="14330" y="1"/>
                </a:cubicBezTo>
                <a:close/>
                <a:moveTo>
                  <a:pt x="13979" y="12"/>
                </a:moveTo>
                <a:cubicBezTo>
                  <a:pt x="13897" y="12"/>
                  <a:pt x="13816" y="12"/>
                  <a:pt x="13733" y="24"/>
                </a:cubicBezTo>
                <a:cubicBezTo>
                  <a:pt x="13722" y="24"/>
                  <a:pt x="13699" y="35"/>
                  <a:pt x="13710" y="59"/>
                </a:cubicBezTo>
                <a:cubicBezTo>
                  <a:pt x="13710" y="71"/>
                  <a:pt x="13722" y="94"/>
                  <a:pt x="13745" y="94"/>
                </a:cubicBezTo>
                <a:cubicBezTo>
                  <a:pt x="13816" y="82"/>
                  <a:pt x="13897" y="82"/>
                  <a:pt x="13979" y="82"/>
                </a:cubicBezTo>
                <a:cubicBezTo>
                  <a:pt x="14003" y="82"/>
                  <a:pt x="14014" y="71"/>
                  <a:pt x="14014" y="48"/>
                </a:cubicBezTo>
                <a:cubicBezTo>
                  <a:pt x="14014" y="24"/>
                  <a:pt x="13991" y="12"/>
                  <a:pt x="13979" y="12"/>
                </a:cubicBezTo>
                <a:close/>
                <a:moveTo>
                  <a:pt x="13499" y="24"/>
                </a:moveTo>
                <a:cubicBezTo>
                  <a:pt x="13418" y="35"/>
                  <a:pt x="13348" y="35"/>
                  <a:pt x="13265" y="48"/>
                </a:cubicBezTo>
                <a:cubicBezTo>
                  <a:pt x="13242" y="48"/>
                  <a:pt x="13231" y="59"/>
                  <a:pt x="13231" y="82"/>
                </a:cubicBezTo>
                <a:cubicBezTo>
                  <a:pt x="13231" y="94"/>
                  <a:pt x="13242" y="118"/>
                  <a:pt x="13265" y="118"/>
                </a:cubicBezTo>
                <a:cubicBezTo>
                  <a:pt x="13348" y="106"/>
                  <a:pt x="13429" y="106"/>
                  <a:pt x="13499" y="106"/>
                </a:cubicBezTo>
                <a:cubicBezTo>
                  <a:pt x="13523" y="94"/>
                  <a:pt x="13535" y="82"/>
                  <a:pt x="13535" y="59"/>
                </a:cubicBezTo>
                <a:cubicBezTo>
                  <a:pt x="13535" y="48"/>
                  <a:pt x="13523" y="24"/>
                  <a:pt x="13499" y="24"/>
                </a:cubicBezTo>
                <a:close/>
                <a:moveTo>
                  <a:pt x="13031" y="59"/>
                </a:moveTo>
                <a:cubicBezTo>
                  <a:pt x="12950" y="71"/>
                  <a:pt x="12868" y="71"/>
                  <a:pt x="12786" y="82"/>
                </a:cubicBezTo>
                <a:cubicBezTo>
                  <a:pt x="12774" y="82"/>
                  <a:pt x="12763" y="106"/>
                  <a:pt x="12763" y="118"/>
                </a:cubicBezTo>
                <a:cubicBezTo>
                  <a:pt x="12763" y="141"/>
                  <a:pt x="12774" y="152"/>
                  <a:pt x="12797" y="152"/>
                </a:cubicBezTo>
                <a:cubicBezTo>
                  <a:pt x="12880" y="141"/>
                  <a:pt x="12950" y="141"/>
                  <a:pt x="13031" y="129"/>
                </a:cubicBezTo>
                <a:cubicBezTo>
                  <a:pt x="13055" y="129"/>
                  <a:pt x="13067" y="118"/>
                  <a:pt x="13067" y="94"/>
                </a:cubicBezTo>
                <a:cubicBezTo>
                  <a:pt x="13067" y="71"/>
                  <a:pt x="13044" y="59"/>
                  <a:pt x="13031" y="59"/>
                </a:cubicBezTo>
                <a:close/>
                <a:moveTo>
                  <a:pt x="12552" y="106"/>
                </a:moveTo>
                <a:cubicBezTo>
                  <a:pt x="12470" y="118"/>
                  <a:pt x="12400" y="118"/>
                  <a:pt x="12318" y="129"/>
                </a:cubicBezTo>
                <a:cubicBezTo>
                  <a:pt x="12295" y="141"/>
                  <a:pt x="12283" y="152"/>
                  <a:pt x="12283" y="176"/>
                </a:cubicBezTo>
                <a:cubicBezTo>
                  <a:pt x="12295" y="188"/>
                  <a:pt x="12306" y="199"/>
                  <a:pt x="12318" y="199"/>
                </a:cubicBezTo>
                <a:lnTo>
                  <a:pt x="12330" y="199"/>
                </a:lnTo>
                <a:cubicBezTo>
                  <a:pt x="12400" y="199"/>
                  <a:pt x="12482" y="188"/>
                  <a:pt x="12564" y="176"/>
                </a:cubicBezTo>
                <a:cubicBezTo>
                  <a:pt x="12587" y="176"/>
                  <a:pt x="12599" y="152"/>
                  <a:pt x="12599" y="141"/>
                </a:cubicBezTo>
                <a:cubicBezTo>
                  <a:pt x="12587" y="118"/>
                  <a:pt x="12576" y="106"/>
                  <a:pt x="12552" y="106"/>
                </a:cubicBezTo>
                <a:close/>
                <a:moveTo>
                  <a:pt x="12084" y="164"/>
                </a:moveTo>
                <a:cubicBezTo>
                  <a:pt x="12002" y="176"/>
                  <a:pt x="11921" y="188"/>
                  <a:pt x="11850" y="199"/>
                </a:cubicBezTo>
                <a:cubicBezTo>
                  <a:pt x="11827" y="199"/>
                  <a:pt x="11815" y="222"/>
                  <a:pt x="11815" y="235"/>
                </a:cubicBezTo>
                <a:cubicBezTo>
                  <a:pt x="11827" y="258"/>
                  <a:pt x="11838" y="269"/>
                  <a:pt x="11850" y="269"/>
                </a:cubicBezTo>
                <a:lnTo>
                  <a:pt x="11862" y="269"/>
                </a:lnTo>
                <a:cubicBezTo>
                  <a:pt x="11932" y="258"/>
                  <a:pt x="12014" y="246"/>
                  <a:pt x="12096" y="235"/>
                </a:cubicBezTo>
                <a:cubicBezTo>
                  <a:pt x="12108" y="235"/>
                  <a:pt x="12131" y="211"/>
                  <a:pt x="12119" y="199"/>
                </a:cubicBezTo>
                <a:cubicBezTo>
                  <a:pt x="12119" y="176"/>
                  <a:pt x="12108" y="164"/>
                  <a:pt x="12084" y="164"/>
                </a:cubicBezTo>
                <a:close/>
                <a:moveTo>
                  <a:pt x="11617" y="235"/>
                </a:moveTo>
                <a:cubicBezTo>
                  <a:pt x="11534" y="246"/>
                  <a:pt x="11453" y="269"/>
                  <a:pt x="11383" y="281"/>
                </a:cubicBezTo>
                <a:cubicBezTo>
                  <a:pt x="11359" y="281"/>
                  <a:pt x="11347" y="305"/>
                  <a:pt x="11347" y="316"/>
                </a:cubicBezTo>
                <a:cubicBezTo>
                  <a:pt x="11359" y="339"/>
                  <a:pt x="11370" y="352"/>
                  <a:pt x="11383" y="352"/>
                </a:cubicBezTo>
                <a:lnTo>
                  <a:pt x="11394" y="352"/>
                </a:lnTo>
                <a:cubicBezTo>
                  <a:pt x="11476" y="339"/>
                  <a:pt x="11546" y="316"/>
                  <a:pt x="11628" y="305"/>
                </a:cubicBezTo>
                <a:cubicBezTo>
                  <a:pt x="11640" y="305"/>
                  <a:pt x="11663" y="281"/>
                  <a:pt x="11651" y="269"/>
                </a:cubicBezTo>
                <a:cubicBezTo>
                  <a:pt x="11651" y="246"/>
                  <a:pt x="11628" y="235"/>
                  <a:pt x="11617" y="235"/>
                </a:cubicBezTo>
                <a:close/>
                <a:moveTo>
                  <a:pt x="11165" y="323"/>
                </a:moveTo>
                <a:cubicBezTo>
                  <a:pt x="11160" y="323"/>
                  <a:pt x="11155" y="325"/>
                  <a:pt x="11149" y="328"/>
                </a:cubicBezTo>
                <a:cubicBezTo>
                  <a:pt x="11066" y="339"/>
                  <a:pt x="10996" y="352"/>
                  <a:pt x="10915" y="375"/>
                </a:cubicBezTo>
                <a:cubicBezTo>
                  <a:pt x="10891" y="375"/>
                  <a:pt x="10879" y="398"/>
                  <a:pt x="10891" y="410"/>
                </a:cubicBezTo>
                <a:cubicBezTo>
                  <a:pt x="10891" y="433"/>
                  <a:pt x="10903" y="445"/>
                  <a:pt x="10926" y="445"/>
                </a:cubicBezTo>
                <a:cubicBezTo>
                  <a:pt x="11008" y="422"/>
                  <a:pt x="11078" y="410"/>
                  <a:pt x="11160" y="398"/>
                </a:cubicBezTo>
                <a:cubicBezTo>
                  <a:pt x="11183" y="386"/>
                  <a:pt x="11195" y="375"/>
                  <a:pt x="11183" y="352"/>
                </a:cubicBezTo>
                <a:cubicBezTo>
                  <a:pt x="11183" y="335"/>
                  <a:pt x="11177" y="323"/>
                  <a:pt x="11165" y="323"/>
                </a:cubicBezTo>
                <a:close/>
                <a:moveTo>
                  <a:pt x="10681" y="422"/>
                </a:moveTo>
                <a:cubicBezTo>
                  <a:pt x="10611" y="445"/>
                  <a:pt x="10528" y="469"/>
                  <a:pt x="10458" y="480"/>
                </a:cubicBezTo>
                <a:cubicBezTo>
                  <a:pt x="10435" y="492"/>
                  <a:pt x="10423" y="503"/>
                  <a:pt x="10423" y="527"/>
                </a:cubicBezTo>
                <a:cubicBezTo>
                  <a:pt x="10435" y="539"/>
                  <a:pt x="10447" y="550"/>
                  <a:pt x="10458" y="550"/>
                </a:cubicBezTo>
                <a:lnTo>
                  <a:pt x="10470" y="550"/>
                </a:lnTo>
                <a:cubicBezTo>
                  <a:pt x="10552" y="527"/>
                  <a:pt x="10622" y="515"/>
                  <a:pt x="10704" y="492"/>
                </a:cubicBezTo>
                <a:cubicBezTo>
                  <a:pt x="10715" y="492"/>
                  <a:pt x="10728" y="469"/>
                  <a:pt x="10728" y="456"/>
                </a:cubicBezTo>
                <a:cubicBezTo>
                  <a:pt x="10728" y="433"/>
                  <a:pt x="10704" y="422"/>
                  <a:pt x="10681" y="422"/>
                </a:cubicBezTo>
                <a:close/>
                <a:moveTo>
                  <a:pt x="10224" y="539"/>
                </a:moveTo>
                <a:cubicBezTo>
                  <a:pt x="10143" y="562"/>
                  <a:pt x="10073" y="586"/>
                  <a:pt x="9990" y="609"/>
                </a:cubicBezTo>
                <a:cubicBezTo>
                  <a:pt x="9979" y="609"/>
                  <a:pt x="9967" y="632"/>
                  <a:pt x="9967" y="656"/>
                </a:cubicBezTo>
                <a:cubicBezTo>
                  <a:pt x="9979" y="667"/>
                  <a:pt x="9990" y="679"/>
                  <a:pt x="10002" y="679"/>
                </a:cubicBezTo>
                <a:lnTo>
                  <a:pt x="10014" y="679"/>
                </a:lnTo>
                <a:cubicBezTo>
                  <a:pt x="10084" y="656"/>
                  <a:pt x="10166" y="632"/>
                  <a:pt x="10236" y="609"/>
                </a:cubicBezTo>
                <a:cubicBezTo>
                  <a:pt x="10260" y="609"/>
                  <a:pt x="10271" y="586"/>
                  <a:pt x="10271" y="562"/>
                </a:cubicBezTo>
                <a:cubicBezTo>
                  <a:pt x="10260" y="550"/>
                  <a:pt x="10236" y="539"/>
                  <a:pt x="10224" y="539"/>
                </a:cubicBezTo>
                <a:close/>
                <a:moveTo>
                  <a:pt x="9780" y="674"/>
                </a:moveTo>
                <a:cubicBezTo>
                  <a:pt x="9775" y="674"/>
                  <a:pt x="9771" y="676"/>
                  <a:pt x="9768" y="679"/>
                </a:cubicBezTo>
                <a:cubicBezTo>
                  <a:pt x="9686" y="703"/>
                  <a:pt x="9616" y="726"/>
                  <a:pt x="9534" y="749"/>
                </a:cubicBezTo>
                <a:cubicBezTo>
                  <a:pt x="9522" y="749"/>
                  <a:pt x="9511" y="773"/>
                  <a:pt x="9522" y="796"/>
                </a:cubicBezTo>
                <a:cubicBezTo>
                  <a:pt x="9522" y="807"/>
                  <a:pt x="9534" y="820"/>
                  <a:pt x="9546" y="820"/>
                </a:cubicBezTo>
                <a:lnTo>
                  <a:pt x="9558" y="820"/>
                </a:lnTo>
                <a:cubicBezTo>
                  <a:pt x="9639" y="784"/>
                  <a:pt x="9709" y="761"/>
                  <a:pt x="9792" y="737"/>
                </a:cubicBezTo>
                <a:cubicBezTo>
                  <a:pt x="9803" y="737"/>
                  <a:pt x="9815" y="714"/>
                  <a:pt x="9815" y="703"/>
                </a:cubicBezTo>
                <a:cubicBezTo>
                  <a:pt x="9806" y="685"/>
                  <a:pt x="9791" y="674"/>
                  <a:pt x="9780" y="674"/>
                </a:cubicBezTo>
                <a:close/>
                <a:moveTo>
                  <a:pt x="9312" y="820"/>
                </a:moveTo>
                <a:cubicBezTo>
                  <a:pt x="9242" y="843"/>
                  <a:pt x="9160" y="878"/>
                  <a:pt x="9090" y="901"/>
                </a:cubicBezTo>
                <a:cubicBezTo>
                  <a:pt x="9078" y="913"/>
                  <a:pt x="9067" y="924"/>
                  <a:pt x="9067" y="948"/>
                </a:cubicBezTo>
                <a:cubicBezTo>
                  <a:pt x="9078" y="960"/>
                  <a:pt x="9090" y="971"/>
                  <a:pt x="9101" y="971"/>
                </a:cubicBezTo>
                <a:lnTo>
                  <a:pt x="9113" y="971"/>
                </a:lnTo>
                <a:cubicBezTo>
                  <a:pt x="9184" y="936"/>
                  <a:pt x="9265" y="913"/>
                  <a:pt x="9335" y="890"/>
                </a:cubicBezTo>
                <a:cubicBezTo>
                  <a:pt x="9359" y="878"/>
                  <a:pt x="9371" y="866"/>
                  <a:pt x="9359" y="843"/>
                </a:cubicBezTo>
                <a:cubicBezTo>
                  <a:pt x="9359" y="820"/>
                  <a:pt x="9335" y="820"/>
                  <a:pt x="9312" y="820"/>
                </a:cubicBezTo>
                <a:close/>
                <a:moveTo>
                  <a:pt x="8884" y="978"/>
                </a:moveTo>
                <a:cubicBezTo>
                  <a:pt x="8879" y="978"/>
                  <a:pt x="8874" y="980"/>
                  <a:pt x="8867" y="983"/>
                </a:cubicBezTo>
                <a:cubicBezTo>
                  <a:pt x="8797" y="1007"/>
                  <a:pt x="8716" y="1041"/>
                  <a:pt x="8645" y="1065"/>
                </a:cubicBezTo>
                <a:cubicBezTo>
                  <a:pt x="8633" y="1077"/>
                  <a:pt x="8622" y="1100"/>
                  <a:pt x="8622" y="1111"/>
                </a:cubicBezTo>
                <a:cubicBezTo>
                  <a:pt x="8633" y="1135"/>
                  <a:pt x="8645" y="1135"/>
                  <a:pt x="8657" y="1135"/>
                </a:cubicBezTo>
                <a:lnTo>
                  <a:pt x="8669" y="1135"/>
                </a:lnTo>
                <a:cubicBezTo>
                  <a:pt x="8750" y="1111"/>
                  <a:pt x="8820" y="1077"/>
                  <a:pt x="8891" y="1053"/>
                </a:cubicBezTo>
                <a:cubicBezTo>
                  <a:pt x="8914" y="1041"/>
                  <a:pt x="8926" y="1018"/>
                  <a:pt x="8914" y="1007"/>
                </a:cubicBezTo>
                <a:cubicBezTo>
                  <a:pt x="8906" y="990"/>
                  <a:pt x="8897" y="978"/>
                  <a:pt x="8884" y="978"/>
                </a:cubicBezTo>
                <a:close/>
                <a:moveTo>
                  <a:pt x="8423" y="1158"/>
                </a:moveTo>
                <a:cubicBezTo>
                  <a:pt x="8353" y="1194"/>
                  <a:pt x="8282" y="1228"/>
                  <a:pt x="8212" y="1252"/>
                </a:cubicBezTo>
                <a:cubicBezTo>
                  <a:pt x="8189" y="1264"/>
                  <a:pt x="8189" y="1287"/>
                  <a:pt x="8189" y="1299"/>
                </a:cubicBezTo>
                <a:cubicBezTo>
                  <a:pt x="8201" y="1311"/>
                  <a:pt x="8212" y="1322"/>
                  <a:pt x="8224" y="1322"/>
                </a:cubicBezTo>
                <a:lnTo>
                  <a:pt x="8236" y="1322"/>
                </a:lnTo>
                <a:cubicBezTo>
                  <a:pt x="8306" y="1287"/>
                  <a:pt x="8388" y="1252"/>
                  <a:pt x="8458" y="1228"/>
                </a:cubicBezTo>
                <a:cubicBezTo>
                  <a:pt x="8470" y="1217"/>
                  <a:pt x="8482" y="1194"/>
                  <a:pt x="8470" y="1182"/>
                </a:cubicBezTo>
                <a:cubicBezTo>
                  <a:pt x="8470" y="1158"/>
                  <a:pt x="8446" y="1158"/>
                  <a:pt x="8423" y="1158"/>
                </a:cubicBezTo>
                <a:close/>
                <a:moveTo>
                  <a:pt x="8011" y="1353"/>
                </a:moveTo>
                <a:cubicBezTo>
                  <a:pt x="8004" y="1353"/>
                  <a:pt x="7997" y="1354"/>
                  <a:pt x="7990" y="1358"/>
                </a:cubicBezTo>
                <a:cubicBezTo>
                  <a:pt x="7920" y="1392"/>
                  <a:pt x="7850" y="1416"/>
                  <a:pt x="7780" y="1451"/>
                </a:cubicBezTo>
                <a:cubicBezTo>
                  <a:pt x="7756" y="1462"/>
                  <a:pt x="7756" y="1486"/>
                  <a:pt x="7756" y="1498"/>
                </a:cubicBezTo>
                <a:cubicBezTo>
                  <a:pt x="7768" y="1521"/>
                  <a:pt x="7780" y="1521"/>
                  <a:pt x="7791" y="1521"/>
                </a:cubicBezTo>
                <a:lnTo>
                  <a:pt x="7815" y="1521"/>
                </a:lnTo>
                <a:lnTo>
                  <a:pt x="8025" y="1416"/>
                </a:lnTo>
                <a:cubicBezTo>
                  <a:pt x="8037" y="1404"/>
                  <a:pt x="8048" y="1392"/>
                  <a:pt x="8037" y="1369"/>
                </a:cubicBezTo>
                <a:cubicBezTo>
                  <a:pt x="8037" y="1361"/>
                  <a:pt x="8026" y="1353"/>
                  <a:pt x="8011" y="1353"/>
                </a:cubicBezTo>
                <a:close/>
                <a:moveTo>
                  <a:pt x="7569" y="1556"/>
                </a:moveTo>
                <a:cubicBezTo>
                  <a:pt x="7499" y="1592"/>
                  <a:pt x="7429" y="1638"/>
                  <a:pt x="7359" y="1673"/>
                </a:cubicBezTo>
                <a:cubicBezTo>
                  <a:pt x="7335" y="1685"/>
                  <a:pt x="7335" y="1696"/>
                  <a:pt x="7335" y="1720"/>
                </a:cubicBezTo>
                <a:cubicBezTo>
                  <a:pt x="7347" y="1732"/>
                  <a:pt x="7359" y="1732"/>
                  <a:pt x="7370" y="1732"/>
                </a:cubicBezTo>
                <a:lnTo>
                  <a:pt x="7393" y="1732"/>
                </a:lnTo>
                <a:cubicBezTo>
                  <a:pt x="7452" y="1696"/>
                  <a:pt x="7523" y="1662"/>
                  <a:pt x="7593" y="1626"/>
                </a:cubicBezTo>
                <a:cubicBezTo>
                  <a:pt x="7616" y="1615"/>
                  <a:pt x="7627" y="1592"/>
                  <a:pt x="7616" y="1579"/>
                </a:cubicBezTo>
                <a:cubicBezTo>
                  <a:pt x="7604" y="1556"/>
                  <a:pt x="7581" y="1556"/>
                  <a:pt x="7569" y="1556"/>
                </a:cubicBezTo>
                <a:close/>
                <a:moveTo>
                  <a:pt x="7148" y="1779"/>
                </a:moveTo>
                <a:cubicBezTo>
                  <a:pt x="7078" y="1825"/>
                  <a:pt x="7008" y="1860"/>
                  <a:pt x="6938" y="1896"/>
                </a:cubicBezTo>
                <a:cubicBezTo>
                  <a:pt x="6926" y="1907"/>
                  <a:pt x="6914" y="1930"/>
                  <a:pt x="6926" y="1954"/>
                </a:cubicBezTo>
                <a:cubicBezTo>
                  <a:pt x="6938" y="1966"/>
                  <a:pt x="6949" y="1966"/>
                  <a:pt x="6961" y="1966"/>
                </a:cubicBezTo>
                <a:lnTo>
                  <a:pt x="6972" y="1966"/>
                </a:lnTo>
                <a:cubicBezTo>
                  <a:pt x="7043" y="1919"/>
                  <a:pt x="7113" y="1883"/>
                  <a:pt x="7183" y="1849"/>
                </a:cubicBezTo>
                <a:cubicBezTo>
                  <a:pt x="7195" y="1837"/>
                  <a:pt x="7206" y="1813"/>
                  <a:pt x="7195" y="1802"/>
                </a:cubicBezTo>
                <a:cubicBezTo>
                  <a:pt x="7183" y="1779"/>
                  <a:pt x="7159" y="1779"/>
                  <a:pt x="7148" y="1779"/>
                </a:cubicBezTo>
                <a:close/>
                <a:moveTo>
                  <a:pt x="6757" y="2017"/>
                </a:moveTo>
                <a:cubicBezTo>
                  <a:pt x="6750" y="2017"/>
                  <a:pt x="6743" y="2019"/>
                  <a:pt x="6738" y="2024"/>
                </a:cubicBezTo>
                <a:cubicBezTo>
                  <a:pt x="6668" y="2059"/>
                  <a:pt x="6598" y="2106"/>
                  <a:pt x="6528" y="2141"/>
                </a:cubicBezTo>
                <a:cubicBezTo>
                  <a:pt x="6517" y="2153"/>
                  <a:pt x="6504" y="2176"/>
                  <a:pt x="6517" y="2188"/>
                </a:cubicBezTo>
                <a:cubicBezTo>
                  <a:pt x="6528" y="2200"/>
                  <a:pt x="6540" y="2211"/>
                  <a:pt x="6551" y="2211"/>
                </a:cubicBezTo>
                <a:cubicBezTo>
                  <a:pt x="6551" y="2211"/>
                  <a:pt x="6563" y="2211"/>
                  <a:pt x="6563" y="2200"/>
                </a:cubicBezTo>
                <a:cubicBezTo>
                  <a:pt x="6634" y="2164"/>
                  <a:pt x="6704" y="2117"/>
                  <a:pt x="6774" y="2083"/>
                </a:cubicBezTo>
                <a:cubicBezTo>
                  <a:pt x="6785" y="2071"/>
                  <a:pt x="6797" y="2047"/>
                  <a:pt x="6785" y="2036"/>
                </a:cubicBezTo>
                <a:cubicBezTo>
                  <a:pt x="6779" y="2022"/>
                  <a:pt x="6768" y="2017"/>
                  <a:pt x="6757" y="2017"/>
                </a:cubicBezTo>
                <a:close/>
                <a:moveTo>
                  <a:pt x="6342" y="2265"/>
                </a:moveTo>
                <a:cubicBezTo>
                  <a:pt x="6337" y="2265"/>
                  <a:pt x="6333" y="2266"/>
                  <a:pt x="6329" y="2270"/>
                </a:cubicBezTo>
                <a:cubicBezTo>
                  <a:pt x="6259" y="2317"/>
                  <a:pt x="6200" y="2364"/>
                  <a:pt x="6130" y="2398"/>
                </a:cubicBezTo>
                <a:cubicBezTo>
                  <a:pt x="6119" y="2410"/>
                  <a:pt x="6107" y="2434"/>
                  <a:pt x="6119" y="2445"/>
                </a:cubicBezTo>
                <a:cubicBezTo>
                  <a:pt x="6130" y="2457"/>
                  <a:pt x="6142" y="2468"/>
                  <a:pt x="6154" y="2468"/>
                </a:cubicBezTo>
                <a:cubicBezTo>
                  <a:pt x="6154" y="2468"/>
                  <a:pt x="6166" y="2468"/>
                  <a:pt x="6166" y="2457"/>
                </a:cubicBezTo>
                <a:cubicBezTo>
                  <a:pt x="6236" y="2422"/>
                  <a:pt x="6306" y="2375"/>
                  <a:pt x="6364" y="2328"/>
                </a:cubicBezTo>
                <a:cubicBezTo>
                  <a:pt x="6387" y="2317"/>
                  <a:pt x="6387" y="2293"/>
                  <a:pt x="6376" y="2281"/>
                </a:cubicBezTo>
                <a:cubicBezTo>
                  <a:pt x="6368" y="2273"/>
                  <a:pt x="6354" y="2265"/>
                  <a:pt x="6342" y="2265"/>
                </a:cubicBezTo>
                <a:close/>
                <a:moveTo>
                  <a:pt x="5965" y="2530"/>
                </a:moveTo>
                <a:cubicBezTo>
                  <a:pt x="5955" y="2530"/>
                  <a:pt x="5943" y="2533"/>
                  <a:pt x="5932" y="2539"/>
                </a:cubicBezTo>
                <a:cubicBezTo>
                  <a:pt x="5873" y="2585"/>
                  <a:pt x="5803" y="2632"/>
                  <a:pt x="5745" y="2668"/>
                </a:cubicBezTo>
                <a:cubicBezTo>
                  <a:pt x="5721" y="2679"/>
                  <a:pt x="5721" y="2702"/>
                  <a:pt x="5732" y="2726"/>
                </a:cubicBezTo>
                <a:cubicBezTo>
                  <a:pt x="5745" y="2738"/>
                  <a:pt x="5756" y="2738"/>
                  <a:pt x="5768" y="2738"/>
                </a:cubicBezTo>
                <a:cubicBezTo>
                  <a:pt x="5768" y="2738"/>
                  <a:pt x="5779" y="2738"/>
                  <a:pt x="5779" y="2726"/>
                </a:cubicBezTo>
                <a:cubicBezTo>
                  <a:pt x="5849" y="2679"/>
                  <a:pt x="5908" y="2644"/>
                  <a:pt x="5979" y="2597"/>
                </a:cubicBezTo>
                <a:cubicBezTo>
                  <a:pt x="5990" y="2585"/>
                  <a:pt x="6002" y="2562"/>
                  <a:pt x="5990" y="2539"/>
                </a:cubicBezTo>
                <a:cubicBezTo>
                  <a:pt x="5984" y="2533"/>
                  <a:pt x="5976" y="2530"/>
                  <a:pt x="5965" y="2530"/>
                </a:cubicBezTo>
                <a:close/>
                <a:moveTo>
                  <a:pt x="5566" y="2803"/>
                </a:moveTo>
                <a:cubicBezTo>
                  <a:pt x="5559" y="2803"/>
                  <a:pt x="5552" y="2804"/>
                  <a:pt x="5545" y="2808"/>
                </a:cubicBezTo>
                <a:cubicBezTo>
                  <a:pt x="5487" y="2866"/>
                  <a:pt x="5428" y="2913"/>
                  <a:pt x="5358" y="2960"/>
                </a:cubicBezTo>
                <a:cubicBezTo>
                  <a:pt x="5347" y="2972"/>
                  <a:pt x="5347" y="2995"/>
                  <a:pt x="5358" y="3006"/>
                </a:cubicBezTo>
                <a:cubicBezTo>
                  <a:pt x="5358" y="3019"/>
                  <a:pt x="5370" y="3019"/>
                  <a:pt x="5382" y="3019"/>
                </a:cubicBezTo>
                <a:lnTo>
                  <a:pt x="5405" y="3019"/>
                </a:lnTo>
                <a:cubicBezTo>
                  <a:pt x="5464" y="2960"/>
                  <a:pt x="5534" y="2913"/>
                  <a:pt x="5592" y="2866"/>
                </a:cubicBezTo>
                <a:cubicBezTo>
                  <a:pt x="5604" y="2855"/>
                  <a:pt x="5615" y="2831"/>
                  <a:pt x="5604" y="2819"/>
                </a:cubicBezTo>
                <a:cubicBezTo>
                  <a:pt x="5596" y="2811"/>
                  <a:pt x="5582" y="2803"/>
                  <a:pt x="5566" y="2803"/>
                </a:cubicBezTo>
                <a:close/>
                <a:moveTo>
                  <a:pt x="5196" y="3093"/>
                </a:moveTo>
                <a:cubicBezTo>
                  <a:pt x="5188" y="3093"/>
                  <a:pt x="5181" y="3095"/>
                  <a:pt x="5171" y="3100"/>
                </a:cubicBezTo>
                <a:cubicBezTo>
                  <a:pt x="5113" y="3159"/>
                  <a:pt x="5054" y="3206"/>
                  <a:pt x="4984" y="3253"/>
                </a:cubicBezTo>
                <a:cubicBezTo>
                  <a:pt x="4973" y="3264"/>
                  <a:pt x="4973" y="3287"/>
                  <a:pt x="4984" y="3299"/>
                </a:cubicBezTo>
                <a:lnTo>
                  <a:pt x="5007" y="3323"/>
                </a:lnTo>
                <a:cubicBezTo>
                  <a:pt x="5019" y="3323"/>
                  <a:pt x="5031" y="3311"/>
                  <a:pt x="5031" y="3311"/>
                </a:cubicBezTo>
                <a:cubicBezTo>
                  <a:pt x="5101" y="3264"/>
                  <a:pt x="5160" y="3206"/>
                  <a:pt x="5218" y="3159"/>
                </a:cubicBezTo>
                <a:cubicBezTo>
                  <a:pt x="5230" y="3147"/>
                  <a:pt x="5241" y="3123"/>
                  <a:pt x="5230" y="3112"/>
                </a:cubicBezTo>
                <a:cubicBezTo>
                  <a:pt x="5216" y="3098"/>
                  <a:pt x="5206" y="3093"/>
                  <a:pt x="5196" y="3093"/>
                </a:cubicBezTo>
                <a:close/>
                <a:moveTo>
                  <a:pt x="4827" y="3397"/>
                </a:moveTo>
                <a:cubicBezTo>
                  <a:pt x="4820" y="3397"/>
                  <a:pt x="4813" y="3400"/>
                  <a:pt x="4809" y="3404"/>
                </a:cubicBezTo>
                <a:cubicBezTo>
                  <a:pt x="4750" y="3463"/>
                  <a:pt x="4692" y="3510"/>
                  <a:pt x="4633" y="3568"/>
                </a:cubicBezTo>
                <a:cubicBezTo>
                  <a:pt x="4610" y="3580"/>
                  <a:pt x="4610" y="3603"/>
                  <a:pt x="4622" y="3615"/>
                </a:cubicBezTo>
                <a:cubicBezTo>
                  <a:pt x="4633" y="3627"/>
                  <a:pt x="4645" y="3627"/>
                  <a:pt x="4656" y="3627"/>
                </a:cubicBezTo>
                <a:cubicBezTo>
                  <a:pt x="4656" y="3627"/>
                  <a:pt x="4668" y="3627"/>
                  <a:pt x="4680" y="3615"/>
                </a:cubicBezTo>
                <a:cubicBezTo>
                  <a:pt x="4739" y="3568"/>
                  <a:pt x="4797" y="3510"/>
                  <a:pt x="4856" y="3463"/>
                </a:cubicBezTo>
                <a:cubicBezTo>
                  <a:pt x="4867" y="3451"/>
                  <a:pt x="4867" y="3427"/>
                  <a:pt x="4856" y="3416"/>
                </a:cubicBezTo>
                <a:cubicBezTo>
                  <a:pt x="4848" y="3402"/>
                  <a:pt x="4837" y="3397"/>
                  <a:pt x="4827" y="3397"/>
                </a:cubicBezTo>
                <a:close/>
                <a:moveTo>
                  <a:pt x="4481" y="3711"/>
                </a:moveTo>
                <a:cubicBezTo>
                  <a:pt x="4472" y="3711"/>
                  <a:pt x="4464" y="3714"/>
                  <a:pt x="4458" y="3720"/>
                </a:cubicBezTo>
                <a:cubicBezTo>
                  <a:pt x="4399" y="3778"/>
                  <a:pt x="4341" y="3825"/>
                  <a:pt x="4282" y="3884"/>
                </a:cubicBezTo>
                <a:cubicBezTo>
                  <a:pt x="4259" y="3895"/>
                  <a:pt x="4259" y="3919"/>
                  <a:pt x="4282" y="3931"/>
                </a:cubicBezTo>
                <a:cubicBezTo>
                  <a:pt x="4282" y="3942"/>
                  <a:pt x="4294" y="3942"/>
                  <a:pt x="4305" y="3942"/>
                </a:cubicBezTo>
                <a:cubicBezTo>
                  <a:pt x="4318" y="3942"/>
                  <a:pt x="4318" y="3942"/>
                  <a:pt x="4329" y="3931"/>
                </a:cubicBezTo>
                <a:cubicBezTo>
                  <a:pt x="4388" y="3884"/>
                  <a:pt x="4446" y="3825"/>
                  <a:pt x="4505" y="3778"/>
                </a:cubicBezTo>
                <a:cubicBezTo>
                  <a:pt x="4516" y="3767"/>
                  <a:pt x="4516" y="3744"/>
                  <a:pt x="4505" y="3720"/>
                </a:cubicBezTo>
                <a:cubicBezTo>
                  <a:pt x="4499" y="3714"/>
                  <a:pt x="4490" y="3711"/>
                  <a:pt x="4481" y="3711"/>
                </a:cubicBezTo>
                <a:close/>
                <a:moveTo>
                  <a:pt x="4130" y="4039"/>
                </a:moveTo>
                <a:cubicBezTo>
                  <a:pt x="4121" y="4039"/>
                  <a:pt x="4113" y="4042"/>
                  <a:pt x="4107" y="4048"/>
                </a:cubicBezTo>
                <a:lnTo>
                  <a:pt x="3943" y="4212"/>
                </a:lnTo>
                <a:cubicBezTo>
                  <a:pt x="3920" y="4235"/>
                  <a:pt x="3920" y="4258"/>
                  <a:pt x="3943" y="4270"/>
                </a:cubicBezTo>
                <a:cubicBezTo>
                  <a:pt x="3943" y="4270"/>
                  <a:pt x="3954" y="4282"/>
                  <a:pt x="3967" y="4282"/>
                </a:cubicBezTo>
                <a:cubicBezTo>
                  <a:pt x="3978" y="4282"/>
                  <a:pt x="3978" y="4270"/>
                  <a:pt x="3990" y="4270"/>
                </a:cubicBezTo>
                <a:cubicBezTo>
                  <a:pt x="4048" y="4212"/>
                  <a:pt x="4095" y="4153"/>
                  <a:pt x="4154" y="4095"/>
                </a:cubicBezTo>
                <a:cubicBezTo>
                  <a:pt x="4165" y="4083"/>
                  <a:pt x="4165" y="4059"/>
                  <a:pt x="4154" y="4048"/>
                </a:cubicBezTo>
                <a:cubicBezTo>
                  <a:pt x="4148" y="4042"/>
                  <a:pt x="4139" y="4039"/>
                  <a:pt x="4130" y="4039"/>
                </a:cubicBezTo>
                <a:close/>
                <a:moveTo>
                  <a:pt x="3797" y="4378"/>
                </a:moveTo>
                <a:cubicBezTo>
                  <a:pt x="3788" y="4378"/>
                  <a:pt x="3779" y="4381"/>
                  <a:pt x="3767" y="4387"/>
                </a:cubicBezTo>
                <a:cubicBezTo>
                  <a:pt x="3721" y="4446"/>
                  <a:pt x="3663" y="4504"/>
                  <a:pt x="3604" y="4563"/>
                </a:cubicBezTo>
                <a:cubicBezTo>
                  <a:pt x="3592" y="4574"/>
                  <a:pt x="3592" y="4597"/>
                  <a:pt x="3616" y="4609"/>
                </a:cubicBezTo>
                <a:cubicBezTo>
                  <a:pt x="3616" y="4621"/>
                  <a:pt x="3627" y="4621"/>
                  <a:pt x="3639" y="4621"/>
                </a:cubicBezTo>
                <a:cubicBezTo>
                  <a:pt x="3639" y="4621"/>
                  <a:pt x="3650" y="4609"/>
                  <a:pt x="3663" y="4609"/>
                </a:cubicBezTo>
                <a:cubicBezTo>
                  <a:pt x="3709" y="4550"/>
                  <a:pt x="3767" y="4492"/>
                  <a:pt x="3826" y="4433"/>
                </a:cubicBezTo>
                <a:cubicBezTo>
                  <a:pt x="3838" y="4422"/>
                  <a:pt x="3838" y="4399"/>
                  <a:pt x="3826" y="4387"/>
                </a:cubicBezTo>
                <a:cubicBezTo>
                  <a:pt x="3815" y="4381"/>
                  <a:pt x="3806" y="4378"/>
                  <a:pt x="3797" y="4378"/>
                </a:cubicBezTo>
                <a:close/>
                <a:moveTo>
                  <a:pt x="3479" y="4718"/>
                </a:moveTo>
                <a:cubicBezTo>
                  <a:pt x="3469" y="4718"/>
                  <a:pt x="3459" y="4724"/>
                  <a:pt x="3452" y="4738"/>
                </a:cubicBezTo>
                <a:cubicBezTo>
                  <a:pt x="3393" y="4797"/>
                  <a:pt x="3346" y="4855"/>
                  <a:pt x="3288" y="4913"/>
                </a:cubicBezTo>
                <a:cubicBezTo>
                  <a:pt x="3276" y="4925"/>
                  <a:pt x="3276" y="4948"/>
                  <a:pt x="3288" y="4960"/>
                </a:cubicBezTo>
                <a:cubicBezTo>
                  <a:pt x="3299" y="4972"/>
                  <a:pt x="3312" y="4972"/>
                  <a:pt x="3312" y="4972"/>
                </a:cubicBezTo>
                <a:cubicBezTo>
                  <a:pt x="3323" y="4972"/>
                  <a:pt x="3335" y="4960"/>
                  <a:pt x="3346" y="4960"/>
                </a:cubicBezTo>
                <a:cubicBezTo>
                  <a:pt x="3393" y="4901"/>
                  <a:pt x="3452" y="4843"/>
                  <a:pt x="3499" y="4784"/>
                </a:cubicBezTo>
                <a:cubicBezTo>
                  <a:pt x="3510" y="4761"/>
                  <a:pt x="3510" y="4750"/>
                  <a:pt x="3499" y="4726"/>
                </a:cubicBezTo>
                <a:cubicBezTo>
                  <a:pt x="3494" y="4721"/>
                  <a:pt x="3487" y="4718"/>
                  <a:pt x="3479" y="4718"/>
                </a:cubicBezTo>
                <a:close/>
                <a:moveTo>
                  <a:pt x="3159" y="5080"/>
                </a:moveTo>
                <a:cubicBezTo>
                  <a:pt x="3151" y="5080"/>
                  <a:pt x="3142" y="5083"/>
                  <a:pt x="3136" y="5088"/>
                </a:cubicBezTo>
                <a:cubicBezTo>
                  <a:pt x="3078" y="5147"/>
                  <a:pt x="3031" y="5218"/>
                  <a:pt x="2984" y="5276"/>
                </a:cubicBezTo>
                <a:cubicBezTo>
                  <a:pt x="2972" y="5288"/>
                  <a:pt x="2972" y="5311"/>
                  <a:pt x="2984" y="5322"/>
                </a:cubicBezTo>
                <a:cubicBezTo>
                  <a:pt x="2995" y="5322"/>
                  <a:pt x="2995" y="5335"/>
                  <a:pt x="3007" y="5335"/>
                </a:cubicBezTo>
                <a:cubicBezTo>
                  <a:pt x="3019" y="5335"/>
                  <a:pt x="3031" y="5322"/>
                  <a:pt x="3042" y="5322"/>
                </a:cubicBezTo>
                <a:cubicBezTo>
                  <a:pt x="3089" y="5252"/>
                  <a:pt x="3136" y="5194"/>
                  <a:pt x="3195" y="5135"/>
                </a:cubicBezTo>
                <a:cubicBezTo>
                  <a:pt x="3206" y="5124"/>
                  <a:pt x="3195" y="5101"/>
                  <a:pt x="3182" y="5088"/>
                </a:cubicBezTo>
                <a:cubicBezTo>
                  <a:pt x="3177" y="5083"/>
                  <a:pt x="3168" y="5080"/>
                  <a:pt x="3159" y="5080"/>
                </a:cubicBezTo>
                <a:close/>
                <a:moveTo>
                  <a:pt x="2860" y="5444"/>
                </a:moveTo>
                <a:cubicBezTo>
                  <a:pt x="2849" y="5444"/>
                  <a:pt x="2839" y="5449"/>
                  <a:pt x="2832" y="5463"/>
                </a:cubicBezTo>
                <a:cubicBezTo>
                  <a:pt x="2785" y="5522"/>
                  <a:pt x="2738" y="5580"/>
                  <a:pt x="2680" y="5639"/>
                </a:cubicBezTo>
                <a:cubicBezTo>
                  <a:pt x="2668" y="5662"/>
                  <a:pt x="2680" y="5686"/>
                  <a:pt x="2691" y="5697"/>
                </a:cubicBezTo>
                <a:lnTo>
                  <a:pt x="2715" y="5697"/>
                </a:lnTo>
                <a:cubicBezTo>
                  <a:pt x="2727" y="5697"/>
                  <a:pt x="2738" y="5697"/>
                  <a:pt x="2738" y="5686"/>
                </a:cubicBezTo>
                <a:cubicBezTo>
                  <a:pt x="2785" y="5627"/>
                  <a:pt x="2844" y="5569"/>
                  <a:pt x="2891" y="5498"/>
                </a:cubicBezTo>
                <a:cubicBezTo>
                  <a:pt x="2902" y="5486"/>
                  <a:pt x="2902" y="5463"/>
                  <a:pt x="2878" y="5452"/>
                </a:cubicBezTo>
                <a:cubicBezTo>
                  <a:pt x="2874" y="5446"/>
                  <a:pt x="2867" y="5444"/>
                  <a:pt x="2860" y="5444"/>
                </a:cubicBezTo>
                <a:close/>
                <a:moveTo>
                  <a:pt x="2567" y="5818"/>
                </a:moveTo>
                <a:cubicBezTo>
                  <a:pt x="2557" y="5818"/>
                  <a:pt x="2546" y="5824"/>
                  <a:pt x="2540" y="5837"/>
                </a:cubicBezTo>
                <a:cubicBezTo>
                  <a:pt x="2493" y="5896"/>
                  <a:pt x="2446" y="5954"/>
                  <a:pt x="2399" y="6024"/>
                </a:cubicBezTo>
                <a:cubicBezTo>
                  <a:pt x="2387" y="6036"/>
                  <a:pt x="2387" y="6060"/>
                  <a:pt x="2410" y="6071"/>
                </a:cubicBezTo>
                <a:cubicBezTo>
                  <a:pt x="2410" y="6083"/>
                  <a:pt x="2423" y="6083"/>
                  <a:pt x="2423" y="6083"/>
                </a:cubicBezTo>
                <a:cubicBezTo>
                  <a:pt x="2434" y="6083"/>
                  <a:pt x="2446" y="6071"/>
                  <a:pt x="2457" y="6060"/>
                </a:cubicBezTo>
                <a:cubicBezTo>
                  <a:pt x="2504" y="6001"/>
                  <a:pt x="2551" y="5943"/>
                  <a:pt x="2598" y="5873"/>
                </a:cubicBezTo>
                <a:cubicBezTo>
                  <a:pt x="2610" y="5860"/>
                  <a:pt x="2610" y="5837"/>
                  <a:pt x="2586" y="5826"/>
                </a:cubicBezTo>
                <a:cubicBezTo>
                  <a:pt x="2581" y="5821"/>
                  <a:pt x="2574" y="5818"/>
                  <a:pt x="2567" y="5818"/>
                </a:cubicBezTo>
                <a:close/>
                <a:moveTo>
                  <a:pt x="2282" y="6203"/>
                </a:moveTo>
                <a:cubicBezTo>
                  <a:pt x="2273" y="6203"/>
                  <a:pt x="2264" y="6206"/>
                  <a:pt x="2259" y="6211"/>
                </a:cubicBezTo>
                <a:cubicBezTo>
                  <a:pt x="2212" y="6282"/>
                  <a:pt x="2165" y="6341"/>
                  <a:pt x="2119" y="6411"/>
                </a:cubicBezTo>
                <a:cubicBezTo>
                  <a:pt x="2106" y="6422"/>
                  <a:pt x="2119" y="6445"/>
                  <a:pt x="2130" y="6458"/>
                </a:cubicBezTo>
                <a:cubicBezTo>
                  <a:pt x="2142" y="6469"/>
                  <a:pt x="2142" y="6469"/>
                  <a:pt x="2153" y="6469"/>
                </a:cubicBezTo>
                <a:cubicBezTo>
                  <a:pt x="2165" y="6469"/>
                  <a:pt x="2177" y="6458"/>
                  <a:pt x="2177" y="6445"/>
                </a:cubicBezTo>
                <a:cubicBezTo>
                  <a:pt x="2223" y="6387"/>
                  <a:pt x="2270" y="6317"/>
                  <a:pt x="2317" y="6258"/>
                </a:cubicBezTo>
                <a:cubicBezTo>
                  <a:pt x="2329" y="6247"/>
                  <a:pt x="2329" y="6224"/>
                  <a:pt x="2306" y="6211"/>
                </a:cubicBezTo>
                <a:cubicBezTo>
                  <a:pt x="2300" y="6206"/>
                  <a:pt x="2291" y="6203"/>
                  <a:pt x="2282" y="6203"/>
                </a:cubicBezTo>
                <a:close/>
                <a:moveTo>
                  <a:pt x="2017" y="6590"/>
                </a:moveTo>
                <a:cubicBezTo>
                  <a:pt x="2007" y="6590"/>
                  <a:pt x="1996" y="6596"/>
                  <a:pt x="1989" y="6609"/>
                </a:cubicBezTo>
                <a:cubicBezTo>
                  <a:pt x="1943" y="6679"/>
                  <a:pt x="1896" y="6738"/>
                  <a:pt x="1861" y="6808"/>
                </a:cubicBezTo>
                <a:cubicBezTo>
                  <a:pt x="1849" y="6820"/>
                  <a:pt x="1849" y="6843"/>
                  <a:pt x="1872" y="6855"/>
                </a:cubicBezTo>
                <a:lnTo>
                  <a:pt x="1885" y="6855"/>
                </a:lnTo>
                <a:cubicBezTo>
                  <a:pt x="1896" y="6855"/>
                  <a:pt x="1908" y="6855"/>
                  <a:pt x="1919" y="6843"/>
                </a:cubicBezTo>
                <a:cubicBezTo>
                  <a:pt x="1966" y="6785"/>
                  <a:pt x="2002" y="6715"/>
                  <a:pt x="2048" y="6645"/>
                </a:cubicBezTo>
                <a:cubicBezTo>
                  <a:pt x="2060" y="6633"/>
                  <a:pt x="2060" y="6609"/>
                  <a:pt x="2036" y="6598"/>
                </a:cubicBezTo>
                <a:cubicBezTo>
                  <a:pt x="2031" y="6593"/>
                  <a:pt x="2025" y="6590"/>
                  <a:pt x="2017" y="6590"/>
                </a:cubicBezTo>
                <a:close/>
                <a:moveTo>
                  <a:pt x="1766" y="6991"/>
                </a:moveTo>
                <a:cubicBezTo>
                  <a:pt x="1755" y="6991"/>
                  <a:pt x="1741" y="6999"/>
                  <a:pt x="1732" y="7007"/>
                </a:cubicBezTo>
                <a:cubicBezTo>
                  <a:pt x="1685" y="7077"/>
                  <a:pt x="1651" y="7136"/>
                  <a:pt x="1604" y="7206"/>
                </a:cubicBezTo>
                <a:cubicBezTo>
                  <a:pt x="1592" y="7230"/>
                  <a:pt x="1604" y="7253"/>
                  <a:pt x="1615" y="7253"/>
                </a:cubicBezTo>
                <a:cubicBezTo>
                  <a:pt x="1627" y="7264"/>
                  <a:pt x="1627" y="7264"/>
                  <a:pt x="1638" y="7264"/>
                </a:cubicBezTo>
                <a:cubicBezTo>
                  <a:pt x="1651" y="7264"/>
                  <a:pt x="1662" y="7253"/>
                  <a:pt x="1662" y="7241"/>
                </a:cubicBezTo>
                <a:cubicBezTo>
                  <a:pt x="1709" y="7183"/>
                  <a:pt x="1744" y="7113"/>
                  <a:pt x="1791" y="7042"/>
                </a:cubicBezTo>
                <a:cubicBezTo>
                  <a:pt x="1802" y="7030"/>
                  <a:pt x="1802" y="7007"/>
                  <a:pt x="1779" y="6996"/>
                </a:cubicBezTo>
                <a:cubicBezTo>
                  <a:pt x="1776" y="6992"/>
                  <a:pt x="1771" y="6991"/>
                  <a:pt x="1766" y="6991"/>
                </a:cubicBezTo>
                <a:close/>
                <a:moveTo>
                  <a:pt x="1510" y="7397"/>
                </a:moveTo>
                <a:cubicBezTo>
                  <a:pt x="1500" y="7397"/>
                  <a:pt x="1494" y="7403"/>
                  <a:pt x="1487" y="7417"/>
                </a:cubicBezTo>
                <a:cubicBezTo>
                  <a:pt x="1440" y="7487"/>
                  <a:pt x="1405" y="7545"/>
                  <a:pt x="1358" y="7615"/>
                </a:cubicBezTo>
                <a:cubicBezTo>
                  <a:pt x="1358" y="7638"/>
                  <a:pt x="1358" y="7651"/>
                  <a:pt x="1381" y="7662"/>
                </a:cubicBezTo>
                <a:cubicBezTo>
                  <a:pt x="1381" y="7674"/>
                  <a:pt x="1393" y="7674"/>
                  <a:pt x="1393" y="7674"/>
                </a:cubicBezTo>
                <a:cubicBezTo>
                  <a:pt x="1405" y="7674"/>
                  <a:pt x="1417" y="7662"/>
                  <a:pt x="1428" y="7651"/>
                </a:cubicBezTo>
                <a:cubicBezTo>
                  <a:pt x="1463" y="7580"/>
                  <a:pt x="1498" y="7521"/>
                  <a:pt x="1545" y="7451"/>
                </a:cubicBezTo>
                <a:cubicBezTo>
                  <a:pt x="1557" y="7428"/>
                  <a:pt x="1545" y="7405"/>
                  <a:pt x="1534" y="7405"/>
                </a:cubicBezTo>
                <a:cubicBezTo>
                  <a:pt x="1524" y="7400"/>
                  <a:pt x="1516" y="7397"/>
                  <a:pt x="1510" y="7397"/>
                </a:cubicBezTo>
                <a:close/>
                <a:moveTo>
                  <a:pt x="1271" y="7806"/>
                </a:moveTo>
                <a:cubicBezTo>
                  <a:pt x="1259" y="7806"/>
                  <a:pt x="1248" y="7812"/>
                  <a:pt x="1241" y="7826"/>
                </a:cubicBezTo>
                <a:lnTo>
                  <a:pt x="1136" y="8036"/>
                </a:lnTo>
                <a:cubicBezTo>
                  <a:pt x="1124" y="8048"/>
                  <a:pt x="1136" y="8072"/>
                  <a:pt x="1147" y="8083"/>
                </a:cubicBezTo>
                <a:lnTo>
                  <a:pt x="1159" y="8083"/>
                </a:lnTo>
                <a:cubicBezTo>
                  <a:pt x="1183" y="8083"/>
                  <a:pt x="1194" y="8083"/>
                  <a:pt x="1194" y="8072"/>
                </a:cubicBezTo>
                <a:cubicBezTo>
                  <a:pt x="1230" y="8002"/>
                  <a:pt x="1264" y="7931"/>
                  <a:pt x="1311" y="7861"/>
                </a:cubicBezTo>
                <a:cubicBezTo>
                  <a:pt x="1323" y="7838"/>
                  <a:pt x="1311" y="7826"/>
                  <a:pt x="1300" y="7814"/>
                </a:cubicBezTo>
                <a:cubicBezTo>
                  <a:pt x="1290" y="7809"/>
                  <a:pt x="1280" y="7806"/>
                  <a:pt x="1271" y="7806"/>
                </a:cubicBezTo>
                <a:close/>
                <a:moveTo>
                  <a:pt x="1066" y="8223"/>
                </a:moveTo>
                <a:cubicBezTo>
                  <a:pt x="1054" y="8223"/>
                  <a:pt x="1030" y="8223"/>
                  <a:pt x="1019" y="8247"/>
                </a:cubicBezTo>
                <a:lnTo>
                  <a:pt x="913" y="8457"/>
                </a:lnTo>
                <a:cubicBezTo>
                  <a:pt x="902" y="8469"/>
                  <a:pt x="913" y="8493"/>
                  <a:pt x="925" y="8504"/>
                </a:cubicBezTo>
                <a:lnTo>
                  <a:pt x="949" y="8504"/>
                </a:lnTo>
                <a:cubicBezTo>
                  <a:pt x="960" y="8504"/>
                  <a:pt x="972" y="8504"/>
                  <a:pt x="972" y="8493"/>
                </a:cubicBezTo>
                <a:cubicBezTo>
                  <a:pt x="1007" y="8423"/>
                  <a:pt x="1042" y="8352"/>
                  <a:pt x="1089" y="8270"/>
                </a:cubicBezTo>
                <a:cubicBezTo>
                  <a:pt x="1089" y="8259"/>
                  <a:pt x="1089" y="8235"/>
                  <a:pt x="1066" y="8223"/>
                </a:cubicBezTo>
                <a:close/>
                <a:moveTo>
                  <a:pt x="842" y="8652"/>
                </a:moveTo>
                <a:cubicBezTo>
                  <a:pt x="830" y="8652"/>
                  <a:pt x="816" y="8660"/>
                  <a:pt x="808" y="8668"/>
                </a:cubicBezTo>
                <a:lnTo>
                  <a:pt x="703" y="8878"/>
                </a:lnTo>
                <a:cubicBezTo>
                  <a:pt x="703" y="8902"/>
                  <a:pt x="703" y="8925"/>
                  <a:pt x="726" y="8925"/>
                </a:cubicBezTo>
                <a:cubicBezTo>
                  <a:pt x="726" y="8937"/>
                  <a:pt x="738" y="8937"/>
                  <a:pt x="738" y="8937"/>
                </a:cubicBezTo>
                <a:cubicBezTo>
                  <a:pt x="749" y="8937"/>
                  <a:pt x="762" y="8925"/>
                  <a:pt x="773" y="8914"/>
                </a:cubicBezTo>
                <a:cubicBezTo>
                  <a:pt x="808" y="8844"/>
                  <a:pt x="832" y="8774"/>
                  <a:pt x="866" y="8703"/>
                </a:cubicBezTo>
                <a:cubicBezTo>
                  <a:pt x="879" y="8680"/>
                  <a:pt x="879" y="8657"/>
                  <a:pt x="855" y="8657"/>
                </a:cubicBezTo>
                <a:cubicBezTo>
                  <a:pt x="852" y="8653"/>
                  <a:pt x="847" y="8652"/>
                  <a:pt x="842" y="8652"/>
                </a:cubicBezTo>
                <a:close/>
                <a:moveTo>
                  <a:pt x="656" y="9078"/>
                </a:moveTo>
                <a:cubicBezTo>
                  <a:pt x="633" y="9078"/>
                  <a:pt x="609" y="9078"/>
                  <a:pt x="609" y="9101"/>
                </a:cubicBezTo>
                <a:lnTo>
                  <a:pt x="504" y="9312"/>
                </a:lnTo>
                <a:cubicBezTo>
                  <a:pt x="504" y="9335"/>
                  <a:pt x="516" y="9358"/>
                  <a:pt x="528" y="9358"/>
                </a:cubicBezTo>
                <a:cubicBezTo>
                  <a:pt x="528" y="9370"/>
                  <a:pt x="539" y="9370"/>
                  <a:pt x="539" y="9370"/>
                </a:cubicBezTo>
                <a:cubicBezTo>
                  <a:pt x="551" y="9370"/>
                  <a:pt x="575" y="9358"/>
                  <a:pt x="575" y="9346"/>
                </a:cubicBezTo>
                <a:cubicBezTo>
                  <a:pt x="609" y="9276"/>
                  <a:pt x="633" y="9206"/>
                  <a:pt x="668" y="9124"/>
                </a:cubicBezTo>
                <a:cubicBezTo>
                  <a:pt x="679" y="9112"/>
                  <a:pt x="668" y="9089"/>
                  <a:pt x="656" y="9078"/>
                </a:cubicBezTo>
                <a:close/>
                <a:moveTo>
                  <a:pt x="445" y="9517"/>
                </a:moveTo>
                <a:cubicBezTo>
                  <a:pt x="434" y="9517"/>
                  <a:pt x="422" y="9525"/>
                  <a:pt x="422" y="9533"/>
                </a:cubicBezTo>
                <a:cubicBezTo>
                  <a:pt x="387" y="9616"/>
                  <a:pt x="352" y="9686"/>
                  <a:pt x="328" y="9756"/>
                </a:cubicBezTo>
                <a:cubicBezTo>
                  <a:pt x="317" y="9779"/>
                  <a:pt x="328" y="9791"/>
                  <a:pt x="352" y="9803"/>
                </a:cubicBezTo>
                <a:lnTo>
                  <a:pt x="364" y="9803"/>
                </a:lnTo>
                <a:cubicBezTo>
                  <a:pt x="375" y="9803"/>
                  <a:pt x="387" y="9791"/>
                  <a:pt x="387" y="9779"/>
                </a:cubicBezTo>
                <a:cubicBezTo>
                  <a:pt x="422" y="9709"/>
                  <a:pt x="445" y="9639"/>
                  <a:pt x="481" y="9569"/>
                </a:cubicBezTo>
                <a:cubicBezTo>
                  <a:pt x="492" y="9546"/>
                  <a:pt x="481" y="9522"/>
                  <a:pt x="458" y="9522"/>
                </a:cubicBezTo>
                <a:cubicBezTo>
                  <a:pt x="454" y="9519"/>
                  <a:pt x="449" y="9517"/>
                  <a:pt x="445" y="9517"/>
                </a:cubicBezTo>
                <a:close/>
                <a:moveTo>
                  <a:pt x="282" y="9954"/>
                </a:moveTo>
                <a:cubicBezTo>
                  <a:pt x="270" y="9954"/>
                  <a:pt x="247" y="9954"/>
                  <a:pt x="235" y="9978"/>
                </a:cubicBezTo>
                <a:cubicBezTo>
                  <a:pt x="211" y="10060"/>
                  <a:pt x="177" y="10130"/>
                  <a:pt x="153" y="10201"/>
                </a:cubicBezTo>
                <a:cubicBezTo>
                  <a:pt x="153" y="10224"/>
                  <a:pt x="165" y="10247"/>
                  <a:pt x="177" y="10247"/>
                </a:cubicBezTo>
                <a:lnTo>
                  <a:pt x="188" y="10247"/>
                </a:lnTo>
                <a:cubicBezTo>
                  <a:pt x="211" y="10247"/>
                  <a:pt x="224" y="10235"/>
                  <a:pt x="224" y="10224"/>
                </a:cubicBezTo>
                <a:cubicBezTo>
                  <a:pt x="247" y="10154"/>
                  <a:pt x="282" y="10084"/>
                  <a:pt x="305" y="10001"/>
                </a:cubicBezTo>
                <a:cubicBezTo>
                  <a:pt x="317" y="9990"/>
                  <a:pt x="305" y="9967"/>
                  <a:pt x="282" y="9954"/>
                </a:cubicBezTo>
                <a:close/>
                <a:moveTo>
                  <a:pt x="112" y="10406"/>
                </a:moveTo>
                <a:cubicBezTo>
                  <a:pt x="96" y="10406"/>
                  <a:pt x="83" y="10417"/>
                  <a:pt x="83" y="10435"/>
                </a:cubicBezTo>
                <a:cubicBezTo>
                  <a:pt x="36" y="10575"/>
                  <a:pt x="13" y="10656"/>
                  <a:pt x="13" y="10656"/>
                </a:cubicBezTo>
                <a:cubicBezTo>
                  <a:pt x="1" y="10680"/>
                  <a:pt x="13" y="10703"/>
                  <a:pt x="36" y="10703"/>
                </a:cubicBezTo>
                <a:cubicBezTo>
                  <a:pt x="60" y="10703"/>
                  <a:pt x="71" y="10692"/>
                  <a:pt x="71" y="10680"/>
                </a:cubicBezTo>
                <a:cubicBezTo>
                  <a:pt x="71" y="10680"/>
                  <a:pt x="94" y="10598"/>
                  <a:pt x="141" y="10446"/>
                </a:cubicBezTo>
                <a:cubicBezTo>
                  <a:pt x="153" y="10435"/>
                  <a:pt x="141" y="10411"/>
                  <a:pt x="130" y="10411"/>
                </a:cubicBezTo>
                <a:cubicBezTo>
                  <a:pt x="124" y="10408"/>
                  <a:pt x="117" y="10406"/>
                  <a:pt x="112" y="104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4" name="Google Shape;184;p14"/>
          <p:cNvGrpSpPr/>
          <p:nvPr/>
        </p:nvGrpSpPr>
        <p:grpSpPr>
          <a:xfrm>
            <a:off x="11409756" y="5410844"/>
            <a:ext cx="507350" cy="430249"/>
            <a:chOff x="11816056" y="3920745"/>
            <a:chExt cx="334581" cy="274370"/>
          </a:xfrm>
        </p:grpSpPr>
        <p:sp>
          <p:nvSpPr>
            <p:cNvPr id="185" name="Google Shape;185;p14"/>
            <p:cNvSpPr/>
            <p:nvPr/>
          </p:nvSpPr>
          <p:spPr>
            <a:xfrm>
              <a:off x="12045241" y="3920745"/>
              <a:ext cx="105396" cy="97224"/>
            </a:xfrm>
            <a:custGeom>
              <a:avLst/>
              <a:gdLst/>
              <a:ahLst/>
              <a:cxnLst/>
              <a:rect l="l" t="t" r="r" b="b"/>
              <a:pathLst>
                <a:path w="877" h="809" extrusionOk="0">
                  <a:moveTo>
                    <a:pt x="264" y="0"/>
                  </a:moveTo>
                  <a:cubicBezTo>
                    <a:pt x="262" y="0"/>
                    <a:pt x="260" y="1"/>
                    <a:pt x="257" y="1"/>
                  </a:cubicBezTo>
                  <a:cubicBezTo>
                    <a:pt x="105" y="24"/>
                    <a:pt x="0" y="539"/>
                    <a:pt x="0" y="539"/>
                  </a:cubicBezTo>
                  <a:cubicBezTo>
                    <a:pt x="0" y="539"/>
                    <a:pt x="97" y="809"/>
                    <a:pt x="178" y="809"/>
                  </a:cubicBezTo>
                  <a:cubicBezTo>
                    <a:pt x="181" y="809"/>
                    <a:pt x="184" y="808"/>
                    <a:pt x="187" y="807"/>
                  </a:cubicBezTo>
                  <a:cubicBezTo>
                    <a:pt x="281" y="796"/>
                    <a:pt x="877" y="714"/>
                    <a:pt x="819" y="562"/>
                  </a:cubicBezTo>
                  <a:cubicBezTo>
                    <a:pt x="798" y="505"/>
                    <a:pt x="745" y="486"/>
                    <a:pt x="684" y="486"/>
                  </a:cubicBezTo>
                  <a:cubicBezTo>
                    <a:pt x="571" y="486"/>
                    <a:pt x="432" y="550"/>
                    <a:pt x="432" y="550"/>
                  </a:cubicBezTo>
                  <a:cubicBezTo>
                    <a:pt x="432" y="550"/>
                    <a:pt x="713" y="375"/>
                    <a:pt x="620" y="258"/>
                  </a:cubicBezTo>
                  <a:cubicBezTo>
                    <a:pt x="600" y="234"/>
                    <a:pt x="574" y="224"/>
                    <a:pt x="545" y="224"/>
                  </a:cubicBezTo>
                  <a:cubicBezTo>
                    <a:pt x="434" y="224"/>
                    <a:pt x="281" y="363"/>
                    <a:pt x="281" y="363"/>
                  </a:cubicBezTo>
                  <a:cubicBezTo>
                    <a:pt x="281" y="363"/>
                    <a:pt x="394" y="0"/>
                    <a:pt x="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11816056" y="4097772"/>
              <a:ext cx="104074" cy="97344"/>
            </a:xfrm>
            <a:custGeom>
              <a:avLst/>
              <a:gdLst/>
              <a:ahLst/>
              <a:cxnLst/>
              <a:rect l="l" t="t" r="r" b="b"/>
              <a:pathLst>
                <a:path w="866" h="810" extrusionOk="0">
                  <a:moveTo>
                    <a:pt x="689" y="0"/>
                  </a:moveTo>
                  <a:cubicBezTo>
                    <a:pt x="685" y="0"/>
                    <a:pt x="682" y="1"/>
                    <a:pt x="678" y="2"/>
                  </a:cubicBezTo>
                  <a:cubicBezTo>
                    <a:pt x="597" y="25"/>
                    <a:pt x="0" y="95"/>
                    <a:pt x="59" y="259"/>
                  </a:cubicBezTo>
                  <a:cubicBezTo>
                    <a:pt x="75" y="312"/>
                    <a:pt x="126" y="329"/>
                    <a:pt x="186" y="329"/>
                  </a:cubicBezTo>
                  <a:cubicBezTo>
                    <a:pt x="295" y="329"/>
                    <a:pt x="433" y="270"/>
                    <a:pt x="433" y="270"/>
                  </a:cubicBezTo>
                  <a:lnTo>
                    <a:pt x="433" y="270"/>
                  </a:lnTo>
                  <a:cubicBezTo>
                    <a:pt x="433" y="270"/>
                    <a:pt x="153" y="446"/>
                    <a:pt x="246" y="563"/>
                  </a:cubicBezTo>
                  <a:cubicBezTo>
                    <a:pt x="266" y="587"/>
                    <a:pt x="292" y="597"/>
                    <a:pt x="322" y="597"/>
                  </a:cubicBezTo>
                  <a:cubicBezTo>
                    <a:pt x="436" y="597"/>
                    <a:pt x="597" y="457"/>
                    <a:pt x="597" y="457"/>
                  </a:cubicBezTo>
                  <a:lnTo>
                    <a:pt x="597" y="457"/>
                  </a:lnTo>
                  <a:cubicBezTo>
                    <a:pt x="597" y="457"/>
                    <a:pt x="476" y="809"/>
                    <a:pt x="607" y="809"/>
                  </a:cubicBezTo>
                  <a:cubicBezTo>
                    <a:pt x="611" y="809"/>
                    <a:pt x="616" y="809"/>
                    <a:pt x="620" y="808"/>
                  </a:cubicBezTo>
                  <a:cubicBezTo>
                    <a:pt x="772" y="797"/>
                    <a:pt x="866" y="282"/>
                    <a:pt x="866" y="282"/>
                  </a:cubicBezTo>
                  <a:cubicBezTo>
                    <a:pt x="866" y="282"/>
                    <a:pt x="779" y="0"/>
                    <a:pt x="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11869416" y="3956799"/>
              <a:ext cx="230621" cy="204302"/>
            </a:xfrm>
            <a:custGeom>
              <a:avLst/>
              <a:gdLst/>
              <a:ahLst/>
              <a:cxnLst/>
              <a:rect l="l" t="t" r="r" b="b"/>
              <a:pathLst>
                <a:path w="1919" h="1700" extrusionOk="0">
                  <a:moveTo>
                    <a:pt x="960" y="1"/>
                  </a:moveTo>
                  <a:cubicBezTo>
                    <a:pt x="774" y="1"/>
                    <a:pt x="588" y="62"/>
                    <a:pt x="434" y="192"/>
                  </a:cubicBezTo>
                  <a:cubicBezTo>
                    <a:pt x="59" y="484"/>
                    <a:pt x="1" y="1022"/>
                    <a:pt x="293" y="1385"/>
                  </a:cubicBezTo>
                  <a:cubicBezTo>
                    <a:pt x="460" y="1592"/>
                    <a:pt x="707" y="1700"/>
                    <a:pt x="958" y="1700"/>
                  </a:cubicBezTo>
                  <a:cubicBezTo>
                    <a:pt x="1147" y="1700"/>
                    <a:pt x="1337" y="1639"/>
                    <a:pt x="1498" y="1513"/>
                  </a:cubicBezTo>
                  <a:cubicBezTo>
                    <a:pt x="1861" y="1221"/>
                    <a:pt x="1919" y="683"/>
                    <a:pt x="1627" y="320"/>
                  </a:cubicBezTo>
                  <a:cubicBezTo>
                    <a:pt x="1459" y="112"/>
                    <a:pt x="1210" y="1"/>
                    <a:pt x="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8" name="Google Shape;188;p14"/>
          <p:cNvSpPr/>
          <p:nvPr/>
        </p:nvSpPr>
        <p:spPr>
          <a:xfrm>
            <a:off x="319569" y="473799"/>
            <a:ext cx="99221" cy="99204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88" y="1"/>
                </a:moveTo>
                <a:cubicBezTo>
                  <a:pt x="83" y="1"/>
                  <a:pt x="1" y="82"/>
                  <a:pt x="1" y="176"/>
                </a:cubicBezTo>
                <a:cubicBezTo>
                  <a:pt x="1" y="281"/>
                  <a:pt x="83" y="363"/>
                  <a:pt x="188" y="363"/>
                </a:cubicBezTo>
                <a:cubicBezTo>
                  <a:pt x="281" y="363"/>
                  <a:pt x="364" y="281"/>
                  <a:pt x="364" y="176"/>
                </a:cubicBezTo>
                <a:cubicBezTo>
                  <a:pt x="364" y="82"/>
                  <a:pt x="281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" name="Google Shape;189;p14"/>
          <p:cNvSpPr/>
          <p:nvPr/>
        </p:nvSpPr>
        <p:spPr>
          <a:xfrm>
            <a:off x="11011941" y="382723"/>
            <a:ext cx="652653" cy="674555"/>
          </a:xfrm>
          <a:custGeom>
            <a:avLst/>
            <a:gdLst/>
            <a:ahLst/>
            <a:cxnLst/>
            <a:rect l="l" t="t" r="r" b="b"/>
            <a:pathLst>
              <a:path w="3393" h="3498" extrusionOk="0">
                <a:moveTo>
                  <a:pt x="1462" y="1"/>
                </a:moveTo>
                <a:lnTo>
                  <a:pt x="1368" y="1065"/>
                </a:lnTo>
                <a:lnTo>
                  <a:pt x="234" y="667"/>
                </a:lnTo>
                <a:lnTo>
                  <a:pt x="936" y="1521"/>
                </a:lnTo>
                <a:lnTo>
                  <a:pt x="0" y="2000"/>
                </a:lnTo>
                <a:lnTo>
                  <a:pt x="1123" y="2036"/>
                </a:lnTo>
                <a:lnTo>
                  <a:pt x="830" y="3030"/>
                </a:lnTo>
                <a:lnTo>
                  <a:pt x="1579" y="2246"/>
                </a:lnTo>
                <a:lnTo>
                  <a:pt x="2153" y="3498"/>
                </a:lnTo>
                <a:lnTo>
                  <a:pt x="2164" y="2012"/>
                </a:lnTo>
                <a:lnTo>
                  <a:pt x="3392" y="1907"/>
                </a:lnTo>
                <a:lnTo>
                  <a:pt x="2211" y="1322"/>
                </a:lnTo>
                <a:lnTo>
                  <a:pt x="2878" y="339"/>
                </a:lnTo>
                <a:lnTo>
                  <a:pt x="1836" y="1018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14"/>
          <p:cNvSpPr/>
          <p:nvPr/>
        </p:nvSpPr>
        <p:spPr>
          <a:xfrm>
            <a:off x="3511852" y="6012133"/>
            <a:ext cx="99221" cy="99204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88" y="1"/>
                </a:moveTo>
                <a:cubicBezTo>
                  <a:pt x="83" y="1"/>
                  <a:pt x="1" y="82"/>
                  <a:pt x="1" y="176"/>
                </a:cubicBezTo>
                <a:cubicBezTo>
                  <a:pt x="1" y="281"/>
                  <a:pt x="83" y="363"/>
                  <a:pt x="188" y="363"/>
                </a:cubicBezTo>
                <a:cubicBezTo>
                  <a:pt x="281" y="363"/>
                  <a:pt x="364" y="281"/>
                  <a:pt x="364" y="176"/>
                </a:cubicBezTo>
                <a:cubicBezTo>
                  <a:pt x="364" y="82"/>
                  <a:pt x="281" y="1"/>
                  <a:pt x="1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14"/>
          <p:cNvSpPr/>
          <p:nvPr/>
        </p:nvSpPr>
        <p:spPr>
          <a:xfrm>
            <a:off x="9489427" y="5311633"/>
            <a:ext cx="99221" cy="99204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88" y="1"/>
                </a:moveTo>
                <a:cubicBezTo>
                  <a:pt x="83" y="1"/>
                  <a:pt x="1" y="82"/>
                  <a:pt x="1" y="176"/>
                </a:cubicBezTo>
                <a:cubicBezTo>
                  <a:pt x="1" y="281"/>
                  <a:pt x="83" y="363"/>
                  <a:pt x="188" y="363"/>
                </a:cubicBezTo>
                <a:cubicBezTo>
                  <a:pt x="281" y="363"/>
                  <a:pt x="364" y="281"/>
                  <a:pt x="364" y="176"/>
                </a:cubicBezTo>
                <a:cubicBezTo>
                  <a:pt x="364" y="82"/>
                  <a:pt x="281" y="1"/>
                  <a:pt x="1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14"/>
          <p:cNvSpPr/>
          <p:nvPr/>
        </p:nvSpPr>
        <p:spPr>
          <a:xfrm>
            <a:off x="7054865" y="5153333"/>
            <a:ext cx="99221" cy="99204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88" y="1"/>
                </a:moveTo>
                <a:cubicBezTo>
                  <a:pt x="83" y="1"/>
                  <a:pt x="1" y="82"/>
                  <a:pt x="1" y="176"/>
                </a:cubicBezTo>
                <a:cubicBezTo>
                  <a:pt x="1" y="281"/>
                  <a:pt x="83" y="363"/>
                  <a:pt x="188" y="363"/>
                </a:cubicBezTo>
                <a:cubicBezTo>
                  <a:pt x="281" y="363"/>
                  <a:pt x="364" y="281"/>
                  <a:pt x="364" y="176"/>
                </a:cubicBezTo>
                <a:cubicBezTo>
                  <a:pt x="364" y="82"/>
                  <a:pt x="281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" name="Google Shape;193;p14"/>
          <p:cNvSpPr/>
          <p:nvPr/>
        </p:nvSpPr>
        <p:spPr>
          <a:xfrm>
            <a:off x="10496030" y="5881166"/>
            <a:ext cx="99221" cy="99204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88" y="1"/>
                </a:moveTo>
                <a:cubicBezTo>
                  <a:pt x="83" y="1"/>
                  <a:pt x="1" y="82"/>
                  <a:pt x="1" y="176"/>
                </a:cubicBezTo>
                <a:cubicBezTo>
                  <a:pt x="1" y="281"/>
                  <a:pt x="83" y="363"/>
                  <a:pt x="188" y="363"/>
                </a:cubicBezTo>
                <a:cubicBezTo>
                  <a:pt x="281" y="363"/>
                  <a:pt x="364" y="281"/>
                  <a:pt x="364" y="176"/>
                </a:cubicBezTo>
                <a:cubicBezTo>
                  <a:pt x="364" y="82"/>
                  <a:pt x="281" y="1"/>
                  <a:pt x="1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4" name="Google Shape;194;p14"/>
          <p:cNvSpPr/>
          <p:nvPr/>
        </p:nvSpPr>
        <p:spPr>
          <a:xfrm>
            <a:off x="3125377" y="1210266"/>
            <a:ext cx="99221" cy="99204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88" y="1"/>
                </a:moveTo>
                <a:cubicBezTo>
                  <a:pt x="83" y="1"/>
                  <a:pt x="1" y="82"/>
                  <a:pt x="1" y="176"/>
                </a:cubicBezTo>
                <a:cubicBezTo>
                  <a:pt x="1" y="281"/>
                  <a:pt x="83" y="363"/>
                  <a:pt x="188" y="363"/>
                </a:cubicBezTo>
                <a:cubicBezTo>
                  <a:pt x="281" y="363"/>
                  <a:pt x="364" y="281"/>
                  <a:pt x="364" y="176"/>
                </a:cubicBezTo>
                <a:cubicBezTo>
                  <a:pt x="364" y="82"/>
                  <a:pt x="281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dk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>
            <a:spLocks noGrp="1"/>
          </p:cNvSpPr>
          <p:nvPr>
            <p:ph type="title"/>
          </p:nvPr>
        </p:nvSpPr>
        <p:spPr>
          <a:xfrm>
            <a:off x="1030994" y="3711647"/>
            <a:ext cx="5013965" cy="1122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788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788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788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788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788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788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788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788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title" idx="2" hasCustomPrompt="1"/>
          </p:nvPr>
        </p:nvSpPr>
        <p:spPr>
          <a:xfrm>
            <a:off x="1693152" y="1013547"/>
            <a:ext cx="3689649" cy="26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596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596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596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596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596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596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596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596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596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1"/>
          </p:nvPr>
        </p:nvSpPr>
        <p:spPr>
          <a:xfrm>
            <a:off x="1750276" y="5042731"/>
            <a:ext cx="3356875" cy="76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/>
          <p:nvPr/>
        </p:nvSpPr>
        <p:spPr>
          <a:xfrm rot="10800000">
            <a:off x="7401020" y="4290171"/>
            <a:ext cx="5413049" cy="2710747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0" name="Google Shape;200;p15"/>
          <p:cNvSpPr/>
          <p:nvPr/>
        </p:nvSpPr>
        <p:spPr>
          <a:xfrm>
            <a:off x="-271348" y="4"/>
            <a:ext cx="4634102" cy="2320665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1" name="Google Shape;201;p15"/>
          <p:cNvSpPr/>
          <p:nvPr/>
        </p:nvSpPr>
        <p:spPr>
          <a:xfrm>
            <a:off x="834403" y="3780844"/>
            <a:ext cx="66407" cy="66917"/>
          </a:xfrm>
          <a:custGeom>
            <a:avLst/>
            <a:gdLst/>
            <a:ahLst/>
            <a:cxnLst/>
            <a:rect l="l" t="t" r="r" b="b"/>
            <a:pathLst>
              <a:path w="386" h="388" extrusionOk="0">
                <a:moveTo>
                  <a:pt x="187" y="1"/>
                </a:moveTo>
                <a:cubicBezTo>
                  <a:pt x="82" y="1"/>
                  <a:pt x="0" y="95"/>
                  <a:pt x="0" y="200"/>
                </a:cubicBezTo>
                <a:cubicBezTo>
                  <a:pt x="0" y="305"/>
                  <a:pt x="82" y="387"/>
                  <a:pt x="187" y="387"/>
                </a:cubicBezTo>
                <a:cubicBezTo>
                  <a:pt x="292" y="387"/>
                  <a:pt x="386" y="305"/>
                  <a:pt x="386" y="200"/>
                </a:cubicBezTo>
                <a:cubicBezTo>
                  <a:pt x="386" y="95"/>
                  <a:pt x="292" y="1"/>
                  <a:pt x="1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2" name="Google Shape;202;p15"/>
          <p:cNvSpPr/>
          <p:nvPr/>
        </p:nvSpPr>
        <p:spPr>
          <a:xfrm>
            <a:off x="7475118" y="1096504"/>
            <a:ext cx="70536" cy="70712"/>
          </a:xfrm>
          <a:custGeom>
            <a:avLst/>
            <a:gdLst/>
            <a:ahLst/>
            <a:cxnLst/>
            <a:rect l="l" t="t" r="r" b="b"/>
            <a:pathLst>
              <a:path w="410" h="410" extrusionOk="0">
                <a:moveTo>
                  <a:pt x="211" y="0"/>
                </a:moveTo>
                <a:cubicBezTo>
                  <a:pt x="94" y="0"/>
                  <a:pt x="0" y="82"/>
                  <a:pt x="0" y="199"/>
                </a:cubicBezTo>
                <a:cubicBezTo>
                  <a:pt x="0" y="316"/>
                  <a:pt x="94" y="410"/>
                  <a:pt x="211" y="410"/>
                </a:cubicBezTo>
                <a:cubicBezTo>
                  <a:pt x="328" y="410"/>
                  <a:pt x="410" y="316"/>
                  <a:pt x="410" y="199"/>
                </a:cubicBezTo>
                <a:cubicBezTo>
                  <a:pt x="410" y="82"/>
                  <a:pt x="32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3" name="Google Shape;203;p15"/>
          <p:cNvSpPr/>
          <p:nvPr/>
        </p:nvSpPr>
        <p:spPr>
          <a:xfrm>
            <a:off x="5382816" y="764695"/>
            <a:ext cx="116987" cy="117277"/>
          </a:xfrm>
          <a:custGeom>
            <a:avLst/>
            <a:gdLst/>
            <a:ahLst/>
            <a:cxnLst/>
            <a:rect l="l" t="t" r="r" b="b"/>
            <a:pathLst>
              <a:path w="680" h="680" extrusionOk="0">
                <a:moveTo>
                  <a:pt x="340" y="1"/>
                </a:moveTo>
                <a:cubicBezTo>
                  <a:pt x="152" y="1"/>
                  <a:pt x="1" y="153"/>
                  <a:pt x="1" y="340"/>
                </a:cubicBezTo>
                <a:cubicBezTo>
                  <a:pt x="1" y="528"/>
                  <a:pt x="152" y="679"/>
                  <a:pt x="340" y="679"/>
                </a:cubicBezTo>
                <a:cubicBezTo>
                  <a:pt x="527" y="679"/>
                  <a:pt x="679" y="528"/>
                  <a:pt x="679" y="340"/>
                </a:cubicBezTo>
                <a:cubicBezTo>
                  <a:pt x="679" y="153"/>
                  <a:pt x="527" y="1"/>
                  <a:pt x="3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4" name="Google Shape;204;p15"/>
          <p:cNvSpPr/>
          <p:nvPr/>
        </p:nvSpPr>
        <p:spPr>
          <a:xfrm>
            <a:off x="2069011" y="6354853"/>
            <a:ext cx="62622" cy="62777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177" y="1"/>
                </a:moveTo>
                <a:cubicBezTo>
                  <a:pt x="83" y="1"/>
                  <a:pt x="1" y="83"/>
                  <a:pt x="1" y="188"/>
                </a:cubicBezTo>
                <a:cubicBezTo>
                  <a:pt x="1" y="281"/>
                  <a:pt x="83" y="364"/>
                  <a:pt x="177" y="364"/>
                </a:cubicBezTo>
                <a:cubicBezTo>
                  <a:pt x="282" y="364"/>
                  <a:pt x="364" y="281"/>
                  <a:pt x="364" y="188"/>
                </a:cubicBezTo>
                <a:cubicBezTo>
                  <a:pt x="364" y="83"/>
                  <a:pt x="282" y="1"/>
                  <a:pt x="1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5" name="Google Shape;205;p15"/>
          <p:cNvSpPr/>
          <p:nvPr/>
        </p:nvSpPr>
        <p:spPr>
          <a:xfrm>
            <a:off x="9378336" y="1402314"/>
            <a:ext cx="70537" cy="70884"/>
          </a:xfrm>
          <a:custGeom>
            <a:avLst/>
            <a:gdLst/>
            <a:ahLst/>
            <a:cxnLst/>
            <a:rect l="l" t="t" r="r" b="b"/>
            <a:pathLst>
              <a:path w="410" h="411" extrusionOk="0">
                <a:moveTo>
                  <a:pt x="212" y="1"/>
                </a:moveTo>
                <a:cubicBezTo>
                  <a:pt x="95" y="1"/>
                  <a:pt x="1" y="94"/>
                  <a:pt x="1" y="200"/>
                </a:cubicBezTo>
                <a:cubicBezTo>
                  <a:pt x="1" y="317"/>
                  <a:pt x="95" y="411"/>
                  <a:pt x="212" y="411"/>
                </a:cubicBezTo>
                <a:cubicBezTo>
                  <a:pt x="316" y="411"/>
                  <a:pt x="410" y="317"/>
                  <a:pt x="410" y="200"/>
                </a:cubicBezTo>
                <a:cubicBezTo>
                  <a:pt x="410" y="94"/>
                  <a:pt x="316" y="1"/>
                  <a:pt x="2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"/>
          <p:cNvSpPr txBox="1">
            <a:spLocks noGrp="1"/>
          </p:cNvSpPr>
          <p:nvPr>
            <p:ph type="title"/>
          </p:nvPr>
        </p:nvSpPr>
        <p:spPr>
          <a:xfrm>
            <a:off x="957625" y="694967"/>
            <a:ext cx="1024658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1"/>
          <p:cNvSpPr txBox="1">
            <a:spLocks noGrp="1"/>
          </p:cNvSpPr>
          <p:nvPr>
            <p:ph type="subTitle" idx="1"/>
          </p:nvPr>
        </p:nvSpPr>
        <p:spPr>
          <a:xfrm>
            <a:off x="3495885" y="2013300"/>
            <a:ext cx="2984598" cy="42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95" name="Google Shape;295;p21"/>
          <p:cNvSpPr txBox="1">
            <a:spLocks noGrp="1"/>
          </p:cNvSpPr>
          <p:nvPr>
            <p:ph type="subTitle" idx="2"/>
          </p:nvPr>
        </p:nvSpPr>
        <p:spPr>
          <a:xfrm>
            <a:off x="3495885" y="2554000"/>
            <a:ext cx="6615593" cy="46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"/>
          <p:cNvSpPr txBox="1">
            <a:spLocks noGrp="1"/>
          </p:cNvSpPr>
          <p:nvPr>
            <p:ph type="subTitle" idx="3"/>
          </p:nvPr>
        </p:nvSpPr>
        <p:spPr>
          <a:xfrm>
            <a:off x="3495885" y="3422367"/>
            <a:ext cx="2984598" cy="42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97" name="Google Shape;297;p21"/>
          <p:cNvSpPr txBox="1">
            <a:spLocks noGrp="1"/>
          </p:cNvSpPr>
          <p:nvPr>
            <p:ph type="subTitle" idx="4"/>
          </p:nvPr>
        </p:nvSpPr>
        <p:spPr>
          <a:xfrm>
            <a:off x="3495885" y="3963067"/>
            <a:ext cx="6615593" cy="46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1"/>
          <p:cNvSpPr txBox="1">
            <a:spLocks noGrp="1"/>
          </p:cNvSpPr>
          <p:nvPr>
            <p:ph type="subTitle" idx="5"/>
          </p:nvPr>
        </p:nvSpPr>
        <p:spPr>
          <a:xfrm>
            <a:off x="3495885" y="4831433"/>
            <a:ext cx="2984598" cy="42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99" name="Google Shape;299;p21"/>
          <p:cNvSpPr txBox="1">
            <a:spLocks noGrp="1"/>
          </p:cNvSpPr>
          <p:nvPr>
            <p:ph type="subTitle" idx="6"/>
          </p:nvPr>
        </p:nvSpPr>
        <p:spPr>
          <a:xfrm>
            <a:off x="3495885" y="5372133"/>
            <a:ext cx="6615593" cy="46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00" name="Google Shape;300;p21"/>
          <p:cNvGrpSpPr/>
          <p:nvPr/>
        </p:nvGrpSpPr>
        <p:grpSpPr>
          <a:xfrm rot="2438912">
            <a:off x="11194894" y="314702"/>
            <a:ext cx="472764" cy="810607"/>
            <a:chOff x="-8272361" y="3329436"/>
            <a:chExt cx="355461" cy="607971"/>
          </a:xfrm>
        </p:grpSpPr>
        <p:sp>
          <p:nvSpPr>
            <p:cNvPr id="301" name="Google Shape;301;p21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6" name="Google Shape;306;p21"/>
          <p:cNvSpPr/>
          <p:nvPr/>
        </p:nvSpPr>
        <p:spPr>
          <a:xfrm>
            <a:off x="-231088" y="5400226"/>
            <a:ext cx="1990522" cy="1978031"/>
          </a:xfrm>
          <a:custGeom>
            <a:avLst/>
            <a:gdLst/>
            <a:ahLst/>
            <a:cxnLst/>
            <a:rect l="l" t="t" r="r" b="b"/>
            <a:pathLst>
              <a:path w="8027" h="7957" extrusionOk="0">
                <a:moveTo>
                  <a:pt x="35" y="1"/>
                </a:moveTo>
                <a:cubicBezTo>
                  <a:pt x="12" y="1"/>
                  <a:pt x="0" y="12"/>
                  <a:pt x="0" y="36"/>
                </a:cubicBezTo>
                <a:cubicBezTo>
                  <a:pt x="0" y="59"/>
                  <a:pt x="12" y="72"/>
                  <a:pt x="24" y="72"/>
                </a:cubicBezTo>
                <a:cubicBezTo>
                  <a:pt x="106" y="72"/>
                  <a:pt x="189" y="83"/>
                  <a:pt x="272" y="95"/>
                </a:cubicBezTo>
                <a:cubicBezTo>
                  <a:pt x="295" y="95"/>
                  <a:pt x="308" y="72"/>
                  <a:pt x="308" y="59"/>
                </a:cubicBezTo>
                <a:cubicBezTo>
                  <a:pt x="308" y="36"/>
                  <a:pt x="295" y="24"/>
                  <a:pt x="284" y="24"/>
                </a:cubicBezTo>
                <a:cubicBezTo>
                  <a:pt x="189" y="12"/>
                  <a:pt x="106" y="1"/>
                  <a:pt x="35" y="1"/>
                </a:cubicBezTo>
                <a:close/>
                <a:moveTo>
                  <a:pt x="520" y="48"/>
                </a:moveTo>
                <a:cubicBezTo>
                  <a:pt x="497" y="48"/>
                  <a:pt x="484" y="59"/>
                  <a:pt x="484" y="72"/>
                </a:cubicBezTo>
                <a:cubicBezTo>
                  <a:pt x="484" y="95"/>
                  <a:pt x="497" y="119"/>
                  <a:pt x="508" y="119"/>
                </a:cubicBezTo>
                <a:lnTo>
                  <a:pt x="757" y="154"/>
                </a:lnTo>
                <a:cubicBezTo>
                  <a:pt x="780" y="154"/>
                  <a:pt x="792" y="143"/>
                  <a:pt x="792" y="119"/>
                </a:cubicBezTo>
                <a:cubicBezTo>
                  <a:pt x="792" y="95"/>
                  <a:pt x="780" y="83"/>
                  <a:pt x="768" y="83"/>
                </a:cubicBezTo>
                <a:cubicBezTo>
                  <a:pt x="674" y="59"/>
                  <a:pt x="603" y="59"/>
                  <a:pt x="520" y="48"/>
                </a:cubicBezTo>
                <a:close/>
                <a:moveTo>
                  <a:pt x="1005" y="119"/>
                </a:moveTo>
                <a:cubicBezTo>
                  <a:pt x="981" y="119"/>
                  <a:pt x="970" y="130"/>
                  <a:pt x="970" y="143"/>
                </a:cubicBezTo>
                <a:cubicBezTo>
                  <a:pt x="957" y="166"/>
                  <a:pt x="970" y="190"/>
                  <a:pt x="993" y="190"/>
                </a:cubicBezTo>
                <a:cubicBezTo>
                  <a:pt x="1075" y="201"/>
                  <a:pt x="1146" y="214"/>
                  <a:pt x="1230" y="237"/>
                </a:cubicBezTo>
                <a:lnTo>
                  <a:pt x="1241" y="237"/>
                </a:lnTo>
                <a:cubicBezTo>
                  <a:pt x="1253" y="237"/>
                  <a:pt x="1265" y="225"/>
                  <a:pt x="1277" y="201"/>
                </a:cubicBezTo>
                <a:cubicBezTo>
                  <a:pt x="1277" y="190"/>
                  <a:pt x="1265" y="166"/>
                  <a:pt x="1241" y="166"/>
                </a:cubicBezTo>
                <a:cubicBezTo>
                  <a:pt x="1159" y="143"/>
                  <a:pt x="1088" y="130"/>
                  <a:pt x="1005" y="119"/>
                </a:cubicBezTo>
                <a:close/>
                <a:moveTo>
                  <a:pt x="1490" y="214"/>
                </a:moveTo>
                <a:cubicBezTo>
                  <a:pt x="1466" y="214"/>
                  <a:pt x="1442" y="225"/>
                  <a:pt x="1442" y="237"/>
                </a:cubicBezTo>
                <a:cubicBezTo>
                  <a:pt x="1442" y="261"/>
                  <a:pt x="1454" y="285"/>
                  <a:pt x="1466" y="285"/>
                </a:cubicBezTo>
                <a:cubicBezTo>
                  <a:pt x="1548" y="296"/>
                  <a:pt x="1619" y="320"/>
                  <a:pt x="1703" y="343"/>
                </a:cubicBezTo>
                <a:lnTo>
                  <a:pt x="1714" y="343"/>
                </a:lnTo>
                <a:cubicBezTo>
                  <a:pt x="1726" y="343"/>
                  <a:pt x="1750" y="332"/>
                  <a:pt x="1750" y="308"/>
                </a:cubicBezTo>
                <a:cubicBezTo>
                  <a:pt x="1750" y="296"/>
                  <a:pt x="1737" y="272"/>
                  <a:pt x="1726" y="272"/>
                </a:cubicBezTo>
                <a:cubicBezTo>
                  <a:pt x="1643" y="249"/>
                  <a:pt x="1561" y="225"/>
                  <a:pt x="1490" y="214"/>
                </a:cubicBezTo>
                <a:close/>
                <a:moveTo>
                  <a:pt x="1944" y="327"/>
                </a:moveTo>
                <a:cubicBezTo>
                  <a:pt x="1928" y="327"/>
                  <a:pt x="1915" y="338"/>
                  <a:pt x="1915" y="355"/>
                </a:cubicBezTo>
                <a:cubicBezTo>
                  <a:pt x="1915" y="379"/>
                  <a:pt x="1927" y="390"/>
                  <a:pt x="1939" y="403"/>
                </a:cubicBezTo>
                <a:cubicBezTo>
                  <a:pt x="2021" y="426"/>
                  <a:pt x="2092" y="438"/>
                  <a:pt x="2175" y="461"/>
                </a:cubicBezTo>
                <a:cubicBezTo>
                  <a:pt x="2175" y="461"/>
                  <a:pt x="2175" y="474"/>
                  <a:pt x="2187" y="474"/>
                </a:cubicBezTo>
                <a:cubicBezTo>
                  <a:pt x="2199" y="474"/>
                  <a:pt x="2210" y="461"/>
                  <a:pt x="2223" y="438"/>
                </a:cubicBezTo>
                <a:cubicBezTo>
                  <a:pt x="2223" y="426"/>
                  <a:pt x="2210" y="403"/>
                  <a:pt x="2199" y="403"/>
                </a:cubicBezTo>
                <a:cubicBezTo>
                  <a:pt x="2116" y="379"/>
                  <a:pt x="2034" y="355"/>
                  <a:pt x="1963" y="332"/>
                </a:cubicBezTo>
                <a:cubicBezTo>
                  <a:pt x="1956" y="328"/>
                  <a:pt x="1950" y="327"/>
                  <a:pt x="1944" y="327"/>
                </a:cubicBezTo>
                <a:close/>
                <a:moveTo>
                  <a:pt x="2412" y="469"/>
                </a:moveTo>
                <a:cubicBezTo>
                  <a:pt x="2401" y="469"/>
                  <a:pt x="2388" y="480"/>
                  <a:pt x="2388" y="497"/>
                </a:cubicBezTo>
                <a:cubicBezTo>
                  <a:pt x="2376" y="509"/>
                  <a:pt x="2388" y="532"/>
                  <a:pt x="2400" y="532"/>
                </a:cubicBezTo>
                <a:cubicBezTo>
                  <a:pt x="2483" y="568"/>
                  <a:pt x="2554" y="592"/>
                  <a:pt x="2636" y="616"/>
                </a:cubicBezTo>
                <a:lnTo>
                  <a:pt x="2648" y="616"/>
                </a:lnTo>
                <a:cubicBezTo>
                  <a:pt x="2660" y="616"/>
                  <a:pt x="2672" y="603"/>
                  <a:pt x="2683" y="592"/>
                </a:cubicBezTo>
                <a:cubicBezTo>
                  <a:pt x="2683" y="580"/>
                  <a:pt x="2672" y="556"/>
                  <a:pt x="2660" y="545"/>
                </a:cubicBezTo>
                <a:cubicBezTo>
                  <a:pt x="2577" y="521"/>
                  <a:pt x="2506" y="497"/>
                  <a:pt x="2423" y="474"/>
                </a:cubicBezTo>
                <a:cubicBezTo>
                  <a:pt x="2420" y="470"/>
                  <a:pt x="2416" y="469"/>
                  <a:pt x="2412" y="469"/>
                </a:cubicBezTo>
                <a:close/>
                <a:moveTo>
                  <a:pt x="2885" y="627"/>
                </a:moveTo>
                <a:cubicBezTo>
                  <a:pt x="2872" y="627"/>
                  <a:pt x="2849" y="639"/>
                  <a:pt x="2837" y="651"/>
                </a:cubicBezTo>
                <a:cubicBezTo>
                  <a:pt x="2837" y="674"/>
                  <a:pt x="2849" y="686"/>
                  <a:pt x="2861" y="698"/>
                </a:cubicBezTo>
                <a:cubicBezTo>
                  <a:pt x="2943" y="721"/>
                  <a:pt x="3014" y="757"/>
                  <a:pt x="3085" y="792"/>
                </a:cubicBezTo>
                <a:lnTo>
                  <a:pt x="3097" y="792"/>
                </a:lnTo>
                <a:cubicBezTo>
                  <a:pt x="3121" y="792"/>
                  <a:pt x="3132" y="781"/>
                  <a:pt x="3132" y="769"/>
                </a:cubicBezTo>
                <a:cubicBezTo>
                  <a:pt x="3145" y="745"/>
                  <a:pt x="3132" y="734"/>
                  <a:pt x="3121" y="721"/>
                </a:cubicBezTo>
                <a:cubicBezTo>
                  <a:pt x="3038" y="686"/>
                  <a:pt x="2967" y="663"/>
                  <a:pt x="2885" y="627"/>
                </a:cubicBezTo>
                <a:close/>
                <a:moveTo>
                  <a:pt x="3325" y="811"/>
                </a:moveTo>
                <a:cubicBezTo>
                  <a:pt x="3310" y="811"/>
                  <a:pt x="3298" y="820"/>
                  <a:pt x="3298" y="828"/>
                </a:cubicBezTo>
                <a:cubicBezTo>
                  <a:pt x="3287" y="852"/>
                  <a:pt x="3298" y="876"/>
                  <a:pt x="3310" y="876"/>
                </a:cubicBezTo>
                <a:cubicBezTo>
                  <a:pt x="3381" y="911"/>
                  <a:pt x="3463" y="947"/>
                  <a:pt x="3534" y="982"/>
                </a:cubicBezTo>
                <a:lnTo>
                  <a:pt x="3547" y="982"/>
                </a:lnTo>
                <a:cubicBezTo>
                  <a:pt x="3558" y="982"/>
                  <a:pt x="3570" y="982"/>
                  <a:pt x="3582" y="958"/>
                </a:cubicBezTo>
                <a:cubicBezTo>
                  <a:pt x="3594" y="947"/>
                  <a:pt x="3582" y="923"/>
                  <a:pt x="3558" y="911"/>
                </a:cubicBezTo>
                <a:cubicBezTo>
                  <a:pt x="3487" y="876"/>
                  <a:pt x="3416" y="852"/>
                  <a:pt x="3345" y="816"/>
                </a:cubicBezTo>
                <a:cubicBezTo>
                  <a:pt x="3338" y="813"/>
                  <a:pt x="3332" y="811"/>
                  <a:pt x="3325" y="811"/>
                </a:cubicBezTo>
                <a:close/>
                <a:moveTo>
                  <a:pt x="3783" y="1017"/>
                </a:moveTo>
                <a:cubicBezTo>
                  <a:pt x="3771" y="1017"/>
                  <a:pt x="3747" y="1017"/>
                  <a:pt x="3736" y="1041"/>
                </a:cubicBezTo>
                <a:cubicBezTo>
                  <a:pt x="3724" y="1052"/>
                  <a:pt x="3736" y="1076"/>
                  <a:pt x="3747" y="1088"/>
                </a:cubicBezTo>
                <a:cubicBezTo>
                  <a:pt x="3818" y="1123"/>
                  <a:pt x="3889" y="1159"/>
                  <a:pt x="3972" y="1194"/>
                </a:cubicBezTo>
                <a:cubicBezTo>
                  <a:pt x="3972" y="1194"/>
                  <a:pt x="3972" y="1207"/>
                  <a:pt x="3984" y="1207"/>
                </a:cubicBezTo>
                <a:cubicBezTo>
                  <a:pt x="3996" y="1207"/>
                  <a:pt x="4007" y="1194"/>
                  <a:pt x="4020" y="1183"/>
                </a:cubicBezTo>
                <a:cubicBezTo>
                  <a:pt x="4020" y="1159"/>
                  <a:pt x="4020" y="1147"/>
                  <a:pt x="3996" y="1136"/>
                </a:cubicBezTo>
                <a:cubicBezTo>
                  <a:pt x="3925" y="1100"/>
                  <a:pt x="3854" y="1052"/>
                  <a:pt x="3783" y="1017"/>
                </a:cubicBezTo>
                <a:close/>
                <a:moveTo>
                  <a:pt x="4195" y="1249"/>
                </a:moveTo>
                <a:cubicBezTo>
                  <a:pt x="4184" y="1249"/>
                  <a:pt x="4169" y="1257"/>
                  <a:pt x="4161" y="1265"/>
                </a:cubicBezTo>
                <a:cubicBezTo>
                  <a:pt x="4149" y="1278"/>
                  <a:pt x="4161" y="1301"/>
                  <a:pt x="4173" y="1313"/>
                </a:cubicBezTo>
                <a:cubicBezTo>
                  <a:pt x="4244" y="1360"/>
                  <a:pt x="4315" y="1396"/>
                  <a:pt x="4386" y="1443"/>
                </a:cubicBezTo>
                <a:lnTo>
                  <a:pt x="4409" y="1443"/>
                </a:lnTo>
                <a:cubicBezTo>
                  <a:pt x="4422" y="1443"/>
                  <a:pt x="4433" y="1431"/>
                  <a:pt x="4433" y="1431"/>
                </a:cubicBezTo>
                <a:cubicBezTo>
                  <a:pt x="4445" y="1407"/>
                  <a:pt x="4445" y="1383"/>
                  <a:pt x="4422" y="1372"/>
                </a:cubicBezTo>
                <a:cubicBezTo>
                  <a:pt x="4351" y="1336"/>
                  <a:pt x="4280" y="1289"/>
                  <a:pt x="4209" y="1254"/>
                </a:cubicBezTo>
                <a:cubicBezTo>
                  <a:pt x="4205" y="1250"/>
                  <a:pt x="4200" y="1249"/>
                  <a:pt x="4195" y="1249"/>
                </a:cubicBezTo>
                <a:close/>
                <a:moveTo>
                  <a:pt x="4614" y="1497"/>
                </a:moveTo>
                <a:cubicBezTo>
                  <a:pt x="4599" y="1497"/>
                  <a:pt x="4587" y="1505"/>
                  <a:pt x="4587" y="1514"/>
                </a:cubicBezTo>
                <a:cubicBezTo>
                  <a:pt x="4575" y="1538"/>
                  <a:pt x="4575" y="1561"/>
                  <a:pt x="4587" y="1561"/>
                </a:cubicBezTo>
                <a:cubicBezTo>
                  <a:pt x="4658" y="1609"/>
                  <a:pt x="4729" y="1656"/>
                  <a:pt x="4788" y="1703"/>
                </a:cubicBezTo>
                <a:lnTo>
                  <a:pt x="4811" y="1703"/>
                </a:lnTo>
                <a:cubicBezTo>
                  <a:pt x="4823" y="1703"/>
                  <a:pt x="4835" y="1703"/>
                  <a:pt x="4847" y="1691"/>
                </a:cubicBezTo>
                <a:cubicBezTo>
                  <a:pt x="4858" y="1679"/>
                  <a:pt x="4847" y="1656"/>
                  <a:pt x="4835" y="1644"/>
                </a:cubicBezTo>
                <a:cubicBezTo>
                  <a:pt x="4764" y="1596"/>
                  <a:pt x="4693" y="1549"/>
                  <a:pt x="4634" y="1502"/>
                </a:cubicBezTo>
                <a:cubicBezTo>
                  <a:pt x="4627" y="1498"/>
                  <a:pt x="4621" y="1497"/>
                  <a:pt x="4614" y="1497"/>
                </a:cubicBezTo>
                <a:close/>
                <a:moveTo>
                  <a:pt x="5008" y="1778"/>
                </a:moveTo>
                <a:cubicBezTo>
                  <a:pt x="4995" y="1778"/>
                  <a:pt x="4984" y="1784"/>
                  <a:pt x="4977" y="1798"/>
                </a:cubicBezTo>
                <a:cubicBezTo>
                  <a:pt x="4965" y="1809"/>
                  <a:pt x="4977" y="1833"/>
                  <a:pt x="4989" y="1845"/>
                </a:cubicBezTo>
                <a:cubicBezTo>
                  <a:pt x="5048" y="1892"/>
                  <a:pt x="5119" y="1940"/>
                  <a:pt x="5178" y="1987"/>
                </a:cubicBezTo>
                <a:cubicBezTo>
                  <a:pt x="5189" y="1998"/>
                  <a:pt x="5189" y="1998"/>
                  <a:pt x="5202" y="1998"/>
                </a:cubicBezTo>
                <a:cubicBezTo>
                  <a:pt x="5213" y="1998"/>
                  <a:pt x="5225" y="1998"/>
                  <a:pt x="5237" y="1987"/>
                </a:cubicBezTo>
                <a:cubicBezTo>
                  <a:pt x="5249" y="1975"/>
                  <a:pt x="5237" y="1951"/>
                  <a:pt x="5225" y="1940"/>
                </a:cubicBezTo>
                <a:cubicBezTo>
                  <a:pt x="5166" y="1880"/>
                  <a:pt x="5095" y="1833"/>
                  <a:pt x="5036" y="1785"/>
                </a:cubicBezTo>
                <a:cubicBezTo>
                  <a:pt x="5027" y="1781"/>
                  <a:pt x="5017" y="1778"/>
                  <a:pt x="5008" y="1778"/>
                </a:cubicBezTo>
                <a:close/>
                <a:moveTo>
                  <a:pt x="5391" y="2084"/>
                </a:moveTo>
                <a:cubicBezTo>
                  <a:pt x="5382" y="2084"/>
                  <a:pt x="5373" y="2087"/>
                  <a:pt x="5367" y="2093"/>
                </a:cubicBezTo>
                <a:cubicBezTo>
                  <a:pt x="5355" y="2105"/>
                  <a:pt x="5355" y="2129"/>
                  <a:pt x="5367" y="2140"/>
                </a:cubicBezTo>
                <a:cubicBezTo>
                  <a:pt x="5426" y="2200"/>
                  <a:pt x="5485" y="2247"/>
                  <a:pt x="5544" y="2306"/>
                </a:cubicBezTo>
                <a:cubicBezTo>
                  <a:pt x="5556" y="2306"/>
                  <a:pt x="5568" y="2318"/>
                  <a:pt x="5580" y="2318"/>
                </a:cubicBezTo>
                <a:cubicBezTo>
                  <a:pt x="5580" y="2318"/>
                  <a:pt x="5591" y="2306"/>
                  <a:pt x="5604" y="2306"/>
                </a:cubicBezTo>
                <a:cubicBezTo>
                  <a:pt x="5615" y="2282"/>
                  <a:pt x="5615" y="2258"/>
                  <a:pt x="5604" y="2247"/>
                </a:cubicBezTo>
                <a:cubicBezTo>
                  <a:pt x="5533" y="2200"/>
                  <a:pt x="5473" y="2140"/>
                  <a:pt x="5415" y="2093"/>
                </a:cubicBezTo>
                <a:cubicBezTo>
                  <a:pt x="5408" y="2087"/>
                  <a:pt x="5399" y="2084"/>
                  <a:pt x="5391" y="2084"/>
                </a:cubicBezTo>
                <a:close/>
                <a:moveTo>
                  <a:pt x="5751" y="2403"/>
                </a:moveTo>
                <a:cubicBezTo>
                  <a:pt x="5742" y="2403"/>
                  <a:pt x="5734" y="2406"/>
                  <a:pt x="5722" y="2412"/>
                </a:cubicBezTo>
                <a:cubicBezTo>
                  <a:pt x="5710" y="2436"/>
                  <a:pt x="5710" y="2460"/>
                  <a:pt x="5722" y="2471"/>
                </a:cubicBezTo>
                <a:cubicBezTo>
                  <a:pt x="5781" y="2518"/>
                  <a:pt x="5840" y="2578"/>
                  <a:pt x="5899" y="2637"/>
                </a:cubicBezTo>
                <a:cubicBezTo>
                  <a:pt x="5899" y="2649"/>
                  <a:pt x="5911" y="2649"/>
                  <a:pt x="5922" y="2649"/>
                </a:cubicBezTo>
                <a:cubicBezTo>
                  <a:pt x="5935" y="2649"/>
                  <a:pt x="5946" y="2649"/>
                  <a:pt x="5946" y="2637"/>
                </a:cubicBezTo>
                <a:cubicBezTo>
                  <a:pt x="5958" y="2625"/>
                  <a:pt x="5958" y="2602"/>
                  <a:pt x="5946" y="2589"/>
                </a:cubicBezTo>
                <a:cubicBezTo>
                  <a:pt x="5899" y="2531"/>
                  <a:pt x="5840" y="2471"/>
                  <a:pt x="5781" y="2412"/>
                </a:cubicBezTo>
                <a:cubicBezTo>
                  <a:pt x="5769" y="2406"/>
                  <a:pt x="5760" y="2403"/>
                  <a:pt x="5751" y="2403"/>
                </a:cubicBezTo>
                <a:close/>
                <a:moveTo>
                  <a:pt x="6088" y="2758"/>
                </a:moveTo>
                <a:cubicBezTo>
                  <a:pt x="6079" y="2758"/>
                  <a:pt x="6070" y="2761"/>
                  <a:pt x="6064" y="2767"/>
                </a:cubicBezTo>
                <a:cubicBezTo>
                  <a:pt x="6053" y="2778"/>
                  <a:pt x="6053" y="2802"/>
                  <a:pt x="6064" y="2814"/>
                </a:cubicBezTo>
                <a:cubicBezTo>
                  <a:pt x="6112" y="2873"/>
                  <a:pt x="6171" y="2933"/>
                  <a:pt x="6218" y="3004"/>
                </a:cubicBezTo>
                <a:cubicBezTo>
                  <a:pt x="6230" y="3004"/>
                  <a:pt x="6242" y="3015"/>
                  <a:pt x="6253" y="3015"/>
                </a:cubicBezTo>
                <a:cubicBezTo>
                  <a:pt x="6253" y="3015"/>
                  <a:pt x="6266" y="3004"/>
                  <a:pt x="6277" y="3004"/>
                </a:cubicBezTo>
                <a:cubicBezTo>
                  <a:pt x="6289" y="2991"/>
                  <a:pt x="6289" y="2968"/>
                  <a:pt x="6277" y="2956"/>
                </a:cubicBezTo>
                <a:cubicBezTo>
                  <a:pt x="6218" y="2885"/>
                  <a:pt x="6171" y="2826"/>
                  <a:pt x="6112" y="2767"/>
                </a:cubicBezTo>
                <a:cubicBezTo>
                  <a:pt x="6106" y="2761"/>
                  <a:pt x="6097" y="2758"/>
                  <a:pt x="6088" y="2758"/>
                </a:cubicBezTo>
                <a:close/>
                <a:moveTo>
                  <a:pt x="6402" y="3126"/>
                </a:moveTo>
                <a:cubicBezTo>
                  <a:pt x="6395" y="3126"/>
                  <a:pt x="6389" y="3128"/>
                  <a:pt x="6384" y="3133"/>
                </a:cubicBezTo>
                <a:cubicBezTo>
                  <a:pt x="6360" y="3145"/>
                  <a:pt x="6360" y="3169"/>
                  <a:pt x="6372" y="3193"/>
                </a:cubicBezTo>
                <a:cubicBezTo>
                  <a:pt x="6419" y="3251"/>
                  <a:pt x="6466" y="3311"/>
                  <a:pt x="6513" y="3382"/>
                </a:cubicBezTo>
                <a:cubicBezTo>
                  <a:pt x="6526" y="3393"/>
                  <a:pt x="6537" y="3393"/>
                  <a:pt x="6549" y="3393"/>
                </a:cubicBezTo>
                <a:lnTo>
                  <a:pt x="6573" y="3393"/>
                </a:lnTo>
                <a:cubicBezTo>
                  <a:pt x="6584" y="3382"/>
                  <a:pt x="6584" y="3358"/>
                  <a:pt x="6573" y="3335"/>
                </a:cubicBezTo>
                <a:cubicBezTo>
                  <a:pt x="6526" y="3275"/>
                  <a:pt x="6478" y="3204"/>
                  <a:pt x="6431" y="3145"/>
                </a:cubicBezTo>
                <a:cubicBezTo>
                  <a:pt x="6424" y="3131"/>
                  <a:pt x="6413" y="3126"/>
                  <a:pt x="6402" y="3126"/>
                </a:cubicBezTo>
                <a:close/>
                <a:moveTo>
                  <a:pt x="6680" y="3519"/>
                </a:moveTo>
                <a:cubicBezTo>
                  <a:pt x="6675" y="3519"/>
                  <a:pt x="6671" y="3520"/>
                  <a:pt x="6668" y="3524"/>
                </a:cubicBezTo>
                <a:cubicBezTo>
                  <a:pt x="6655" y="3535"/>
                  <a:pt x="6644" y="3559"/>
                  <a:pt x="6655" y="3582"/>
                </a:cubicBezTo>
                <a:cubicBezTo>
                  <a:pt x="6703" y="3642"/>
                  <a:pt x="6750" y="3713"/>
                  <a:pt x="6786" y="3784"/>
                </a:cubicBezTo>
                <a:cubicBezTo>
                  <a:pt x="6797" y="3795"/>
                  <a:pt x="6810" y="3795"/>
                  <a:pt x="6821" y="3795"/>
                </a:cubicBezTo>
                <a:lnTo>
                  <a:pt x="6833" y="3795"/>
                </a:lnTo>
                <a:cubicBezTo>
                  <a:pt x="6857" y="3784"/>
                  <a:pt x="6857" y="3760"/>
                  <a:pt x="6844" y="3748"/>
                </a:cubicBezTo>
                <a:cubicBezTo>
                  <a:pt x="6810" y="3677"/>
                  <a:pt x="6762" y="3606"/>
                  <a:pt x="6715" y="3535"/>
                </a:cubicBezTo>
                <a:cubicBezTo>
                  <a:pt x="6706" y="3527"/>
                  <a:pt x="6692" y="3519"/>
                  <a:pt x="6680" y="3519"/>
                </a:cubicBezTo>
                <a:close/>
                <a:moveTo>
                  <a:pt x="6940" y="3932"/>
                </a:moveTo>
                <a:cubicBezTo>
                  <a:pt x="6935" y="3932"/>
                  <a:pt x="6931" y="3934"/>
                  <a:pt x="6928" y="3937"/>
                </a:cubicBezTo>
                <a:cubicBezTo>
                  <a:pt x="6904" y="3949"/>
                  <a:pt x="6904" y="3973"/>
                  <a:pt x="6915" y="3984"/>
                </a:cubicBezTo>
                <a:cubicBezTo>
                  <a:pt x="6951" y="4055"/>
                  <a:pt x="6986" y="4126"/>
                  <a:pt x="7034" y="4197"/>
                </a:cubicBezTo>
                <a:cubicBezTo>
                  <a:pt x="7034" y="4209"/>
                  <a:pt x="7046" y="4221"/>
                  <a:pt x="7057" y="4221"/>
                </a:cubicBezTo>
                <a:cubicBezTo>
                  <a:pt x="7070" y="4221"/>
                  <a:pt x="7070" y="4221"/>
                  <a:pt x="7081" y="4209"/>
                </a:cubicBezTo>
                <a:cubicBezTo>
                  <a:pt x="7093" y="4209"/>
                  <a:pt x="7105" y="4186"/>
                  <a:pt x="7093" y="4162"/>
                </a:cubicBezTo>
                <a:cubicBezTo>
                  <a:pt x="7057" y="4091"/>
                  <a:pt x="7010" y="4020"/>
                  <a:pt x="6975" y="3949"/>
                </a:cubicBezTo>
                <a:cubicBezTo>
                  <a:pt x="6966" y="3941"/>
                  <a:pt x="6952" y="3932"/>
                  <a:pt x="6940" y="3932"/>
                </a:cubicBezTo>
                <a:close/>
                <a:moveTo>
                  <a:pt x="7152" y="4363"/>
                </a:moveTo>
                <a:cubicBezTo>
                  <a:pt x="7141" y="4375"/>
                  <a:pt x="7128" y="4398"/>
                  <a:pt x="7141" y="4410"/>
                </a:cubicBezTo>
                <a:cubicBezTo>
                  <a:pt x="7176" y="4481"/>
                  <a:pt x="7211" y="4564"/>
                  <a:pt x="7246" y="4635"/>
                </a:cubicBezTo>
                <a:cubicBezTo>
                  <a:pt x="7246" y="4646"/>
                  <a:pt x="7259" y="4659"/>
                  <a:pt x="7270" y="4659"/>
                </a:cubicBezTo>
                <a:cubicBezTo>
                  <a:pt x="7282" y="4659"/>
                  <a:pt x="7282" y="4659"/>
                  <a:pt x="7294" y="4646"/>
                </a:cubicBezTo>
                <a:cubicBezTo>
                  <a:pt x="7306" y="4646"/>
                  <a:pt x="7317" y="4623"/>
                  <a:pt x="7306" y="4599"/>
                </a:cubicBezTo>
                <a:lnTo>
                  <a:pt x="7199" y="4386"/>
                </a:lnTo>
                <a:cubicBezTo>
                  <a:pt x="7199" y="4363"/>
                  <a:pt x="7176" y="4363"/>
                  <a:pt x="7152" y="4363"/>
                </a:cubicBezTo>
                <a:close/>
                <a:moveTo>
                  <a:pt x="7373" y="4807"/>
                </a:moveTo>
                <a:cubicBezTo>
                  <a:pt x="7367" y="4807"/>
                  <a:pt x="7360" y="4808"/>
                  <a:pt x="7353" y="4812"/>
                </a:cubicBezTo>
                <a:cubicBezTo>
                  <a:pt x="7341" y="4812"/>
                  <a:pt x="7330" y="4835"/>
                  <a:pt x="7341" y="4859"/>
                </a:cubicBezTo>
                <a:cubicBezTo>
                  <a:pt x="7365" y="4930"/>
                  <a:pt x="7401" y="5001"/>
                  <a:pt x="7424" y="5084"/>
                </a:cubicBezTo>
                <a:cubicBezTo>
                  <a:pt x="7436" y="5096"/>
                  <a:pt x="7448" y="5108"/>
                  <a:pt x="7459" y="5108"/>
                </a:cubicBezTo>
                <a:lnTo>
                  <a:pt x="7472" y="5108"/>
                </a:lnTo>
                <a:cubicBezTo>
                  <a:pt x="7495" y="5096"/>
                  <a:pt x="7495" y="5072"/>
                  <a:pt x="7495" y="5061"/>
                </a:cubicBezTo>
                <a:cubicBezTo>
                  <a:pt x="7459" y="4977"/>
                  <a:pt x="7436" y="4906"/>
                  <a:pt x="7401" y="4824"/>
                </a:cubicBezTo>
                <a:cubicBezTo>
                  <a:pt x="7401" y="4815"/>
                  <a:pt x="7389" y="4807"/>
                  <a:pt x="7373" y="4807"/>
                </a:cubicBezTo>
                <a:close/>
                <a:moveTo>
                  <a:pt x="7530" y="5261"/>
                </a:moveTo>
                <a:cubicBezTo>
                  <a:pt x="7507" y="5273"/>
                  <a:pt x="7495" y="5285"/>
                  <a:pt x="7507" y="5308"/>
                </a:cubicBezTo>
                <a:cubicBezTo>
                  <a:pt x="7530" y="5379"/>
                  <a:pt x="7554" y="5462"/>
                  <a:pt x="7577" y="5545"/>
                </a:cubicBezTo>
                <a:cubicBezTo>
                  <a:pt x="7577" y="5557"/>
                  <a:pt x="7601" y="5568"/>
                  <a:pt x="7613" y="5568"/>
                </a:cubicBezTo>
                <a:lnTo>
                  <a:pt x="7625" y="5568"/>
                </a:lnTo>
                <a:cubicBezTo>
                  <a:pt x="7637" y="5557"/>
                  <a:pt x="7648" y="5533"/>
                  <a:pt x="7648" y="5521"/>
                </a:cubicBezTo>
                <a:cubicBezTo>
                  <a:pt x="7625" y="5439"/>
                  <a:pt x="7601" y="5368"/>
                  <a:pt x="7577" y="5285"/>
                </a:cubicBezTo>
                <a:cubicBezTo>
                  <a:pt x="7566" y="5273"/>
                  <a:pt x="7542" y="5261"/>
                  <a:pt x="7530" y="5261"/>
                </a:cubicBezTo>
                <a:close/>
                <a:moveTo>
                  <a:pt x="7684" y="5729"/>
                </a:moveTo>
                <a:cubicBezTo>
                  <a:pt x="7679" y="5729"/>
                  <a:pt x="7675" y="5731"/>
                  <a:pt x="7672" y="5734"/>
                </a:cubicBezTo>
                <a:cubicBezTo>
                  <a:pt x="7648" y="5734"/>
                  <a:pt x="7637" y="5758"/>
                  <a:pt x="7648" y="5770"/>
                </a:cubicBezTo>
                <a:cubicBezTo>
                  <a:pt x="7661" y="5852"/>
                  <a:pt x="7684" y="5923"/>
                  <a:pt x="7708" y="6006"/>
                </a:cubicBezTo>
                <a:cubicBezTo>
                  <a:pt x="7708" y="6018"/>
                  <a:pt x="7719" y="6030"/>
                  <a:pt x="7743" y="6030"/>
                </a:cubicBezTo>
                <a:cubicBezTo>
                  <a:pt x="7767" y="6030"/>
                  <a:pt x="7779" y="6006"/>
                  <a:pt x="7779" y="5994"/>
                </a:cubicBezTo>
                <a:cubicBezTo>
                  <a:pt x="7755" y="5912"/>
                  <a:pt x="7732" y="5828"/>
                  <a:pt x="7719" y="5758"/>
                </a:cubicBezTo>
                <a:cubicBezTo>
                  <a:pt x="7711" y="5740"/>
                  <a:pt x="7696" y="5729"/>
                  <a:pt x="7684" y="5729"/>
                </a:cubicBezTo>
                <a:close/>
                <a:moveTo>
                  <a:pt x="7779" y="6195"/>
                </a:moveTo>
                <a:cubicBezTo>
                  <a:pt x="7767" y="6207"/>
                  <a:pt x="7755" y="6219"/>
                  <a:pt x="7755" y="6243"/>
                </a:cubicBezTo>
                <a:cubicBezTo>
                  <a:pt x="7767" y="6325"/>
                  <a:pt x="7790" y="6396"/>
                  <a:pt x="7803" y="6479"/>
                </a:cubicBezTo>
                <a:cubicBezTo>
                  <a:pt x="7803" y="6503"/>
                  <a:pt x="7826" y="6514"/>
                  <a:pt x="7838" y="6514"/>
                </a:cubicBezTo>
                <a:lnTo>
                  <a:pt x="7850" y="6514"/>
                </a:lnTo>
                <a:cubicBezTo>
                  <a:pt x="7861" y="6503"/>
                  <a:pt x="7873" y="6490"/>
                  <a:pt x="7873" y="6467"/>
                </a:cubicBezTo>
                <a:cubicBezTo>
                  <a:pt x="7861" y="6385"/>
                  <a:pt x="7838" y="6301"/>
                  <a:pt x="7826" y="6230"/>
                </a:cubicBezTo>
                <a:cubicBezTo>
                  <a:pt x="7826" y="6207"/>
                  <a:pt x="7803" y="6195"/>
                  <a:pt x="7779" y="6195"/>
                </a:cubicBezTo>
                <a:close/>
                <a:moveTo>
                  <a:pt x="7873" y="6680"/>
                </a:moveTo>
                <a:cubicBezTo>
                  <a:pt x="7850" y="6680"/>
                  <a:pt x="7838" y="6703"/>
                  <a:pt x="7838" y="6716"/>
                </a:cubicBezTo>
                <a:lnTo>
                  <a:pt x="7873" y="6963"/>
                </a:lnTo>
                <a:cubicBezTo>
                  <a:pt x="7873" y="6976"/>
                  <a:pt x="7897" y="6987"/>
                  <a:pt x="7908" y="6987"/>
                </a:cubicBezTo>
                <a:lnTo>
                  <a:pt x="7921" y="6987"/>
                </a:lnTo>
                <a:cubicBezTo>
                  <a:pt x="7932" y="6987"/>
                  <a:pt x="7944" y="6976"/>
                  <a:pt x="7944" y="6952"/>
                </a:cubicBezTo>
                <a:lnTo>
                  <a:pt x="7908" y="6703"/>
                </a:lnTo>
                <a:cubicBezTo>
                  <a:pt x="7908" y="6692"/>
                  <a:pt x="7897" y="6680"/>
                  <a:pt x="7873" y="6680"/>
                </a:cubicBezTo>
                <a:close/>
                <a:moveTo>
                  <a:pt x="7932" y="7165"/>
                </a:moveTo>
                <a:cubicBezTo>
                  <a:pt x="7921" y="7165"/>
                  <a:pt x="7897" y="7176"/>
                  <a:pt x="7897" y="7200"/>
                </a:cubicBezTo>
                <a:cubicBezTo>
                  <a:pt x="7908" y="7283"/>
                  <a:pt x="7921" y="7365"/>
                  <a:pt x="7921" y="7436"/>
                </a:cubicBezTo>
                <a:cubicBezTo>
                  <a:pt x="7921" y="7460"/>
                  <a:pt x="7944" y="7472"/>
                  <a:pt x="7956" y="7472"/>
                </a:cubicBezTo>
                <a:lnTo>
                  <a:pt x="7968" y="7472"/>
                </a:lnTo>
                <a:cubicBezTo>
                  <a:pt x="7979" y="7472"/>
                  <a:pt x="7992" y="7460"/>
                  <a:pt x="7992" y="7436"/>
                </a:cubicBezTo>
                <a:cubicBezTo>
                  <a:pt x="7992" y="7354"/>
                  <a:pt x="7979" y="7271"/>
                  <a:pt x="7979" y="7188"/>
                </a:cubicBezTo>
                <a:cubicBezTo>
                  <a:pt x="7968" y="7176"/>
                  <a:pt x="7956" y="7165"/>
                  <a:pt x="7932" y="7165"/>
                </a:cubicBezTo>
                <a:close/>
                <a:moveTo>
                  <a:pt x="7979" y="7649"/>
                </a:moveTo>
                <a:cubicBezTo>
                  <a:pt x="7956" y="7649"/>
                  <a:pt x="7944" y="7661"/>
                  <a:pt x="7944" y="7685"/>
                </a:cubicBezTo>
                <a:cubicBezTo>
                  <a:pt x="7944" y="7767"/>
                  <a:pt x="7944" y="7838"/>
                  <a:pt x="7956" y="7921"/>
                </a:cubicBezTo>
                <a:cubicBezTo>
                  <a:pt x="7956" y="7945"/>
                  <a:pt x="7968" y="7956"/>
                  <a:pt x="7992" y="7956"/>
                </a:cubicBezTo>
                <a:cubicBezTo>
                  <a:pt x="8003" y="7956"/>
                  <a:pt x="8027" y="7945"/>
                  <a:pt x="8027" y="7921"/>
                </a:cubicBezTo>
                <a:cubicBezTo>
                  <a:pt x="8015" y="7838"/>
                  <a:pt x="8015" y="7756"/>
                  <a:pt x="8015" y="7685"/>
                </a:cubicBezTo>
                <a:cubicBezTo>
                  <a:pt x="8015" y="7661"/>
                  <a:pt x="7992" y="7649"/>
                  <a:pt x="7979" y="76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" name="Google Shape;307;p21"/>
          <p:cNvSpPr/>
          <p:nvPr/>
        </p:nvSpPr>
        <p:spPr>
          <a:xfrm>
            <a:off x="1052290" y="5928474"/>
            <a:ext cx="750507" cy="775857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8" name="Google Shape;308;p21"/>
          <p:cNvSpPr/>
          <p:nvPr/>
        </p:nvSpPr>
        <p:spPr>
          <a:xfrm>
            <a:off x="353213" y="812220"/>
            <a:ext cx="458315" cy="392097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" name="Google Shape;309;p21"/>
          <p:cNvSpPr/>
          <p:nvPr/>
        </p:nvSpPr>
        <p:spPr>
          <a:xfrm rot="-8100000">
            <a:off x="6870928" y="-453959"/>
            <a:ext cx="5659608" cy="3061457"/>
          </a:xfrm>
          <a:custGeom>
            <a:avLst/>
            <a:gdLst/>
            <a:ahLst/>
            <a:cxnLst/>
            <a:rect l="l" t="t" r="r" b="b"/>
            <a:pathLst>
              <a:path w="26140" h="14175" extrusionOk="0">
                <a:moveTo>
                  <a:pt x="19377" y="0"/>
                </a:moveTo>
                <a:cubicBezTo>
                  <a:pt x="19365" y="0"/>
                  <a:pt x="19341" y="24"/>
                  <a:pt x="19341" y="35"/>
                </a:cubicBezTo>
                <a:cubicBezTo>
                  <a:pt x="19341" y="59"/>
                  <a:pt x="19365" y="71"/>
                  <a:pt x="19377" y="71"/>
                </a:cubicBezTo>
                <a:lnTo>
                  <a:pt x="19625" y="71"/>
                </a:lnTo>
                <a:cubicBezTo>
                  <a:pt x="19637" y="71"/>
                  <a:pt x="19661" y="59"/>
                  <a:pt x="19661" y="35"/>
                </a:cubicBezTo>
                <a:cubicBezTo>
                  <a:pt x="19661" y="24"/>
                  <a:pt x="19637" y="0"/>
                  <a:pt x="19625" y="0"/>
                </a:cubicBezTo>
                <a:close/>
                <a:moveTo>
                  <a:pt x="19861" y="0"/>
                </a:moveTo>
                <a:cubicBezTo>
                  <a:pt x="19838" y="0"/>
                  <a:pt x="19826" y="24"/>
                  <a:pt x="19826" y="35"/>
                </a:cubicBezTo>
                <a:cubicBezTo>
                  <a:pt x="19826" y="59"/>
                  <a:pt x="19838" y="71"/>
                  <a:pt x="19861" y="83"/>
                </a:cubicBezTo>
                <a:lnTo>
                  <a:pt x="20098" y="83"/>
                </a:lnTo>
                <a:cubicBezTo>
                  <a:pt x="20121" y="83"/>
                  <a:pt x="20134" y="71"/>
                  <a:pt x="20134" y="48"/>
                </a:cubicBezTo>
                <a:cubicBezTo>
                  <a:pt x="20134" y="35"/>
                  <a:pt x="20121" y="12"/>
                  <a:pt x="20098" y="12"/>
                </a:cubicBezTo>
                <a:cubicBezTo>
                  <a:pt x="20016" y="12"/>
                  <a:pt x="19945" y="12"/>
                  <a:pt x="19861" y="0"/>
                </a:cubicBezTo>
                <a:close/>
                <a:moveTo>
                  <a:pt x="19141" y="12"/>
                </a:moveTo>
                <a:cubicBezTo>
                  <a:pt x="19057" y="12"/>
                  <a:pt x="18975" y="24"/>
                  <a:pt x="18904" y="24"/>
                </a:cubicBezTo>
                <a:cubicBezTo>
                  <a:pt x="18881" y="24"/>
                  <a:pt x="18868" y="48"/>
                  <a:pt x="18868" y="59"/>
                </a:cubicBezTo>
                <a:cubicBezTo>
                  <a:pt x="18868" y="83"/>
                  <a:pt x="18881" y="95"/>
                  <a:pt x="18904" y="95"/>
                </a:cubicBezTo>
                <a:cubicBezTo>
                  <a:pt x="18987" y="95"/>
                  <a:pt x="19057" y="83"/>
                  <a:pt x="19141" y="83"/>
                </a:cubicBezTo>
                <a:cubicBezTo>
                  <a:pt x="19164" y="83"/>
                  <a:pt x="19176" y="71"/>
                  <a:pt x="19176" y="48"/>
                </a:cubicBezTo>
                <a:cubicBezTo>
                  <a:pt x="19176" y="24"/>
                  <a:pt x="19164" y="12"/>
                  <a:pt x="19141" y="12"/>
                </a:cubicBezTo>
                <a:close/>
                <a:moveTo>
                  <a:pt x="20347" y="24"/>
                </a:moveTo>
                <a:cubicBezTo>
                  <a:pt x="20323" y="24"/>
                  <a:pt x="20299" y="35"/>
                  <a:pt x="20299" y="59"/>
                </a:cubicBezTo>
                <a:cubicBezTo>
                  <a:pt x="20299" y="83"/>
                  <a:pt x="20323" y="95"/>
                  <a:pt x="20334" y="95"/>
                </a:cubicBezTo>
                <a:cubicBezTo>
                  <a:pt x="20417" y="106"/>
                  <a:pt x="20500" y="106"/>
                  <a:pt x="20571" y="119"/>
                </a:cubicBezTo>
                <a:lnTo>
                  <a:pt x="20583" y="119"/>
                </a:lnTo>
                <a:cubicBezTo>
                  <a:pt x="20594" y="119"/>
                  <a:pt x="20607" y="106"/>
                  <a:pt x="20618" y="83"/>
                </a:cubicBezTo>
                <a:cubicBezTo>
                  <a:pt x="20618" y="71"/>
                  <a:pt x="20607" y="48"/>
                  <a:pt x="20583" y="48"/>
                </a:cubicBezTo>
                <a:cubicBezTo>
                  <a:pt x="20500" y="35"/>
                  <a:pt x="20417" y="35"/>
                  <a:pt x="20347" y="24"/>
                </a:cubicBezTo>
                <a:close/>
                <a:moveTo>
                  <a:pt x="18656" y="48"/>
                </a:moveTo>
                <a:cubicBezTo>
                  <a:pt x="18585" y="48"/>
                  <a:pt x="18502" y="59"/>
                  <a:pt x="18419" y="71"/>
                </a:cubicBezTo>
                <a:cubicBezTo>
                  <a:pt x="18408" y="71"/>
                  <a:pt x="18384" y="95"/>
                  <a:pt x="18395" y="106"/>
                </a:cubicBezTo>
                <a:cubicBezTo>
                  <a:pt x="18395" y="130"/>
                  <a:pt x="18408" y="142"/>
                  <a:pt x="18431" y="142"/>
                </a:cubicBezTo>
                <a:cubicBezTo>
                  <a:pt x="18514" y="130"/>
                  <a:pt x="18585" y="119"/>
                  <a:pt x="18668" y="119"/>
                </a:cubicBezTo>
                <a:cubicBezTo>
                  <a:pt x="18691" y="119"/>
                  <a:pt x="18703" y="95"/>
                  <a:pt x="18703" y="71"/>
                </a:cubicBezTo>
                <a:cubicBezTo>
                  <a:pt x="18703" y="59"/>
                  <a:pt x="18679" y="48"/>
                  <a:pt x="18656" y="48"/>
                </a:cubicBezTo>
                <a:close/>
                <a:moveTo>
                  <a:pt x="20819" y="71"/>
                </a:moveTo>
                <a:cubicBezTo>
                  <a:pt x="20796" y="71"/>
                  <a:pt x="20783" y="83"/>
                  <a:pt x="20783" y="106"/>
                </a:cubicBezTo>
                <a:cubicBezTo>
                  <a:pt x="20783" y="119"/>
                  <a:pt x="20796" y="142"/>
                  <a:pt x="20807" y="142"/>
                </a:cubicBezTo>
                <a:cubicBezTo>
                  <a:pt x="20890" y="154"/>
                  <a:pt x="20973" y="154"/>
                  <a:pt x="21056" y="166"/>
                </a:cubicBezTo>
                <a:cubicBezTo>
                  <a:pt x="21067" y="166"/>
                  <a:pt x="21091" y="154"/>
                  <a:pt x="21091" y="142"/>
                </a:cubicBezTo>
                <a:cubicBezTo>
                  <a:pt x="21091" y="119"/>
                  <a:pt x="21079" y="95"/>
                  <a:pt x="21056" y="95"/>
                </a:cubicBezTo>
                <a:cubicBezTo>
                  <a:pt x="20973" y="83"/>
                  <a:pt x="20902" y="83"/>
                  <a:pt x="20819" y="71"/>
                </a:cubicBezTo>
                <a:close/>
                <a:moveTo>
                  <a:pt x="18199" y="102"/>
                </a:moveTo>
                <a:cubicBezTo>
                  <a:pt x="18194" y="102"/>
                  <a:pt x="18189" y="103"/>
                  <a:pt x="18183" y="106"/>
                </a:cubicBezTo>
                <a:cubicBezTo>
                  <a:pt x="18100" y="119"/>
                  <a:pt x="18029" y="130"/>
                  <a:pt x="17946" y="142"/>
                </a:cubicBezTo>
                <a:cubicBezTo>
                  <a:pt x="17923" y="142"/>
                  <a:pt x="17911" y="166"/>
                  <a:pt x="17923" y="177"/>
                </a:cubicBezTo>
                <a:cubicBezTo>
                  <a:pt x="17923" y="201"/>
                  <a:pt x="17935" y="213"/>
                  <a:pt x="17959" y="213"/>
                </a:cubicBezTo>
                <a:cubicBezTo>
                  <a:pt x="18041" y="201"/>
                  <a:pt x="18112" y="190"/>
                  <a:pt x="18195" y="177"/>
                </a:cubicBezTo>
                <a:cubicBezTo>
                  <a:pt x="18219" y="166"/>
                  <a:pt x="18230" y="154"/>
                  <a:pt x="18230" y="130"/>
                </a:cubicBezTo>
                <a:cubicBezTo>
                  <a:pt x="18222" y="113"/>
                  <a:pt x="18213" y="102"/>
                  <a:pt x="18199" y="102"/>
                </a:cubicBezTo>
                <a:close/>
                <a:moveTo>
                  <a:pt x="21292" y="130"/>
                </a:moveTo>
                <a:cubicBezTo>
                  <a:pt x="21280" y="130"/>
                  <a:pt x="21256" y="142"/>
                  <a:pt x="21256" y="166"/>
                </a:cubicBezTo>
                <a:cubicBezTo>
                  <a:pt x="21256" y="177"/>
                  <a:pt x="21269" y="201"/>
                  <a:pt x="21292" y="201"/>
                </a:cubicBezTo>
                <a:cubicBezTo>
                  <a:pt x="21363" y="213"/>
                  <a:pt x="21445" y="225"/>
                  <a:pt x="21529" y="237"/>
                </a:cubicBezTo>
                <a:cubicBezTo>
                  <a:pt x="21540" y="237"/>
                  <a:pt x="21564" y="225"/>
                  <a:pt x="21564" y="201"/>
                </a:cubicBezTo>
                <a:cubicBezTo>
                  <a:pt x="21564" y="190"/>
                  <a:pt x="21552" y="166"/>
                  <a:pt x="21529" y="166"/>
                </a:cubicBezTo>
                <a:cubicBezTo>
                  <a:pt x="21458" y="154"/>
                  <a:pt x="21375" y="142"/>
                  <a:pt x="21292" y="130"/>
                </a:cubicBezTo>
                <a:close/>
                <a:moveTo>
                  <a:pt x="17727" y="185"/>
                </a:moveTo>
                <a:cubicBezTo>
                  <a:pt x="17722" y="185"/>
                  <a:pt x="17716" y="186"/>
                  <a:pt x="17710" y="190"/>
                </a:cubicBezTo>
                <a:cubicBezTo>
                  <a:pt x="17628" y="201"/>
                  <a:pt x="17557" y="213"/>
                  <a:pt x="17473" y="237"/>
                </a:cubicBezTo>
                <a:cubicBezTo>
                  <a:pt x="17462" y="237"/>
                  <a:pt x="17450" y="261"/>
                  <a:pt x="17450" y="284"/>
                </a:cubicBezTo>
                <a:cubicBezTo>
                  <a:pt x="17450" y="296"/>
                  <a:pt x="17462" y="308"/>
                  <a:pt x="17486" y="308"/>
                </a:cubicBezTo>
                <a:lnTo>
                  <a:pt x="17497" y="308"/>
                </a:lnTo>
                <a:cubicBezTo>
                  <a:pt x="17568" y="284"/>
                  <a:pt x="17651" y="272"/>
                  <a:pt x="17722" y="248"/>
                </a:cubicBezTo>
                <a:cubicBezTo>
                  <a:pt x="17746" y="248"/>
                  <a:pt x="17757" y="237"/>
                  <a:pt x="17757" y="213"/>
                </a:cubicBezTo>
                <a:cubicBezTo>
                  <a:pt x="17749" y="196"/>
                  <a:pt x="17740" y="185"/>
                  <a:pt x="17727" y="185"/>
                </a:cubicBezTo>
                <a:close/>
                <a:moveTo>
                  <a:pt x="21776" y="201"/>
                </a:moveTo>
                <a:cubicBezTo>
                  <a:pt x="21753" y="201"/>
                  <a:pt x="21729" y="213"/>
                  <a:pt x="21729" y="237"/>
                </a:cubicBezTo>
                <a:cubicBezTo>
                  <a:pt x="21729" y="261"/>
                  <a:pt x="21742" y="272"/>
                  <a:pt x="21753" y="272"/>
                </a:cubicBezTo>
                <a:cubicBezTo>
                  <a:pt x="21836" y="296"/>
                  <a:pt x="21918" y="308"/>
                  <a:pt x="21989" y="319"/>
                </a:cubicBezTo>
                <a:lnTo>
                  <a:pt x="22002" y="319"/>
                </a:lnTo>
                <a:cubicBezTo>
                  <a:pt x="22013" y="319"/>
                  <a:pt x="22037" y="308"/>
                  <a:pt x="22037" y="296"/>
                </a:cubicBezTo>
                <a:cubicBezTo>
                  <a:pt x="22037" y="272"/>
                  <a:pt x="22025" y="248"/>
                  <a:pt x="22002" y="248"/>
                </a:cubicBezTo>
                <a:cubicBezTo>
                  <a:pt x="21931" y="237"/>
                  <a:pt x="21847" y="225"/>
                  <a:pt x="21776" y="201"/>
                </a:cubicBezTo>
                <a:close/>
                <a:moveTo>
                  <a:pt x="17255" y="291"/>
                </a:moveTo>
                <a:cubicBezTo>
                  <a:pt x="17250" y="291"/>
                  <a:pt x="17243" y="293"/>
                  <a:pt x="17237" y="296"/>
                </a:cubicBezTo>
                <a:cubicBezTo>
                  <a:pt x="17166" y="319"/>
                  <a:pt x="17084" y="332"/>
                  <a:pt x="17013" y="355"/>
                </a:cubicBezTo>
                <a:cubicBezTo>
                  <a:pt x="16989" y="367"/>
                  <a:pt x="16977" y="390"/>
                  <a:pt x="16989" y="402"/>
                </a:cubicBezTo>
                <a:cubicBezTo>
                  <a:pt x="16989" y="426"/>
                  <a:pt x="17001" y="426"/>
                  <a:pt x="17024" y="426"/>
                </a:cubicBezTo>
                <a:lnTo>
                  <a:pt x="17036" y="426"/>
                </a:lnTo>
                <a:cubicBezTo>
                  <a:pt x="17107" y="402"/>
                  <a:pt x="17178" y="379"/>
                  <a:pt x="17261" y="367"/>
                </a:cubicBezTo>
                <a:cubicBezTo>
                  <a:pt x="17284" y="355"/>
                  <a:pt x="17297" y="343"/>
                  <a:pt x="17284" y="319"/>
                </a:cubicBezTo>
                <a:cubicBezTo>
                  <a:pt x="17284" y="302"/>
                  <a:pt x="17271" y="291"/>
                  <a:pt x="17255" y="291"/>
                </a:cubicBezTo>
                <a:close/>
                <a:moveTo>
                  <a:pt x="22238" y="296"/>
                </a:moveTo>
                <a:cubicBezTo>
                  <a:pt x="22226" y="296"/>
                  <a:pt x="22202" y="308"/>
                  <a:pt x="22202" y="332"/>
                </a:cubicBezTo>
                <a:cubicBezTo>
                  <a:pt x="22191" y="343"/>
                  <a:pt x="22202" y="367"/>
                  <a:pt x="22226" y="367"/>
                </a:cubicBezTo>
                <a:cubicBezTo>
                  <a:pt x="22309" y="390"/>
                  <a:pt x="22380" y="402"/>
                  <a:pt x="22462" y="426"/>
                </a:cubicBezTo>
                <a:lnTo>
                  <a:pt x="22474" y="426"/>
                </a:lnTo>
                <a:cubicBezTo>
                  <a:pt x="22486" y="426"/>
                  <a:pt x="22498" y="414"/>
                  <a:pt x="22509" y="390"/>
                </a:cubicBezTo>
                <a:cubicBezTo>
                  <a:pt x="22509" y="379"/>
                  <a:pt x="22498" y="355"/>
                  <a:pt x="22474" y="355"/>
                </a:cubicBezTo>
                <a:cubicBezTo>
                  <a:pt x="22404" y="332"/>
                  <a:pt x="22320" y="319"/>
                  <a:pt x="22238" y="296"/>
                </a:cubicBezTo>
                <a:close/>
                <a:moveTo>
                  <a:pt x="22711" y="402"/>
                </a:moveTo>
                <a:cubicBezTo>
                  <a:pt x="22687" y="402"/>
                  <a:pt x="22675" y="414"/>
                  <a:pt x="22664" y="426"/>
                </a:cubicBezTo>
                <a:cubicBezTo>
                  <a:pt x="22664" y="450"/>
                  <a:pt x="22675" y="473"/>
                  <a:pt x="22699" y="473"/>
                </a:cubicBezTo>
                <a:cubicBezTo>
                  <a:pt x="22770" y="497"/>
                  <a:pt x="22853" y="508"/>
                  <a:pt x="22924" y="532"/>
                </a:cubicBezTo>
                <a:lnTo>
                  <a:pt x="22935" y="532"/>
                </a:lnTo>
                <a:cubicBezTo>
                  <a:pt x="22947" y="532"/>
                  <a:pt x="22971" y="521"/>
                  <a:pt x="22971" y="508"/>
                </a:cubicBezTo>
                <a:cubicBezTo>
                  <a:pt x="22971" y="485"/>
                  <a:pt x="22959" y="473"/>
                  <a:pt x="22947" y="461"/>
                </a:cubicBezTo>
                <a:cubicBezTo>
                  <a:pt x="22864" y="437"/>
                  <a:pt x="22793" y="426"/>
                  <a:pt x="22711" y="402"/>
                </a:cubicBezTo>
                <a:close/>
                <a:moveTo>
                  <a:pt x="16796" y="433"/>
                </a:moveTo>
                <a:cubicBezTo>
                  <a:pt x="16790" y="433"/>
                  <a:pt x="16783" y="434"/>
                  <a:pt x="16776" y="437"/>
                </a:cubicBezTo>
                <a:cubicBezTo>
                  <a:pt x="16705" y="461"/>
                  <a:pt x="16635" y="485"/>
                  <a:pt x="16551" y="508"/>
                </a:cubicBezTo>
                <a:cubicBezTo>
                  <a:pt x="16540" y="521"/>
                  <a:pt x="16528" y="544"/>
                  <a:pt x="16528" y="556"/>
                </a:cubicBezTo>
                <a:cubicBezTo>
                  <a:pt x="16540" y="568"/>
                  <a:pt x="16551" y="579"/>
                  <a:pt x="16564" y="579"/>
                </a:cubicBezTo>
                <a:lnTo>
                  <a:pt x="16575" y="579"/>
                </a:lnTo>
                <a:cubicBezTo>
                  <a:pt x="16658" y="556"/>
                  <a:pt x="16729" y="521"/>
                  <a:pt x="16800" y="497"/>
                </a:cubicBezTo>
                <a:cubicBezTo>
                  <a:pt x="16824" y="497"/>
                  <a:pt x="16835" y="473"/>
                  <a:pt x="16824" y="450"/>
                </a:cubicBezTo>
                <a:cubicBezTo>
                  <a:pt x="16824" y="441"/>
                  <a:pt x="16812" y="433"/>
                  <a:pt x="16796" y="433"/>
                </a:cubicBezTo>
                <a:close/>
                <a:moveTo>
                  <a:pt x="23171" y="521"/>
                </a:moveTo>
                <a:cubicBezTo>
                  <a:pt x="23160" y="521"/>
                  <a:pt x="23136" y="532"/>
                  <a:pt x="23136" y="544"/>
                </a:cubicBezTo>
                <a:cubicBezTo>
                  <a:pt x="23124" y="568"/>
                  <a:pt x="23136" y="592"/>
                  <a:pt x="23160" y="592"/>
                </a:cubicBezTo>
                <a:cubicBezTo>
                  <a:pt x="23231" y="615"/>
                  <a:pt x="23313" y="639"/>
                  <a:pt x="23384" y="663"/>
                </a:cubicBezTo>
                <a:lnTo>
                  <a:pt x="23397" y="663"/>
                </a:lnTo>
                <a:cubicBezTo>
                  <a:pt x="23408" y="663"/>
                  <a:pt x="23432" y="650"/>
                  <a:pt x="23432" y="639"/>
                </a:cubicBezTo>
                <a:cubicBezTo>
                  <a:pt x="23432" y="615"/>
                  <a:pt x="23420" y="592"/>
                  <a:pt x="23408" y="592"/>
                </a:cubicBezTo>
                <a:cubicBezTo>
                  <a:pt x="23326" y="568"/>
                  <a:pt x="23255" y="544"/>
                  <a:pt x="23171" y="521"/>
                </a:cubicBezTo>
                <a:close/>
                <a:moveTo>
                  <a:pt x="16347" y="598"/>
                </a:moveTo>
                <a:cubicBezTo>
                  <a:pt x="16341" y="598"/>
                  <a:pt x="16334" y="600"/>
                  <a:pt x="16327" y="603"/>
                </a:cubicBezTo>
                <a:cubicBezTo>
                  <a:pt x="16256" y="627"/>
                  <a:pt x="16185" y="663"/>
                  <a:pt x="16114" y="698"/>
                </a:cubicBezTo>
                <a:cubicBezTo>
                  <a:pt x="16091" y="698"/>
                  <a:pt x="16078" y="721"/>
                  <a:pt x="16091" y="745"/>
                </a:cubicBezTo>
                <a:cubicBezTo>
                  <a:pt x="16102" y="757"/>
                  <a:pt x="16114" y="757"/>
                  <a:pt x="16126" y="757"/>
                </a:cubicBezTo>
                <a:lnTo>
                  <a:pt x="16138" y="757"/>
                </a:lnTo>
                <a:cubicBezTo>
                  <a:pt x="16209" y="721"/>
                  <a:pt x="16280" y="698"/>
                  <a:pt x="16362" y="663"/>
                </a:cubicBezTo>
                <a:cubicBezTo>
                  <a:pt x="16374" y="663"/>
                  <a:pt x="16386" y="639"/>
                  <a:pt x="16374" y="615"/>
                </a:cubicBezTo>
                <a:cubicBezTo>
                  <a:pt x="16374" y="607"/>
                  <a:pt x="16363" y="598"/>
                  <a:pt x="16347" y="598"/>
                </a:cubicBezTo>
                <a:close/>
                <a:moveTo>
                  <a:pt x="23621" y="658"/>
                </a:moveTo>
                <a:cubicBezTo>
                  <a:pt x="23610" y="658"/>
                  <a:pt x="23597" y="669"/>
                  <a:pt x="23597" y="686"/>
                </a:cubicBezTo>
                <a:cubicBezTo>
                  <a:pt x="23586" y="698"/>
                  <a:pt x="23597" y="721"/>
                  <a:pt x="23621" y="721"/>
                </a:cubicBezTo>
                <a:cubicBezTo>
                  <a:pt x="23692" y="745"/>
                  <a:pt x="23763" y="768"/>
                  <a:pt x="23846" y="792"/>
                </a:cubicBezTo>
                <a:lnTo>
                  <a:pt x="23857" y="792"/>
                </a:lnTo>
                <a:cubicBezTo>
                  <a:pt x="23869" y="792"/>
                  <a:pt x="23881" y="792"/>
                  <a:pt x="23893" y="768"/>
                </a:cubicBezTo>
                <a:cubicBezTo>
                  <a:pt x="23893" y="757"/>
                  <a:pt x="23881" y="733"/>
                  <a:pt x="23869" y="721"/>
                </a:cubicBezTo>
                <a:cubicBezTo>
                  <a:pt x="23786" y="698"/>
                  <a:pt x="23715" y="674"/>
                  <a:pt x="23633" y="663"/>
                </a:cubicBezTo>
                <a:cubicBezTo>
                  <a:pt x="23630" y="659"/>
                  <a:pt x="23626" y="658"/>
                  <a:pt x="23621" y="658"/>
                </a:cubicBezTo>
                <a:close/>
                <a:moveTo>
                  <a:pt x="24082" y="800"/>
                </a:moveTo>
                <a:cubicBezTo>
                  <a:pt x="24070" y="800"/>
                  <a:pt x="24055" y="811"/>
                  <a:pt x="24046" y="828"/>
                </a:cubicBezTo>
                <a:cubicBezTo>
                  <a:pt x="24046" y="839"/>
                  <a:pt x="24059" y="863"/>
                  <a:pt x="24070" y="863"/>
                </a:cubicBezTo>
                <a:cubicBezTo>
                  <a:pt x="24153" y="899"/>
                  <a:pt x="24224" y="923"/>
                  <a:pt x="24295" y="946"/>
                </a:cubicBezTo>
                <a:lnTo>
                  <a:pt x="24306" y="946"/>
                </a:lnTo>
                <a:cubicBezTo>
                  <a:pt x="24330" y="946"/>
                  <a:pt x="24342" y="934"/>
                  <a:pt x="24342" y="923"/>
                </a:cubicBezTo>
                <a:cubicBezTo>
                  <a:pt x="24354" y="899"/>
                  <a:pt x="24342" y="887"/>
                  <a:pt x="24319" y="875"/>
                </a:cubicBezTo>
                <a:cubicBezTo>
                  <a:pt x="24248" y="852"/>
                  <a:pt x="24164" y="828"/>
                  <a:pt x="24094" y="804"/>
                </a:cubicBezTo>
                <a:cubicBezTo>
                  <a:pt x="24090" y="801"/>
                  <a:pt x="24087" y="800"/>
                  <a:pt x="24082" y="800"/>
                </a:cubicBezTo>
                <a:close/>
                <a:moveTo>
                  <a:pt x="15889" y="792"/>
                </a:moveTo>
                <a:lnTo>
                  <a:pt x="15676" y="899"/>
                </a:lnTo>
                <a:cubicBezTo>
                  <a:pt x="15665" y="910"/>
                  <a:pt x="15653" y="934"/>
                  <a:pt x="15665" y="958"/>
                </a:cubicBezTo>
                <a:cubicBezTo>
                  <a:pt x="15665" y="970"/>
                  <a:pt x="15676" y="970"/>
                  <a:pt x="15689" y="970"/>
                </a:cubicBezTo>
                <a:lnTo>
                  <a:pt x="15712" y="970"/>
                </a:lnTo>
                <a:lnTo>
                  <a:pt x="15925" y="863"/>
                </a:lnTo>
                <a:cubicBezTo>
                  <a:pt x="15937" y="852"/>
                  <a:pt x="15949" y="828"/>
                  <a:pt x="15937" y="816"/>
                </a:cubicBezTo>
                <a:cubicBezTo>
                  <a:pt x="15925" y="792"/>
                  <a:pt x="15913" y="792"/>
                  <a:pt x="15889" y="792"/>
                </a:cubicBezTo>
                <a:close/>
                <a:moveTo>
                  <a:pt x="24537" y="953"/>
                </a:moveTo>
                <a:cubicBezTo>
                  <a:pt x="24521" y="953"/>
                  <a:pt x="24508" y="964"/>
                  <a:pt x="24508" y="981"/>
                </a:cubicBezTo>
                <a:cubicBezTo>
                  <a:pt x="24495" y="994"/>
                  <a:pt x="24508" y="1017"/>
                  <a:pt x="24531" y="1017"/>
                </a:cubicBezTo>
                <a:cubicBezTo>
                  <a:pt x="24602" y="1052"/>
                  <a:pt x="24673" y="1076"/>
                  <a:pt x="24756" y="1099"/>
                </a:cubicBezTo>
                <a:lnTo>
                  <a:pt x="24768" y="1099"/>
                </a:lnTo>
                <a:cubicBezTo>
                  <a:pt x="24779" y="1099"/>
                  <a:pt x="24792" y="1099"/>
                  <a:pt x="24792" y="1076"/>
                </a:cubicBezTo>
                <a:cubicBezTo>
                  <a:pt x="24803" y="1064"/>
                  <a:pt x="24792" y="1041"/>
                  <a:pt x="24779" y="1041"/>
                </a:cubicBezTo>
                <a:cubicBezTo>
                  <a:pt x="24697" y="1005"/>
                  <a:pt x="24626" y="981"/>
                  <a:pt x="24555" y="958"/>
                </a:cubicBezTo>
                <a:cubicBezTo>
                  <a:pt x="24549" y="955"/>
                  <a:pt x="24542" y="953"/>
                  <a:pt x="24537" y="953"/>
                </a:cubicBezTo>
                <a:close/>
                <a:moveTo>
                  <a:pt x="15482" y="1012"/>
                </a:moveTo>
                <a:cubicBezTo>
                  <a:pt x="15477" y="1012"/>
                  <a:pt x="15471" y="1014"/>
                  <a:pt x="15464" y="1017"/>
                </a:cubicBezTo>
                <a:cubicBezTo>
                  <a:pt x="15393" y="1064"/>
                  <a:pt x="15322" y="1099"/>
                  <a:pt x="15263" y="1147"/>
                </a:cubicBezTo>
                <a:cubicBezTo>
                  <a:pt x="15240" y="1159"/>
                  <a:pt x="15240" y="1170"/>
                  <a:pt x="15251" y="1194"/>
                </a:cubicBezTo>
                <a:cubicBezTo>
                  <a:pt x="15251" y="1206"/>
                  <a:pt x="15263" y="1206"/>
                  <a:pt x="15275" y="1206"/>
                </a:cubicBezTo>
                <a:lnTo>
                  <a:pt x="15298" y="1206"/>
                </a:lnTo>
                <a:cubicBezTo>
                  <a:pt x="15369" y="1159"/>
                  <a:pt x="15429" y="1123"/>
                  <a:pt x="15500" y="1088"/>
                </a:cubicBezTo>
                <a:cubicBezTo>
                  <a:pt x="15523" y="1076"/>
                  <a:pt x="15523" y="1052"/>
                  <a:pt x="15511" y="1029"/>
                </a:cubicBezTo>
                <a:cubicBezTo>
                  <a:pt x="15503" y="1021"/>
                  <a:pt x="15495" y="1012"/>
                  <a:pt x="15482" y="1012"/>
                </a:cubicBezTo>
                <a:close/>
                <a:moveTo>
                  <a:pt x="24984" y="1118"/>
                </a:moveTo>
                <a:cubicBezTo>
                  <a:pt x="24969" y="1118"/>
                  <a:pt x="24957" y="1127"/>
                  <a:pt x="24957" y="1135"/>
                </a:cubicBezTo>
                <a:cubicBezTo>
                  <a:pt x="24945" y="1159"/>
                  <a:pt x="24957" y="1183"/>
                  <a:pt x="24981" y="1183"/>
                </a:cubicBezTo>
                <a:cubicBezTo>
                  <a:pt x="25052" y="1218"/>
                  <a:pt x="25123" y="1241"/>
                  <a:pt x="25193" y="1265"/>
                </a:cubicBezTo>
                <a:cubicBezTo>
                  <a:pt x="25205" y="1277"/>
                  <a:pt x="25205" y="1277"/>
                  <a:pt x="25217" y="1277"/>
                </a:cubicBezTo>
                <a:cubicBezTo>
                  <a:pt x="25228" y="1277"/>
                  <a:pt x="25241" y="1265"/>
                  <a:pt x="25241" y="1254"/>
                </a:cubicBezTo>
                <a:cubicBezTo>
                  <a:pt x="25252" y="1230"/>
                  <a:pt x="25241" y="1206"/>
                  <a:pt x="25228" y="1206"/>
                </a:cubicBezTo>
                <a:cubicBezTo>
                  <a:pt x="25146" y="1170"/>
                  <a:pt x="25075" y="1147"/>
                  <a:pt x="25004" y="1123"/>
                </a:cubicBezTo>
                <a:cubicBezTo>
                  <a:pt x="24997" y="1120"/>
                  <a:pt x="24991" y="1118"/>
                  <a:pt x="24984" y="1118"/>
                </a:cubicBezTo>
                <a:close/>
                <a:moveTo>
                  <a:pt x="25454" y="1289"/>
                </a:moveTo>
                <a:cubicBezTo>
                  <a:pt x="25430" y="1289"/>
                  <a:pt x="25406" y="1289"/>
                  <a:pt x="25406" y="1312"/>
                </a:cubicBezTo>
                <a:cubicBezTo>
                  <a:pt x="25394" y="1336"/>
                  <a:pt x="25406" y="1348"/>
                  <a:pt x="25418" y="1360"/>
                </a:cubicBezTo>
                <a:cubicBezTo>
                  <a:pt x="25501" y="1383"/>
                  <a:pt x="25572" y="1419"/>
                  <a:pt x="25643" y="1443"/>
                </a:cubicBezTo>
                <a:cubicBezTo>
                  <a:pt x="25643" y="1454"/>
                  <a:pt x="25654" y="1454"/>
                  <a:pt x="25654" y="1454"/>
                </a:cubicBezTo>
                <a:cubicBezTo>
                  <a:pt x="25666" y="1454"/>
                  <a:pt x="25690" y="1443"/>
                  <a:pt x="25690" y="1430"/>
                </a:cubicBezTo>
                <a:cubicBezTo>
                  <a:pt x="25701" y="1407"/>
                  <a:pt x="25690" y="1383"/>
                  <a:pt x="25666" y="1383"/>
                </a:cubicBezTo>
                <a:cubicBezTo>
                  <a:pt x="25595" y="1348"/>
                  <a:pt x="25524" y="1325"/>
                  <a:pt x="25454" y="1289"/>
                </a:cubicBezTo>
                <a:close/>
                <a:moveTo>
                  <a:pt x="15086" y="1268"/>
                </a:moveTo>
                <a:cubicBezTo>
                  <a:pt x="15077" y="1268"/>
                  <a:pt x="15068" y="1271"/>
                  <a:pt x="15062" y="1277"/>
                </a:cubicBezTo>
                <a:cubicBezTo>
                  <a:pt x="14991" y="1312"/>
                  <a:pt x="14920" y="1360"/>
                  <a:pt x="14861" y="1407"/>
                </a:cubicBezTo>
                <a:cubicBezTo>
                  <a:pt x="14838" y="1419"/>
                  <a:pt x="14838" y="1443"/>
                  <a:pt x="14849" y="1454"/>
                </a:cubicBezTo>
                <a:cubicBezTo>
                  <a:pt x="14861" y="1466"/>
                  <a:pt x="14873" y="1478"/>
                  <a:pt x="14885" y="1478"/>
                </a:cubicBezTo>
                <a:lnTo>
                  <a:pt x="14896" y="1466"/>
                </a:lnTo>
                <a:cubicBezTo>
                  <a:pt x="14967" y="1419"/>
                  <a:pt x="15027" y="1372"/>
                  <a:pt x="15098" y="1336"/>
                </a:cubicBezTo>
                <a:cubicBezTo>
                  <a:pt x="15109" y="1325"/>
                  <a:pt x="15121" y="1301"/>
                  <a:pt x="15109" y="1277"/>
                </a:cubicBezTo>
                <a:cubicBezTo>
                  <a:pt x="15103" y="1271"/>
                  <a:pt x="15095" y="1268"/>
                  <a:pt x="15086" y="1268"/>
                </a:cubicBezTo>
                <a:close/>
                <a:moveTo>
                  <a:pt x="25878" y="1473"/>
                </a:moveTo>
                <a:cubicBezTo>
                  <a:pt x="25866" y="1473"/>
                  <a:pt x="25852" y="1481"/>
                  <a:pt x="25843" y="1490"/>
                </a:cubicBezTo>
                <a:cubicBezTo>
                  <a:pt x="25832" y="1514"/>
                  <a:pt x="25843" y="1537"/>
                  <a:pt x="25867" y="1537"/>
                </a:cubicBezTo>
                <a:cubicBezTo>
                  <a:pt x="25938" y="1572"/>
                  <a:pt x="26009" y="1596"/>
                  <a:pt x="26080" y="1632"/>
                </a:cubicBezTo>
                <a:lnTo>
                  <a:pt x="26103" y="1632"/>
                </a:lnTo>
                <a:cubicBezTo>
                  <a:pt x="26116" y="1632"/>
                  <a:pt x="26127" y="1632"/>
                  <a:pt x="26127" y="1620"/>
                </a:cubicBezTo>
                <a:cubicBezTo>
                  <a:pt x="26139" y="1596"/>
                  <a:pt x="26127" y="1572"/>
                  <a:pt x="26116" y="1572"/>
                </a:cubicBezTo>
                <a:cubicBezTo>
                  <a:pt x="26045" y="1537"/>
                  <a:pt x="25961" y="1501"/>
                  <a:pt x="25890" y="1478"/>
                </a:cubicBezTo>
                <a:cubicBezTo>
                  <a:pt x="25887" y="1474"/>
                  <a:pt x="25883" y="1473"/>
                  <a:pt x="25878" y="1473"/>
                </a:cubicBezTo>
                <a:close/>
                <a:moveTo>
                  <a:pt x="14688" y="1541"/>
                </a:moveTo>
                <a:cubicBezTo>
                  <a:pt x="14679" y="1541"/>
                  <a:pt x="14669" y="1544"/>
                  <a:pt x="14660" y="1549"/>
                </a:cubicBezTo>
                <a:cubicBezTo>
                  <a:pt x="14601" y="1596"/>
                  <a:pt x="14542" y="1656"/>
                  <a:pt x="14471" y="1703"/>
                </a:cubicBezTo>
                <a:cubicBezTo>
                  <a:pt x="14459" y="1714"/>
                  <a:pt x="14459" y="1738"/>
                  <a:pt x="14471" y="1750"/>
                </a:cubicBezTo>
                <a:cubicBezTo>
                  <a:pt x="14483" y="1761"/>
                  <a:pt x="14483" y="1761"/>
                  <a:pt x="14494" y="1761"/>
                </a:cubicBezTo>
                <a:lnTo>
                  <a:pt x="14518" y="1761"/>
                </a:lnTo>
                <a:cubicBezTo>
                  <a:pt x="14578" y="1703"/>
                  <a:pt x="14648" y="1656"/>
                  <a:pt x="14707" y="1608"/>
                </a:cubicBezTo>
                <a:cubicBezTo>
                  <a:pt x="14719" y="1596"/>
                  <a:pt x="14731" y="1572"/>
                  <a:pt x="14719" y="1561"/>
                </a:cubicBezTo>
                <a:cubicBezTo>
                  <a:pt x="14712" y="1547"/>
                  <a:pt x="14701" y="1541"/>
                  <a:pt x="14688" y="1541"/>
                </a:cubicBezTo>
                <a:close/>
                <a:moveTo>
                  <a:pt x="14317" y="1848"/>
                </a:moveTo>
                <a:cubicBezTo>
                  <a:pt x="14308" y="1848"/>
                  <a:pt x="14299" y="1850"/>
                  <a:pt x="14294" y="1856"/>
                </a:cubicBezTo>
                <a:cubicBezTo>
                  <a:pt x="14234" y="1903"/>
                  <a:pt x="14176" y="1963"/>
                  <a:pt x="14116" y="2022"/>
                </a:cubicBezTo>
                <a:cubicBezTo>
                  <a:pt x="14105" y="2034"/>
                  <a:pt x="14092" y="2057"/>
                  <a:pt x="14116" y="2069"/>
                </a:cubicBezTo>
                <a:cubicBezTo>
                  <a:pt x="14116" y="2081"/>
                  <a:pt x="14128" y="2081"/>
                  <a:pt x="14140" y="2081"/>
                </a:cubicBezTo>
                <a:cubicBezTo>
                  <a:pt x="14152" y="2081"/>
                  <a:pt x="14152" y="2081"/>
                  <a:pt x="14163" y="2069"/>
                </a:cubicBezTo>
                <a:cubicBezTo>
                  <a:pt x="14223" y="2022"/>
                  <a:pt x="14282" y="1963"/>
                  <a:pt x="14341" y="1916"/>
                </a:cubicBezTo>
                <a:cubicBezTo>
                  <a:pt x="14352" y="1892"/>
                  <a:pt x="14352" y="1880"/>
                  <a:pt x="14341" y="1856"/>
                </a:cubicBezTo>
                <a:cubicBezTo>
                  <a:pt x="14335" y="1850"/>
                  <a:pt x="14326" y="1848"/>
                  <a:pt x="14317" y="1848"/>
                </a:cubicBezTo>
                <a:close/>
                <a:moveTo>
                  <a:pt x="13962" y="2179"/>
                </a:moveTo>
                <a:cubicBezTo>
                  <a:pt x="13954" y="2179"/>
                  <a:pt x="13945" y="2181"/>
                  <a:pt x="13939" y="2187"/>
                </a:cubicBezTo>
                <a:lnTo>
                  <a:pt x="13774" y="2353"/>
                </a:lnTo>
                <a:cubicBezTo>
                  <a:pt x="13761" y="2376"/>
                  <a:pt x="13761" y="2400"/>
                  <a:pt x="13774" y="2412"/>
                </a:cubicBezTo>
                <a:lnTo>
                  <a:pt x="13821" y="2412"/>
                </a:lnTo>
                <a:cubicBezTo>
                  <a:pt x="13880" y="2353"/>
                  <a:pt x="13939" y="2294"/>
                  <a:pt x="13986" y="2234"/>
                </a:cubicBezTo>
                <a:cubicBezTo>
                  <a:pt x="14010" y="2223"/>
                  <a:pt x="14010" y="2199"/>
                  <a:pt x="13986" y="2187"/>
                </a:cubicBezTo>
                <a:cubicBezTo>
                  <a:pt x="13980" y="2181"/>
                  <a:pt x="13971" y="2179"/>
                  <a:pt x="13962" y="2179"/>
                </a:cubicBezTo>
                <a:close/>
                <a:moveTo>
                  <a:pt x="13631" y="2521"/>
                </a:moveTo>
                <a:cubicBezTo>
                  <a:pt x="13623" y="2521"/>
                  <a:pt x="13614" y="2524"/>
                  <a:pt x="13608" y="2530"/>
                </a:cubicBezTo>
                <a:cubicBezTo>
                  <a:pt x="13561" y="2589"/>
                  <a:pt x="13501" y="2660"/>
                  <a:pt x="13454" y="2720"/>
                </a:cubicBezTo>
                <a:cubicBezTo>
                  <a:pt x="13443" y="2731"/>
                  <a:pt x="13443" y="2755"/>
                  <a:pt x="13454" y="2767"/>
                </a:cubicBezTo>
                <a:cubicBezTo>
                  <a:pt x="13466" y="2778"/>
                  <a:pt x="13478" y="2778"/>
                  <a:pt x="13478" y="2778"/>
                </a:cubicBezTo>
                <a:cubicBezTo>
                  <a:pt x="13490" y="2778"/>
                  <a:pt x="13501" y="2767"/>
                  <a:pt x="13514" y="2767"/>
                </a:cubicBezTo>
                <a:cubicBezTo>
                  <a:pt x="13561" y="2707"/>
                  <a:pt x="13608" y="2636"/>
                  <a:pt x="13667" y="2578"/>
                </a:cubicBezTo>
                <a:cubicBezTo>
                  <a:pt x="13679" y="2565"/>
                  <a:pt x="13679" y="2542"/>
                  <a:pt x="13655" y="2530"/>
                </a:cubicBezTo>
                <a:cubicBezTo>
                  <a:pt x="13649" y="2524"/>
                  <a:pt x="13640" y="2521"/>
                  <a:pt x="13631" y="2521"/>
                </a:cubicBezTo>
                <a:close/>
                <a:moveTo>
                  <a:pt x="13329" y="2889"/>
                </a:moveTo>
                <a:cubicBezTo>
                  <a:pt x="13318" y="2889"/>
                  <a:pt x="13307" y="2895"/>
                  <a:pt x="13301" y="2909"/>
                </a:cubicBezTo>
                <a:cubicBezTo>
                  <a:pt x="13253" y="2967"/>
                  <a:pt x="13206" y="3027"/>
                  <a:pt x="13159" y="3098"/>
                </a:cubicBezTo>
                <a:cubicBezTo>
                  <a:pt x="13147" y="3109"/>
                  <a:pt x="13147" y="3133"/>
                  <a:pt x="13159" y="3145"/>
                </a:cubicBezTo>
                <a:cubicBezTo>
                  <a:pt x="13170" y="3156"/>
                  <a:pt x="13183" y="3156"/>
                  <a:pt x="13183" y="3156"/>
                </a:cubicBezTo>
                <a:cubicBezTo>
                  <a:pt x="13194" y="3156"/>
                  <a:pt x="13206" y="3145"/>
                  <a:pt x="13218" y="3133"/>
                </a:cubicBezTo>
                <a:cubicBezTo>
                  <a:pt x="13265" y="3074"/>
                  <a:pt x="13312" y="3015"/>
                  <a:pt x="13359" y="2944"/>
                </a:cubicBezTo>
                <a:cubicBezTo>
                  <a:pt x="13372" y="2932"/>
                  <a:pt x="13372" y="2909"/>
                  <a:pt x="13348" y="2896"/>
                </a:cubicBezTo>
                <a:cubicBezTo>
                  <a:pt x="13343" y="2892"/>
                  <a:pt x="13336" y="2889"/>
                  <a:pt x="13329" y="2889"/>
                </a:cubicBezTo>
                <a:close/>
                <a:moveTo>
                  <a:pt x="13040" y="3278"/>
                </a:moveTo>
                <a:cubicBezTo>
                  <a:pt x="13031" y="3278"/>
                  <a:pt x="13023" y="3281"/>
                  <a:pt x="13017" y="3287"/>
                </a:cubicBezTo>
                <a:cubicBezTo>
                  <a:pt x="12970" y="3358"/>
                  <a:pt x="12922" y="3429"/>
                  <a:pt x="12887" y="3487"/>
                </a:cubicBezTo>
                <a:cubicBezTo>
                  <a:pt x="12875" y="3511"/>
                  <a:pt x="12875" y="3535"/>
                  <a:pt x="12899" y="3547"/>
                </a:cubicBezTo>
                <a:lnTo>
                  <a:pt x="12910" y="3547"/>
                </a:lnTo>
                <a:cubicBezTo>
                  <a:pt x="12922" y="3547"/>
                  <a:pt x="12934" y="3547"/>
                  <a:pt x="12946" y="3535"/>
                </a:cubicBezTo>
                <a:cubicBezTo>
                  <a:pt x="12981" y="3464"/>
                  <a:pt x="13028" y="3393"/>
                  <a:pt x="13076" y="3334"/>
                </a:cubicBezTo>
                <a:cubicBezTo>
                  <a:pt x="13088" y="3322"/>
                  <a:pt x="13088" y="3298"/>
                  <a:pt x="13064" y="3287"/>
                </a:cubicBezTo>
                <a:cubicBezTo>
                  <a:pt x="13058" y="3281"/>
                  <a:pt x="13049" y="3278"/>
                  <a:pt x="13040" y="3278"/>
                </a:cubicBezTo>
                <a:close/>
                <a:moveTo>
                  <a:pt x="12804" y="3677"/>
                </a:moveTo>
                <a:cubicBezTo>
                  <a:pt x="12781" y="3677"/>
                  <a:pt x="12768" y="3677"/>
                  <a:pt x="12757" y="3689"/>
                </a:cubicBezTo>
                <a:cubicBezTo>
                  <a:pt x="12710" y="3760"/>
                  <a:pt x="12674" y="3831"/>
                  <a:pt x="12626" y="3902"/>
                </a:cubicBezTo>
                <a:cubicBezTo>
                  <a:pt x="12615" y="3913"/>
                  <a:pt x="12626" y="3937"/>
                  <a:pt x="12639" y="3949"/>
                </a:cubicBezTo>
                <a:cubicBezTo>
                  <a:pt x="12650" y="3949"/>
                  <a:pt x="12650" y="3960"/>
                  <a:pt x="12662" y="3960"/>
                </a:cubicBezTo>
                <a:cubicBezTo>
                  <a:pt x="12674" y="3960"/>
                  <a:pt x="12686" y="3949"/>
                  <a:pt x="12697" y="3937"/>
                </a:cubicBezTo>
                <a:cubicBezTo>
                  <a:pt x="12733" y="3866"/>
                  <a:pt x="12768" y="3795"/>
                  <a:pt x="12816" y="3736"/>
                </a:cubicBezTo>
                <a:cubicBezTo>
                  <a:pt x="12828" y="3713"/>
                  <a:pt x="12816" y="3689"/>
                  <a:pt x="12804" y="3677"/>
                </a:cubicBezTo>
                <a:close/>
                <a:moveTo>
                  <a:pt x="12556" y="4091"/>
                </a:moveTo>
                <a:cubicBezTo>
                  <a:pt x="12544" y="4091"/>
                  <a:pt x="12521" y="4091"/>
                  <a:pt x="12508" y="4114"/>
                </a:cubicBezTo>
                <a:lnTo>
                  <a:pt x="12402" y="4327"/>
                </a:lnTo>
                <a:cubicBezTo>
                  <a:pt x="12390" y="4339"/>
                  <a:pt x="12402" y="4362"/>
                  <a:pt x="12414" y="4375"/>
                </a:cubicBezTo>
                <a:lnTo>
                  <a:pt x="12437" y="4375"/>
                </a:lnTo>
                <a:cubicBezTo>
                  <a:pt x="12450" y="4375"/>
                  <a:pt x="12461" y="4375"/>
                  <a:pt x="12461" y="4351"/>
                </a:cubicBezTo>
                <a:cubicBezTo>
                  <a:pt x="12497" y="4280"/>
                  <a:pt x="12532" y="4220"/>
                  <a:pt x="12579" y="4149"/>
                </a:cubicBezTo>
                <a:cubicBezTo>
                  <a:pt x="12591" y="4126"/>
                  <a:pt x="12579" y="4102"/>
                  <a:pt x="12556" y="4091"/>
                </a:cubicBezTo>
                <a:close/>
                <a:moveTo>
                  <a:pt x="12319" y="4520"/>
                </a:moveTo>
                <a:cubicBezTo>
                  <a:pt x="12310" y="4520"/>
                  <a:pt x="12303" y="4526"/>
                  <a:pt x="12295" y="4540"/>
                </a:cubicBezTo>
                <a:lnTo>
                  <a:pt x="12190" y="4753"/>
                </a:lnTo>
                <a:cubicBezTo>
                  <a:pt x="12190" y="4776"/>
                  <a:pt x="12190" y="4800"/>
                  <a:pt x="12213" y="4800"/>
                </a:cubicBezTo>
                <a:cubicBezTo>
                  <a:pt x="12213" y="4811"/>
                  <a:pt x="12225" y="4811"/>
                  <a:pt x="12225" y="4811"/>
                </a:cubicBezTo>
                <a:cubicBezTo>
                  <a:pt x="12237" y="4811"/>
                  <a:pt x="12248" y="4800"/>
                  <a:pt x="12260" y="4788"/>
                </a:cubicBezTo>
                <a:cubicBezTo>
                  <a:pt x="12295" y="4717"/>
                  <a:pt x="12319" y="4646"/>
                  <a:pt x="12355" y="4575"/>
                </a:cubicBezTo>
                <a:cubicBezTo>
                  <a:pt x="12366" y="4551"/>
                  <a:pt x="12355" y="4528"/>
                  <a:pt x="12343" y="4528"/>
                </a:cubicBezTo>
                <a:cubicBezTo>
                  <a:pt x="12333" y="4523"/>
                  <a:pt x="12325" y="4520"/>
                  <a:pt x="12319" y="4520"/>
                </a:cubicBezTo>
                <a:close/>
                <a:moveTo>
                  <a:pt x="12142" y="4953"/>
                </a:moveTo>
                <a:cubicBezTo>
                  <a:pt x="12130" y="4953"/>
                  <a:pt x="12106" y="4966"/>
                  <a:pt x="12095" y="4977"/>
                </a:cubicBezTo>
                <a:cubicBezTo>
                  <a:pt x="12071" y="5048"/>
                  <a:pt x="12035" y="5131"/>
                  <a:pt x="12012" y="5202"/>
                </a:cubicBezTo>
                <a:cubicBezTo>
                  <a:pt x="12000" y="5213"/>
                  <a:pt x="12012" y="5237"/>
                  <a:pt x="12024" y="5249"/>
                </a:cubicBezTo>
                <a:lnTo>
                  <a:pt x="12035" y="5249"/>
                </a:lnTo>
                <a:cubicBezTo>
                  <a:pt x="12059" y="5249"/>
                  <a:pt x="12071" y="5237"/>
                  <a:pt x="12071" y="5226"/>
                </a:cubicBezTo>
                <a:cubicBezTo>
                  <a:pt x="12106" y="5155"/>
                  <a:pt x="12130" y="5084"/>
                  <a:pt x="12166" y="5001"/>
                </a:cubicBezTo>
                <a:cubicBezTo>
                  <a:pt x="12166" y="4989"/>
                  <a:pt x="12166" y="4966"/>
                  <a:pt x="12142" y="4953"/>
                </a:cubicBezTo>
                <a:close/>
                <a:moveTo>
                  <a:pt x="11964" y="5403"/>
                </a:moveTo>
                <a:cubicBezTo>
                  <a:pt x="11953" y="5403"/>
                  <a:pt x="11929" y="5403"/>
                  <a:pt x="11917" y="5426"/>
                </a:cubicBezTo>
                <a:cubicBezTo>
                  <a:pt x="11894" y="5497"/>
                  <a:pt x="11870" y="5580"/>
                  <a:pt x="11846" y="5651"/>
                </a:cubicBezTo>
                <a:cubicBezTo>
                  <a:pt x="11835" y="5675"/>
                  <a:pt x="11846" y="5686"/>
                  <a:pt x="11859" y="5699"/>
                </a:cubicBezTo>
                <a:lnTo>
                  <a:pt x="11870" y="5699"/>
                </a:lnTo>
                <a:cubicBezTo>
                  <a:pt x="11894" y="5699"/>
                  <a:pt x="11906" y="5686"/>
                  <a:pt x="11906" y="5675"/>
                </a:cubicBezTo>
                <a:cubicBezTo>
                  <a:pt x="11941" y="5604"/>
                  <a:pt x="11964" y="5521"/>
                  <a:pt x="11988" y="5450"/>
                </a:cubicBezTo>
                <a:cubicBezTo>
                  <a:pt x="12000" y="5426"/>
                  <a:pt x="11988" y="5415"/>
                  <a:pt x="11964" y="5403"/>
                </a:cubicBezTo>
                <a:close/>
                <a:moveTo>
                  <a:pt x="11811" y="5852"/>
                </a:moveTo>
                <a:cubicBezTo>
                  <a:pt x="11799" y="5852"/>
                  <a:pt x="11775" y="5864"/>
                  <a:pt x="11764" y="5875"/>
                </a:cubicBezTo>
                <a:cubicBezTo>
                  <a:pt x="11740" y="5959"/>
                  <a:pt x="11717" y="6030"/>
                  <a:pt x="11693" y="6112"/>
                </a:cubicBezTo>
                <a:cubicBezTo>
                  <a:pt x="11693" y="6136"/>
                  <a:pt x="11704" y="6148"/>
                  <a:pt x="11728" y="6159"/>
                </a:cubicBezTo>
                <a:cubicBezTo>
                  <a:pt x="11752" y="6159"/>
                  <a:pt x="11764" y="6148"/>
                  <a:pt x="11764" y="6136"/>
                </a:cubicBezTo>
                <a:cubicBezTo>
                  <a:pt x="11788" y="6053"/>
                  <a:pt x="11811" y="5982"/>
                  <a:pt x="11835" y="5899"/>
                </a:cubicBezTo>
                <a:cubicBezTo>
                  <a:pt x="11846" y="5888"/>
                  <a:pt x="11835" y="5864"/>
                  <a:pt x="11811" y="5852"/>
                </a:cubicBezTo>
                <a:close/>
                <a:moveTo>
                  <a:pt x="11681" y="6313"/>
                </a:moveTo>
                <a:cubicBezTo>
                  <a:pt x="11657" y="6313"/>
                  <a:pt x="11633" y="6325"/>
                  <a:pt x="11633" y="6348"/>
                </a:cubicBezTo>
                <a:cubicBezTo>
                  <a:pt x="11610" y="6419"/>
                  <a:pt x="11598" y="6502"/>
                  <a:pt x="11575" y="6573"/>
                </a:cubicBezTo>
                <a:cubicBezTo>
                  <a:pt x="11575" y="6597"/>
                  <a:pt x="11586" y="6621"/>
                  <a:pt x="11598" y="6621"/>
                </a:cubicBezTo>
                <a:lnTo>
                  <a:pt x="11610" y="6621"/>
                </a:lnTo>
                <a:cubicBezTo>
                  <a:pt x="11622" y="6621"/>
                  <a:pt x="11646" y="6608"/>
                  <a:pt x="11646" y="6597"/>
                </a:cubicBezTo>
                <a:cubicBezTo>
                  <a:pt x="11669" y="6514"/>
                  <a:pt x="11681" y="6443"/>
                  <a:pt x="11704" y="6361"/>
                </a:cubicBezTo>
                <a:cubicBezTo>
                  <a:pt x="11704" y="6348"/>
                  <a:pt x="11693" y="6325"/>
                  <a:pt x="11681" y="6313"/>
                </a:cubicBezTo>
                <a:close/>
                <a:moveTo>
                  <a:pt x="11555" y="6783"/>
                </a:moveTo>
                <a:cubicBezTo>
                  <a:pt x="11543" y="6783"/>
                  <a:pt x="11528" y="6800"/>
                  <a:pt x="11528" y="6810"/>
                </a:cubicBezTo>
                <a:cubicBezTo>
                  <a:pt x="11504" y="6892"/>
                  <a:pt x="11492" y="6975"/>
                  <a:pt x="11480" y="7046"/>
                </a:cubicBezTo>
                <a:cubicBezTo>
                  <a:pt x="11468" y="7070"/>
                  <a:pt x="11480" y="7081"/>
                  <a:pt x="11504" y="7094"/>
                </a:cubicBezTo>
                <a:lnTo>
                  <a:pt x="11515" y="7094"/>
                </a:lnTo>
                <a:cubicBezTo>
                  <a:pt x="11528" y="7094"/>
                  <a:pt x="11539" y="7081"/>
                  <a:pt x="11551" y="7058"/>
                </a:cubicBezTo>
                <a:cubicBezTo>
                  <a:pt x="11563" y="6987"/>
                  <a:pt x="11575" y="6904"/>
                  <a:pt x="11598" y="6821"/>
                </a:cubicBezTo>
                <a:cubicBezTo>
                  <a:pt x="11598" y="6810"/>
                  <a:pt x="11586" y="6786"/>
                  <a:pt x="11563" y="6786"/>
                </a:cubicBezTo>
                <a:cubicBezTo>
                  <a:pt x="11560" y="6784"/>
                  <a:pt x="11558" y="6783"/>
                  <a:pt x="11555" y="6783"/>
                </a:cubicBezTo>
                <a:close/>
                <a:moveTo>
                  <a:pt x="11457" y="7254"/>
                </a:moveTo>
                <a:cubicBezTo>
                  <a:pt x="11446" y="7254"/>
                  <a:pt x="11433" y="7265"/>
                  <a:pt x="11433" y="7283"/>
                </a:cubicBezTo>
                <a:cubicBezTo>
                  <a:pt x="11421" y="7365"/>
                  <a:pt x="11409" y="7448"/>
                  <a:pt x="11397" y="7519"/>
                </a:cubicBezTo>
                <a:cubicBezTo>
                  <a:pt x="11397" y="7543"/>
                  <a:pt x="11409" y="7554"/>
                  <a:pt x="11421" y="7566"/>
                </a:cubicBezTo>
                <a:lnTo>
                  <a:pt x="11433" y="7566"/>
                </a:lnTo>
                <a:cubicBezTo>
                  <a:pt x="11444" y="7566"/>
                  <a:pt x="11468" y="7554"/>
                  <a:pt x="11468" y="7530"/>
                </a:cubicBezTo>
                <a:cubicBezTo>
                  <a:pt x="11480" y="7460"/>
                  <a:pt x="11492" y="7377"/>
                  <a:pt x="11504" y="7294"/>
                </a:cubicBezTo>
                <a:cubicBezTo>
                  <a:pt x="11504" y="7270"/>
                  <a:pt x="11492" y="7259"/>
                  <a:pt x="11468" y="7259"/>
                </a:cubicBezTo>
                <a:cubicBezTo>
                  <a:pt x="11465" y="7256"/>
                  <a:pt x="11461" y="7254"/>
                  <a:pt x="11457" y="7254"/>
                </a:cubicBezTo>
                <a:close/>
                <a:moveTo>
                  <a:pt x="11409" y="7732"/>
                </a:moveTo>
                <a:cubicBezTo>
                  <a:pt x="11386" y="7732"/>
                  <a:pt x="11373" y="7743"/>
                  <a:pt x="11362" y="7756"/>
                </a:cubicBezTo>
                <a:cubicBezTo>
                  <a:pt x="11362" y="7838"/>
                  <a:pt x="11350" y="7921"/>
                  <a:pt x="11338" y="8003"/>
                </a:cubicBezTo>
                <a:cubicBezTo>
                  <a:pt x="11338" y="8016"/>
                  <a:pt x="11350" y="8039"/>
                  <a:pt x="11373" y="8039"/>
                </a:cubicBezTo>
                <a:cubicBezTo>
                  <a:pt x="11397" y="8039"/>
                  <a:pt x="11409" y="8027"/>
                  <a:pt x="11409" y="8003"/>
                </a:cubicBezTo>
                <a:cubicBezTo>
                  <a:pt x="11421" y="7932"/>
                  <a:pt x="11433" y="7850"/>
                  <a:pt x="11433" y="7767"/>
                </a:cubicBezTo>
                <a:cubicBezTo>
                  <a:pt x="11444" y="7743"/>
                  <a:pt x="11421" y="7732"/>
                  <a:pt x="11409" y="7732"/>
                </a:cubicBezTo>
                <a:close/>
                <a:moveTo>
                  <a:pt x="9612" y="8158"/>
                </a:moveTo>
                <a:cubicBezTo>
                  <a:pt x="9589" y="8169"/>
                  <a:pt x="9576" y="8181"/>
                  <a:pt x="9576" y="8205"/>
                </a:cubicBezTo>
                <a:cubicBezTo>
                  <a:pt x="9576" y="8216"/>
                  <a:pt x="9589" y="8240"/>
                  <a:pt x="9612" y="8240"/>
                </a:cubicBezTo>
                <a:cubicBezTo>
                  <a:pt x="9695" y="8228"/>
                  <a:pt x="9766" y="8228"/>
                  <a:pt x="9849" y="8228"/>
                </a:cubicBezTo>
                <a:cubicBezTo>
                  <a:pt x="9872" y="8228"/>
                  <a:pt x="9884" y="8216"/>
                  <a:pt x="9884" y="8193"/>
                </a:cubicBezTo>
                <a:cubicBezTo>
                  <a:pt x="9884" y="8169"/>
                  <a:pt x="9872" y="8158"/>
                  <a:pt x="9849" y="8158"/>
                </a:cubicBezTo>
                <a:close/>
                <a:moveTo>
                  <a:pt x="10085" y="8158"/>
                </a:moveTo>
                <a:cubicBezTo>
                  <a:pt x="10073" y="8158"/>
                  <a:pt x="10049" y="8169"/>
                  <a:pt x="10049" y="8193"/>
                </a:cubicBezTo>
                <a:cubicBezTo>
                  <a:pt x="10049" y="8216"/>
                  <a:pt x="10062" y="8228"/>
                  <a:pt x="10085" y="8228"/>
                </a:cubicBezTo>
                <a:cubicBezTo>
                  <a:pt x="10168" y="8240"/>
                  <a:pt x="10251" y="8240"/>
                  <a:pt x="10322" y="8240"/>
                </a:cubicBezTo>
                <a:lnTo>
                  <a:pt x="10322" y="8252"/>
                </a:lnTo>
                <a:cubicBezTo>
                  <a:pt x="10345" y="8252"/>
                  <a:pt x="10357" y="8228"/>
                  <a:pt x="10357" y="8216"/>
                </a:cubicBezTo>
                <a:cubicBezTo>
                  <a:pt x="10369" y="8193"/>
                  <a:pt x="10345" y="8181"/>
                  <a:pt x="10333" y="8169"/>
                </a:cubicBezTo>
                <a:cubicBezTo>
                  <a:pt x="10251" y="8169"/>
                  <a:pt x="10168" y="8158"/>
                  <a:pt x="10085" y="8158"/>
                </a:cubicBezTo>
                <a:close/>
                <a:moveTo>
                  <a:pt x="9364" y="8181"/>
                </a:moveTo>
                <a:cubicBezTo>
                  <a:pt x="9281" y="8181"/>
                  <a:pt x="9210" y="8193"/>
                  <a:pt x="9127" y="8205"/>
                </a:cubicBezTo>
                <a:cubicBezTo>
                  <a:pt x="9104" y="8205"/>
                  <a:pt x="9092" y="8228"/>
                  <a:pt x="9092" y="8240"/>
                </a:cubicBezTo>
                <a:cubicBezTo>
                  <a:pt x="9092" y="8263"/>
                  <a:pt x="9116" y="8276"/>
                  <a:pt x="9127" y="8276"/>
                </a:cubicBezTo>
                <a:lnTo>
                  <a:pt x="9140" y="8276"/>
                </a:lnTo>
                <a:cubicBezTo>
                  <a:pt x="9210" y="8263"/>
                  <a:pt x="9293" y="8252"/>
                  <a:pt x="9376" y="8252"/>
                </a:cubicBezTo>
                <a:cubicBezTo>
                  <a:pt x="9387" y="8252"/>
                  <a:pt x="9411" y="8228"/>
                  <a:pt x="9400" y="8216"/>
                </a:cubicBezTo>
                <a:cubicBezTo>
                  <a:pt x="9400" y="8193"/>
                  <a:pt x="9387" y="8181"/>
                  <a:pt x="9364" y="8181"/>
                </a:cubicBezTo>
                <a:close/>
                <a:moveTo>
                  <a:pt x="10557" y="8201"/>
                </a:moveTo>
                <a:cubicBezTo>
                  <a:pt x="10542" y="8201"/>
                  <a:pt x="10534" y="8219"/>
                  <a:pt x="10534" y="8228"/>
                </a:cubicBezTo>
                <a:cubicBezTo>
                  <a:pt x="10522" y="8252"/>
                  <a:pt x="10546" y="8263"/>
                  <a:pt x="10558" y="8276"/>
                </a:cubicBezTo>
                <a:cubicBezTo>
                  <a:pt x="10640" y="8276"/>
                  <a:pt x="10724" y="8287"/>
                  <a:pt x="10795" y="8311"/>
                </a:cubicBezTo>
                <a:lnTo>
                  <a:pt x="10806" y="8311"/>
                </a:lnTo>
                <a:cubicBezTo>
                  <a:pt x="10818" y="8311"/>
                  <a:pt x="10830" y="8299"/>
                  <a:pt x="10842" y="8276"/>
                </a:cubicBezTo>
                <a:cubicBezTo>
                  <a:pt x="10842" y="8252"/>
                  <a:pt x="10830" y="8240"/>
                  <a:pt x="10806" y="8240"/>
                </a:cubicBezTo>
                <a:cubicBezTo>
                  <a:pt x="10735" y="8216"/>
                  <a:pt x="10653" y="8205"/>
                  <a:pt x="10569" y="8205"/>
                </a:cubicBezTo>
                <a:cubicBezTo>
                  <a:pt x="10565" y="8202"/>
                  <a:pt x="10561" y="8201"/>
                  <a:pt x="10557" y="8201"/>
                </a:cubicBezTo>
                <a:close/>
                <a:moveTo>
                  <a:pt x="8891" y="8240"/>
                </a:moveTo>
                <a:cubicBezTo>
                  <a:pt x="8809" y="8252"/>
                  <a:pt x="8725" y="8263"/>
                  <a:pt x="8654" y="8276"/>
                </a:cubicBezTo>
                <a:cubicBezTo>
                  <a:pt x="8631" y="8287"/>
                  <a:pt x="8619" y="8299"/>
                  <a:pt x="8619" y="8323"/>
                </a:cubicBezTo>
                <a:cubicBezTo>
                  <a:pt x="8631" y="8334"/>
                  <a:pt x="8643" y="8347"/>
                  <a:pt x="8654" y="8347"/>
                </a:cubicBezTo>
                <a:lnTo>
                  <a:pt x="8667" y="8347"/>
                </a:lnTo>
                <a:cubicBezTo>
                  <a:pt x="8738" y="8334"/>
                  <a:pt x="8820" y="8323"/>
                  <a:pt x="8903" y="8311"/>
                </a:cubicBezTo>
                <a:cubicBezTo>
                  <a:pt x="8914" y="8311"/>
                  <a:pt x="8938" y="8287"/>
                  <a:pt x="8927" y="8263"/>
                </a:cubicBezTo>
                <a:cubicBezTo>
                  <a:pt x="8927" y="8252"/>
                  <a:pt x="8903" y="8240"/>
                  <a:pt x="8891" y="8240"/>
                </a:cubicBezTo>
                <a:close/>
                <a:moveTo>
                  <a:pt x="11031" y="8283"/>
                </a:moveTo>
                <a:cubicBezTo>
                  <a:pt x="11020" y="8283"/>
                  <a:pt x="11007" y="8293"/>
                  <a:pt x="11007" y="8311"/>
                </a:cubicBezTo>
                <a:cubicBezTo>
                  <a:pt x="10995" y="8334"/>
                  <a:pt x="11007" y="8347"/>
                  <a:pt x="11031" y="8347"/>
                </a:cubicBezTo>
                <a:lnTo>
                  <a:pt x="11090" y="8370"/>
                </a:lnTo>
                <a:cubicBezTo>
                  <a:pt x="11149" y="8382"/>
                  <a:pt x="11208" y="8394"/>
                  <a:pt x="11255" y="8405"/>
                </a:cubicBezTo>
                <a:lnTo>
                  <a:pt x="11267" y="8405"/>
                </a:lnTo>
                <a:cubicBezTo>
                  <a:pt x="11291" y="8405"/>
                  <a:pt x="11302" y="8394"/>
                  <a:pt x="11302" y="8382"/>
                </a:cubicBezTo>
                <a:cubicBezTo>
                  <a:pt x="11315" y="8370"/>
                  <a:pt x="11302" y="8347"/>
                  <a:pt x="11279" y="8334"/>
                </a:cubicBezTo>
                <a:lnTo>
                  <a:pt x="11102" y="8299"/>
                </a:lnTo>
                <a:lnTo>
                  <a:pt x="11042" y="8287"/>
                </a:lnTo>
                <a:cubicBezTo>
                  <a:pt x="11039" y="8284"/>
                  <a:pt x="11035" y="8283"/>
                  <a:pt x="11031" y="8283"/>
                </a:cubicBezTo>
                <a:close/>
                <a:moveTo>
                  <a:pt x="8429" y="8330"/>
                </a:moveTo>
                <a:cubicBezTo>
                  <a:pt x="8425" y="8330"/>
                  <a:pt x="8421" y="8331"/>
                  <a:pt x="8418" y="8334"/>
                </a:cubicBezTo>
                <a:cubicBezTo>
                  <a:pt x="8336" y="8347"/>
                  <a:pt x="8265" y="8370"/>
                  <a:pt x="8181" y="8382"/>
                </a:cubicBezTo>
                <a:cubicBezTo>
                  <a:pt x="8158" y="8394"/>
                  <a:pt x="8146" y="8405"/>
                  <a:pt x="8158" y="8429"/>
                </a:cubicBezTo>
                <a:cubicBezTo>
                  <a:pt x="8158" y="8441"/>
                  <a:pt x="8170" y="8453"/>
                  <a:pt x="8194" y="8453"/>
                </a:cubicBezTo>
                <a:lnTo>
                  <a:pt x="8205" y="8453"/>
                </a:lnTo>
                <a:cubicBezTo>
                  <a:pt x="8276" y="8441"/>
                  <a:pt x="8359" y="8418"/>
                  <a:pt x="8430" y="8394"/>
                </a:cubicBezTo>
                <a:cubicBezTo>
                  <a:pt x="8454" y="8394"/>
                  <a:pt x="8465" y="8370"/>
                  <a:pt x="8454" y="8358"/>
                </a:cubicBezTo>
                <a:cubicBezTo>
                  <a:pt x="8454" y="8341"/>
                  <a:pt x="8441" y="8330"/>
                  <a:pt x="8429" y="8330"/>
                </a:cubicBezTo>
                <a:close/>
                <a:moveTo>
                  <a:pt x="11362" y="8205"/>
                </a:moveTo>
                <a:cubicBezTo>
                  <a:pt x="11338" y="8205"/>
                  <a:pt x="11326" y="8216"/>
                  <a:pt x="11326" y="8240"/>
                </a:cubicBezTo>
                <a:cubicBezTo>
                  <a:pt x="11315" y="8323"/>
                  <a:pt x="11315" y="8405"/>
                  <a:pt x="11315" y="8476"/>
                </a:cubicBezTo>
                <a:cubicBezTo>
                  <a:pt x="11315" y="8500"/>
                  <a:pt x="11326" y="8512"/>
                  <a:pt x="11350" y="8524"/>
                </a:cubicBezTo>
                <a:cubicBezTo>
                  <a:pt x="11362" y="8524"/>
                  <a:pt x="11386" y="8500"/>
                  <a:pt x="11386" y="8489"/>
                </a:cubicBezTo>
                <a:cubicBezTo>
                  <a:pt x="11386" y="8405"/>
                  <a:pt x="11386" y="8323"/>
                  <a:pt x="11397" y="8240"/>
                </a:cubicBezTo>
                <a:cubicBezTo>
                  <a:pt x="11397" y="8228"/>
                  <a:pt x="11386" y="8205"/>
                  <a:pt x="11362" y="8205"/>
                </a:cubicBezTo>
                <a:close/>
                <a:moveTo>
                  <a:pt x="11497" y="8401"/>
                </a:moveTo>
                <a:cubicBezTo>
                  <a:pt x="11481" y="8401"/>
                  <a:pt x="11468" y="8412"/>
                  <a:pt x="11468" y="8429"/>
                </a:cubicBezTo>
                <a:cubicBezTo>
                  <a:pt x="11457" y="8453"/>
                  <a:pt x="11468" y="8465"/>
                  <a:pt x="11492" y="8476"/>
                </a:cubicBezTo>
                <a:cubicBezTo>
                  <a:pt x="11563" y="8500"/>
                  <a:pt x="11646" y="8524"/>
                  <a:pt x="11717" y="8547"/>
                </a:cubicBezTo>
                <a:lnTo>
                  <a:pt x="11728" y="8547"/>
                </a:lnTo>
                <a:cubicBezTo>
                  <a:pt x="11740" y="8547"/>
                  <a:pt x="11752" y="8536"/>
                  <a:pt x="11764" y="8524"/>
                </a:cubicBezTo>
                <a:cubicBezTo>
                  <a:pt x="11764" y="8512"/>
                  <a:pt x="11764" y="8489"/>
                  <a:pt x="11740" y="8476"/>
                </a:cubicBezTo>
                <a:cubicBezTo>
                  <a:pt x="11669" y="8453"/>
                  <a:pt x="11586" y="8429"/>
                  <a:pt x="11515" y="8405"/>
                </a:cubicBezTo>
                <a:cubicBezTo>
                  <a:pt x="11509" y="8402"/>
                  <a:pt x="11503" y="8401"/>
                  <a:pt x="11497" y="8401"/>
                </a:cubicBezTo>
                <a:close/>
                <a:moveTo>
                  <a:pt x="7963" y="8448"/>
                </a:moveTo>
                <a:cubicBezTo>
                  <a:pt x="7958" y="8448"/>
                  <a:pt x="7951" y="8450"/>
                  <a:pt x="7945" y="8453"/>
                </a:cubicBezTo>
                <a:cubicBezTo>
                  <a:pt x="7874" y="8476"/>
                  <a:pt x="7792" y="8500"/>
                  <a:pt x="7721" y="8524"/>
                </a:cubicBezTo>
                <a:cubicBezTo>
                  <a:pt x="7697" y="8524"/>
                  <a:pt x="7685" y="8547"/>
                  <a:pt x="7697" y="8571"/>
                </a:cubicBezTo>
                <a:cubicBezTo>
                  <a:pt x="7697" y="8583"/>
                  <a:pt x="7721" y="8594"/>
                  <a:pt x="7732" y="8594"/>
                </a:cubicBezTo>
                <a:lnTo>
                  <a:pt x="7745" y="8594"/>
                </a:lnTo>
                <a:cubicBezTo>
                  <a:pt x="7815" y="8559"/>
                  <a:pt x="7898" y="8536"/>
                  <a:pt x="7969" y="8524"/>
                </a:cubicBezTo>
                <a:cubicBezTo>
                  <a:pt x="7992" y="8512"/>
                  <a:pt x="8005" y="8489"/>
                  <a:pt x="7992" y="8476"/>
                </a:cubicBezTo>
                <a:cubicBezTo>
                  <a:pt x="7992" y="8459"/>
                  <a:pt x="7980" y="8448"/>
                  <a:pt x="7963" y="8448"/>
                </a:cubicBezTo>
                <a:close/>
                <a:moveTo>
                  <a:pt x="11947" y="8566"/>
                </a:moveTo>
                <a:cubicBezTo>
                  <a:pt x="11934" y="8566"/>
                  <a:pt x="11926" y="8574"/>
                  <a:pt x="11917" y="8583"/>
                </a:cubicBezTo>
                <a:cubicBezTo>
                  <a:pt x="11906" y="8607"/>
                  <a:pt x="11917" y="8630"/>
                  <a:pt x="11941" y="8630"/>
                </a:cubicBezTo>
                <a:cubicBezTo>
                  <a:pt x="12012" y="8665"/>
                  <a:pt x="12083" y="8689"/>
                  <a:pt x="12154" y="8725"/>
                </a:cubicBezTo>
                <a:lnTo>
                  <a:pt x="12166" y="8725"/>
                </a:lnTo>
                <a:cubicBezTo>
                  <a:pt x="12190" y="8725"/>
                  <a:pt x="12201" y="8725"/>
                  <a:pt x="12201" y="8713"/>
                </a:cubicBezTo>
                <a:cubicBezTo>
                  <a:pt x="12213" y="8689"/>
                  <a:pt x="12201" y="8665"/>
                  <a:pt x="12190" y="8665"/>
                </a:cubicBezTo>
                <a:cubicBezTo>
                  <a:pt x="12119" y="8630"/>
                  <a:pt x="12035" y="8594"/>
                  <a:pt x="11964" y="8571"/>
                </a:cubicBezTo>
                <a:cubicBezTo>
                  <a:pt x="11958" y="8568"/>
                  <a:pt x="11952" y="8566"/>
                  <a:pt x="11947" y="8566"/>
                </a:cubicBezTo>
                <a:close/>
                <a:moveTo>
                  <a:pt x="7496" y="8594"/>
                </a:moveTo>
                <a:cubicBezTo>
                  <a:pt x="7414" y="8618"/>
                  <a:pt x="7343" y="8654"/>
                  <a:pt x="7272" y="8678"/>
                </a:cubicBezTo>
                <a:cubicBezTo>
                  <a:pt x="7248" y="8689"/>
                  <a:pt x="7236" y="8701"/>
                  <a:pt x="7248" y="8725"/>
                </a:cubicBezTo>
                <a:cubicBezTo>
                  <a:pt x="7248" y="8736"/>
                  <a:pt x="7259" y="8749"/>
                  <a:pt x="7283" y="8749"/>
                </a:cubicBezTo>
                <a:lnTo>
                  <a:pt x="7295" y="8749"/>
                </a:lnTo>
                <a:cubicBezTo>
                  <a:pt x="7366" y="8713"/>
                  <a:pt x="7437" y="8689"/>
                  <a:pt x="7519" y="8665"/>
                </a:cubicBezTo>
                <a:cubicBezTo>
                  <a:pt x="7532" y="8654"/>
                  <a:pt x="7543" y="8642"/>
                  <a:pt x="7543" y="8618"/>
                </a:cubicBezTo>
                <a:cubicBezTo>
                  <a:pt x="7532" y="8594"/>
                  <a:pt x="7508" y="8594"/>
                  <a:pt x="7496" y="8594"/>
                </a:cubicBezTo>
                <a:close/>
                <a:moveTo>
                  <a:pt x="7060" y="8767"/>
                </a:moveTo>
                <a:cubicBezTo>
                  <a:pt x="7055" y="8767"/>
                  <a:pt x="7050" y="8769"/>
                  <a:pt x="7047" y="8772"/>
                </a:cubicBezTo>
                <a:cubicBezTo>
                  <a:pt x="6964" y="8796"/>
                  <a:pt x="6893" y="8831"/>
                  <a:pt x="6822" y="8855"/>
                </a:cubicBezTo>
                <a:cubicBezTo>
                  <a:pt x="6799" y="8867"/>
                  <a:pt x="6799" y="8890"/>
                  <a:pt x="6799" y="8902"/>
                </a:cubicBezTo>
                <a:cubicBezTo>
                  <a:pt x="6810" y="8914"/>
                  <a:pt x="6822" y="8925"/>
                  <a:pt x="6834" y="8925"/>
                </a:cubicBezTo>
                <a:lnTo>
                  <a:pt x="6846" y="8925"/>
                </a:lnTo>
                <a:cubicBezTo>
                  <a:pt x="6917" y="8890"/>
                  <a:pt x="6999" y="8867"/>
                  <a:pt x="7070" y="8831"/>
                </a:cubicBezTo>
                <a:cubicBezTo>
                  <a:pt x="7083" y="8831"/>
                  <a:pt x="7094" y="8807"/>
                  <a:pt x="7094" y="8784"/>
                </a:cubicBezTo>
                <a:cubicBezTo>
                  <a:pt x="7086" y="8776"/>
                  <a:pt x="7072" y="8767"/>
                  <a:pt x="7060" y="8767"/>
                </a:cubicBezTo>
                <a:close/>
                <a:moveTo>
                  <a:pt x="12384" y="8767"/>
                </a:moveTo>
                <a:cubicBezTo>
                  <a:pt x="12371" y="8767"/>
                  <a:pt x="12363" y="8776"/>
                  <a:pt x="12355" y="8784"/>
                </a:cubicBezTo>
                <a:cubicBezTo>
                  <a:pt x="12343" y="8807"/>
                  <a:pt x="12355" y="8820"/>
                  <a:pt x="12366" y="8831"/>
                </a:cubicBezTo>
                <a:cubicBezTo>
                  <a:pt x="12437" y="8878"/>
                  <a:pt x="12508" y="8914"/>
                  <a:pt x="12568" y="8961"/>
                </a:cubicBezTo>
                <a:lnTo>
                  <a:pt x="12591" y="8961"/>
                </a:lnTo>
                <a:cubicBezTo>
                  <a:pt x="12603" y="8961"/>
                  <a:pt x="12615" y="8961"/>
                  <a:pt x="12615" y="8949"/>
                </a:cubicBezTo>
                <a:cubicBezTo>
                  <a:pt x="12626" y="8925"/>
                  <a:pt x="12626" y="8902"/>
                  <a:pt x="12615" y="8890"/>
                </a:cubicBezTo>
                <a:cubicBezTo>
                  <a:pt x="12544" y="8855"/>
                  <a:pt x="12473" y="8807"/>
                  <a:pt x="12402" y="8772"/>
                </a:cubicBezTo>
                <a:cubicBezTo>
                  <a:pt x="12395" y="8769"/>
                  <a:pt x="12389" y="8767"/>
                  <a:pt x="12384" y="8767"/>
                </a:cubicBezTo>
                <a:close/>
                <a:moveTo>
                  <a:pt x="11338" y="8689"/>
                </a:moveTo>
                <a:cubicBezTo>
                  <a:pt x="11326" y="8689"/>
                  <a:pt x="11302" y="8701"/>
                  <a:pt x="11302" y="8725"/>
                </a:cubicBezTo>
                <a:lnTo>
                  <a:pt x="11302" y="8749"/>
                </a:lnTo>
                <a:cubicBezTo>
                  <a:pt x="11302" y="8820"/>
                  <a:pt x="11302" y="8890"/>
                  <a:pt x="11315" y="8961"/>
                </a:cubicBezTo>
                <a:cubicBezTo>
                  <a:pt x="11315" y="8985"/>
                  <a:pt x="11326" y="8996"/>
                  <a:pt x="11350" y="8996"/>
                </a:cubicBezTo>
                <a:cubicBezTo>
                  <a:pt x="11362" y="8996"/>
                  <a:pt x="11386" y="8985"/>
                  <a:pt x="11386" y="8961"/>
                </a:cubicBezTo>
                <a:cubicBezTo>
                  <a:pt x="11373" y="8890"/>
                  <a:pt x="11373" y="8820"/>
                  <a:pt x="11373" y="8749"/>
                </a:cubicBezTo>
                <a:lnTo>
                  <a:pt x="11373" y="8725"/>
                </a:lnTo>
                <a:cubicBezTo>
                  <a:pt x="11373" y="8701"/>
                  <a:pt x="11362" y="8689"/>
                  <a:pt x="11338" y="8689"/>
                </a:cubicBezTo>
                <a:close/>
                <a:moveTo>
                  <a:pt x="6618" y="8956"/>
                </a:moveTo>
                <a:cubicBezTo>
                  <a:pt x="6611" y="8956"/>
                  <a:pt x="6604" y="8958"/>
                  <a:pt x="6597" y="8961"/>
                </a:cubicBezTo>
                <a:cubicBezTo>
                  <a:pt x="6526" y="8985"/>
                  <a:pt x="6456" y="9020"/>
                  <a:pt x="6385" y="9056"/>
                </a:cubicBezTo>
                <a:cubicBezTo>
                  <a:pt x="6361" y="9067"/>
                  <a:pt x="6361" y="9091"/>
                  <a:pt x="6361" y="9103"/>
                </a:cubicBezTo>
                <a:cubicBezTo>
                  <a:pt x="6373" y="9115"/>
                  <a:pt x="6385" y="9127"/>
                  <a:pt x="6397" y="9127"/>
                </a:cubicBezTo>
                <a:lnTo>
                  <a:pt x="6408" y="9127"/>
                </a:lnTo>
                <a:cubicBezTo>
                  <a:pt x="6479" y="9091"/>
                  <a:pt x="6562" y="9056"/>
                  <a:pt x="6633" y="9020"/>
                </a:cubicBezTo>
                <a:cubicBezTo>
                  <a:pt x="6645" y="9009"/>
                  <a:pt x="6657" y="8996"/>
                  <a:pt x="6645" y="8973"/>
                </a:cubicBezTo>
                <a:cubicBezTo>
                  <a:pt x="6645" y="8965"/>
                  <a:pt x="6633" y="8956"/>
                  <a:pt x="6618" y="8956"/>
                </a:cubicBezTo>
                <a:close/>
                <a:moveTo>
                  <a:pt x="12791" y="9027"/>
                </a:moveTo>
                <a:cubicBezTo>
                  <a:pt x="12779" y="9027"/>
                  <a:pt x="12765" y="9036"/>
                  <a:pt x="12757" y="9044"/>
                </a:cubicBezTo>
                <a:cubicBezTo>
                  <a:pt x="12745" y="9056"/>
                  <a:pt x="12745" y="9080"/>
                  <a:pt x="12757" y="9091"/>
                </a:cubicBezTo>
                <a:cubicBezTo>
                  <a:pt x="12828" y="9138"/>
                  <a:pt x="12887" y="9198"/>
                  <a:pt x="12946" y="9245"/>
                </a:cubicBezTo>
                <a:cubicBezTo>
                  <a:pt x="12946" y="9256"/>
                  <a:pt x="12957" y="9256"/>
                  <a:pt x="12970" y="9256"/>
                </a:cubicBezTo>
                <a:cubicBezTo>
                  <a:pt x="12970" y="9256"/>
                  <a:pt x="12981" y="9256"/>
                  <a:pt x="12993" y="9245"/>
                </a:cubicBezTo>
                <a:cubicBezTo>
                  <a:pt x="13005" y="9233"/>
                  <a:pt x="13005" y="9209"/>
                  <a:pt x="12993" y="9198"/>
                </a:cubicBezTo>
                <a:cubicBezTo>
                  <a:pt x="12934" y="9138"/>
                  <a:pt x="12875" y="9091"/>
                  <a:pt x="12804" y="9032"/>
                </a:cubicBezTo>
                <a:cubicBezTo>
                  <a:pt x="12801" y="9029"/>
                  <a:pt x="12796" y="9027"/>
                  <a:pt x="12791" y="9027"/>
                </a:cubicBezTo>
                <a:close/>
                <a:moveTo>
                  <a:pt x="6184" y="9157"/>
                </a:moveTo>
                <a:cubicBezTo>
                  <a:pt x="6179" y="9157"/>
                  <a:pt x="6175" y="9159"/>
                  <a:pt x="6172" y="9162"/>
                </a:cubicBezTo>
                <a:cubicBezTo>
                  <a:pt x="6090" y="9198"/>
                  <a:pt x="6019" y="9233"/>
                  <a:pt x="5948" y="9269"/>
                </a:cubicBezTo>
                <a:cubicBezTo>
                  <a:pt x="5935" y="9280"/>
                  <a:pt x="5924" y="9304"/>
                  <a:pt x="5935" y="9327"/>
                </a:cubicBezTo>
                <a:cubicBezTo>
                  <a:pt x="5948" y="9340"/>
                  <a:pt x="5959" y="9340"/>
                  <a:pt x="5971" y="9340"/>
                </a:cubicBezTo>
                <a:lnTo>
                  <a:pt x="5983" y="9340"/>
                </a:lnTo>
                <a:lnTo>
                  <a:pt x="6195" y="9233"/>
                </a:lnTo>
                <a:cubicBezTo>
                  <a:pt x="6219" y="9221"/>
                  <a:pt x="6219" y="9198"/>
                  <a:pt x="6219" y="9186"/>
                </a:cubicBezTo>
                <a:cubicBezTo>
                  <a:pt x="6211" y="9168"/>
                  <a:pt x="6196" y="9157"/>
                  <a:pt x="6184" y="9157"/>
                </a:cubicBezTo>
                <a:close/>
                <a:moveTo>
                  <a:pt x="11350" y="9162"/>
                </a:moveTo>
                <a:cubicBezTo>
                  <a:pt x="11338" y="9162"/>
                  <a:pt x="11315" y="9186"/>
                  <a:pt x="11326" y="9198"/>
                </a:cubicBezTo>
                <a:cubicBezTo>
                  <a:pt x="11326" y="9280"/>
                  <a:pt x="11338" y="9363"/>
                  <a:pt x="11338" y="9446"/>
                </a:cubicBezTo>
                <a:cubicBezTo>
                  <a:pt x="11350" y="9458"/>
                  <a:pt x="11362" y="9469"/>
                  <a:pt x="11373" y="9469"/>
                </a:cubicBezTo>
                <a:lnTo>
                  <a:pt x="11386" y="9469"/>
                </a:lnTo>
                <a:cubicBezTo>
                  <a:pt x="11397" y="9469"/>
                  <a:pt x="11421" y="9458"/>
                  <a:pt x="11409" y="9434"/>
                </a:cubicBezTo>
                <a:cubicBezTo>
                  <a:pt x="11409" y="9363"/>
                  <a:pt x="11397" y="9280"/>
                  <a:pt x="11397" y="9198"/>
                </a:cubicBezTo>
                <a:cubicBezTo>
                  <a:pt x="11397" y="9174"/>
                  <a:pt x="11373" y="9162"/>
                  <a:pt x="11350" y="9162"/>
                </a:cubicBezTo>
                <a:close/>
                <a:moveTo>
                  <a:pt x="5755" y="9382"/>
                </a:moveTo>
                <a:cubicBezTo>
                  <a:pt x="5749" y="9382"/>
                  <a:pt x="5742" y="9383"/>
                  <a:pt x="5735" y="9387"/>
                </a:cubicBezTo>
                <a:cubicBezTo>
                  <a:pt x="5664" y="9422"/>
                  <a:pt x="5604" y="9469"/>
                  <a:pt x="5533" y="9505"/>
                </a:cubicBezTo>
                <a:cubicBezTo>
                  <a:pt x="5510" y="9517"/>
                  <a:pt x="5510" y="9540"/>
                  <a:pt x="5522" y="9552"/>
                </a:cubicBezTo>
                <a:cubicBezTo>
                  <a:pt x="5522" y="9564"/>
                  <a:pt x="5533" y="9576"/>
                  <a:pt x="5546" y="9576"/>
                </a:cubicBezTo>
                <a:cubicBezTo>
                  <a:pt x="5557" y="9576"/>
                  <a:pt x="5557" y="9576"/>
                  <a:pt x="5569" y="9564"/>
                </a:cubicBezTo>
                <a:cubicBezTo>
                  <a:pt x="5640" y="9529"/>
                  <a:pt x="5699" y="9493"/>
                  <a:pt x="5770" y="9446"/>
                </a:cubicBezTo>
                <a:cubicBezTo>
                  <a:pt x="5793" y="9446"/>
                  <a:pt x="5793" y="9422"/>
                  <a:pt x="5793" y="9398"/>
                </a:cubicBezTo>
                <a:cubicBezTo>
                  <a:pt x="5785" y="9390"/>
                  <a:pt x="5771" y="9382"/>
                  <a:pt x="5755" y="9382"/>
                </a:cubicBezTo>
                <a:close/>
                <a:moveTo>
                  <a:pt x="13128" y="9361"/>
                </a:moveTo>
                <a:cubicBezTo>
                  <a:pt x="13119" y="9361"/>
                  <a:pt x="13109" y="9365"/>
                  <a:pt x="13099" y="9375"/>
                </a:cubicBezTo>
                <a:cubicBezTo>
                  <a:pt x="13088" y="9387"/>
                  <a:pt x="13088" y="9411"/>
                  <a:pt x="13099" y="9422"/>
                </a:cubicBezTo>
                <a:cubicBezTo>
                  <a:pt x="13147" y="9482"/>
                  <a:pt x="13194" y="9552"/>
                  <a:pt x="13230" y="9611"/>
                </a:cubicBezTo>
                <a:cubicBezTo>
                  <a:pt x="13241" y="9623"/>
                  <a:pt x="13253" y="9635"/>
                  <a:pt x="13265" y="9635"/>
                </a:cubicBezTo>
                <a:lnTo>
                  <a:pt x="13277" y="9623"/>
                </a:lnTo>
                <a:cubicBezTo>
                  <a:pt x="13301" y="9611"/>
                  <a:pt x="13301" y="9587"/>
                  <a:pt x="13301" y="9576"/>
                </a:cubicBezTo>
                <a:cubicBezTo>
                  <a:pt x="13253" y="9505"/>
                  <a:pt x="13206" y="9446"/>
                  <a:pt x="13159" y="9375"/>
                </a:cubicBezTo>
                <a:cubicBezTo>
                  <a:pt x="13152" y="9368"/>
                  <a:pt x="13141" y="9361"/>
                  <a:pt x="13128" y="9361"/>
                </a:cubicBezTo>
                <a:close/>
                <a:moveTo>
                  <a:pt x="5339" y="9618"/>
                </a:moveTo>
                <a:cubicBezTo>
                  <a:pt x="5334" y="9618"/>
                  <a:pt x="5328" y="9620"/>
                  <a:pt x="5321" y="9623"/>
                </a:cubicBezTo>
                <a:cubicBezTo>
                  <a:pt x="5250" y="9671"/>
                  <a:pt x="5179" y="9706"/>
                  <a:pt x="5120" y="9753"/>
                </a:cubicBezTo>
                <a:cubicBezTo>
                  <a:pt x="5096" y="9765"/>
                  <a:pt x="5096" y="9789"/>
                  <a:pt x="5108" y="9800"/>
                </a:cubicBezTo>
                <a:cubicBezTo>
                  <a:pt x="5108" y="9813"/>
                  <a:pt x="5120" y="9813"/>
                  <a:pt x="5131" y="9813"/>
                </a:cubicBezTo>
                <a:lnTo>
                  <a:pt x="5155" y="9813"/>
                </a:lnTo>
                <a:cubicBezTo>
                  <a:pt x="5226" y="9765"/>
                  <a:pt x="5286" y="9729"/>
                  <a:pt x="5357" y="9694"/>
                </a:cubicBezTo>
                <a:cubicBezTo>
                  <a:pt x="5380" y="9682"/>
                  <a:pt x="5380" y="9658"/>
                  <a:pt x="5368" y="9635"/>
                </a:cubicBezTo>
                <a:cubicBezTo>
                  <a:pt x="5360" y="9627"/>
                  <a:pt x="5351" y="9618"/>
                  <a:pt x="5339" y="9618"/>
                </a:cubicBezTo>
                <a:close/>
                <a:moveTo>
                  <a:pt x="11420" y="9642"/>
                </a:moveTo>
                <a:cubicBezTo>
                  <a:pt x="11416" y="9642"/>
                  <a:pt x="11412" y="9644"/>
                  <a:pt x="11409" y="9647"/>
                </a:cubicBezTo>
                <a:cubicBezTo>
                  <a:pt x="11386" y="9647"/>
                  <a:pt x="11373" y="9658"/>
                  <a:pt x="11373" y="9682"/>
                </a:cubicBezTo>
                <a:cubicBezTo>
                  <a:pt x="11386" y="9765"/>
                  <a:pt x="11409" y="9848"/>
                  <a:pt x="11421" y="9918"/>
                </a:cubicBezTo>
                <a:cubicBezTo>
                  <a:pt x="11433" y="9931"/>
                  <a:pt x="11444" y="9942"/>
                  <a:pt x="11457" y="9942"/>
                </a:cubicBezTo>
                <a:lnTo>
                  <a:pt x="11468" y="9942"/>
                </a:lnTo>
                <a:cubicBezTo>
                  <a:pt x="11492" y="9942"/>
                  <a:pt x="11504" y="9918"/>
                  <a:pt x="11492" y="9907"/>
                </a:cubicBezTo>
                <a:cubicBezTo>
                  <a:pt x="11480" y="9836"/>
                  <a:pt x="11457" y="9753"/>
                  <a:pt x="11444" y="9671"/>
                </a:cubicBezTo>
                <a:cubicBezTo>
                  <a:pt x="11444" y="9653"/>
                  <a:pt x="11432" y="9642"/>
                  <a:pt x="11420" y="9642"/>
                </a:cubicBezTo>
                <a:close/>
                <a:moveTo>
                  <a:pt x="4907" y="9871"/>
                </a:moveTo>
                <a:cubicBezTo>
                  <a:pt x="4848" y="9918"/>
                  <a:pt x="4777" y="9966"/>
                  <a:pt x="4706" y="10002"/>
                </a:cubicBezTo>
                <a:cubicBezTo>
                  <a:pt x="4695" y="10013"/>
                  <a:pt x="4695" y="10037"/>
                  <a:pt x="4695" y="10060"/>
                </a:cubicBezTo>
                <a:cubicBezTo>
                  <a:pt x="4706" y="10073"/>
                  <a:pt x="4718" y="10073"/>
                  <a:pt x="4730" y="10073"/>
                </a:cubicBezTo>
                <a:lnTo>
                  <a:pt x="4753" y="10073"/>
                </a:lnTo>
                <a:cubicBezTo>
                  <a:pt x="4813" y="10025"/>
                  <a:pt x="4884" y="9978"/>
                  <a:pt x="4955" y="9942"/>
                </a:cubicBezTo>
                <a:cubicBezTo>
                  <a:pt x="4966" y="9931"/>
                  <a:pt x="4978" y="9907"/>
                  <a:pt x="4966" y="9884"/>
                </a:cubicBezTo>
                <a:cubicBezTo>
                  <a:pt x="4955" y="9871"/>
                  <a:pt x="4931" y="9871"/>
                  <a:pt x="4907" y="9871"/>
                </a:cubicBezTo>
                <a:close/>
                <a:moveTo>
                  <a:pt x="13366" y="9772"/>
                </a:moveTo>
                <a:cubicBezTo>
                  <a:pt x="13361" y="9772"/>
                  <a:pt x="13354" y="9774"/>
                  <a:pt x="13348" y="9777"/>
                </a:cubicBezTo>
                <a:cubicBezTo>
                  <a:pt x="13336" y="9789"/>
                  <a:pt x="13324" y="9800"/>
                  <a:pt x="13336" y="9824"/>
                </a:cubicBezTo>
                <a:cubicBezTo>
                  <a:pt x="13359" y="9895"/>
                  <a:pt x="13372" y="9978"/>
                  <a:pt x="13383" y="10049"/>
                </a:cubicBezTo>
                <a:cubicBezTo>
                  <a:pt x="13383" y="10060"/>
                  <a:pt x="13407" y="10084"/>
                  <a:pt x="13419" y="10084"/>
                </a:cubicBezTo>
                <a:lnTo>
                  <a:pt x="13430" y="10084"/>
                </a:lnTo>
                <a:cubicBezTo>
                  <a:pt x="13443" y="10073"/>
                  <a:pt x="13454" y="10060"/>
                  <a:pt x="13454" y="10037"/>
                </a:cubicBezTo>
                <a:cubicBezTo>
                  <a:pt x="13443" y="9954"/>
                  <a:pt x="13430" y="9884"/>
                  <a:pt x="13395" y="9800"/>
                </a:cubicBezTo>
                <a:cubicBezTo>
                  <a:pt x="13395" y="9783"/>
                  <a:pt x="13383" y="9772"/>
                  <a:pt x="13366" y="9772"/>
                </a:cubicBezTo>
                <a:close/>
                <a:moveTo>
                  <a:pt x="4539" y="10134"/>
                </a:moveTo>
                <a:cubicBezTo>
                  <a:pt x="4529" y="10134"/>
                  <a:pt x="4517" y="10137"/>
                  <a:pt x="4505" y="10144"/>
                </a:cubicBezTo>
                <a:cubicBezTo>
                  <a:pt x="4446" y="10179"/>
                  <a:pt x="4375" y="10226"/>
                  <a:pt x="4316" y="10273"/>
                </a:cubicBezTo>
                <a:cubicBezTo>
                  <a:pt x="4293" y="10285"/>
                  <a:pt x="4293" y="10309"/>
                  <a:pt x="4304" y="10320"/>
                </a:cubicBezTo>
                <a:cubicBezTo>
                  <a:pt x="4304" y="10333"/>
                  <a:pt x="4316" y="10344"/>
                  <a:pt x="4328" y="10344"/>
                </a:cubicBezTo>
                <a:cubicBezTo>
                  <a:pt x="4340" y="10344"/>
                  <a:pt x="4351" y="10333"/>
                  <a:pt x="4351" y="10333"/>
                </a:cubicBezTo>
                <a:cubicBezTo>
                  <a:pt x="4422" y="10285"/>
                  <a:pt x="4482" y="10238"/>
                  <a:pt x="4553" y="10202"/>
                </a:cubicBezTo>
                <a:cubicBezTo>
                  <a:pt x="4564" y="10191"/>
                  <a:pt x="4576" y="10167"/>
                  <a:pt x="4564" y="10144"/>
                </a:cubicBezTo>
                <a:cubicBezTo>
                  <a:pt x="4558" y="10137"/>
                  <a:pt x="4550" y="10134"/>
                  <a:pt x="4539" y="10134"/>
                </a:cubicBezTo>
                <a:close/>
                <a:moveTo>
                  <a:pt x="11527" y="10103"/>
                </a:moveTo>
                <a:cubicBezTo>
                  <a:pt x="11523" y="10103"/>
                  <a:pt x="11518" y="10105"/>
                  <a:pt x="11515" y="10108"/>
                </a:cubicBezTo>
                <a:cubicBezTo>
                  <a:pt x="11492" y="10120"/>
                  <a:pt x="11480" y="10131"/>
                  <a:pt x="11492" y="10155"/>
                </a:cubicBezTo>
                <a:cubicBezTo>
                  <a:pt x="11515" y="10238"/>
                  <a:pt x="11551" y="10309"/>
                  <a:pt x="11586" y="10380"/>
                </a:cubicBezTo>
                <a:cubicBezTo>
                  <a:pt x="11586" y="10391"/>
                  <a:pt x="11598" y="10404"/>
                  <a:pt x="11610" y="10404"/>
                </a:cubicBezTo>
                <a:cubicBezTo>
                  <a:pt x="11622" y="10404"/>
                  <a:pt x="11622" y="10404"/>
                  <a:pt x="11633" y="10391"/>
                </a:cubicBezTo>
                <a:cubicBezTo>
                  <a:pt x="11646" y="10391"/>
                  <a:pt x="11657" y="10368"/>
                  <a:pt x="11646" y="10344"/>
                </a:cubicBezTo>
                <a:cubicBezTo>
                  <a:pt x="11610" y="10285"/>
                  <a:pt x="11586" y="10215"/>
                  <a:pt x="11563" y="10131"/>
                </a:cubicBezTo>
                <a:cubicBezTo>
                  <a:pt x="11554" y="10114"/>
                  <a:pt x="11539" y="10103"/>
                  <a:pt x="11527" y="10103"/>
                </a:cubicBezTo>
                <a:close/>
                <a:moveTo>
                  <a:pt x="13417" y="10247"/>
                </a:moveTo>
                <a:cubicBezTo>
                  <a:pt x="13399" y="10247"/>
                  <a:pt x="13383" y="10264"/>
                  <a:pt x="13383" y="10273"/>
                </a:cubicBezTo>
                <a:cubicBezTo>
                  <a:pt x="13372" y="10356"/>
                  <a:pt x="13359" y="10427"/>
                  <a:pt x="13324" y="10498"/>
                </a:cubicBezTo>
                <a:cubicBezTo>
                  <a:pt x="13312" y="10510"/>
                  <a:pt x="13324" y="10533"/>
                  <a:pt x="13348" y="10546"/>
                </a:cubicBezTo>
                <a:lnTo>
                  <a:pt x="13359" y="10546"/>
                </a:lnTo>
                <a:cubicBezTo>
                  <a:pt x="13372" y="10546"/>
                  <a:pt x="13383" y="10546"/>
                  <a:pt x="13395" y="10522"/>
                </a:cubicBezTo>
                <a:cubicBezTo>
                  <a:pt x="13419" y="10451"/>
                  <a:pt x="13443" y="10368"/>
                  <a:pt x="13454" y="10285"/>
                </a:cubicBezTo>
                <a:cubicBezTo>
                  <a:pt x="13454" y="10262"/>
                  <a:pt x="13443" y="10250"/>
                  <a:pt x="13430" y="10250"/>
                </a:cubicBezTo>
                <a:cubicBezTo>
                  <a:pt x="13426" y="10247"/>
                  <a:pt x="13422" y="10247"/>
                  <a:pt x="13417" y="10247"/>
                </a:cubicBezTo>
                <a:close/>
                <a:moveTo>
                  <a:pt x="4139" y="10407"/>
                </a:moveTo>
                <a:cubicBezTo>
                  <a:pt x="4130" y="10407"/>
                  <a:pt x="4121" y="10409"/>
                  <a:pt x="4115" y="10415"/>
                </a:cubicBezTo>
                <a:cubicBezTo>
                  <a:pt x="4044" y="10462"/>
                  <a:pt x="3985" y="10510"/>
                  <a:pt x="3914" y="10557"/>
                </a:cubicBezTo>
                <a:cubicBezTo>
                  <a:pt x="3902" y="10569"/>
                  <a:pt x="3902" y="10581"/>
                  <a:pt x="3914" y="10604"/>
                </a:cubicBezTo>
                <a:cubicBezTo>
                  <a:pt x="3914" y="10616"/>
                  <a:pt x="3926" y="10616"/>
                  <a:pt x="3938" y="10616"/>
                </a:cubicBezTo>
                <a:cubicBezTo>
                  <a:pt x="3949" y="10616"/>
                  <a:pt x="3962" y="10616"/>
                  <a:pt x="3962" y="10604"/>
                </a:cubicBezTo>
                <a:cubicBezTo>
                  <a:pt x="4020" y="10569"/>
                  <a:pt x="4091" y="10522"/>
                  <a:pt x="4151" y="10475"/>
                </a:cubicBezTo>
                <a:cubicBezTo>
                  <a:pt x="4174" y="10462"/>
                  <a:pt x="4174" y="10439"/>
                  <a:pt x="4162" y="10415"/>
                </a:cubicBezTo>
                <a:cubicBezTo>
                  <a:pt x="4156" y="10409"/>
                  <a:pt x="4148" y="10407"/>
                  <a:pt x="4139" y="10407"/>
                </a:cubicBezTo>
                <a:close/>
                <a:moveTo>
                  <a:pt x="11745" y="10526"/>
                </a:moveTo>
                <a:cubicBezTo>
                  <a:pt x="11736" y="10526"/>
                  <a:pt x="11726" y="10529"/>
                  <a:pt x="11717" y="10533"/>
                </a:cubicBezTo>
                <a:cubicBezTo>
                  <a:pt x="11704" y="10546"/>
                  <a:pt x="11704" y="10569"/>
                  <a:pt x="11717" y="10593"/>
                </a:cubicBezTo>
                <a:lnTo>
                  <a:pt x="11788" y="10664"/>
                </a:lnTo>
                <a:cubicBezTo>
                  <a:pt x="11823" y="10687"/>
                  <a:pt x="11870" y="10722"/>
                  <a:pt x="11906" y="10746"/>
                </a:cubicBezTo>
                <a:cubicBezTo>
                  <a:pt x="11906" y="10758"/>
                  <a:pt x="11917" y="10758"/>
                  <a:pt x="11929" y="10758"/>
                </a:cubicBezTo>
                <a:cubicBezTo>
                  <a:pt x="11941" y="10758"/>
                  <a:pt x="11953" y="10746"/>
                  <a:pt x="11953" y="10746"/>
                </a:cubicBezTo>
                <a:cubicBezTo>
                  <a:pt x="11964" y="10722"/>
                  <a:pt x="11964" y="10699"/>
                  <a:pt x="11941" y="10687"/>
                </a:cubicBezTo>
                <a:cubicBezTo>
                  <a:pt x="11906" y="10664"/>
                  <a:pt x="11870" y="10640"/>
                  <a:pt x="11835" y="10604"/>
                </a:cubicBezTo>
                <a:cubicBezTo>
                  <a:pt x="11811" y="10581"/>
                  <a:pt x="11788" y="10569"/>
                  <a:pt x="11775" y="10546"/>
                </a:cubicBezTo>
                <a:cubicBezTo>
                  <a:pt x="11769" y="10532"/>
                  <a:pt x="11758" y="10526"/>
                  <a:pt x="11745" y="10526"/>
                </a:cubicBezTo>
                <a:close/>
                <a:moveTo>
                  <a:pt x="3748" y="10690"/>
                </a:moveTo>
                <a:cubicBezTo>
                  <a:pt x="3740" y="10690"/>
                  <a:pt x="3731" y="10693"/>
                  <a:pt x="3725" y="10699"/>
                </a:cubicBezTo>
                <a:cubicBezTo>
                  <a:pt x="3666" y="10746"/>
                  <a:pt x="3595" y="10793"/>
                  <a:pt x="3536" y="10841"/>
                </a:cubicBezTo>
                <a:cubicBezTo>
                  <a:pt x="3524" y="10853"/>
                  <a:pt x="3512" y="10877"/>
                  <a:pt x="3524" y="10888"/>
                </a:cubicBezTo>
                <a:cubicBezTo>
                  <a:pt x="3536" y="10900"/>
                  <a:pt x="3547" y="10900"/>
                  <a:pt x="3560" y="10900"/>
                </a:cubicBezTo>
                <a:lnTo>
                  <a:pt x="3583" y="10900"/>
                </a:lnTo>
                <a:cubicBezTo>
                  <a:pt x="3642" y="10853"/>
                  <a:pt x="3702" y="10806"/>
                  <a:pt x="3772" y="10746"/>
                </a:cubicBezTo>
                <a:cubicBezTo>
                  <a:pt x="3784" y="10735"/>
                  <a:pt x="3784" y="10722"/>
                  <a:pt x="3772" y="10699"/>
                </a:cubicBezTo>
                <a:cubicBezTo>
                  <a:pt x="3766" y="10693"/>
                  <a:pt x="3757" y="10690"/>
                  <a:pt x="3748" y="10690"/>
                </a:cubicBezTo>
                <a:close/>
                <a:moveTo>
                  <a:pt x="13229" y="10678"/>
                </a:moveTo>
                <a:cubicBezTo>
                  <a:pt x="13221" y="10678"/>
                  <a:pt x="13212" y="10681"/>
                  <a:pt x="13206" y="10687"/>
                </a:cubicBezTo>
                <a:cubicBezTo>
                  <a:pt x="13147" y="10746"/>
                  <a:pt x="13088" y="10793"/>
                  <a:pt x="13028" y="10829"/>
                </a:cubicBezTo>
                <a:cubicBezTo>
                  <a:pt x="13017" y="10841"/>
                  <a:pt x="13005" y="10864"/>
                  <a:pt x="13017" y="10888"/>
                </a:cubicBezTo>
                <a:cubicBezTo>
                  <a:pt x="13017" y="10900"/>
                  <a:pt x="13028" y="10900"/>
                  <a:pt x="13052" y="10900"/>
                </a:cubicBezTo>
                <a:lnTo>
                  <a:pt x="13064" y="10900"/>
                </a:lnTo>
                <a:cubicBezTo>
                  <a:pt x="13135" y="10853"/>
                  <a:pt x="13206" y="10806"/>
                  <a:pt x="13253" y="10735"/>
                </a:cubicBezTo>
                <a:cubicBezTo>
                  <a:pt x="13265" y="10722"/>
                  <a:pt x="13265" y="10699"/>
                  <a:pt x="13253" y="10687"/>
                </a:cubicBezTo>
                <a:cubicBezTo>
                  <a:pt x="13247" y="10681"/>
                  <a:pt x="13238" y="10678"/>
                  <a:pt x="13229" y="10678"/>
                </a:cubicBezTo>
                <a:close/>
                <a:moveTo>
                  <a:pt x="12129" y="10812"/>
                </a:moveTo>
                <a:cubicBezTo>
                  <a:pt x="12117" y="10812"/>
                  <a:pt x="12103" y="10821"/>
                  <a:pt x="12095" y="10829"/>
                </a:cubicBezTo>
                <a:cubicBezTo>
                  <a:pt x="12083" y="10853"/>
                  <a:pt x="12095" y="10864"/>
                  <a:pt x="12119" y="10877"/>
                </a:cubicBezTo>
                <a:cubicBezTo>
                  <a:pt x="12190" y="10912"/>
                  <a:pt x="12260" y="10947"/>
                  <a:pt x="12343" y="10971"/>
                </a:cubicBezTo>
                <a:lnTo>
                  <a:pt x="12355" y="10971"/>
                </a:lnTo>
                <a:cubicBezTo>
                  <a:pt x="12366" y="10971"/>
                  <a:pt x="12379" y="10959"/>
                  <a:pt x="12390" y="10947"/>
                </a:cubicBezTo>
                <a:cubicBezTo>
                  <a:pt x="12390" y="10924"/>
                  <a:pt x="12379" y="10912"/>
                  <a:pt x="12366" y="10900"/>
                </a:cubicBezTo>
                <a:cubicBezTo>
                  <a:pt x="12295" y="10877"/>
                  <a:pt x="12213" y="10853"/>
                  <a:pt x="12142" y="10817"/>
                </a:cubicBezTo>
                <a:cubicBezTo>
                  <a:pt x="12139" y="10814"/>
                  <a:pt x="12134" y="10812"/>
                  <a:pt x="12129" y="10812"/>
                </a:cubicBezTo>
                <a:close/>
                <a:moveTo>
                  <a:pt x="12832" y="10919"/>
                </a:moveTo>
                <a:cubicBezTo>
                  <a:pt x="12828" y="10919"/>
                  <a:pt x="12822" y="10921"/>
                  <a:pt x="12816" y="10924"/>
                </a:cubicBezTo>
                <a:cubicBezTo>
                  <a:pt x="12766" y="10932"/>
                  <a:pt x="12710" y="10940"/>
                  <a:pt x="12657" y="10940"/>
                </a:cubicBezTo>
                <a:cubicBezTo>
                  <a:pt x="12634" y="10940"/>
                  <a:pt x="12612" y="10939"/>
                  <a:pt x="12591" y="10935"/>
                </a:cubicBezTo>
                <a:cubicBezTo>
                  <a:pt x="12568" y="10935"/>
                  <a:pt x="12556" y="10959"/>
                  <a:pt x="12556" y="10971"/>
                </a:cubicBezTo>
                <a:cubicBezTo>
                  <a:pt x="12556" y="10995"/>
                  <a:pt x="12568" y="11006"/>
                  <a:pt x="12591" y="11006"/>
                </a:cubicBezTo>
                <a:lnTo>
                  <a:pt x="12626" y="11006"/>
                </a:lnTo>
                <a:cubicBezTo>
                  <a:pt x="12697" y="11006"/>
                  <a:pt x="12768" y="11006"/>
                  <a:pt x="12828" y="10995"/>
                </a:cubicBezTo>
                <a:cubicBezTo>
                  <a:pt x="12852" y="10982"/>
                  <a:pt x="12863" y="10971"/>
                  <a:pt x="12863" y="10947"/>
                </a:cubicBezTo>
                <a:cubicBezTo>
                  <a:pt x="12855" y="10930"/>
                  <a:pt x="12846" y="10919"/>
                  <a:pt x="12832" y="10919"/>
                </a:cubicBezTo>
                <a:close/>
                <a:moveTo>
                  <a:pt x="3365" y="10975"/>
                </a:moveTo>
                <a:cubicBezTo>
                  <a:pt x="3358" y="10975"/>
                  <a:pt x="3352" y="10978"/>
                  <a:pt x="3347" y="10982"/>
                </a:cubicBezTo>
                <a:cubicBezTo>
                  <a:pt x="3276" y="11030"/>
                  <a:pt x="3216" y="11089"/>
                  <a:pt x="3158" y="11137"/>
                </a:cubicBezTo>
                <a:cubicBezTo>
                  <a:pt x="3145" y="11148"/>
                  <a:pt x="3134" y="11172"/>
                  <a:pt x="3145" y="11184"/>
                </a:cubicBezTo>
                <a:cubicBezTo>
                  <a:pt x="3158" y="11195"/>
                  <a:pt x="3169" y="11195"/>
                  <a:pt x="3181" y="11195"/>
                </a:cubicBezTo>
                <a:lnTo>
                  <a:pt x="3205" y="11195"/>
                </a:lnTo>
                <a:cubicBezTo>
                  <a:pt x="3264" y="11137"/>
                  <a:pt x="3323" y="11089"/>
                  <a:pt x="3394" y="11042"/>
                </a:cubicBezTo>
                <a:cubicBezTo>
                  <a:pt x="3405" y="11030"/>
                  <a:pt x="3405" y="11006"/>
                  <a:pt x="3394" y="10995"/>
                </a:cubicBezTo>
                <a:cubicBezTo>
                  <a:pt x="3387" y="10981"/>
                  <a:pt x="3376" y="10975"/>
                  <a:pt x="3365" y="10975"/>
                </a:cubicBezTo>
                <a:close/>
                <a:moveTo>
                  <a:pt x="2988" y="11276"/>
                </a:moveTo>
                <a:cubicBezTo>
                  <a:pt x="2980" y="11276"/>
                  <a:pt x="2973" y="11280"/>
                  <a:pt x="2969" y="11290"/>
                </a:cubicBezTo>
                <a:cubicBezTo>
                  <a:pt x="2909" y="11337"/>
                  <a:pt x="2838" y="11384"/>
                  <a:pt x="2779" y="11432"/>
                </a:cubicBezTo>
                <a:cubicBezTo>
                  <a:pt x="2767" y="11455"/>
                  <a:pt x="2767" y="11468"/>
                  <a:pt x="2779" y="11491"/>
                </a:cubicBezTo>
                <a:cubicBezTo>
                  <a:pt x="2791" y="11491"/>
                  <a:pt x="2791" y="11503"/>
                  <a:pt x="2803" y="11503"/>
                </a:cubicBezTo>
                <a:cubicBezTo>
                  <a:pt x="2814" y="11503"/>
                  <a:pt x="2827" y="11503"/>
                  <a:pt x="2827" y="11491"/>
                </a:cubicBezTo>
                <a:cubicBezTo>
                  <a:pt x="2885" y="11444"/>
                  <a:pt x="2956" y="11397"/>
                  <a:pt x="3016" y="11337"/>
                </a:cubicBezTo>
                <a:cubicBezTo>
                  <a:pt x="3027" y="11326"/>
                  <a:pt x="3027" y="11302"/>
                  <a:pt x="3016" y="11290"/>
                </a:cubicBezTo>
                <a:cubicBezTo>
                  <a:pt x="3009" y="11283"/>
                  <a:pt x="2998" y="11276"/>
                  <a:pt x="2988" y="11276"/>
                </a:cubicBezTo>
                <a:close/>
                <a:moveTo>
                  <a:pt x="2621" y="11584"/>
                </a:moveTo>
                <a:cubicBezTo>
                  <a:pt x="2614" y="11584"/>
                  <a:pt x="2607" y="11587"/>
                  <a:pt x="2602" y="11597"/>
                </a:cubicBezTo>
                <a:cubicBezTo>
                  <a:pt x="2543" y="11644"/>
                  <a:pt x="2472" y="11692"/>
                  <a:pt x="2412" y="11751"/>
                </a:cubicBezTo>
                <a:cubicBezTo>
                  <a:pt x="2401" y="11763"/>
                  <a:pt x="2401" y="11786"/>
                  <a:pt x="2412" y="11799"/>
                </a:cubicBezTo>
                <a:cubicBezTo>
                  <a:pt x="2425" y="11810"/>
                  <a:pt x="2425" y="11810"/>
                  <a:pt x="2436" y="11810"/>
                </a:cubicBezTo>
                <a:cubicBezTo>
                  <a:pt x="2448" y="11810"/>
                  <a:pt x="2460" y="11810"/>
                  <a:pt x="2460" y="11799"/>
                </a:cubicBezTo>
                <a:cubicBezTo>
                  <a:pt x="2519" y="11751"/>
                  <a:pt x="2578" y="11704"/>
                  <a:pt x="2649" y="11644"/>
                </a:cubicBezTo>
                <a:cubicBezTo>
                  <a:pt x="2661" y="11633"/>
                  <a:pt x="2661" y="11609"/>
                  <a:pt x="2649" y="11597"/>
                </a:cubicBezTo>
                <a:cubicBezTo>
                  <a:pt x="2642" y="11591"/>
                  <a:pt x="2632" y="11584"/>
                  <a:pt x="2621" y="11584"/>
                </a:cubicBezTo>
                <a:close/>
                <a:moveTo>
                  <a:pt x="2259" y="11896"/>
                </a:moveTo>
                <a:cubicBezTo>
                  <a:pt x="2250" y="11896"/>
                  <a:pt x="2241" y="11899"/>
                  <a:pt x="2236" y="11905"/>
                </a:cubicBezTo>
                <a:cubicBezTo>
                  <a:pt x="2176" y="11964"/>
                  <a:pt x="2117" y="12011"/>
                  <a:pt x="2058" y="12070"/>
                </a:cubicBezTo>
                <a:cubicBezTo>
                  <a:pt x="2046" y="12082"/>
                  <a:pt x="2034" y="12106"/>
                  <a:pt x="2058" y="12117"/>
                </a:cubicBezTo>
                <a:cubicBezTo>
                  <a:pt x="2058" y="12130"/>
                  <a:pt x="2070" y="12130"/>
                  <a:pt x="2081" y="12130"/>
                </a:cubicBezTo>
                <a:cubicBezTo>
                  <a:pt x="2094" y="12130"/>
                  <a:pt x="2094" y="12130"/>
                  <a:pt x="2105" y="12117"/>
                </a:cubicBezTo>
                <a:cubicBezTo>
                  <a:pt x="2165" y="12070"/>
                  <a:pt x="2223" y="12011"/>
                  <a:pt x="2283" y="11964"/>
                </a:cubicBezTo>
                <a:cubicBezTo>
                  <a:pt x="2294" y="11952"/>
                  <a:pt x="2294" y="11928"/>
                  <a:pt x="2283" y="11905"/>
                </a:cubicBezTo>
                <a:cubicBezTo>
                  <a:pt x="2277" y="11899"/>
                  <a:pt x="2268" y="11896"/>
                  <a:pt x="2259" y="11896"/>
                </a:cubicBezTo>
                <a:close/>
                <a:moveTo>
                  <a:pt x="1904" y="12215"/>
                </a:moveTo>
                <a:cubicBezTo>
                  <a:pt x="1895" y="12215"/>
                  <a:pt x="1887" y="12218"/>
                  <a:pt x="1881" y="12224"/>
                </a:cubicBezTo>
                <a:cubicBezTo>
                  <a:pt x="1821" y="12283"/>
                  <a:pt x="1763" y="12330"/>
                  <a:pt x="1703" y="12390"/>
                </a:cubicBezTo>
                <a:cubicBezTo>
                  <a:pt x="1692" y="12401"/>
                  <a:pt x="1692" y="12425"/>
                  <a:pt x="1703" y="12437"/>
                </a:cubicBezTo>
                <a:cubicBezTo>
                  <a:pt x="1703" y="12448"/>
                  <a:pt x="1715" y="12448"/>
                  <a:pt x="1727" y="12448"/>
                </a:cubicBezTo>
                <a:cubicBezTo>
                  <a:pt x="1739" y="12448"/>
                  <a:pt x="1739" y="12448"/>
                  <a:pt x="1750" y="12437"/>
                </a:cubicBezTo>
                <a:cubicBezTo>
                  <a:pt x="1810" y="12390"/>
                  <a:pt x="1869" y="12330"/>
                  <a:pt x="1928" y="12283"/>
                </a:cubicBezTo>
                <a:cubicBezTo>
                  <a:pt x="1940" y="12272"/>
                  <a:pt x="1940" y="12248"/>
                  <a:pt x="1928" y="12224"/>
                </a:cubicBezTo>
                <a:cubicBezTo>
                  <a:pt x="1922" y="12218"/>
                  <a:pt x="1913" y="12215"/>
                  <a:pt x="1904" y="12215"/>
                </a:cubicBezTo>
                <a:close/>
                <a:moveTo>
                  <a:pt x="1550" y="12546"/>
                </a:moveTo>
                <a:cubicBezTo>
                  <a:pt x="1541" y="12546"/>
                  <a:pt x="1532" y="12549"/>
                  <a:pt x="1526" y="12555"/>
                </a:cubicBezTo>
                <a:cubicBezTo>
                  <a:pt x="1467" y="12614"/>
                  <a:pt x="1408" y="12661"/>
                  <a:pt x="1349" y="12721"/>
                </a:cubicBezTo>
                <a:cubicBezTo>
                  <a:pt x="1337" y="12732"/>
                  <a:pt x="1337" y="12756"/>
                  <a:pt x="1349" y="12768"/>
                </a:cubicBezTo>
                <a:cubicBezTo>
                  <a:pt x="1361" y="12779"/>
                  <a:pt x="1372" y="12779"/>
                  <a:pt x="1372" y="12779"/>
                </a:cubicBezTo>
                <a:cubicBezTo>
                  <a:pt x="1384" y="12779"/>
                  <a:pt x="1396" y="12779"/>
                  <a:pt x="1408" y="12768"/>
                </a:cubicBezTo>
                <a:lnTo>
                  <a:pt x="1574" y="12603"/>
                </a:lnTo>
                <a:cubicBezTo>
                  <a:pt x="1585" y="12590"/>
                  <a:pt x="1585" y="12567"/>
                  <a:pt x="1574" y="12555"/>
                </a:cubicBezTo>
                <a:cubicBezTo>
                  <a:pt x="1567" y="12549"/>
                  <a:pt x="1558" y="12546"/>
                  <a:pt x="1550" y="12546"/>
                </a:cubicBezTo>
                <a:close/>
                <a:moveTo>
                  <a:pt x="1207" y="12877"/>
                </a:moveTo>
                <a:cubicBezTo>
                  <a:pt x="1198" y="12877"/>
                  <a:pt x="1189" y="12880"/>
                  <a:pt x="1183" y="12886"/>
                </a:cubicBezTo>
                <a:cubicBezTo>
                  <a:pt x="1124" y="12945"/>
                  <a:pt x="1065" y="13004"/>
                  <a:pt x="1006" y="13052"/>
                </a:cubicBezTo>
                <a:cubicBezTo>
                  <a:pt x="994" y="13075"/>
                  <a:pt x="994" y="13099"/>
                  <a:pt x="1006" y="13110"/>
                </a:cubicBezTo>
                <a:cubicBezTo>
                  <a:pt x="1017" y="13110"/>
                  <a:pt x="1030" y="13123"/>
                  <a:pt x="1030" y="13123"/>
                </a:cubicBezTo>
                <a:cubicBezTo>
                  <a:pt x="1041" y="13123"/>
                  <a:pt x="1053" y="13110"/>
                  <a:pt x="1065" y="13110"/>
                </a:cubicBezTo>
                <a:cubicBezTo>
                  <a:pt x="1112" y="13052"/>
                  <a:pt x="1172" y="12992"/>
                  <a:pt x="1230" y="12934"/>
                </a:cubicBezTo>
                <a:cubicBezTo>
                  <a:pt x="1243" y="12921"/>
                  <a:pt x="1243" y="12898"/>
                  <a:pt x="1230" y="12886"/>
                </a:cubicBezTo>
                <a:cubicBezTo>
                  <a:pt x="1225" y="12880"/>
                  <a:pt x="1216" y="12877"/>
                  <a:pt x="1207" y="12877"/>
                </a:cubicBezTo>
                <a:close/>
                <a:moveTo>
                  <a:pt x="864" y="13220"/>
                </a:moveTo>
                <a:cubicBezTo>
                  <a:pt x="855" y="13220"/>
                  <a:pt x="846" y="13223"/>
                  <a:pt x="841" y="13229"/>
                </a:cubicBezTo>
                <a:lnTo>
                  <a:pt x="675" y="13394"/>
                </a:lnTo>
                <a:cubicBezTo>
                  <a:pt x="663" y="13418"/>
                  <a:pt x="663" y="13441"/>
                  <a:pt x="675" y="13454"/>
                </a:cubicBezTo>
                <a:cubicBezTo>
                  <a:pt x="675" y="13454"/>
                  <a:pt x="686" y="13465"/>
                  <a:pt x="699" y="13465"/>
                </a:cubicBezTo>
                <a:cubicBezTo>
                  <a:pt x="710" y="13465"/>
                  <a:pt x="722" y="13454"/>
                  <a:pt x="722" y="13454"/>
                </a:cubicBezTo>
                <a:cubicBezTo>
                  <a:pt x="781" y="13394"/>
                  <a:pt x="828" y="13335"/>
                  <a:pt x="888" y="13276"/>
                </a:cubicBezTo>
                <a:cubicBezTo>
                  <a:pt x="899" y="13265"/>
                  <a:pt x="899" y="13241"/>
                  <a:pt x="888" y="13229"/>
                </a:cubicBezTo>
                <a:cubicBezTo>
                  <a:pt x="882" y="13223"/>
                  <a:pt x="873" y="13220"/>
                  <a:pt x="864" y="13220"/>
                </a:cubicBezTo>
                <a:close/>
                <a:moveTo>
                  <a:pt x="533" y="13563"/>
                </a:moveTo>
                <a:cubicBezTo>
                  <a:pt x="524" y="13563"/>
                  <a:pt x="515" y="13566"/>
                  <a:pt x="510" y="13572"/>
                </a:cubicBezTo>
                <a:cubicBezTo>
                  <a:pt x="450" y="13643"/>
                  <a:pt x="391" y="13690"/>
                  <a:pt x="344" y="13749"/>
                </a:cubicBezTo>
                <a:cubicBezTo>
                  <a:pt x="332" y="13761"/>
                  <a:pt x="332" y="13785"/>
                  <a:pt x="344" y="13796"/>
                </a:cubicBezTo>
                <a:cubicBezTo>
                  <a:pt x="355" y="13808"/>
                  <a:pt x="355" y="13808"/>
                  <a:pt x="368" y="13808"/>
                </a:cubicBezTo>
                <a:cubicBezTo>
                  <a:pt x="379" y="13808"/>
                  <a:pt x="391" y="13808"/>
                  <a:pt x="391" y="13796"/>
                </a:cubicBezTo>
                <a:cubicBezTo>
                  <a:pt x="439" y="13749"/>
                  <a:pt x="497" y="13690"/>
                  <a:pt x="557" y="13619"/>
                </a:cubicBezTo>
                <a:cubicBezTo>
                  <a:pt x="568" y="13607"/>
                  <a:pt x="568" y="13583"/>
                  <a:pt x="557" y="13572"/>
                </a:cubicBezTo>
                <a:cubicBezTo>
                  <a:pt x="551" y="13566"/>
                  <a:pt x="542" y="13563"/>
                  <a:pt x="533" y="13563"/>
                </a:cubicBezTo>
                <a:close/>
                <a:moveTo>
                  <a:pt x="202" y="13917"/>
                </a:moveTo>
                <a:cubicBezTo>
                  <a:pt x="193" y="13917"/>
                  <a:pt x="184" y="13920"/>
                  <a:pt x="179" y="13927"/>
                </a:cubicBezTo>
                <a:cubicBezTo>
                  <a:pt x="72" y="14045"/>
                  <a:pt x="13" y="14116"/>
                  <a:pt x="13" y="14116"/>
                </a:cubicBezTo>
                <a:cubicBezTo>
                  <a:pt x="1" y="14127"/>
                  <a:pt x="1" y="14151"/>
                  <a:pt x="24" y="14163"/>
                </a:cubicBezTo>
                <a:cubicBezTo>
                  <a:pt x="24" y="14163"/>
                  <a:pt x="37" y="14174"/>
                  <a:pt x="48" y="14174"/>
                </a:cubicBezTo>
                <a:cubicBezTo>
                  <a:pt x="60" y="14174"/>
                  <a:pt x="60" y="14163"/>
                  <a:pt x="72" y="14151"/>
                </a:cubicBezTo>
                <a:cubicBezTo>
                  <a:pt x="72" y="14151"/>
                  <a:pt x="131" y="14092"/>
                  <a:pt x="237" y="13974"/>
                </a:cubicBezTo>
                <a:cubicBezTo>
                  <a:pt x="250" y="13962"/>
                  <a:pt x="250" y="13938"/>
                  <a:pt x="226" y="13927"/>
                </a:cubicBezTo>
                <a:cubicBezTo>
                  <a:pt x="220" y="13920"/>
                  <a:pt x="211" y="13917"/>
                  <a:pt x="202" y="139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0" name="Google Shape;310;p21"/>
          <p:cNvGrpSpPr/>
          <p:nvPr/>
        </p:nvGrpSpPr>
        <p:grpSpPr>
          <a:xfrm rot="9961093">
            <a:off x="258535" y="5145403"/>
            <a:ext cx="647674" cy="639533"/>
            <a:chOff x="3482124" y="3918836"/>
            <a:chExt cx="104844" cy="103261"/>
          </a:xfrm>
        </p:grpSpPr>
        <p:sp>
          <p:nvSpPr>
            <p:cNvPr id="311" name="Google Shape;311;p21"/>
            <p:cNvSpPr/>
            <p:nvPr/>
          </p:nvSpPr>
          <p:spPr>
            <a:xfrm>
              <a:off x="3503953" y="3918836"/>
              <a:ext cx="83015" cy="79509"/>
            </a:xfrm>
            <a:custGeom>
              <a:avLst/>
              <a:gdLst/>
              <a:ahLst/>
              <a:cxnLst/>
              <a:rect l="l" t="t" r="r" b="b"/>
              <a:pathLst>
                <a:path w="2936" h="2812" extrusionOk="0">
                  <a:moveTo>
                    <a:pt x="2709" y="1"/>
                  </a:moveTo>
                  <a:cubicBezTo>
                    <a:pt x="2702" y="1"/>
                    <a:pt x="2695" y="3"/>
                    <a:pt x="2691" y="8"/>
                  </a:cubicBezTo>
                  <a:lnTo>
                    <a:pt x="11" y="2547"/>
                  </a:lnTo>
                  <a:cubicBezTo>
                    <a:pt x="0" y="2570"/>
                    <a:pt x="0" y="2594"/>
                    <a:pt x="11" y="2605"/>
                  </a:cubicBezTo>
                  <a:lnTo>
                    <a:pt x="199" y="2792"/>
                  </a:lnTo>
                  <a:cubicBezTo>
                    <a:pt x="206" y="2806"/>
                    <a:pt x="217" y="2811"/>
                    <a:pt x="227" y="2811"/>
                  </a:cubicBezTo>
                  <a:cubicBezTo>
                    <a:pt x="234" y="2811"/>
                    <a:pt x="241" y="2809"/>
                    <a:pt x="245" y="2804"/>
                  </a:cubicBezTo>
                  <a:lnTo>
                    <a:pt x="2924" y="265"/>
                  </a:lnTo>
                  <a:cubicBezTo>
                    <a:pt x="2936" y="242"/>
                    <a:pt x="2936" y="219"/>
                    <a:pt x="2924" y="207"/>
                  </a:cubicBezTo>
                  <a:lnTo>
                    <a:pt x="2737" y="20"/>
                  </a:lnTo>
                  <a:cubicBezTo>
                    <a:pt x="2730" y="6"/>
                    <a:pt x="2719" y="1"/>
                    <a:pt x="2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3483085" y="3960967"/>
              <a:ext cx="62573" cy="56437"/>
            </a:xfrm>
            <a:custGeom>
              <a:avLst/>
              <a:gdLst/>
              <a:ahLst/>
              <a:cxnLst/>
              <a:rect l="l" t="t" r="r" b="b"/>
              <a:pathLst>
                <a:path w="2213" h="1996" extrusionOk="0">
                  <a:moveTo>
                    <a:pt x="1109" y="1"/>
                  </a:moveTo>
                  <a:cubicBezTo>
                    <a:pt x="862" y="1"/>
                    <a:pt x="615" y="91"/>
                    <a:pt x="422" y="273"/>
                  </a:cubicBezTo>
                  <a:cubicBezTo>
                    <a:pt x="24" y="659"/>
                    <a:pt x="1" y="1291"/>
                    <a:pt x="387" y="1688"/>
                  </a:cubicBezTo>
                  <a:cubicBezTo>
                    <a:pt x="580" y="1893"/>
                    <a:pt x="841" y="1996"/>
                    <a:pt x="1103" y="1996"/>
                  </a:cubicBezTo>
                  <a:cubicBezTo>
                    <a:pt x="1350" y="1996"/>
                    <a:pt x="1598" y="1905"/>
                    <a:pt x="1791" y="1723"/>
                  </a:cubicBezTo>
                  <a:cubicBezTo>
                    <a:pt x="2200" y="1338"/>
                    <a:pt x="2212" y="706"/>
                    <a:pt x="1826" y="308"/>
                  </a:cubicBezTo>
                  <a:cubicBezTo>
                    <a:pt x="1633" y="103"/>
                    <a:pt x="1371" y="1"/>
                    <a:pt x="1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3482124" y="3959242"/>
              <a:ext cx="61187" cy="62855"/>
            </a:xfrm>
            <a:custGeom>
              <a:avLst/>
              <a:gdLst/>
              <a:ahLst/>
              <a:cxnLst/>
              <a:rect l="l" t="t" r="r" b="b"/>
              <a:pathLst>
                <a:path w="2164" h="2223" extrusionOk="0">
                  <a:moveTo>
                    <a:pt x="339" y="1"/>
                  </a:moveTo>
                  <a:cubicBezTo>
                    <a:pt x="321" y="1"/>
                    <a:pt x="304" y="7"/>
                    <a:pt x="292" y="18"/>
                  </a:cubicBezTo>
                  <a:lnTo>
                    <a:pt x="35" y="263"/>
                  </a:lnTo>
                  <a:cubicBezTo>
                    <a:pt x="11" y="287"/>
                    <a:pt x="0" y="334"/>
                    <a:pt x="24" y="357"/>
                  </a:cubicBezTo>
                  <a:lnTo>
                    <a:pt x="1789" y="2205"/>
                  </a:lnTo>
                  <a:cubicBezTo>
                    <a:pt x="1801" y="2217"/>
                    <a:pt x="1816" y="2223"/>
                    <a:pt x="1831" y="2223"/>
                  </a:cubicBezTo>
                  <a:cubicBezTo>
                    <a:pt x="1845" y="2223"/>
                    <a:pt x="1860" y="2217"/>
                    <a:pt x="1872" y="2205"/>
                  </a:cubicBezTo>
                  <a:lnTo>
                    <a:pt x="2140" y="1960"/>
                  </a:lnTo>
                  <a:cubicBezTo>
                    <a:pt x="2164" y="1937"/>
                    <a:pt x="2164" y="1901"/>
                    <a:pt x="2140" y="1866"/>
                  </a:cubicBezTo>
                  <a:lnTo>
                    <a:pt x="386" y="18"/>
                  </a:lnTo>
                  <a:cubicBezTo>
                    <a:pt x="374" y="7"/>
                    <a:pt x="356" y="1"/>
                    <a:pt x="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ONE_COLUMN_TEXT_1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"/>
          <p:cNvSpPr txBox="1">
            <a:spLocks noGrp="1"/>
          </p:cNvSpPr>
          <p:nvPr>
            <p:ph type="title"/>
          </p:nvPr>
        </p:nvSpPr>
        <p:spPr>
          <a:xfrm>
            <a:off x="957625" y="694967"/>
            <a:ext cx="1024658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3"/>
          <p:cNvSpPr txBox="1">
            <a:spLocks noGrp="1"/>
          </p:cNvSpPr>
          <p:nvPr>
            <p:ph type="subTitle" idx="1"/>
          </p:nvPr>
        </p:nvSpPr>
        <p:spPr>
          <a:xfrm>
            <a:off x="1773635" y="2490200"/>
            <a:ext cx="2378900" cy="42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35" name="Google Shape;335;p23"/>
          <p:cNvSpPr txBox="1">
            <a:spLocks noGrp="1"/>
          </p:cNvSpPr>
          <p:nvPr>
            <p:ph type="subTitle" idx="2"/>
          </p:nvPr>
        </p:nvSpPr>
        <p:spPr>
          <a:xfrm>
            <a:off x="1167937" y="3030900"/>
            <a:ext cx="298459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3"/>
          <p:cNvSpPr txBox="1">
            <a:spLocks noGrp="1"/>
          </p:cNvSpPr>
          <p:nvPr>
            <p:ph type="subTitle" idx="3"/>
          </p:nvPr>
        </p:nvSpPr>
        <p:spPr>
          <a:xfrm>
            <a:off x="8009303" y="2490200"/>
            <a:ext cx="2378900" cy="42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37" name="Google Shape;337;p23"/>
          <p:cNvSpPr txBox="1">
            <a:spLocks noGrp="1"/>
          </p:cNvSpPr>
          <p:nvPr>
            <p:ph type="subTitle" idx="4"/>
          </p:nvPr>
        </p:nvSpPr>
        <p:spPr>
          <a:xfrm>
            <a:off x="8009303" y="3030900"/>
            <a:ext cx="298459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3"/>
          <p:cNvSpPr txBox="1">
            <a:spLocks noGrp="1"/>
          </p:cNvSpPr>
          <p:nvPr>
            <p:ph type="subTitle" idx="5"/>
          </p:nvPr>
        </p:nvSpPr>
        <p:spPr>
          <a:xfrm>
            <a:off x="1773635" y="4327000"/>
            <a:ext cx="2378900" cy="42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39" name="Google Shape;339;p23"/>
          <p:cNvSpPr txBox="1">
            <a:spLocks noGrp="1"/>
          </p:cNvSpPr>
          <p:nvPr>
            <p:ph type="subTitle" idx="6"/>
          </p:nvPr>
        </p:nvSpPr>
        <p:spPr>
          <a:xfrm>
            <a:off x="1167937" y="4867700"/>
            <a:ext cx="298459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3"/>
          <p:cNvSpPr txBox="1">
            <a:spLocks noGrp="1"/>
          </p:cNvSpPr>
          <p:nvPr>
            <p:ph type="subTitle" idx="7"/>
          </p:nvPr>
        </p:nvSpPr>
        <p:spPr>
          <a:xfrm>
            <a:off x="8009303" y="4327000"/>
            <a:ext cx="2378900" cy="42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Titan One"/>
              <a:buNone/>
              <a:defRPr sz="2660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41" name="Google Shape;341;p23"/>
          <p:cNvSpPr txBox="1">
            <a:spLocks noGrp="1"/>
          </p:cNvSpPr>
          <p:nvPr>
            <p:ph type="subTitle" idx="8"/>
          </p:nvPr>
        </p:nvSpPr>
        <p:spPr>
          <a:xfrm>
            <a:off x="8009303" y="4867700"/>
            <a:ext cx="2984598" cy="76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3"/>
          <p:cNvSpPr/>
          <p:nvPr/>
        </p:nvSpPr>
        <p:spPr>
          <a:xfrm rot="8100000">
            <a:off x="353210" y="812223"/>
            <a:ext cx="458319" cy="392095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3" name="Google Shape;343;p23"/>
          <p:cNvSpPr/>
          <p:nvPr/>
        </p:nvSpPr>
        <p:spPr>
          <a:xfrm>
            <a:off x="-231088" y="5400226"/>
            <a:ext cx="1990522" cy="1978031"/>
          </a:xfrm>
          <a:custGeom>
            <a:avLst/>
            <a:gdLst/>
            <a:ahLst/>
            <a:cxnLst/>
            <a:rect l="l" t="t" r="r" b="b"/>
            <a:pathLst>
              <a:path w="8027" h="7957" extrusionOk="0">
                <a:moveTo>
                  <a:pt x="35" y="1"/>
                </a:moveTo>
                <a:cubicBezTo>
                  <a:pt x="12" y="1"/>
                  <a:pt x="0" y="12"/>
                  <a:pt x="0" y="36"/>
                </a:cubicBezTo>
                <a:cubicBezTo>
                  <a:pt x="0" y="59"/>
                  <a:pt x="12" y="72"/>
                  <a:pt x="24" y="72"/>
                </a:cubicBezTo>
                <a:cubicBezTo>
                  <a:pt x="106" y="72"/>
                  <a:pt x="189" y="83"/>
                  <a:pt x="272" y="95"/>
                </a:cubicBezTo>
                <a:cubicBezTo>
                  <a:pt x="295" y="95"/>
                  <a:pt x="308" y="72"/>
                  <a:pt x="308" y="59"/>
                </a:cubicBezTo>
                <a:cubicBezTo>
                  <a:pt x="308" y="36"/>
                  <a:pt x="295" y="24"/>
                  <a:pt x="284" y="24"/>
                </a:cubicBezTo>
                <a:cubicBezTo>
                  <a:pt x="189" y="12"/>
                  <a:pt x="106" y="1"/>
                  <a:pt x="35" y="1"/>
                </a:cubicBezTo>
                <a:close/>
                <a:moveTo>
                  <a:pt x="520" y="48"/>
                </a:moveTo>
                <a:cubicBezTo>
                  <a:pt x="497" y="48"/>
                  <a:pt x="484" y="59"/>
                  <a:pt x="484" y="72"/>
                </a:cubicBezTo>
                <a:cubicBezTo>
                  <a:pt x="484" y="95"/>
                  <a:pt x="497" y="119"/>
                  <a:pt x="508" y="119"/>
                </a:cubicBezTo>
                <a:lnTo>
                  <a:pt x="757" y="154"/>
                </a:lnTo>
                <a:cubicBezTo>
                  <a:pt x="780" y="154"/>
                  <a:pt x="792" y="143"/>
                  <a:pt x="792" y="119"/>
                </a:cubicBezTo>
                <a:cubicBezTo>
                  <a:pt x="792" y="95"/>
                  <a:pt x="780" y="83"/>
                  <a:pt x="768" y="83"/>
                </a:cubicBezTo>
                <a:cubicBezTo>
                  <a:pt x="674" y="59"/>
                  <a:pt x="603" y="59"/>
                  <a:pt x="520" y="48"/>
                </a:cubicBezTo>
                <a:close/>
                <a:moveTo>
                  <a:pt x="1005" y="119"/>
                </a:moveTo>
                <a:cubicBezTo>
                  <a:pt x="981" y="119"/>
                  <a:pt x="970" y="130"/>
                  <a:pt x="970" y="143"/>
                </a:cubicBezTo>
                <a:cubicBezTo>
                  <a:pt x="957" y="166"/>
                  <a:pt x="970" y="190"/>
                  <a:pt x="993" y="190"/>
                </a:cubicBezTo>
                <a:cubicBezTo>
                  <a:pt x="1075" y="201"/>
                  <a:pt x="1146" y="214"/>
                  <a:pt x="1230" y="237"/>
                </a:cubicBezTo>
                <a:lnTo>
                  <a:pt x="1241" y="237"/>
                </a:lnTo>
                <a:cubicBezTo>
                  <a:pt x="1253" y="237"/>
                  <a:pt x="1265" y="225"/>
                  <a:pt x="1277" y="201"/>
                </a:cubicBezTo>
                <a:cubicBezTo>
                  <a:pt x="1277" y="190"/>
                  <a:pt x="1265" y="166"/>
                  <a:pt x="1241" y="166"/>
                </a:cubicBezTo>
                <a:cubicBezTo>
                  <a:pt x="1159" y="143"/>
                  <a:pt x="1088" y="130"/>
                  <a:pt x="1005" y="119"/>
                </a:cubicBezTo>
                <a:close/>
                <a:moveTo>
                  <a:pt x="1490" y="214"/>
                </a:moveTo>
                <a:cubicBezTo>
                  <a:pt x="1466" y="214"/>
                  <a:pt x="1442" y="225"/>
                  <a:pt x="1442" y="237"/>
                </a:cubicBezTo>
                <a:cubicBezTo>
                  <a:pt x="1442" y="261"/>
                  <a:pt x="1454" y="285"/>
                  <a:pt x="1466" y="285"/>
                </a:cubicBezTo>
                <a:cubicBezTo>
                  <a:pt x="1548" y="296"/>
                  <a:pt x="1619" y="320"/>
                  <a:pt x="1703" y="343"/>
                </a:cubicBezTo>
                <a:lnTo>
                  <a:pt x="1714" y="343"/>
                </a:lnTo>
                <a:cubicBezTo>
                  <a:pt x="1726" y="343"/>
                  <a:pt x="1750" y="332"/>
                  <a:pt x="1750" y="308"/>
                </a:cubicBezTo>
                <a:cubicBezTo>
                  <a:pt x="1750" y="296"/>
                  <a:pt x="1737" y="272"/>
                  <a:pt x="1726" y="272"/>
                </a:cubicBezTo>
                <a:cubicBezTo>
                  <a:pt x="1643" y="249"/>
                  <a:pt x="1561" y="225"/>
                  <a:pt x="1490" y="214"/>
                </a:cubicBezTo>
                <a:close/>
                <a:moveTo>
                  <a:pt x="1944" y="327"/>
                </a:moveTo>
                <a:cubicBezTo>
                  <a:pt x="1928" y="327"/>
                  <a:pt x="1915" y="338"/>
                  <a:pt x="1915" y="355"/>
                </a:cubicBezTo>
                <a:cubicBezTo>
                  <a:pt x="1915" y="379"/>
                  <a:pt x="1927" y="390"/>
                  <a:pt x="1939" y="403"/>
                </a:cubicBezTo>
                <a:cubicBezTo>
                  <a:pt x="2021" y="426"/>
                  <a:pt x="2092" y="438"/>
                  <a:pt x="2175" y="461"/>
                </a:cubicBezTo>
                <a:cubicBezTo>
                  <a:pt x="2175" y="461"/>
                  <a:pt x="2175" y="474"/>
                  <a:pt x="2187" y="474"/>
                </a:cubicBezTo>
                <a:cubicBezTo>
                  <a:pt x="2199" y="474"/>
                  <a:pt x="2210" y="461"/>
                  <a:pt x="2223" y="438"/>
                </a:cubicBezTo>
                <a:cubicBezTo>
                  <a:pt x="2223" y="426"/>
                  <a:pt x="2210" y="403"/>
                  <a:pt x="2199" y="403"/>
                </a:cubicBezTo>
                <a:cubicBezTo>
                  <a:pt x="2116" y="379"/>
                  <a:pt x="2034" y="355"/>
                  <a:pt x="1963" y="332"/>
                </a:cubicBezTo>
                <a:cubicBezTo>
                  <a:pt x="1956" y="328"/>
                  <a:pt x="1950" y="327"/>
                  <a:pt x="1944" y="327"/>
                </a:cubicBezTo>
                <a:close/>
                <a:moveTo>
                  <a:pt x="2412" y="469"/>
                </a:moveTo>
                <a:cubicBezTo>
                  <a:pt x="2401" y="469"/>
                  <a:pt x="2388" y="480"/>
                  <a:pt x="2388" y="497"/>
                </a:cubicBezTo>
                <a:cubicBezTo>
                  <a:pt x="2376" y="509"/>
                  <a:pt x="2388" y="532"/>
                  <a:pt x="2400" y="532"/>
                </a:cubicBezTo>
                <a:cubicBezTo>
                  <a:pt x="2483" y="568"/>
                  <a:pt x="2554" y="592"/>
                  <a:pt x="2636" y="616"/>
                </a:cubicBezTo>
                <a:lnTo>
                  <a:pt x="2648" y="616"/>
                </a:lnTo>
                <a:cubicBezTo>
                  <a:pt x="2660" y="616"/>
                  <a:pt x="2672" y="603"/>
                  <a:pt x="2683" y="592"/>
                </a:cubicBezTo>
                <a:cubicBezTo>
                  <a:pt x="2683" y="580"/>
                  <a:pt x="2672" y="556"/>
                  <a:pt x="2660" y="545"/>
                </a:cubicBezTo>
                <a:cubicBezTo>
                  <a:pt x="2577" y="521"/>
                  <a:pt x="2506" y="497"/>
                  <a:pt x="2423" y="474"/>
                </a:cubicBezTo>
                <a:cubicBezTo>
                  <a:pt x="2420" y="470"/>
                  <a:pt x="2416" y="469"/>
                  <a:pt x="2412" y="469"/>
                </a:cubicBezTo>
                <a:close/>
                <a:moveTo>
                  <a:pt x="2885" y="627"/>
                </a:moveTo>
                <a:cubicBezTo>
                  <a:pt x="2872" y="627"/>
                  <a:pt x="2849" y="639"/>
                  <a:pt x="2837" y="651"/>
                </a:cubicBezTo>
                <a:cubicBezTo>
                  <a:pt x="2837" y="674"/>
                  <a:pt x="2849" y="686"/>
                  <a:pt x="2861" y="698"/>
                </a:cubicBezTo>
                <a:cubicBezTo>
                  <a:pt x="2943" y="721"/>
                  <a:pt x="3014" y="757"/>
                  <a:pt x="3085" y="792"/>
                </a:cubicBezTo>
                <a:lnTo>
                  <a:pt x="3097" y="792"/>
                </a:lnTo>
                <a:cubicBezTo>
                  <a:pt x="3121" y="792"/>
                  <a:pt x="3132" y="781"/>
                  <a:pt x="3132" y="769"/>
                </a:cubicBezTo>
                <a:cubicBezTo>
                  <a:pt x="3145" y="745"/>
                  <a:pt x="3132" y="734"/>
                  <a:pt x="3121" y="721"/>
                </a:cubicBezTo>
                <a:cubicBezTo>
                  <a:pt x="3038" y="686"/>
                  <a:pt x="2967" y="663"/>
                  <a:pt x="2885" y="627"/>
                </a:cubicBezTo>
                <a:close/>
                <a:moveTo>
                  <a:pt x="3325" y="811"/>
                </a:moveTo>
                <a:cubicBezTo>
                  <a:pt x="3310" y="811"/>
                  <a:pt x="3298" y="820"/>
                  <a:pt x="3298" y="828"/>
                </a:cubicBezTo>
                <a:cubicBezTo>
                  <a:pt x="3287" y="852"/>
                  <a:pt x="3298" y="876"/>
                  <a:pt x="3310" y="876"/>
                </a:cubicBezTo>
                <a:cubicBezTo>
                  <a:pt x="3381" y="911"/>
                  <a:pt x="3463" y="947"/>
                  <a:pt x="3534" y="982"/>
                </a:cubicBezTo>
                <a:lnTo>
                  <a:pt x="3547" y="982"/>
                </a:lnTo>
                <a:cubicBezTo>
                  <a:pt x="3558" y="982"/>
                  <a:pt x="3570" y="982"/>
                  <a:pt x="3582" y="958"/>
                </a:cubicBezTo>
                <a:cubicBezTo>
                  <a:pt x="3594" y="947"/>
                  <a:pt x="3582" y="923"/>
                  <a:pt x="3558" y="911"/>
                </a:cubicBezTo>
                <a:cubicBezTo>
                  <a:pt x="3487" y="876"/>
                  <a:pt x="3416" y="852"/>
                  <a:pt x="3345" y="816"/>
                </a:cubicBezTo>
                <a:cubicBezTo>
                  <a:pt x="3338" y="813"/>
                  <a:pt x="3332" y="811"/>
                  <a:pt x="3325" y="811"/>
                </a:cubicBezTo>
                <a:close/>
                <a:moveTo>
                  <a:pt x="3783" y="1017"/>
                </a:moveTo>
                <a:cubicBezTo>
                  <a:pt x="3771" y="1017"/>
                  <a:pt x="3747" y="1017"/>
                  <a:pt x="3736" y="1041"/>
                </a:cubicBezTo>
                <a:cubicBezTo>
                  <a:pt x="3724" y="1052"/>
                  <a:pt x="3736" y="1076"/>
                  <a:pt x="3747" y="1088"/>
                </a:cubicBezTo>
                <a:cubicBezTo>
                  <a:pt x="3818" y="1123"/>
                  <a:pt x="3889" y="1159"/>
                  <a:pt x="3972" y="1194"/>
                </a:cubicBezTo>
                <a:cubicBezTo>
                  <a:pt x="3972" y="1194"/>
                  <a:pt x="3972" y="1207"/>
                  <a:pt x="3984" y="1207"/>
                </a:cubicBezTo>
                <a:cubicBezTo>
                  <a:pt x="3996" y="1207"/>
                  <a:pt x="4007" y="1194"/>
                  <a:pt x="4020" y="1183"/>
                </a:cubicBezTo>
                <a:cubicBezTo>
                  <a:pt x="4020" y="1159"/>
                  <a:pt x="4020" y="1147"/>
                  <a:pt x="3996" y="1136"/>
                </a:cubicBezTo>
                <a:cubicBezTo>
                  <a:pt x="3925" y="1100"/>
                  <a:pt x="3854" y="1052"/>
                  <a:pt x="3783" y="1017"/>
                </a:cubicBezTo>
                <a:close/>
                <a:moveTo>
                  <a:pt x="4195" y="1249"/>
                </a:moveTo>
                <a:cubicBezTo>
                  <a:pt x="4184" y="1249"/>
                  <a:pt x="4169" y="1257"/>
                  <a:pt x="4161" y="1265"/>
                </a:cubicBezTo>
                <a:cubicBezTo>
                  <a:pt x="4149" y="1278"/>
                  <a:pt x="4161" y="1301"/>
                  <a:pt x="4173" y="1313"/>
                </a:cubicBezTo>
                <a:cubicBezTo>
                  <a:pt x="4244" y="1360"/>
                  <a:pt x="4315" y="1396"/>
                  <a:pt x="4386" y="1443"/>
                </a:cubicBezTo>
                <a:lnTo>
                  <a:pt x="4409" y="1443"/>
                </a:lnTo>
                <a:cubicBezTo>
                  <a:pt x="4422" y="1443"/>
                  <a:pt x="4433" y="1431"/>
                  <a:pt x="4433" y="1431"/>
                </a:cubicBezTo>
                <a:cubicBezTo>
                  <a:pt x="4445" y="1407"/>
                  <a:pt x="4445" y="1383"/>
                  <a:pt x="4422" y="1372"/>
                </a:cubicBezTo>
                <a:cubicBezTo>
                  <a:pt x="4351" y="1336"/>
                  <a:pt x="4280" y="1289"/>
                  <a:pt x="4209" y="1254"/>
                </a:cubicBezTo>
                <a:cubicBezTo>
                  <a:pt x="4205" y="1250"/>
                  <a:pt x="4200" y="1249"/>
                  <a:pt x="4195" y="1249"/>
                </a:cubicBezTo>
                <a:close/>
                <a:moveTo>
                  <a:pt x="4614" y="1497"/>
                </a:moveTo>
                <a:cubicBezTo>
                  <a:pt x="4599" y="1497"/>
                  <a:pt x="4587" y="1505"/>
                  <a:pt x="4587" y="1514"/>
                </a:cubicBezTo>
                <a:cubicBezTo>
                  <a:pt x="4575" y="1538"/>
                  <a:pt x="4575" y="1561"/>
                  <a:pt x="4587" y="1561"/>
                </a:cubicBezTo>
                <a:cubicBezTo>
                  <a:pt x="4658" y="1609"/>
                  <a:pt x="4729" y="1656"/>
                  <a:pt x="4788" y="1703"/>
                </a:cubicBezTo>
                <a:lnTo>
                  <a:pt x="4811" y="1703"/>
                </a:lnTo>
                <a:cubicBezTo>
                  <a:pt x="4823" y="1703"/>
                  <a:pt x="4835" y="1703"/>
                  <a:pt x="4847" y="1691"/>
                </a:cubicBezTo>
                <a:cubicBezTo>
                  <a:pt x="4858" y="1679"/>
                  <a:pt x="4847" y="1656"/>
                  <a:pt x="4835" y="1644"/>
                </a:cubicBezTo>
                <a:cubicBezTo>
                  <a:pt x="4764" y="1596"/>
                  <a:pt x="4693" y="1549"/>
                  <a:pt x="4634" y="1502"/>
                </a:cubicBezTo>
                <a:cubicBezTo>
                  <a:pt x="4627" y="1498"/>
                  <a:pt x="4621" y="1497"/>
                  <a:pt x="4614" y="1497"/>
                </a:cubicBezTo>
                <a:close/>
                <a:moveTo>
                  <a:pt x="5008" y="1778"/>
                </a:moveTo>
                <a:cubicBezTo>
                  <a:pt x="4995" y="1778"/>
                  <a:pt x="4984" y="1784"/>
                  <a:pt x="4977" y="1798"/>
                </a:cubicBezTo>
                <a:cubicBezTo>
                  <a:pt x="4965" y="1809"/>
                  <a:pt x="4977" y="1833"/>
                  <a:pt x="4989" y="1845"/>
                </a:cubicBezTo>
                <a:cubicBezTo>
                  <a:pt x="5048" y="1892"/>
                  <a:pt x="5119" y="1940"/>
                  <a:pt x="5178" y="1987"/>
                </a:cubicBezTo>
                <a:cubicBezTo>
                  <a:pt x="5189" y="1998"/>
                  <a:pt x="5189" y="1998"/>
                  <a:pt x="5202" y="1998"/>
                </a:cubicBezTo>
                <a:cubicBezTo>
                  <a:pt x="5213" y="1998"/>
                  <a:pt x="5225" y="1998"/>
                  <a:pt x="5237" y="1987"/>
                </a:cubicBezTo>
                <a:cubicBezTo>
                  <a:pt x="5249" y="1975"/>
                  <a:pt x="5237" y="1951"/>
                  <a:pt x="5225" y="1940"/>
                </a:cubicBezTo>
                <a:cubicBezTo>
                  <a:pt x="5166" y="1880"/>
                  <a:pt x="5095" y="1833"/>
                  <a:pt x="5036" y="1785"/>
                </a:cubicBezTo>
                <a:cubicBezTo>
                  <a:pt x="5027" y="1781"/>
                  <a:pt x="5017" y="1778"/>
                  <a:pt x="5008" y="1778"/>
                </a:cubicBezTo>
                <a:close/>
                <a:moveTo>
                  <a:pt x="5391" y="2084"/>
                </a:moveTo>
                <a:cubicBezTo>
                  <a:pt x="5382" y="2084"/>
                  <a:pt x="5373" y="2087"/>
                  <a:pt x="5367" y="2093"/>
                </a:cubicBezTo>
                <a:cubicBezTo>
                  <a:pt x="5355" y="2105"/>
                  <a:pt x="5355" y="2129"/>
                  <a:pt x="5367" y="2140"/>
                </a:cubicBezTo>
                <a:cubicBezTo>
                  <a:pt x="5426" y="2200"/>
                  <a:pt x="5485" y="2247"/>
                  <a:pt x="5544" y="2306"/>
                </a:cubicBezTo>
                <a:cubicBezTo>
                  <a:pt x="5556" y="2306"/>
                  <a:pt x="5568" y="2318"/>
                  <a:pt x="5580" y="2318"/>
                </a:cubicBezTo>
                <a:cubicBezTo>
                  <a:pt x="5580" y="2318"/>
                  <a:pt x="5591" y="2306"/>
                  <a:pt x="5604" y="2306"/>
                </a:cubicBezTo>
                <a:cubicBezTo>
                  <a:pt x="5615" y="2282"/>
                  <a:pt x="5615" y="2258"/>
                  <a:pt x="5604" y="2247"/>
                </a:cubicBezTo>
                <a:cubicBezTo>
                  <a:pt x="5533" y="2200"/>
                  <a:pt x="5473" y="2140"/>
                  <a:pt x="5415" y="2093"/>
                </a:cubicBezTo>
                <a:cubicBezTo>
                  <a:pt x="5408" y="2087"/>
                  <a:pt x="5399" y="2084"/>
                  <a:pt x="5391" y="2084"/>
                </a:cubicBezTo>
                <a:close/>
                <a:moveTo>
                  <a:pt x="5751" y="2403"/>
                </a:moveTo>
                <a:cubicBezTo>
                  <a:pt x="5742" y="2403"/>
                  <a:pt x="5734" y="2406"/>
                  <a:pt x="5722" y="2412"/>
                </a:cubicBezTo>
                <a:cubicBezTo>
                  <a:pt x="5710" y="2436"/>
                  <a:pt x="5710" y="2460"/>
                  <a:pt x="5722" y="2471"/>
                </a:cubicBezTo>
                <a:cubicBezTo>
                  <a:pt x="5781" y="2518"/>
                  <a:pt x="5840" y="2578"/>
                  <a:pt x="5899" y="2637"/>
                </a:cubicBezTo>
                <a:cubicBezTo>
                  <a:pt x="5899" y="2649"/>
                  <a:pt x="5911" y="2649"/>
                  <a:pt x="5922" y="2649"/>
                </a:cubicBezTo>
                <a:cubicBezTo>
                  <a:pt x="5935" y="2649"/>
                  <a:pt x="5946" y="2649"/>
                  <a:pt x="5946" y="2637"/>
                </a:cubicBezTo>
                <a:cubicBezTo>
                  <a:pt x="5958" y="2625"/>
                  <a:pt x="5958" y="2602"/>
                  <a:pt x="5946" y="2589"/>
                </a:cubicBezTo>
                <a:cubicBezTo>
                  <a:pt x="5899" y="2531"/>
                  <a:pt x="5840" y="2471"/>
                  <a:pt x="5781" y="2412"/>
                </a:cubicBezTo>
                <a:cubicBezTo>
                  <a:pt x="5769" y="2406"/>
                  <a:pt x="5760" y="2403"/>
                  <a:pt x="5751" y="2403"/>
                </a:cubicBezTo>
                <a:close/>
                <a:moveTo>
                  <a:pt x="6088" y="2758"/>
                </a:moveTo>
                <a:cubicBezTo>
                  <a:pt x="6079" y="2758"/>
                  <a:pt x="6070" y="2761"/>
                  <a:pt x="6064" y="2767"/>
                </a:cubicBezTo>
                <a:cubicBezTo>
                  <a:pt x="6053" y="2778"/>
                  <a:pt x="6053" y="2802"/>
                  <a:pt x="6064" y="2814"/>
                </a:cubicBezTo>
                <a:cubicBezTo>
                  <a:pt x="6112" y="2873"/>
                  <a:pt x="6171" y="2933"/>
                  <a:pt x="6218" y="3004"/>
                </a:cubicBezTo>
                <a:cubicBezTo>
                  <a:pt x="6230" y="3004"/>
                  <a:pt x="6242" y="3015"/>
                  <a:pt x="6253" y="3015"/>
                </a:cubicBezTo>
                <a:cubicBezTo>
                  <a:pt x="6253" y="3015"/>
                  <a:pt x="6266" y="3004"/>
                  <a:pt x="6277" y="3004"/>
                </a:cubicBezTo>
                <a:cubicBezTo>
                  <a:pt x="6289" y="2991"/>
                  <a:pt x="6289" y="2968"/>
                  <a:pt x="6277" y="2956"/>
                </a:cubicBezTo>
                <a:cubicBezTo>
                  <a:pt x="6218" y="2885"/>
                  <a:pt x="6171" y="2826"/>
                  <a:pt x="6112" y="2767"/>
                </a:cubicBezTo>
                <a:cubicBezTo>
                  <a:pt x="6106" y="2761"/>
                  <a:pt x="6097" y="2758"/>
                  <a:pt x="6088" y="2758"/>
                </a:cubicBezTo>
                <a:close/>
                <a:moveTo>
                  <a:pt x="6402" y="3126"/>
                </a:moveTo>
                <a:cubicBezTo>
                  <a:pt x="6395" y="3126"/>
                  <a:pt x="6389" y="3128"/>
                  <a:pt x="6384" y="3133"/>
                </a:cubicBezTo>
                <a:cubicBezTo>
                  <a:pt x="6360" y="3145"/>
                  <a:pt x="6360" y="3169"/>
                  <a:pt x="6372" y="3193"/>
                </a:cubicBezTo>
                <a:cubicBezTo>
                  <a:pt x="6419" y="3251"/>
                  <a:pt x="6466" y="3311"/>
                  <a:pt x="6513" y="3382"/>
                </a:cubicBezTo>
                <a:cubicBezTo>
                  <a:pt x="6526" y="3393"/>
                  <a:pt x="6537" y="3393"/>
                  <a:pt x="6549" y="3393"/>
                </a:cubicBezTo>
                <a:lnTo>
                  <a:pt x="6573" y="3393"/>
                </a:lnTo>
                <a:cubicBezTo>
                  <a:pt x="6584" y="3382"/>
                  <a:pt x="6584" y="3358"/>
                  <a:pt x="6573" y="3335"/>
                </a:cubicBezTo>
                <a:cubicBezTo>
                  <a:pt x="6526" y="3275"/>
                  <a:pt x="6478" y="3204"/>
                  <a:pt x="6431" y="3145"/>
                </a:cubicBezTo>
                <a:cubicBezTo>
                  <a:pt x="6424" y="3131"/>
                  <a:pt x="6413" y="3126"/>
                  <a:pt x="6402" y="3126"/>
                </a:cubicBezTo>
                <a:close/>
                <a:moveTo>
                  <a:pt x="6680" y="3519"/>
                </a:moveTo>
                <a:cubicBezTo>
                  <a:pt x="6675" y="3519"/>
                  <a:pt x="6671" y="3520"/>
                  <a:pt x="6668" y="3524"/>
                </a:cubicBezTo>
                <a:cubicBezTo>
                  <a:pt x="6655" y="3535"/>
                  <a:pt x="6644" y="3559"/>
                  <a:pt x="6655" y="3582"/>
                </a:cubicBezTo>
                <a:cubicBezTo>
                  <a:pt x="6703" y="3642"/>
                  <a:pt x="6750" y="3713"/>
                  <a:pt x="6786" y="3784"/>
                </a:cubicBezTo>
                <a:cubicBezTo>
                  <a:pt x="6797" y="3795"/>
                  <a:pt x="6810" y="3795"/>
                  <a:pt x="6821" y="3795"/>
                </a:cubicBezTo>
                <a:lnTo>
                  <a:pt x="6833" y="3795"/>
                </a:lnTo>
                <a:cubicBezTo>
                  <a:pt x="6857" y="3784"/>
                  <a:pt x="6857" y="3760"/>
                  <a:pt x="6844" y="3748"/>
                </a:cubicBezTo>
                <a:cubicBezTo>
                  <a:pt x="6810" y="3677"/>
                  <a:pt x="6762" y="3606"/>
                  <a:pt x="6715" y="3535"/>
                </a:cubicBezTo>
                <a:cubicBezTo>
                  <a:pt x="6706" y="3527"/>
                  <a:pt x="6692" y="3519"/>
                  <a:pt x="6680" y="3519"/>
                </a:cubicBezTo>
                <a:close/>
                <a:moveTo>
                  <a:pt x="6940" y="3932"/>
                </a:moveTo>
                <a:cubicBezTo>
                  <a:pt x="6935" y="3932"/>
                  <a:pt x="6931" y="3934"/>
                  <a:pt x="6928" y="3937"/>
                </a:cubicBezTo>
                <a:cubicBezTo>
                  <a:pt x="6904" y="3949"/>
                  <a:pt x="6904" y="3973"/>
                  <a:pt x="6915" y="3984"/>
                </a:cubicBezTo>
                <a:cubicBezTo>
                  <a:pt x="6951" y="4055"/>
                  <a:pt x="6986" y="4126"/>
                  <a:pt x="7034" y="4197"/>
                </a:cubicBezTo>
                <a:cubicBezTo>
                  <a:pt x="7034" y="4209"/>
                  <a:pt x="7046" y="4221"/>
                  <a:pt x="7057" y="4221"/>
                </a:cubicBezTo>
                <a:cubicBezTo>
                  <a:pt x="7070" y="4221"/>
                  <a:pt x="7070" y="4221"/>
                  <a:pt x="7081" y="4209"/>
                </a:cubicBezTo>
                <a:cubicBezTo>
                  <a:pt x="7093" y="4209"/>
                  <a:pt x="7105" y="4186"/>
                  <a:pt x="7093" y="4162"/>
                </a:cubicBezTo>
                <a:cubicBezTo>
                  <a:pt x="7057" y="4091"/>
                  <a:pt x="7010" y="4020"/>
                  <a:pt x="6975" y="3949"/>
                </a:cubicBezTo>
                <a:cubicBezTo>
                  <a:pt x="6966" y="3941"/>
                  <a:pt x="6952" y="3932"/>
                  <a:pt x="6940" y="3932"/>
                </a:cubicBezTo>
                <a:close/>
                <a:moveTo>
                  <a:pt x="7152" y="4363"/>
                </a:moveTo>
                <a:cubicBezTo>
                  <a:pt x="7141" y="4375"/>
                  <a:pt x="7128" y="4398"/>
                  <a:pt x="7141" y="4410"/>
                </a:cubicBezTo>
                <a:cubicBezTo>
                  <a:pt x="7176" y="4481"/>
                  <a:pt x="7211" y="4564"/>
                  <a:pt x="7246" y="4635"/>
                </a:cubicBezTo>
                <a:cubicBezTo>
                  <a:pt x="7246" y="4646"/>
                  <a:pt x="7259" y="4659"/>
                  <a:pt x="7270" y="4659"/>
                </a:cubicBezTo>
                <a:cubicBezTo>
                  <a:pt x="7282" y="4659"/>
                  <a:pt x="7282" y="4659"/>
                  <a:pt x="7294" y="4646"/>
                </a:cubicBezTo>
                <a:cubicBezTo>
                  <a:pt x="7306" y="4646"/>
                  <a:pt x="7317" y="4623"/>
                  <a:pt x="7306" y="4599"/>
                </a:cubicBezTo>
                <a:lnTo>
                  <a:pt x="7199" y="4386"/>
                </a:lnTo>
                <a:cubicBezTo>
                  <a:pt x="7199" y="4363"/>
                  <a:pt x="7176" y="4363"/>
                  <a:pt x="7152" y="4363"/>
                </a:cubicBezTo>
                <a:close/>
                <a:moveTo>
                  <a:pt x="7373" y="4807"/>
                </a:moveTo>
                <a:cubicBezTo>
                  <a:pt x="7367" y="4807"/>
                  <a:pt x="7360" y="4808"/>
                  <a:pt x="7353" y="4812"/>
                </a:cubicBezTo>
                <a:cubicBezTo>
                  <a:pt x="7341" y="4812"/>
                  <a:pt x="7330" y="4835"/>
                  <a:pt x="7341" y="4859"/>
                </a:cubicBezTo>
                <a:cubicBezTo>
                  <a:pt x="7365" y="4930"/>
                  <a:pt x="7401" y="5001"/>
                  <a:pt x="7424" y="5084"/>
                </a:cubicBezTo>
                <a:cubicBezTo>
                  <a:pt x="7436" y="5096"/>
                  <a:pt x="7448" y="5108"/>
                  <a:pt x="7459" y="5108"/>
                </a:cubicBezTo>
                <a:lnTo>
                  <a:pt x="7472" y="5108"/>
                </a:lnTo>
                <a:cubicBezTo>
                  <a:pt x="7495" y="5096"/>
                  <a:pt x="7495" y="5072"/>
                  <a:pt x="7495" y="5061"/>
                </a:cubicBezTo>
                <a:cubicBezTo>
                  <a:pt x="7459" y="4977"/>
                  <a:pt x="7436" y="4906"/>
                  <a:pt x="7401" y="4824"/>
                </a:cubicBezTo>
                <a:cubicBezTo>
                  <a:pt x="7401" y="4815"/>
                  <a:pt x="7389" y="4807"/>
                  <a:pt x="7373" y="4807"/>
                </a:cubicBezTo>
                <a:close/>
                <a:moveTo>
                  <a:pt x="7530" y="5261"/>
                </a:moveTo>
                <a:cubicBezTo>
                  <a:pt x="7507" y="5273"/>
                  <a:pt x="7495" y="5285"/>
                  <a:pt x="7507" y="5308"/>
                </a:cubicBezTo>
                <a:cubicBezTo>
                  <a:pt x="7530" y="5379"/>
                  <a:pt x="7554" y="5462"/>
                  <a:pt x="7577" y="5545"/>
                </a:cubicBezTo>
                <a:cubicBezTo>
                  <a:pt x="7577" y="5557"/>
                  <a:pt x="7601" y="5568"/>
                  <a:pt x="7613" y="5568"/>
                </a:cubicBezTo>
                <a:lnTo>
                  <a:pt x="7625" y="5568"/>
                </a:lnTo>
                <a:cubicBezTo>
                  <a:pt x="7637" y="5557"/>
                  <a:pt x="7648" y="5533"/>
                  <a:pt x="7648" y="5521"/>
                </a:cubicBezTo>
                <a:cubicBezTo>
                  <a:pt x="7625" y="5439"/>
                  <a:pt x="7601" y="5368"/>
                  <a:pt x="7577" y="5285"/>
                </a:cubicBezTo>
                <a:cubicBezTo>
                  <a:pt x="7566" y="5273"/>
                  <a:pt x="7542" y="5261"/>
                  <a:pt x="7530" y="5261"/>
                </a:cubicBezTo>
                <a:close/>
                <a:moveTo>
                  <a:pt x="7684" y="5729"/>
                </a:moveTo>
                <a:cubicBezTo>
                  <a:pt x="7679" y="5729"/>
                  <a:pt x="7675" y="5731"/>
                  <a:pt x="7672" y="5734"/>
                </a:cubicBezTo>
                <a:cubicBezTo>
                  <a:pt x="7648" y="5734"/>
                  <a:pt x="7637" y="5758"/>
                  <a:pt x="7648" y="5770"/>
                </a:cubicBezTo>
                <a:cubicBezTo>
                  <a:pt x="7661" y="5852"/>
                  <a:pt x="7684" y="5923"/>
                  <a:pt x="7708" y="6006"/>
                </a:cubicBezTo>
                <a:cubicBezTo>
                  <a:pt x="7708" y="6018"/>
                  <a:pt x="7719" y="6030"/>
                  <a:pt x="7743" y="6030"/>
                </a:cubicBezTo>
                <a:cubicBezTo>
                  <a:pt x="7767" y="6030"/>
                  <a:pt x="7779" y="6006"/>
                  <a:pt x="7779" y="5994"/>
                </a:cubicBezTo>
                <a:cubicBezTo>
                  <a:pt x="7755" y="5912"/>
                  <a:pt x="7732" y="5828"/>
                  <a:pt x="7719" y="5758"/>
                </a:cubicBezTo>
                <a:cubicBezTo>
                  <a:pt x="7711" y="5740"/>
                  <a:pt x="7696" y="5729"/>
                  <a:pt x="7684" y="5729"/>
                </a:cubicBezTo>
                <a:close/>
                <a:moveTo>
                  <a:pt x="7779" y="6195"/>
                </a:moveTo>
                <a:cubicBezTo>
                  <a:pt x="7767" y="6207"/>
                  <a:pt x="7755" y="6219"/>
                  <a:pt x="7755" y="6243"/>
                </a:cubicBezTo>
                <a:cubicBezTo>
                  <a:pt x="7767" y="6325"/>
                  <a:pt x="7790" y="6396"/>
                  <a:pt x="7803" y="6479"/>
                </a:cubicBezTo>
                <a:cubicBezTo>
                  <a:pt x="7803" y="6503"/>
                  <a:pt x="7826" y="6514"/>
                  <a:pt x="7838" y="6514"/>
                </a:cubicBezTo>
                <a:lnTo>
                  <a:pt x="7850" y="6514"/>
                </a:lnTo>
                <a:cubicBezTo>
                  <a:pt x="7861" y="6503"/>
                  <a:pt x="7873" y="6490"/>
                  <a:pt x="7873" y="6467"/>
                </a:cubicBezTo>
                <a:cubicBezTo>
                  <a:pt x="7861" y="6385"/>
                  <a:pt x="7838" y="6301"/>
                  <a:pt x="7826" y="6230"/>
                </a:cubicBezTo>
                <a:cubicBezTo>
                  <a:pt x="7826" y="6207"/>
                  <a:pt x="7803" y="6195"/>
                  <a:pt x="7779" y="6195"/>
                </a:cubicBezTo>
                <a:close/>
                <a:moveTo>
                  <a:pt x="7873" y="6680"/>
                </a:moveTo>
                <a:cubicBezTo>
                  <a:pt x="7850" y="6680"/>
                  <a:pt x="7838" y="6703"/>
                  <a:pt x="7838" y="6716"/>
                </a:cubicBezTo>
                <a:lnTo>
                  <a:pt x="7873" y="6963"/>
                </a:lnTo>
                <a:cubicBezTo>
                  <a:pt x="7873" y="6976"/>
                  <a:pt x="7897" y="6987"/>
                  <a:pt x="7908" y="6987"/>
                </a:cubicBezTo>
                <a:lnTo>
                  <a:pt x="7921" y="6987"/>
                </a:lnTo>
                <a:cubicBezTo>
                  <a:pt x="7932" y="6987"/>
                  <a:pt x="7944" y="6976"/>
                  <a:pt x="7944" y="6952"/>
                </a:cubicBezTo>
                <a:lnTo>
                  <a:pt x="7908" y="6703"/>
                </a:lnTo>
                <a:cubicBezTo>
                  <a:pt x="7908" y="6692"/>
                  <a:pt x="7897" y="6680"/>
                  <a:pt x="7873" y="6680"/>
                </a:cubicBezTo>
                <a:close/>
                <a:moveTo>
                  <a:pt x="7932" y="7165"/>
                </a:moveTo>
                <a:cubicBezTo>
                  <a:pt x="7921" y="7165"/>
                  <a:pt x="7897" y="7176"/>
                  <a:pt x="7897" y="7200"/>
                </a:cubicBezTo>
                <a:cubicBezTo>
                  <a:pt x="7908" y="7283"/>
                  <a:pt x="7921" y="7365"/>
                  <a:pt x="7921" y="7436"/>
                </a:cubicBezTo>
                <a:cubicBezTo>
                  <a:pt x="7921" y="7460"/>
                  <a:pt x="7944" y="7472"/>
                  <a:pt x="7956" y="7472"/>
                </a:cubicBezTo>
                <a:lnTo>
                  <a:pt x="7968" y="7472"/>
                </a:lnTo>
                <a:cubicBezTo>
                  <a:pt x="7979" y="7472"/>
                  <a:pt x="7992" y="7460"/>
                  <a:pt x="7992" y="7436"/>
                </a:cubicBezTo>
                <a:cubicBezTo>
                  <a:pt x="7992" y="7354"/>
                  <a:pt x="7979" y="7271"/>
                  <a:pt x="7979" y="7188"/>
                </a:cubicBezTo>
                <a:cubicBezTo>
                  <a:pt x="7968" y="7176"/>
                  <a:pt x="7956" y="7165"/>
                  <a:pt x="7932" y="7165"/>
                </a:cubicBezTo>
                <a:close/>
                <a:moveTo>
                  <a:pt x="7979" y="7649"/>
                </a:moveTo>
                <a:cubicBezTo>
                  <a:pt x="7956" y="7649"/>
                  <a:pt x="7944" y="7661"/>
                  <a:pt x="7944" y="7685"/>
                </a:cubicBezTo>
                <a:cubicBezTo>
                  <a:pt x="7944" y="7767"/>
                  <a:pt x="7944" y="7838"/>
                  <a:pt x="7956" y="7921"/>
                </a:cubicBezTo>
                <a:cubicBezTo>
                  <a:pt x="7956" y="7945"/>
                  <a:pt x="7968" y="7956"/>
                  <a:pt x="7992" y="7956"/>
                </a:cubicBezTo>
                <a:cubicBezTo>
                  <a:pt x="8003" y="7956"/>
                  <a:pt x="8027" y="7945"/>
                  <a:pt x="8027" y="7921"/>
                </a:cubicBezTo>
                <a:cubicBezTo>
                  <a:pt x="8015" y="7838"/>
                  <a:pt x="8015" y="7756"/>
                  <a:pt x="8015" y="7685"/>
                </a:cubicBezTo>
                <a:cubicBezTo>
                  <a:pt x="8015" y="7661"/>
                  <a:pt x="7992" y="7649"/>
                  <a:pt x="7979" y="76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4" name="Google Shape;344;p23"/>
          <p:cNvSpPr/>
          <p:nvPr/>
        </p:nvSpPr>
        <p:spPr>
          <a:xfrm flipH="1">
            <a:off x="9104869" y="-437264"/>
            <a:ext cx="5413049" cy="2710747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45" name="Google Shape;345;p23"/>
          <p:cNvGrpSpPr/>
          <p:nvPr/>
        </p:nvGrpSpPr>
        <p:grpSpPr>
          <a:xfrm>
            <a:off x="11491187" y="2296415"/>
            <a:ext cx="472775" cy="810628"/>
            <a:chOff x="-8272361" y="3329436"/>
            <a:chExt cx="355461" cy="607971"/>
          </a:xfrm>
        </p:grpSpPr>
        <p:sp>
          <p:nvSpPr>
            <p:cNvPr id="346" name="Google Shape;346;p23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" name="Google Shape;348;p23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23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23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1" name="Google Shape;351;p23"/>
          <p:cNvSpPr/>
          <p:nvPr/>
        </p:nvSpPr>
        <p:spPr>
          <a:xfrm>
            <a:off x="207120" y="5512841"/>
            <a:ext cx="750507" cy="775857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2" name="Google Shape;352;p23"/>
          <p:cNvSpPr/>
          <p:nvPr/>
        </p:nvSpPr>
        <p:spPr>
          <a:xfrm>
            <a:off x="1042969" y="6356820"/>
            <a:ext cx="458315" cy="392097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53" name="Google Shape;353;p23"/>
          <p:cNvGrpSpPr/>
          <p:nvPr/>
        </p:nvGrpSpPr>
        <p:grpSpPr>
          <a:xfrm rot="1965777">
            <a:off x="9155341" y="240461"/>
            <a:ext cx="649294" cy="378399"/>
            <a:chOff x="5340425" y="3804350"/>
            <a:chExt cx="67425" cy="39200"/>
          </a:xfrm>
        </p:grpSpPr>
        <p:sp>
          <p:nvSpPr>
            <p:cNvPr id="354" name="Google Shape;354;p23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23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" name="Google Shape;356;p23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_1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/>
          <p:nvPr/>
        </p:nvSpPr>
        <p:spPr>
          <a:xfrm flipH="1">
            <a:off x="10472425" y="5418059"/>
            <a:ext cx="1990522" cy="1978031"/>
          </a:xfrm>
          <a:custGeom>
            <a:avLst/>
            <a:gdLst/>
            <a:ahLst/>
            <a:cxnLst/>
            <a:rect l="l" t="t" r="r" b="b"/>
            <a:pathLst>
              <a:path w="8027" h="7957" extrusionOk="0">
                <a:moveTo>
                  <a:pt x="35" y="1"/>
                </a:moveTo>
                <a:cubicBezTo>
                  <a:pt x="12" y="1"/>
                  <a:pt x="0" y="12"/>
                  <a:pt x="0" y="36"/>
                </a:cubicBezTo>
                <a:cubicBezTo>
                  <a:pt x="0" y="59"/>
                  <a:pt x="12" y="72"/>
                  <a:pt x="24" y="72"/>
                </a:cubicBezTo>
                <a:cubicBezTo>
                  <a:pt x="106" y="72"/>
                  <a:pt x="189" y="83"/>
                  <a:pt x="272" y="95"/>
                </a:cubicBezTo>
                <a:cubicBezTo>
                  <a:pt x="295" y="95"/>
                  <a:pt x="308" y="72"/>
                  <a:pt x="308" y="59"/>
                </a:cubicBezTo>
                <a:cubicBezTo>
                  <a:pt x="308" y="36"/>
                  <a:pt x="295" y="24"/>
                  <a:pt x="284" y="24"/>
                </a:cubicBezTo>
                <a:cubicBezTo>
                  <a:pt x="189" y="12"/>
                  <a:pt x="106" y="1"/>
                  <a:pt x="35" y="1"/>
                </a:cubicBezTo>
                <a:close/>
                <a:moveTo>
                  <a:pt x="520" y="48"/>
                </a:moveTo>
                <a:cubicBezTo>
                  <a:pt x="497" y="48"/>
                  <a:pt x="484" y="59"/>
                  <a:pt x="484" y="72"/>
                </a:cubicBezTo>
                <a:cubicBezTo>
                  <a:pt x="484" y="95"/>
                  <a:pt x="497" y="119"/>
                  <a:pt x="508" y="119"/>
                </a:cubicBezTo>
                <a:lnTo>
                  <a:pt x="757" y="154"/>
                </a:lnTo>
                <a:cubicBezTo>
                  <a:pt x="780" y="154"/>
                  <a:pt x="792" y="143"/>
                  <a:pt x="792" y="119"/>
                </a:cubicBezTo>
                <a:cubicBezTo>
                  <a:pt x="792" y="95"/>
                  <a:pt x="780" y="83"/>
                  <a:pt x="768" y="83"/>
                </a:cubicBezTo>
                <a:cubicBezTo>
                  <a:pt x="674" y="59"/>
                  <a:pt x="603" y="59"/>
                  <a:pt x="520" y="48"/>
                </a:cubicBezTo>
                <a:close/>
                <a:moveTo>
                  <a:pt x="1005" y="119"/>
                </a:moveTo>
                <a:cubicBezTo>
                  <a:pt x="981" y="119"/>
                  <a:pt x="970" y="130"/>
                  <a:pt x="970" y="143"/>
                </a:cubicBezTo>
                <a:cubicBezTo>
                  <a:pt x="957" y="166"/>
                  <a:pt x="970" y="190"/>
                  <a:pt x="993" y="190"/>
                </a:cubicBezTo>
                <a:cubicBezTo>
                  <a:pt x="1075" y="201"/>
                  <a:pt x="1146" y="214"/>
                  <a:pt x="1230" y="237"/>
                </a:cubicBezTo>
                <a:lnTo>
                  <a:pt x="1241" y="237"/>
                </a:lnTo>
                <a:cubicBezTo>
                  <a:pt x="1253" y="237"/>
                  <a:pt x="1265" y="225"/>
                  <a:pt x="1277" y="201"/>
                </a:cubicBezTo>
                <a:cubicBezTo>
                  <a:pt x="1277" y="190"/>
                  <a:pt x="1265" y="166"/>
                  <a:pt x="1241" y="166"/>
                </a:cubicBezTo>
                <a:cubicBezTo>
                  <a:pt x="1159" y="143"/>
                  <a:pt x="1088" y="130"/>
                  <a:pt x="1005" y="119"/>
                </a:cubicBezTo>
                <a:close/>
                <a:moveTo>
                  <a:pt x="1490" y="214"/>
                </a:moveTo>
                <a:cubicBezTo>
                  <a:pt x="1466" y="214"/>
                  <a:pt x="1442" y="225"/>
                  <a:pt x="1442" y="237"/>
                </a:cubicBezTo>
                <a:cubicBezTo>
                  <a:pt x="1442" y="261"/>
                  <a:pt x="1454" y="285"/>
                  <a:pt x="1466" y="285"/>
                </a:cubicBezTo>
                <a:cubicBezTo>
                  <a:pt x="1548" y="296"/>
                  <a:pt x="1619" y="320"/>
                  <a:pt x="1703" y="343"/>
                </a:cubicBezTo>
                <a:lnTo>
                  <a:pt x="1714" y="343"/>
                </a:lnTo>
                <a:cubicBezTo>
                  <a:pt x="1726" y="343"/>
                  <a:pt x="1750" y="332"/>
                  <a:pt x="1750" y="308"/>
                </a:cubicBezTo>
                <a:cubicBezTo>
                  <a:pt x="1750" y="296"/>
                  <a:pt x="1737" y="272"/>
                  <a:pt x="1726" y="272"/>
                </a:cubicBezTo>
                <a:cubicBezTo>
                  <a:pt x="1643" y="249"/>
                  <a:pt x="1561" y="225"/>
                  <a:pt x="1490" y="214"/>
                </a:cubicBezTo>
                <a:close/>
                <a:moveTo>
                  <a:pt x="1944" y="327"/>
                </a:moveTo>
                <a:cubicBezTo>
                  <a:pt x="1928" y="327"/>
                  <a:pt x="1915" y="338"/>
                  <a:pt x="1915" y="355"/>
                </a:cubicBezTo>
                <a:cubicBezTo>
                  <a:pt x="1915" y="379"/>
                  <a:pt x="1927" y="390"/>
                  <a:pt x="1939" y="403"/>
                </a:cubicBezTo>
                <a:cubicBezTo>
                  <a:pt x="2021" y="426"/>
                  <a:pt x="2092" y="438"/>
                  <a:pt x="2175" y="461"/>
                </a:cubicBezTo>
                <a:cubicBezTo>
                  <a:pt x="2175" y="461"/>
                  <a:pt x="2175" y="474"/>
                  <a:pt x="2187" y="474"/>
                </a:cubicBezTo>
                <a:cubicBezTo>
                  <a:pt x="2199" y="474"/>
                  <a:pt x="2210" y="461"/>
                  <a:pt x="2223" y="438"/>
                </a:cubicBezTo>
                <a:cubicBezTo>
                  <a:pt x="2223" y="426"/>
                  <a:pt x="2210" y="403"/>
                  <a:pt x="2199" y="403"/>
                </a:cubicBezTo>
                <a:cubicBezTo>
                  <a:pt x="2116" y="379"/>
                  <a:pt x="2034" y="355"/>
                  <a:pt x="1963" y="332"/>
                </a:cubicBezTo>
                <a:cubicBezTo>
                  <a:pt x="1956" y="328"/>
                  <a:pt x="1950" y="327"/>
                  <a:pt x="1944" y="327"/>
                </a:cubicBezTo>
                <a:close/>
                <a:moveTo>
                  <a:pt x="2412" y="469"/>
                </a:moveTo>
                <a:cubicBezTo>
                  <a:pt x="2401" y="469"/>
                  <a:pt x="2388" y="480"/>
                  <a:pt x="2388" y="497"/>
                </a:cubicBezTo>
                <a:cubicBezTo>
                  <a:pt x="2376" y="509"/>
                  <a:pt x="2388" y="532"/>
                  <a:pt x="2400" y="532"/>
                </a:cubicBezTo>
                <a:cubicBezTo>
                  <a:pt x="2483" y="568"/>
                  <a:pt x="2554" y="592"/>
                  <a:pt x="2636" y="616"/>
                </a:cubicBezTo>
                <a:lnTo>
                  <a:pt x="2648" y="616"/>
                </a:lnTo>
                <a:cubicBezTo>
                  <a:pt x="2660" y="616"/>
                  <a:pt x="2672" y="603"/>
                  <a:pt x="2683" y="592"/>
                </a:cubicBezTo>
                <a:cubicBezTo>
                  <a:pt x="2683" y="580"/>
                  <a:pt x="2672" y="556"/>
                  <a:pt x="2660" y="545"/>
                </a:cubicBezTo>
                <a:cubicBezTo>
                  <a:pt x="2577" y="521"/>
                  <a:pt x="2506" y="497"/>
                  <a:pt x="2423" y="474"/>
                </a:cubicBezTo>
                <a:cubicBezTo>
                  <a:pt x="2420" y="470"/>
                  <a:pt x="2416" y="469"/>
                  <a:pt x="2412" y="469"/>
                </a:cubicBezTo>
                <a:close/>
                <a:moveTo>
                  <a:pt x="2885" y="627"/>
                </a:moveTo>
                <a:cubicBezTo>
                  <a:pt x="2872" y="627"/>
                  <a:pt x="2849" y="639"/>
                  <a:pt x="2837" y="651"/>
                </a:cubicBezTo>
                <a:cubicBezTo>
                  <a:pt x="2837" y="674"/>
                  <a:pt x="2849" y="686"/>
                  <a:pt x="2861" y="698"/>
                </a:cubicBezTo>
                <a:cubicBezTo>
                  <a:pt x="2943" y="721"/>
                  <a:pt x="3014" y="757"/>
                  <a:pt x="3085" y="792"/>
                </a:cubicBezTo>
                <a:lnTo>
                  <a:pt x="3097" y="792"/>
                </a:lnTo>
                <a:cubicBezTo>
                  <a:pt x="3121" y="792"/>
                  <a:pt x="3132" y="781"/>
                  <a:pt x="3132" y="769"/>
                </a:cubicBezTo>
                <a:cubicBezTo>
                  <a:pt x="3145" y="745"/>
                  <a:pt x="3132" y="734"/>
                  <a:pt x="3121" y="721"/>
                </a:cubicBezTo>
                <a:cubicBezTo>
                  <a:pt x="3038" y="686"/>
                  <a:pt x="2967" y="663"/>
                  <a:pt x="2885" y="627"/>
                </a:cubicBezTo>
                <a:close/>
                <a:moveTo>
                  <a:pt x="3325" y="811"/>
                </a:moveTo>
                <a:cubicBezTo>
                  <a:pt x="3310" y="811"/>
                  <a:pt x="3298" y="820"/>
                  <a:pt x="3298" y="828"/>
                </a:cubicBezTo>
                <a:cubicBezTo>
                  <a:pt x="3287" y="852"/>
                  <a:pt x="3298" y="876"/>
                  <a:pt x="3310" y="876"/>
                </a:cubicBezTo>
                <a:cubicBezTo>
                  <a:pt x="3381" y="911"/>
                  <a:pt x="3463" y="947"/>
                  <a:pt x="3534" y="982"/>
                </a:cubicBezTo>
                <a:lnTo>
                  <a:pt x="3547" y="982"/>
                </a:lnTo>
                <a:cubicBezTo>
                  <a:pt x="3558" y="982"/>
                  <a:pt x="3570" y="982"/>
                  <a:pt x="3582" y="958"/>
                </a:cubicBezTo>
                <a:cubicBezTo>
                  <a:pt x="3594" y="947"/>
                  <a:pt x="3582" y="923"/>
                  <a:pt x="3558" y="911"/>
                </a:cubicBezTo>
                <a:cubicBezTo>
                  <a:pt x="3487" y="876"/>
                  <a:pt x="3416" y="852"/>
                  <a:pt x="3345" y="816"/>
                </a:cubicBezTo>
                <a:cubicBezTo>
                  <a:pt x="3338" y="813"/>
                  <a:pt x="3332" y="811"/>
                  <a:pt x="3325" y="811"/>
                </a:cubicBezTo>
                <a:close/>
                <a:moveTo>
                  <a:pt x="3783" y="1017"/>
                </a:moveTo>
                <a:cubicBezTo>
                  <a:pt x="3771" y="1017"/>
                  <a:pt x="3747" y="1017"/>
                  <a:pt x="3736" y="1041"/>
                </a:cubicBezTo>
                <a:cubicBezTo>
                  <a:pt x="3724" y="1052"/>
                  <a:pt x="3736" y="1076"/>
                  <a:pt x="3747" y="1088"/>
                </a:cubicBezTo>
                <a:cubicBezTo>
                  <a:pt x="3818" y="1123"/>
                  <a:pt x="3889" y="1159"/>
                  <a:pt x="3972" y="1194"/>
                </a:cubicBezTo>
                <a:cubicBezTo>
                  <a:pt x="3972" y="1194"/>
                  <a:pt x="3972" y="1207"/>
                  <a:pt x="3984" y="1207"/>
                </a:cubicBezTo>
                <a:cubicBezTo>
                  <a:pt x="3996" y="1207"/>
                  <a:pt x="4007" y="1194"/>
                  <a:pt x="4020" y="1183"/>
                </a:cubicBezTo>
                <a:cubicBezTo>
                  <a:pt x="4020" y="1159"/>
                  <a:pt x="4020" y="1147"/>
                  <a:pt x="3996" y="1136"/>
                </a:cubicBezTo>
                <a:cubicBezTo>
                  <a:pt x="3925" y="1100"/>
                  <a:pt x="3854" y="1052"/>
                  <a:pt x="3783" y="1017"/>
                </a:cubicBezTo>
                <a:close/>
                <a:moveTo>
                  <a:pt x="4195" y="1249"/>
                </a:moveTo>
                <a:cubicBezTo>
                  <a:pt x="4184" y="1249"/>
                  <a:pt x="4169" y="1257"/>
                  <a:pt x="4161" y="1265"/>
                </a:cubicBezTo>
                <a:cubicBezTo>
                  <a:pt x="4149" y="1278"/>
                  <a:pt x="4161" y="1301"/>
                  <a:pt x="4173" y="1313"/>
                </a:cubicBezTo>
                <a:cubicBezTo>
                  <a:pt x="4244" y="1360"/>
                  <a:pt x="4315" y="1396"/>
                  <a:pt x="4386" y="1443"/>
                </a:cubicBezTo>
                <a:lnTo>
                  <a:pt x="4409" y="1443"/>
                </a:lnTo>
                <a:cubicBezTo>
                  <a:pt x="4422" y="1443"/>
                  <a:pt x="4433" y="1431"/>
                  <a:pt x="4433" y="1431"/>
                </a:cubicBezTo>
                <a:cubicBezTo>
                  <a:pt x="4445" y="1407"/>
                  <a:pt x="4445" y="1383"/>
                  <a:pt x="4422" y="1372"/>
                </a:cubicBezTo>
                <a:cubicBezTo>
                  <a:pt x="4351" y="1336"/>
                  <a:pt x="4280" y="1289"/>
                  <a:pt x="4209" y="1254"/>
                </a:cubicBezTo>
                <a:cubicBezTo>
                  <a:pt x="4205" y="1250"/>
                  <a:pt x="4200" y="1249"/>
                  <a:pt x="4195" y="1249"/>
                </a:cubicBezTo>
                <a:close/>
                <a:moveTo>
                  <a:pt x="4614" y="1497"/>
                </a:moveTo>
                <a:cubicBezTo>
                  <a:pt x="4599" y="1497"/>
                  <a:pt x="4587" y="1505"/>
                  <a:pt x="4587" y="1514"/>
                </a:cubicBezTo>
                <a:cubicBezTo>
                  <a:pt x="4575" y="1538"/>
                  <a:pt x="4575" y="1561"/>
                  <a:pt x="4587" y="1561"/>
                </a:cubicBezTo>
                <a:cubicBezTo>
                  <a:pt x="4658" y="1609"/>
                  <a:pt x="4729" y="1656"/>
                  <a:pt x="4788" y="1703"/>
                </a:cubicBezTo>
                <a:lnTo>
                  <a:pt x="4811" y="1703"/>
                </a:lnTo>
                <a:cubicBezTo>
                  <a:pt x="4823" y="1703"/>
                  <a:pt x="4835" y="1703"/>
                  <a:pt x="4847" y="1691"/>
                </a:cubicBezTo>
                <a:cubicBezTo>
                  <a:pt x="4858" y="1679"/>
                  <a:pt x="4847" y="1656"/>
                  <a:pt x="4835" y="1644"/>
                </a:cubicBezTo>
                <a:cubicBezTo>
                  <a:pt x="4764" y="1596"/>
                  <a:pt x="4693" y="1549"/>
                  <a:pt x="4634" y="1502"/>
                </a:cubicBezTo>
                <a:cubicBezTo>
                  <a:pt x="4627" y="1498"/>
                  <a:pt x="4621" y="1497"/>
                  <a:pt x="4614" y="1497"/>
                </a:cubicBezTo>
                <a:close/>
                <a:moveTo>
                  <a:pt x="5008" y="1778"/>
                </a:moveTo>
                <a:cubicBezTo>
                  <a:pt x="4995" y="1778"/>
                  <a:pt x="4984" y="1784"/>
                  <a:pt x="4977" y="1798"/>
                </a:cubicBezTo>
                <a:cubicBezTo>
                  <a:pt x="4965" y="1809"/>
                  <a:pt x="4977" y="1833"/>
                  <a:pt x="4989" y="1845"/>
                </a:cubicBezTo>
                <a:cubicBezTo>
                  <a:pt x="5048" y="1892"/>
                  <a:pt x="5119" y="1940"/>
                  <a:pt x="5178" y="1987"/>
                </a:cubicBezTo>
                <a:cubicBezTo>
                  <a:pt x="5189" y="1998"/>
                  <a:pt x="5189" y="1998"/>
                  <a:pt x="5202" y="1998"/>
                </a:cubicBezTo>
                <a:cubicBezTo>
                  <a:pt x="5213" y="1998"/>
                  <a:pt x="5225" y="1998"/>
                  <a:pt x="5237" y="1987"/>
                </a:cubicBezTo>
                <a:cubicBezTo>
                  <a:pt x="5249" y="1975"/>
                  <a:pt x="5237" y="1951"/>
                  <a:pt x="5225" y="1940"/>
                </a:cubicBezTo>
                <a:cubicBezTo>
                  <a:pt x="5166" y="1880"/>
                  <a:pt x="5095" y="1833"/>
                  <a:pt x="5036" y="1785"/>
                </a:cubicBezTo>
                <a:cubicBezTo>
                  <a:pt x="5027" y="1781"/>
                  <a:pt x="5017" y="1778"/>
                  <a:pt x="5008" y="1778"/>
                </a:cubicBezTo>
                <a:close/>
                <a:moveTo>
                  <a:pt x="5391" y="2084"/>
                </a:moveTo>
                <a:cubicBezTo>
                  <a:pt x="5382" y="2084"/>
                  <a:pt x="5373" y="2087"/>
                  <a:pt x="5367" y="2093"/>
                </a:cubicBezTo>
                <a:cubicBezTo>
                  <a:pt x="5355" y="2105"/>
                  <a:pt x="5355" y="2129"/>
                  <a:pt x="5367" y="2140"/>
                </a:cubicBezTo>
                <a:cubicBezTo>
                  <a:pt x="5426" y="2200"/>
                  <a:pt x="5485" y="2247"/>
                  <a:pt x="5544" y="2306"/>
                </a:cubicBezTo>
                <a:cubicBezTo>
                  <a:pt x="5556" y="2306"/>
                  <a:pt x="5568" y="2318"/>
                  <a:pt x="5580" y="2318"/>
                </a:cubicBezTo>
                <a:cubicBezTo>
                  <a:pt x="5580" y="2318"/>
                  <a:pt x="5591" y="2306"/>
                  <a:pt x="5604" y="2306"/>
                </a:cubicBezTo>
                <a:cubicBezTo>
                  <a:pt x="5615" y="2282"/>
                  <a:pt x="5615" y="2258"/>
                  <a:pt x="5604" y="2247"/>
                </a:cubicBezTo>
                <a:cubicBezTo>
                  <a:pt x="5533" y="2200"/>
                  <a:pt x="5473" y="2140"/>
                  <a:pt x="5415" y="2093"/>
                </a:cubicBezTo>
                <a:cubicBezTo>
                  <a:pt x="5408" y="2087"/>
                  <a:pt x="5399" y="2084"/>
                  <a:pt x="5391" y="2084"/>
                </a:cubicBezTo>
                <a:close/>
                <a:moveTo>
                  <a:pt x="5751" y="2403"/>
                </a:moveTo>
                <a:cubicBezTo>
                  <a:pt x="5742" y="2403"/>
                  <a:pt x="5734" y="2406"/>
                  <a:pt x="5722" y="2412"/>
                </a:cubicBezTo>
                <a:cubicBezTo>
                  <a:pt x="5710" y="2436"/>
                  <a:pt x="5710" y="2460"/>
                  <a:pt x="5722" y="2471"/>
                </a:cubicBezTo>
                <a:cubicBezTo>
                  <a:pt x="5781" y="2518"/>
                  <a:pt x="5840" y="2578"/>
                  <a:pt x="5899" y="2637"/>
                </a:cubicBezTo>
                <a:cubicBezTo>
                  <a:pt x="5899" y="2649"/>
                  <a:pt x="5911" y="2649"/>
                  <a:pt x="5922" y="2649"/>
                </a:cubicBezTo>
                <a:cubicBezTo>
                  <a:pt x="5935" y="2649"/>
                  <a:pt x="5946" y="2649"/>
                  <a:pt x="5946" y="2637"/>
                </a:cubicBezTo>
                <a:cubicBezTo>
                  <a:pt x="5958" y="2625"/>
                  <a:pt x="5958" y="2602"/>
                  <a:pt x="5946" y="2589"/>
                </a:cubicBezTo>
                <a:cubicBezTo>
                  <a:pt x="5899" y="2531"/>
                  <a:pt x="5840" y="2471"/>
                  <a:pt x="5781" y="2412"/>
                </a:cubicBezTo>
                <a:cubicBezTo>
                  <a:pt x="5769" y="2406"/>
                  <a:pt x="5760" y="2403"/>
                  <a:pt x="5751" y="2403"/>
                </a:cubicBezTo>
                <a:close/>
                <a:moveTo>
                  <a:pt x="6088" y="2758"/>
                </a:moveTo>
                <a:cubicBezTo>
                  <a:pt x="6079" y="2758"/>
                  <a:pt x="6070" y="2761"/>
                  <a:pt x="6064" y="2767"/>
                </a:cubicBezTo>
                <a:cubicBezTo>
                  <a:pt x="6053" y="2778"/>
                  <a:pt x="6053" y="2802"/>
                  <a:pt x="6064" y="2814"/>
                </a:cubicBezTo>
                <a:cubicBezTo>
                  <a:pt x="6112" y="2873"/>
                  <a:pt x="6171" y="2933"/>
                  <a:pt x="6218" y="3004"/>
                </a:cubicBezTo>
                <a:cubicBezTo>
                  <a:pt x="6230" y="3004"/>
                  <a:pt x="6242" y="3015"/>
                  <a:pt x="6253" y="3015"/>
                </a:cubicBezTo>
                <a:cubicBezTo>
                  <a:pt x="6253" y="3015"/>
                  <a:pt x="6266" y="3004"/>
                  <a:pt x="6277" y="3004"/>
                </a:cubicBezTo>
                <a:cubicBezTo>
                  <a:pt x="6289" y="2991"/>
                  <a:pt x="6289" y="2968"/>
                  <a:pt x="6277" y="2956"/>
                </a:cubicBezTo>
                <a:cubicBezTo>
                  <a:pt x="6218" y="2885"/>
                  <a:pt x="6171" y="2826"/>
                  <a:pt x="6112" y="2767"/>
                </a:cubicBezTo>
                <a:cubicBezTo>
                  <a:pt x="6106" y="2761"/>
                  <a:pt x="6097" y="2758"/>
                  <a:pt x="6088" y="2758"/>
                </a:cubicBezTo>
                <a:close/>
                <a:moveTo>
                  <a:pt x="6402" y="3126"/>
                </a:moveTo>
                <a:cubicBezTo>
                  <a:pt x="6395" y="3126"/>
                  <a:pt x="6389" y="3128"/>
                  <a:pt x="6384" y="3133"/>
                </a:cubicBezTo>
                <a:cubicBezTo>
                  <a:pt x="6360" y="3145"/>
                  <a:pt x="6360" y="3169"/>
                  <a:pt x="6372" y="3193"/>
                </a:cubicBezTo>
                <a:cubicBezTo>
                  <a:pt x="6419" y="3251"/>
                  <a:pt x="6466" y="3311"/>
                  <a:pt x="6513" y="3382"/>
                </a:cubicBezTo>
                <a:cubicBezTo>
                  <a:pt x="6526" y="3393"/>
                  <a:pt x="6537" y="3393"/>
                  <a:pt x="6549" y="3393"/>
                </a:cubicBezTo>
                <a:lnTo>
                  <a:pt x="6573" y="3393"/>
                </a:lnTo>
                <a:cubicBezTo>
                  <a:pt x="6584" y="3382"/>
                  <a:pt x="6584" y="3358"/>
                  <a:pt x="6573" y="3335"/>
                </a:cubicBezTo>
                <a:cubicBezTo>
                  <a:pt x="6526" y="3275"/>
                  <a:pt x="6478" y="3204"/>
                  <a:pt x="6431" y="3145"/>
                </a:cubicBezTo>
                <a:cubicBezTo>
                  <a:pt x="6424" y="3131"/>
                  <a:pt x="6413" y="3126"/>
                  <a:pt x="6402" y="3126"/>
                </a:cubicBezTo>
                <a:close/>
                <a:moveTo>
                  <a:pt x="6680" y="3519"/>
                </a:moveTo>
                <a:cubicBezTo>
                  <a:pt x="6675" y="3519"/>
                  <a:pt x="6671" y="3520"/>
                  <a:pt x="6668" y="3524"/>
                </a:cubicBezTo>
                <a:cubicBezTo>
                  <a:pt x="6655" y="3535"/>
                  <a:pt x="6644" y="3559"/>
                  <a:pt x="6655" y="3582"/>
                </a:cubicBezTo>
                <a:cubicBezTo>
                  <a:pt x="6703" y="3642"/>
                  <a:pt x="6750" y="3713"/>
                  <a:pt x="6786" y="3784"/>
                </a:cubicBezTo>
                <a:cubicBezTo>
                  <a:pt x="6797" y="3795"/>
                  <a:pt x="6810" y="3795"/>
                  <a:pt x="6821" y="3795"/>
                </a:cubicBezTo>
                <a:lnTo>
                  <a:pt x="6833" y="3795"/>
                </a:lnTo>
                <a:cubicBezTo>
                  <a:pt x="6857" y="3784"/>
                  <a:pt x="6857" y="3760"/>
                  <a:pt x="6844" y="3748"/>
                </a:cubicBezTo>
                <a:cubicBezTo>
                  <a:pt x="6810" y="3677"/>
                  <a:pt x="6762" y="3606"/>
                  <a:pt x="6715" y="3535"/>
                </a:cubicBezTo>
                <a:cubicBezTo>
                  <a:pt x="6706" y="3527"/>
                  <a:pt x="6692" y="3519"/>
                  <a:pt x="6680" y="3519"/>
                </a:cubicBezTo>
                <a:close/>
                <a:moveTo>
                  <a:pt x="6940" y="3932"/>
                </a:moveTo>
                <a:cubicBezTo>
                  <a:pt x="6935" y="3932"/>
                  <a:pt x="6931" y="3934"/>
                  <a:pt x="6928" y="3937"/>
                </a:cubicBezTo>
                <a:cubicBezTo>
                  <a:pt x="6904" y="3949"/>
                  <a:pt x="6904" y="3973"/>
                  <a:pt x="6915" y="3984"/>
                </a:cubicBezTo>
                <a:cubicBezTo>
                  <a:pt x="6951" y="4055"/>
                  <a:pt x="6986" y="4126"/>
                  <a:pt x="7034" y="4197"/>
                </a:cubicBezTo>
                <a:cubicBezTo>
                  <a:pt x="7034" y="4209"/>
                  <a:pt x="7046" y="4221"/>
                  <a:pt x="7057" y="4221"/>
                </a:cubicBezTo>
                <a:cubicBezTo>
                  <a:pt x="7070" y="4221"/>
                  <a:pt x="7070" y="4221"/>
                  <a:pt x="7081" y="4209"/>
                </a:cubicBezTo>
                <a:cubicBezTo>
                  <a:pt x="7093" y="4209"/>
                  <a:pt x="7105" y="4186"/>
                  <a:pt x="7093" y="4162"/>
                </a:cubicBezTo>
                <a:cubicBezTo>
                  <a:pt x="7057" y="4091"/>
                  <a:pt x="7010" y="4020"/>
                  <a:pt x="6975" y="3949"/>
                </a:cubicBezTo>
                <a:cubicBezTo>
                  <a:pt x="6966" y="3941"/>
                  <a:pt x="6952" y="3932"/>
                  <a:pt x="6940" y="3932"/>
                </a:cubicBezTo>
                <a:close/>
                <a:moveTo>
                  <a:pt x="7152" y="4363"/>
                </a:moveTo>
                <a:cubicBezTo>
                  <a:pt x="7141" y="4375"/>
                  <a:pt x="7128" y="4398"/>
                  <a:pt x="7141" y="4410"/>
                </a:cubicBezTo>
                <a:cubicBezTo>
                  <a:pt x="7176" y="4481"/>
                  <a:pt x="7211" y="4564"/>
                  <a:pt x="7246" y="4635"/>
                </a:cubicBezTo>
                <a:cubicBezTo>
                  <a:pt x="7246" y="4646"/>
                  <a:pt x="7259" y="4659"/>
                  <a:pt x="7270" y="4659"/>
                </a:cubicBezTo>
                <a:cubicBezTo>
                  <a:pt x="7282" y="4659"/>
                  <a:pt x="7282" y="4659"/>
                  <a:pt x="7294" y="4646"/>
                </a:cubicBezTo>
                <a:cubicBezTo>
                  <a:pt x="7306" y="4646"/>
                  <a:pt x="7317" y="4623"/>
                  <a:pt x="7306" y="4599"/>
                </a:cubicBezTo>
                <a:lnTo>
                  <a:pt x="7199" y="4386"/>
                </a:lnTo>
                <a:cubicBezTo>
                  <a:pt x="7199" y="4363"/>
                  <a:pt x="7176" y="4363"/>
                  <a:pt x="7152" y="4363"/>
                </a:cubicBezTo>
                <a:close/>
                <a:moveTo>
                  <a:pt x="7373" y="4807"/>
                </a:moveTo>
                <a:cubicBezTo>
                  <a:pt x="7367" y="4807"/>
                  <a:pt x="7360" y="4808"/>
                  <a:pt x="7353" y="4812"/>
                </a:cubicBezTo>
                <a:cubicBezTo>
                  <a:pt x="7341" y="4812"/>
                  <a:pt x="7330" y="4835"/>
                  <a:pt x="7341" y="4859"/>
                </a:cubicBezTo>
                <a:cubicBezTo>
                  <a:pt x="7365" y="4930"/>
                  <a:pt x="7401" y="5001"/>
                  <a:pt x="7424" y="5084"/>
                </a:cubicBezTo>
                <a:cubicBezTo>
                  <a:pt x="7436" y="5096"/>
                  <a:pt x="7448" y="5108"/>
                  <a:pt x="7459" y="5108"/>
                </a:cubicBezTo>
                <a:lnTo>
                  <a:pt x="7472" y="5108"/>
                </a:lnTo>
                <a:cubicBezTo>
                  <a:pt x="7495" y="5096"/>
                  <a:pt x="7495" y="5072"/>
                  <a:pt x="7495" y="5061"/>
                </a:cubicBezTo>
                <a:cubicBezTo>
                  <a:pt x="7459" y="4977"/>
                  <a:pt x="7436" y="4906"/>
                  <a:pt x="7401" y="4824"/>
                </a:cubicBezTo>
                <a:cubicBezTo>
                  <a:pt x="7401" y="4815"/>
                  <a:pt x="7389" y="4807"/>
                  <a:pt x="7373" y="4807"/>
                </a:cubicBezTo>
                <a:close/>
                <a:moveTo>
                  <a:pt x="7530" y="5261"/>
                </a:moveTo>
                <a:cubicBezTo>
                  <a:pt x="7507" y="5273"/>
                  <a:pt x="7495" y="5285"/>
                  <a:pt x="7507" y="5308"/>
                </a:cubicBezTo>
                <a:cubicBezTo>
                  <a:pt x="7530" y="5379"/>
                  <a:pt x="7554" y="5462"/>
                  <a:pt x="7577" y="5545"/>
                </a:cubicBezTo>
                <a:cubicBezTo>
                  <a:pt x="7577" y="5557"/>
                  <a:pt x="7601" y="5568"/>
                  <a:pt x="7613" y="5568"/>
                </a:cubicBezTo>
                <a:lnTo>
                  <a:pt x="7625" y="5568"/>
                </a:lnTo>
                <a:cubicBezTo>
                  <a:pt x="7637" y="5557"/>
                  <a:pt x="7648" y="5533"/>
                  <a:pt x="7648" y="5521"/>
                </a:cubicBezTo>
                <a:cubicBezTo>
                  <a:pt x="7625" y="5439"/>
                  <a:pt x="7601" y="5368"/>
                  <a:pt x="7577" y="5285"/>
                </a:cubicBezTo>
                <a:cubicBezTo>
                  <a:pt x="7566" y="5273"/>
                  <a:pt x="7542" y="5261"/>
                  <a:pt x="7530" y="5261"/>
                </a:cubicBezTo>
                <a:close/>
                <a:moveTo>
                  <a:pt x="7684" y="5729"/>
                </a:moveTo>
                <a:cubicBezTo>
                  <a:pt x="7679" y="5729"/>
                  <a:pt x="7675" y="5731"/>
                  <a:pt x="7672" y="5734"/>
                </a:cubicBezTo>
                <a:cubicBezTo>
                  <a:pt x="7648" y="5734"/>
                  <a:pt x="7637" y="5758"/>
                  <a:pt x="7648" y="5770"/>
                </a:cubicBezTo>
                <a:cubicBezTo>
                  <a:pt x="7661" y="5852"/>
                  <a:pt x="7684" y="5923"/>
                  <a:pt x="7708" y="6006"/>
                </a:cubicBezTo>
                <a:cubicBezTo>
                  <a:pt x="7708" y="6018"/>
                  <a:pt x="7719" y="6030"/>
                  <a:pt x="7743" y="6030"/>
                </a:cubicBezTo>
                <a:cubicBezTo>
                  <a:pt x="7767" y="6030"/>
                  <a:pt x="7779" y="6006"/>
                  <a:pt x="7779" y="5994"/>
                </a:cubicBezTo>
                <a:cubicBezTo>
                  <a:pt x="7755" y="5912"/>
                  <a:pt x="7732" y="5828"/>
                  <a:pt x="7719" y="5758"/>
                </a:cubicBezTo>
                <a:cubicBezTo>
                  <a:pt x="7711" y="5740"/>
                  <a:pt x="7696" y="5729"/>
                  <a:pt x="7684" y="5729"/>
                </a:cubicBezTo>
                <a:close/>
                <a:moveTo>
                  <a:pt x="7779" y="6195"/>
                </a:moveTo>
                <a:cubicBezTo>
                  <a:pt x="7767" y="6207"/>
                  <a:pt x="7755" y="6219"/>
                  <a:pt x="7755" y="6243"/>
                </a:cubicBezTo>
                <a:cubicBezTo>
                  <a:pt x="7767" y="6325"/>
                  <a:pt x="7790" y="6396"/>
                  <a:pt x="7803" y="6479"/>
                </a:cubicBezTo>
                <a:cubicBezTo>
                  <a:pt x="7803" y="6503"/>
                  <a:pt x="7826" y="6514"/>
                  <a:pt x="7838" y="6514"/>
                </a:cubicBezTo>
                <a:lnTo>
                  <a:pt x="7850" y="6514"/>
                </a:lnTo>
                <a:cubicBezTo>
                  <a:pt x="7861" y="6503"/>
                  <a:pt x="7873" y="6490"/>
                  <a:pt x="7873" y="6467"/>
                </a:cubicBezTo>
                <a:cubicBezTo>
                  <a:pt x="7861" y="6385"/>
                  <a:pt x="7838" y="6301"/>
                  <a:pt x="7826" y="6230"/>
                </a:cubicBezTo>
                <a:cubicBezTo>
                  <a:pt x="7826" y="6207"/>
                  <a:pt x="7803" y="6195"/>
                  <a:pt x="7779" y="6195"/>
                </a:cubicBezTo>
                <a:close/>
                <a:moveTo>
                  <a:pt x="7873" y="6680"/>
                </a:moveTo>
                <a:cubicBezTo>
                  <a:pt x="7850" y="6680"/>
                  <a:pt x="7838" y="6703"/>
                  <a:pt x="7838" y="6716"/>
                </a:cubicBezTo>
                <a:lnTo>
                  <a:pt x="7873" y="6963"/>
                </a:lnTo>
                <a:cubicBezTo>
                  <a:pt x="7873" y="6976"/>
                  <a:pt x="7897" y="6987"/>
                  <a:pt x="7908" y="6987"/>
                </a:cubicBezTo>
                <a:lnTo>
                  <a:pt x="7921" y="6987"/>
                </a:lnTo>
                <a:cubicBezTo>
                  <a:pt x="7932" y="6987"/>
                  <a:pt x="7944" y="6976"/>
                  <a:pt x="7944" y="6952"/>
                </a:cubicBezTo>
                <a:lnTo>
                  <a:pt x="7908" y="6703"/>
                </a:lnTo>
                <a:cubicBezTo>
                  <a:pt x="7908" y="6692"/>
                  <a:pt x="7897" y="6680"/>
                  <a:pt x="7873" y="6680"/>
                </a:cubicBezTo>
                <a:close/>
                <a:moveTo>
                  <a:pt x="7932" y="7165"/>
                </a:moveTo>
                <a:cubicBezTo>
                  <a:pt x="7921" y="7165"/>
                  <a:pt x="7897" y="7176"/>
                  <a:pt x="7897" y="7200"/>
                </a:cubicBezTo>
                <a:cubicBezTo>
                  <a:pt x="7908" y="7283"/>
                  <a:pt x="7921" y="7365"/>
                  <a:pt x="7921" y="7436"/>
                </a:cubicBezTo>
                <a:cubicBezTo>
                  <a:pt x="7921" y="7460"/>
                  <a:pt x="7944" y="7472"/>
                  <a:pt x="7956" y="7472"/>
                </a:cubicBezTo>
                <a:lnTo>
                  <a:pt x="7968" y="7472"/>
                </a:lnTo>
                <a:cubicBezTo>
                  <a:pt x="7979" y="7472"/>
                  <a:pt x="7992" y="7460"/>
                  <a:pt x="7992" y="7436"/>
                </a:cubicBezTo>
                <a:cubicBezTo>
                  <a:pt x="7992" y="7354"/>
                  <a:pt x="7979" y="7271"/>
                  <a:pt x="7979" y="7188"/>
                </a:cubicBezTo>
                <a:cubicBezTo>
                  <a:pt x="7968" y="7176"/>
                  <a:pt x="7956" y="7165"/>
                  <a:pt x="7932" y="7165"/>
                </a:cubicBezTo>
                <a:close/>
                <a:moveTo>
                  <a:pt x="7979" y="7649"/>
                </a:moveTo>
                <a:cubicBezTo>
                  <a:pt x="7956" y="7649"/>
                  <a:pt x="7944" y="7661"/>
                  <a:pt x="7944" y="7685"/>
                </a:cubicBezTo>
                <a:cubicBezTo>
                  <a:pt x="7944" y="7767"/>
                  <a:pt x="7944" y="7838"/>
                  <a:pt x="7956" y="7921"/>
                </a:cubicBezTo>
                <a:cubicBezTo>
                  <a:pt x="7956" y="7945"/>
                  <a:pt x="7968" y="7956"/>
                  <a:pt x="7992" y="7956"/>
                </a:cubicBezTo>
                <a:cubicBezTo>
                  <a:pt x="8003" y="7956"/>
                  <a:pt x="8027" y="7945"/>
                  <a:pt x="8027" y="7921"/>
                </a:cubicBezTo>
                <a:cubicBezTo>
                  <a:pt x="8015" y="7838"/>
                  <a:pt x="8015" y="7756"/>
                  <a:pt x="8015" y="7685"/>
                </a:cubicBezTo>
                <a:cubicBezTo>
                  <a:pt x="8015" y="7661"/>
                  <a:pt x="7992" y="7649"/>
                  <a:pt x="7979" y="76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2" name="Google Shape;522;p29"/>
          <p:cNvSpPr/>
          <p:nvPr/>
        </p:nvSpPr>
        <p:spPr>
          <a:xfrm rot="10800000" flipH="1">
            <a:off x="-2286058" y="4525329"/>
            <a:ext cx="5413049" cy="2710747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3" name="Google Shape;523;p29"/>
          <p:cNvGrpSpPr/>
          <p:nvPr/>
        </p:nvGrpSpPr>
        <p:grpSpPr>
          <a:xfrm rot="10800000">
            <a:off x="267898" y="3691770"/>
            <a:ext cx="472775" cy="810628"/>
            <a:chOff x="-8272361" y="3329436"/>
            <a:chExt cx="355461" cy="607971"/>
          </a:xfrm>
        </p:grpSpPr>
        <p:sp>
          <p:nvSpPr>
            <p:cNvPr id="524" name="Google Shape;524;p29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9" name="Google Shape;529;p29"/>
          <p:cNvSpPr/>
          <p:nvPr/>
        </p:nvSpPr>
        <p:spPr>
          <a:xfrm flipH="1">
            <a:off x="11274232" y="5530674"/>
            <a:ext cx="750507" cy="775857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0" name="Google Shape;530;p29"/>
          <p:cNvSpPr/>
          <p:nvPr/>
        </p:nvSpPr>
        <p:spPr>
          <a:xfrm flipH="1">
            <a:off x="10730578" y="6374653"/>
            <a:ext cx="458315" cy="392097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1" name="Google Shape;531;p29"/>
          <p:cNvGrpSpPr/>
          <p:nvPr/>
        </p:nvGrpSpPr>
        <p:grpSpPr>
          <a:xfrm rot="-8834223">
            <a:off x="2427224" y="6179954"/>
            <a:ext cx="649294" cy="378399"/>
            <a:chOff x="5340425" y="3804350"/>
            <a:chExt cx="67425" cy="39200"/>
          </a:xfrm>
        </p:grpSpPr>
        <p:sp>
          <p:nvSpPr>
            <p:cNvPr id="532" name="Google Shape;532;p29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5" name="Google Shape;535;p29"/>
          <p:cNvGrpSpPr/>
          <p:nvPr/>
        </p:nvGrpSpPr>
        <p:grpSpPr>
          <a:xfrm rot="9121407">
            <a:off x="1078254" y="5261793"/>
            <a:ext cx="649294" cy="378399"/>
            <a:chOff x="5340425" y="3804350"/>
            <a:chExt cx="67425" cy="39200"/>
          </a:xfrm>
        </p:grpSpPr>
        <p:sp>
          <p:nvSpPr>
            <p:cNvPr id="536" name="Google Shape;536;p29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A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6949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6E9407-7B4B-355E-0D53-DABEFFE218BC}"/>
              </a:ext>
            </a:extLst>
          </p:cNvPr>
          <p:cNvSpPr txBox="1"/>
          <p:nvPr userDrawn="1"/>
        </p:nvSpPr>
        <p:spPr>
          <a:xfrm>
            <a:off x="2983757" y="7317921"/>
            <a:ext cx="619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mazone" panose="03020702060507090A04" pitchFamily="66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9" r:id="rId4"/>
    <p:sldLayoutId id="2147483660" r:id="rId5"/>
    <p:sldLayoutId id="2147483661" r:id="rId6"/>
    <p:sldLayoutId id="2147483667" r:id="rId7"/>
    <p:sldLayoutId id="2147483669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44"/>
          <p:cNvSpPr/>
          <p:nvPr/>
        </p:nvSpPr>
        <p:spPr>
          <a:xfrm>
            <a:off x="8589931" y="1618757"/>
            <a:ext cx="14282" cy="28562"/>
          </a:xfrm>
          <a:custGeom>
            <a:avLst/>
            <a:gdLst/>
            <a:ahLst/>
            <a:cxnLst/>
            <a:rect l="l" t="t" r="r" b="b"/>
            <a:pathLst>
              <a:path w="95" h="190" extrusionOk="0">
                <a:moveTo>
                  <a:pt x="36" y="0"/>
                </a:moveTo>
                <a:cubicBezTo>
                  <a:pt x="12" y="12"/>
                  <a:pt x="0" y="24"/>
                  <a:pt x="12" y="47"/>
                </a:cubicBezTo>
                <a:cubicBezTo>
                  <a:pt x="12" y="83"/>
                  <a:pt x="24" y="118"/>
                  <a:pt x="24" y="154"/>
                </a:cubicBezTo>
                <a:cubicBezTo>
                  <a:pt x="24" y="178"/>
                  <a:pt x="36" y="189"/>
                  <a:pt x="60" y="189"/>
                </a:cubicBezTo>
                <a:cubicBezTo>
                  <a:pt x="83" y="189"/>
                  <a:pt x="95" y="178"/>
                  <a:pt x="95" y="154"/>
                </a:cubicBezTo>
                <a:cubicBezTo>
                  <a:pt x="95" y="107"/>
                  <a:pt x="83" y="71"/>
                  <a:pt x="83" y="36"/>
                </a:cubicBezTo>
                <a:cubicBezTo>
                  <a:pt x="71" y="12"/>
                  <a:pt x="60" y="0"/>
                  <a:pt x="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1258" name="Google Shape;1258;p44"/>
          <p:cNvGrpSpPr/>
          <p:nvPr/>
        </p:nvGrpSpPr>
        <p:grpSpPr>
          <a:xfrm rot="-1678593">
            <a:off x="10504312" y="1164239"/>
            <a:ext cx="649294" cy="377463"/>
            <a:chOff x="5340425" y="3804350"/>
            <a:chExt cx="67425" cy="39200"/>
          </a:xfrm>
        </p:grpSpPr>
        <p:sp>
          <p:nvSpPr>
            <p:cNvPr id="1259" name="Google Shape;1259;p44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60" name="Google Shape;1260;p44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61" name="Google Shape;1261;p44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" name="Google Shape;572;p34">
            <a:extLst>
              <a:ext uri="{FF2B5EF4-FFF2-40B4-BE49-F238E27FC236}">
                <a16:creationId xmlns:a16="http://schemas.microsoft.com/office/drawing/2014/main" id="{77073C0E-202B-3A4D-58FE-91D4C36F1388}"/>
              </a:ext>
            </a:extLst>
          </p:cNvPr>
          <p:cNvSpPr txBox="1">
            <a:spLocks/>
          </p:cNvSpPr>
          <p:nvPr/>
        </p:nvSpPr>
        <p:spPr>
          <a:xfrm>
            <a:off x="649833" y="1647319"/>
            <a:ext cx="11014571" cy="274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0" rIns="16173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pPr algn="ctr"/>
            <a:r>
              <a:rPr lang="vi-VN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22: </a:t>
            </a:r>
          </a:p>
          <a:p>
            <a:pPr algn="ctr"/>
            <a:r>
              <a:rPr lang="vi-VN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UỐNG HẰNG NGÀY </a:t>
            </a:r>
          </a:p>
          <a:p>
            <a:pPr algn="ctr"/>
            <a:r>
              <a:rPr lang="vi-VN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2)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833" y="345488"/>
            <a:ext cx="10551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TỰ NHIÊN VÀ XÃ HỘI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833" y="4530300"/>
            <a:ext cx="10551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3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231" y="5311013"/>
            <a:ext cx="10551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ute happy kid with vegetables">
            <a:extLst>
              <a:ext uri="{FF2B5EF4-FFF2-40B4-BE49-F238E27FC236}">
                <a16:creationId xmlns:a16="http://schemas.microsoft.com/office/drawing/2014/main" id="{928F4750-32D2-B02E-6419-A1F95F73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80" y="1518669"/>
            <a:ext cx="6388100" cy="54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DAAF01-DCDB-8737-4DA8-C5E8C5C92A35}"/>
              </a:ext>
            </a:extLst>
          </p:cNvPr>
          <p:cNvSpPr/>
          <p:nvPr/>
        </p:nvSpPr>
        <p:spPr>
          <a:xfrm>
            <a:off x="1809036" y="394334"/>
            <a:ext cx="8543766" cy="1383030"/>
          </a:xfrm>
          <a:custGeom>
            <a:avLst/>
            <a:gdLst>
              <a:gd name="connsiteX0" fmla="*/ 0 w 8543766"/>
              <a:gd name="connsiteY0" fmla="*/ 230510 h 1383030"/>
              <a:gd name="connsiteX1" fmla="*/ 230510 w 8543766"/>
              <a:gd name="connsiteY1" fmla="*/ 0 h 1383030"/>
              <a:gd name="connsiteX2" fmla="*/ 646194 w 8543766"/>
              <a:gd name="connsiteY2" fmla="*/ 0 h 1383030"/>
              <a:gd name="connsiteX3" fmla="*/ 1385188 w 8543766"/>
              <a:gd name="connsiteY3" fmla="*/ 0 h 1383030"/>
              <a:gd name="connsiteX4" fmla="*/ 1800872 w 8543766"/>
              <a:gd name="connsiteY4" fmla="*/ 0 h 1383030"/>
              <a:gd name="connsiteX5" fmla="*/ 2135729 w 8543766"/>
              <a:gd name="connsiteY5" fmla="*/ 0 h 1383030"/>
              <a:gd name="connsiteX6" fmla="*/ 2793895 w 8543766"/>
              <a:gd name="connsiteY6" fmla="*/ 0 h 1383030"/>
              <a:gd name="connsiteX7" fmla="*/ 3128752 w 8543766"/>
              <a:gd name="connsiteY7" fmla="*/ 0 h 1383030"/>
              <a:gd name="connsiteX8" fmla="*/ 3625263 w 8543766"/>
              <a:gd name="connsiteY8" fmla="*/ 0 h 1383030"/>
              <a:gd name="connsiteX9" fmla="*/ 4040947 w 8543766"/>
              <a:gd name="connsiteY9" fmla="*/ 0 h 1383030"/>
              <a:gd name="connsiteX10" fmla="*/ 4456631 w 8543766"/>
              <a:gd name="connsiteY10" fmla="*/ 0 h 1383030"/>
              <a:gd name="connsiteX11" fmla="*/ 4791488 w 8543766"/>
              <a:gd name="connsiteY11" fmla="*/ 0 h 1383030"/>
              <a:gd name="connsiteX12" fmla="*/ 5368827 w 8543766"/>
              <a:gd name="connsiteY12" fmla="*/ 0 h 1383030"/>
              <a:gd name="connsiteX13" fmla="*/ 5946166 w 8543766"/>
              <a:gd name="connsiteY13" fmla="*/ 0 h 1383030"/>
              <a:gd name="connsiteX14" fmla="*/ 6281023 w 8543766"/>
              <a:gd name="connsiteY14" fmla="*/ 0 h 1383030"/>
              <a:gd name="connsiteX15" fmla="*/ 7020017 w 8543766"/>
              <a:gd name="connsiteY15" fmla="*/ 0 h 1383030"/>
              <a:gd name="connsiteX16" fmla="*/ 7597356 w 8543766"/>
              <a:gd name="connsiteY16" fmla="*/ 0 h 1383030"/>
              <a:gd name="connsiteX17" fmla="*/ 8313256 w 8543766"/>
              <a:gd name="connsiteY17" fmla="*/ 0 h 1383030"/>
              <a:gd name="connsiteX18" fmla="*/ 8543766 w 8543766"/>
              <a:gd name="connsiteY18" fmla="*/ 230510 h 1383030"/>
              <a:gd name="connsiteX19" fmla="*/ 8543766 w 8543766"/>
              <a:gd name="connsiteY19" fmla="*/ 663855 h 1383030"/>
              <a:gd name="connsiteX20" fmla="*/ 8543766 w 8543766"/>
              <a:gd name="connsiteY20" fmla="*/ 1152520 h 1383030"/>
              <a:gd name="connsiteX21" fmla="*/ 8313256 w 8543766"/>
              <a:gd name="connsiteY21" fmla="*/ 1383030 h 1383030"/>
              <a:gd name="connsiteX22" fmla="*/ 7816744 w 8543766"/>
              <a:gd name="connsiteY22" fmla="*/ 1383030 h 1383030"/>
              <a:gd name="connsiteX23" fmla="*/ 7481888 w 8543766"/>
              <a:gd name="connsiteY23" fmla="*/ 1383030 h 1383030"/>
              <a:gd name="connsiteX24" fmla="*/ 6742894 w 8543766"/>
              <a:gd name="connsiteY24" fmla="*/ 1383030 h 1383030"/>
              <a:gd name="connsiteX25" fmla="*/ 6246382 w 8543766"/>
              <a:gd name="connsiteY25" fmla="*/ 1383030 h 1383030"/>
              <a:gd name="connsiteX26" fmla="*/ 5830698 w 8543766"/>
              <a:gd name="connsiteY26" fmla="*/ 1383030 h 1383030"/>
              <a:gd name="connsiteX27" fmla="*/ 5495842 w 8543766"/>
              <a:gd name="connsiteY27" fmla="*/ 1383030 h 1383030"/>
              <a:gd name="connsiteX28" fmla="*/ 4756848 w 8543766"/>
              <a:gd name="connsiteY28" fmla="*/ 1383030 h 1383030"/>
              <a:gd name="connsiteX29" fmla="*/ 4179509 w 8543766"/>
              <a:gd name="connsiteY29" fmla="*/ 1383030 h 1383030"/>
              <a:gd name="connsiteX30" fmla="*/ 3440515 w 8543766"/>
              <a:gd name="connsiteY30" fmla="*/ 1383030 h 1383030"/>
              <a:gd name="connsiteX31" fmla="*/ 2701521 w 8543766"/>
              <a:gd name="connsiteY31" fmla="*/ 1383030 h 1383030"/>
              <a:gd name="connsiteX32" fmla="*/ 1962527 w 8543766"/>
              <a:gd name="connsiteY32" fmla="*/ 1383030 h 1383030"/>
              <a:gd name="connsiteX33" fmla="*/ 1304361 w 8543766"/>
              <a:gd name="connsiteY33" fmla="*/ 1383030 h 1383030"/>
              <a:gd name="connsiteX34" fmla="*/ 230510 w 8543766"/>
              <a:gd name="connsiteY34" fmla="*/ 1383030 h 1383030"/>
              <a:gd name="connsiteX35" fmla="*/ 0 w 8543766"/>
              <a:gd name="connsiteY35" fmla="*/ 1152520 h 1383030"/>
              <a:gd name="connsiteX36" fmla="*/ 0 w 8543766"/>
              <a:gd name="connsiteY36" fmla="*/ 719175 h 1383030"/>
              <a:gd name="connsiteX37" fmla="*/ 0 w 8543766"/>
              <a:gd name="connsiteY37" fmla="*/ 230510 h 138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43766" h="1383030" fill="none" extrusionOk="0">
                <a:moveTo>
                  <a:pt x="0" y="230510"/>
                </a:moveTo>
                <a:cubicBezTo>
                  <a:pt x="6635" y="80407"/>
                  <a:pt x="91150" y="-3884"/>
                  <a:pt x="230510" y="0"/>
                </a:cubicBezTo>
                <a:cubicBezTo>
                  <a:pt x="437276" y="-46996"/>
                  <a:pt x="488374" y="46481"/>
                  <a:pt x="646194" y="0"/>
                </a:cubicBezTo>
                <a:cubicBezTo>
                  <a:pt x="804014" y="-46481"/>
                  <a:pt x="1056726" y="14724"/>
                  <a:pt x="1385188" y="0"/>
                </a:cubicBezTo>
                <a:cubicBezTo>
                  <a:pt x="1713650" y="-14724"/>
                  <a:pt x="1604922" y="37954"/>
                  <a:pt x="1800872" y="0"/>
                </a:cubicBezTo>
                <a:cubicBezTo>
                  <a:pt x="1996822" y="-37954"/>
                  <a:pt x="2033548" y="7270"/>
                  <a:pt x="2135729" y="0"/>
                </a:cubicBezTo>
                <a:cubicBezTo>
                  <a:pt x="2237910" y="-7270"/>
                  <a:pt x="2496932" y="58123"/>
                  <a:pt x="2793895" y="0"/>
                </a:cubicBezTo>
                <a:cubicBezTo>
                  <a:pt x="3090858" y="-58123"/>
                  <a:pt x="3038459" y="17522"/>
                  <a:pt x="3128752" y="0"/>
                </a:cubicBezTo>
                <a:cubicBezTo>
                  <a:pt x="3219045" y="-17522"/>
                  <a:pt x="3508672" y="11741"/>
                  <a:pt x="3625263" y="0"/>
                </a:cubicBezTo>
                <a:cubicBezTo>
                  <a:pt x="3741854" y="-11741"/>
                  <a:pt x="3881940" y="32877"/>
                  <a:pt x="4040947" y="0"/>
                </a:cubicBezTo>
                <a:cubicBezTo>
                  <a:pt x="4199954" y="-32877"/>
                  <a:pt x="4359920" y="15568"/>
                  <a:pt x="4456631" y="0"/>
                </a:cubicBezTo>
                <a:cubicBezTo>
                  <a:pt x="4553342" y="-15568"/>
                  <a:pt x="4699789" y="30574"/>
                  <a:pt x="4791488" y="0"/>
                </a:cubicBezTo>
                <a:cubicBezTo>
                  <a:pt x="4883187" y="-30574"/>
                  <a:pt x="5236647" y="59439"/>
                  <a:pt x="5368827" y="0"/>
                </a:cubicBezTo>
                <a:cubicBezTo>
                  <a:pt x="5501007" y="-59439"/>
                  <a:pt x="5691454" y="45162"/>
                  <a:pt x="5946166" y="0"/>
                </a:cubicBezTo>
                <a:cubicBezTo>
                  <a:pt x="6200878" y="-45162"/>
                  <a:pt x="6207419" y="29595"/>
                  <a:pt x="6281023" y="0"/>
                </a:cubicBezTo>
                <a:cubicBezTo>
                  <a:pt x="6354627" y="-29595"/>
                  <a:pt x="6754503" y="71006"/>
                  <a:pt x="7020017" y="0"/>
                </a:cubicBezTo>
                <a:cubicBezTo>
                  <a:pt x="7285531" y="-71006"/>
                  <a:pt x="7433229" y="10240"/>
                  <a:pt x="7597356" y="0"/>
                </a:cubicBezTo>
                <a:cubicBezTo>
                  <a:pt x="7761483" y="-10240"/>
                  <a:pt x="8056859" y="8034"/>
                  <a:pt x="8313256" y="0"/>
                </a:cubicBezTo>
                <a:cubicBezTo>
                  <a:pt x="8445299" y="34954"/>
                  <a:pt x="8565435" y="115121"/>
                  <a:pt x="8543766" y="230510"/>
                </a:cubicBezTo>
                <a:cubicBezTo>
                  <a:pt x="8560381" y="390849"/>
                  <a:pt x="8503662" y="535761"/>
                  <a:pt x="8543766" y="663855"/>
                </a:cubicBezTo>
                <a:cubicBezTo>
                  <a:pt x="8583870" y="791950"/>
                  <a:pt x="8523202" y="1041740"/>
                  <a:pt x="8543766" y="1152520"/>
                </a:cubicBezTo>
                <a:cubicBezTo>
                  <a:pt x="8559577" y="1290470"/>
                  <a:pt x="8439514" y="1386643"/>
                  <a:pt x="8313256" y="1383030"/>
                </a:cubicBezTo>
                <a:cubicBezTo>
                  <a:pt x="8082761" y="1389710"/>
                  <a:pt x="7946121" y="1329034"/>
                  <a:pt x="7816744" y="1383030"/>
                </a:cubicBezTo>
                <a:cubicBezTo>
                  <a:pt x="7687367" y="1437026"/>
                  <a:pt x="7637801" y="1343193"/>
                  <a:pt x="7481888" y="1383030"/>
                </a:cubicBezTo>
                <a:cubicBezTo>
                  <a:pt x="7325975" y="1422867"/>
                  <a:pt x="7031712" y="1301339"/>
                  <a:pt x="6742894" y="1383030"/>
                </a:cubicBezTo>
                <a:cubicBezTo>
                  <a:pt x="6454076" y="1464721"/>
                  <a:pt x="6353460" y="1363342"/>
                  <a:pt x="6246382" y="1383030"/>
                </a:cubicBezTo>
                <a:cubicBezTo>
                  <a:pt x="6139304" y="1402718"/>
                  <a:pt x="6033671" y="1345368"/>
                  <a:pt x="5830698" y="1383030"/>
                </a:cubicBezTo>
                <a:cubicBezTo>
                  <a:pt x="5627725" y="1420692"/>
                  <a:pt x="5644824" y="1345019"/>
                  <a:pt x="5495842" y="1383030"/>
                </a:cubicBezTo>
                <a:cubicBezTo>
                  <a:pt x="5346860" y="1421041"/>
                  <a:pt x="4955152" y="1356571"/>
                  <a:pt x="4756848" y="1383030"/>
                </a:cubicBezTo>
                <a:cubicBezTo>
                  <a:pt x="4558544" y="1409489"/>
                  <a:pt x="4320160" y="1355667"/>
                  <a:pt x="4179509" y="1383030"/>
                </a:cubicBezTo>
                <a:cubicBezTo>
                  <a:pt x="4038858" y="1410393"/>
                  <a:pt x="3696523" y="1301325"/>
                  <a:pt x="3440515" y="1383030"/>
                </a:cubicBezTo>
                <a:cubicBezTo>
                  <a:pt x="3184507" y="1464735"/>
                  <a:pt x="3044649" y="1316997"/>
                  <a:pt x="2701521" y="1383030"/>
                </a:cubicBezTo>
                <a:cubicBezTo>
                  <a:pt x="2358393" y="1449063"/>
                  <a:pt x="2132716" y="1354816"/>
                  <a:pt x="1962527" y="1383030"/>
                </a:cubicBezTo>
                <a:cubicBezTo>
                  <a:pt x="1792338" y="1411244"/>
                  <a:pt x="1461089" y="1358995"/>
                  <a:pt x="1304361" y="1383030"/>
                </a:cubicBezTo>
                <a:cubicBezTo>
                  <a:pt x="1147633" y="1407065"/>
                  <a:pt x="471564" y="1285175"/>
                  <a:pt x="230510" y="1383030"/>
                </a:cubicBezTo>
                <a:cubicBezTo>
                  <a:pt x="83259" y="1370266"/>
                  <a:pt x="-3508" y="1280190"/>
                  <a:pt x="0" y="1152520"/>
                </a:cubicBezTo>
                <a:cubicBezTo>
                  <a:pt x="-27491" y="952451"/>
                  <a:pt x="32632" y="884146"/>
                  <a:pt x="0" y="719175"/>
                </a:cubicBezTo>
                <a:cubicBezTo>
                  <a:pt x="-32632" y="554205"/>
                  <a:pt x="21564" y="446171"/>
                  <a:pt x="0" y="230510"/>
                </a:cubicBezTo>
                <a:close/>
              </a:path>
              <a:path w="8543766" h="1383030" stroke="0" extrusionOk="0">
                <a:moveTo>
                  <a:pt x="0" y="230510"/>
                </a:moveTo>
                <a:cubicBezTo>
                  <a:pt x="-9086" y="84619"/>
                  <a:pt x="106590" y="15645"/>
                  <a:pt x="230510" y="0"/>
                </a:cubicBezTo>
                <a:cubicBezTo>
                  <a:pt x="449051" y="-51348"/>
                  <a:pt x="519228" y="56000"/>
                  <a:pt x="727022" y="0"/>
                </a:cubicBezTo>
                <a:cubicBezTo>
                  <a:pt x="934816" y="-56000"/>
                  <a:pt x="995649" y="29191"/>
                  <a:pt x="1142706" y="0"/>
                </a:cubicBezTo>
                <a:cubicBezTo>
                  <a:pt x="1289763" y="-29191"/>
                  <a:pt x="1378624" y="39457"/>
                  <a:pt x="1477562" y="0"/>
                </a:cubicBezTo>
                <a:cubicBezTo>
                  <a:pt x="1576500" y="-39457"/>
                  <a:pt x="1707004" y="16993"/>
                  <a:pt x="1812419" y="0"/>
                </a:cubicBezTo>
                <a:cubicBezTo>
                  <a:pt x="1917834" y="-16993"/>
                  <a:pt x="2293947" y="64404"/>
                  <a:pt x="2470585" y="0"/>
                </a:cubicBezTo>
                <a:cubicBezTo>
                  <a:pt x="2647223" y="-64404"/>
                  <a:pt x="2823378" y="18600"/>
                  <a:pt x="3128752" y="0"/>
                </a:cubicBezTo>
                <a:cubicBezTo>
                  <a:pt x="3434126" y="-18600"/>
                  <a:pt x="3378742" y="7440"/>
                  <a:pt x="3544436" y="0"/>
                </a:cubicBezTo>
                <a:cubicBezTo>
                  <a:pt x="3710130" y="-7440"/>
                  <a:pt x="3831421" y="19634"/>
                  <a:pt x="4040947" y="0"/>
                </a:cubicBezTo>
                <a:cubicBezTo>
                  <a:pt x="4250473" y="-19634"/>
                  <a:pt x="4439408" y="84079"/>
                  <a:pt x="4779941" y="0"/>
                </a:cubicBezTo>
                <a:cubicBezTo>
                  <a:pt x="5120474" y="-84079"/>
                  <a:pt x="5116892" y="16525"/>
                  <a:pt x="5276453" y="0"/>
                </a:cubicBezTo>
                <a:cubicBezTo>
                  <a:pt x="5436014" y="-16525"/>
                  <a:pt x="5778695" y="67862"/>
                  <a:pt x="5934619" y="0"/>
                </a:cubicBezTo>
                <a:cubicBezTo>
                  <a:pt x="6090543" y="-67862"/>
                  <a:pt x="6263182" y="61367"/>
                  <a:pt x="6511958" y="0"/>
                </a:cubicBezTo>
                <a:cubicBezTo>
                  <a:pt x="6760734" y="-61367"/>
                  <a:pt x="6726775" y="3043"/>
                  <a:pt x="6927642" y="0"/>
                </a:cubicBezTo>
                <a:cubicBezTo>
                  <a:pt x="7128509" y="-3043"/>
                  <a:pt x="7329125" y="19065"/>
                  <a:pt x="7504981" y="0"/>
                </a:cubicBezTo>
                <a:cubicBezTo>
                  <a:pt x="7680837" y="-19065"/>
                  <a:pt x="7948069" y="30126"/>
                  <a:pt x="8313256" y="0"/>
                </a:cubicBezTo>
                <a:cubicBezTo>
                  <a:pt x="8420825" y="14888"/>
                  <a:pt x="8536368" y="107604"/>
                  <a:pt x="8543766" y="230510"/>
                </a:cubicBezTo>
                <a:cubicBezTo>
                  <a:pt x="8569603" y="390650"/>
                  <a:pt x="8532182" y="539451"/>
                  <a:pt x="8543766" y="682295"/>
                </a:cubicBezTo>
                <a:cubicBezTo>
                  <a:pt x="8555350" y="825139"/>
                  <a:pt x="8499227" y="943796"/>
                  <a:pt x="8543766" y="1152520"/>
                </a:cubicBezTo>
                <a:cubicBezTo>
                  <a:pt x="8529035" y="1288658"/>
                  <a:pt x="8472107" y="1382654"/>
                  <a:pt x="8313256" y="1383030"/>
                </a:cubicBezTo>
                <a:cubicBezTo>
                  <a:pt x="8139058" y="1407337"/>
                  <a:pt x="8094859" y="1368665"/>
                  <a:pt x="7897572" y="1383030"/>
                </a:cubicBezTo>
                <a:cubicBezTo>
                  <a:pt x="7700285" y="1397395"/>
                  <a:pt x="7474499" y="1346562"/>
                  <a:pt x="7239405" y="1383030"/>
                </a:cubicBezTo>
                <a:cubicBezTo>
                  <a:pt x="7004311" y="1419498"/>
                  <a:pt x="6978998" y="1365432"/>
                  <a:pt x="6904549" y="1383030"/>
                </a:cubicBezTo>
                <a:cubicBezTo>
                  <a:pt x="6830100" y="1400628"/>
                  <a:pt x="6569341" y="1346857"/>
                  <a:pt x="6327210" y="1383030"/>
                </a:cubicBezTo>
                <a:cubicBezTo>
                  <a:pt x="6085079" y="1419203"/>
                  <a:pt x="6079770" y="1335423"/>
                  <a:pt x="5911526" y="1383030"/>
                </a:cubicBezTo>
                <a:cubicBezTo>
                  <a:pt x="5743282" y="1430637"/>
                  <a:pt x="5539446" y="1314965"/>
                  <a:pt x="5253359" y="1383030"/>
                </a:cubicBezTo>
                <a:cubicBezTo>
                  <a:pt x="4967272" y="1451095"/>
                  <a:pt x="4836418" y="1309004"/>
                  <a:pt x="4514365" y="1383030"/>
                </a:cubicBezTo>
                <a:cubicBezTo>
                  <a:pt x="4192312" y="1457056"/>
                  <a:pt x="4263178" y="1341836"/>
                  <a:pt x="4017854" y="1383030"/>
                </a:cubicBezTo>
                <a:cubicBezTo>
                  <a:pt x="3772530" y="1424224"/>
                  <a:pt x="3794516" y="1350816"/>
                  <a:pt x="3602170" y="1383030"/>
                </a:cubicBezTo>
                <a:cubicBezTo>
                  <a:pt x="3409824" y="1415244"/>
                  <a:pt x="3350295" y="1369571"/>
                  <a:pt x="3267313" y="1383030"/>
                </a:cubicBezTo>
                <a:cubicBezTo>
                  <a:pt x="3184331" y="1396489"/>
                  <a:pt x="2684005" y="1344958"/>
                  <a:pt x="2528319" y="1383030"/>
                </a:cubicBezTo>
                <a:cubicBezTo>
                  <a:pt x="2372633" y="1421102"/>
                  <a:pt x="2350442" y="1380881"/>
                  <a:pt x="2193463" y="1383030"/>
                </a:cubicBezTo>
                <a:cubicBezTo>
                  <a:pt x="2036484" y="1385179"/>
                  <a:pt x="1867681" y="1340904"/>
                  <a:pt x="1777779" y="1383030"/>
                </a:cubicBezTo>
                <a:cubicBezTo>
                  <a:pt x="1687877" y="1425156"/>
                  <a:pt x="1429331" y="1376883"/>
                  <a:pt x="1200440" y="1383030"/>
                </a:cubicBezTo>
                <a:cubicBezTo>
                  <a:pt x="971549" y="1389177"/>
                  <a:pt x="677832" y="1378449"/>
                  <a:pt x="230510" y="1383030"/>
                </a:cubicBezTo>
                <a:cubicBezTo>
                  <a:pt x="98287" y="1390087"/>
                  <a:pt x="8858" y="1280009"/>
                  <a:pt x="0" y="1152520"/>
                </a:cubicBezTo>
                <a:cubicBezTo>
                  <a:pt x="-5915" y="1037423"/>
                  <a:pt x="51603" y="868953"/>
                  <a:pt x="0" y="719175"/>
                </a:cubicBezTo>
                <a:cubicBezTo>
                  <a:pt x="-51603" y="569398"/>
                  <a:pt x="47754" y="474812"/>
                  <a:pt x="0" y="230510"/>
                </a:cubicBezTo>
                <a:close/>
              </a:path>
            </a:pathLst>
          </a:custGeom>
          <a:solidFill>
            <a:srgbClr val="DEF4FC"/>
          </a:solidFill>
          <a:ln w="38100">
            <a:solidFill>
              <a:schemeClr val="tx1">
                <a:lumMod val="75000"/>
              </a:schemeClr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7009602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bg2"/>
                </a:solidFill>
              </a:rPr>
              <a:t>   Ăn, uống an toàn giúp chúng ta khỏe mạnh và phòng tránh bệnh tật.</a:t>
            </a:r>
            <a:endParaRPr lang="en-US" sz="4000" dirty="0">
              <a:solidFill>
                <a:schemeClr val="bg2"/>
              </a:solidFill>
            </a:endParaRPr>
          </a:p>
        </p:txBody>
      </p:sp>
      <p:pic>
        <p:nvPicPr>
          <p:cNvPr id="1026" name="Picture 2" descr="Premium Vector | Happy cute kid boy eat healthy food">
            <a:extLst>
              <a:ext uri="{FF2B5EF4-FFF2-40B4-BE49-F238E27FC236}">
                <a16:creationId xmlns:a16="http://schemas.microsoft.com/office/drawing/2014/main" id="{6B9DEE08-B89F-6B41-8739-E793AC26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50" l="10000" r="90000">
                        <a14:foregroundMark x1="38350" y1="29500" x2="55700" y2="32000"/>
                        <a14:foregroundMark x1="58500" y1="71350" x2="58500" y2="75500"/>
                        <a14:foregroundMark x1="83200" y1="70150" x2="83000" y2="74150"/>
                        <a14:foregroundMark x1="26350" y1="71150" x2="26350" y2="76350"/>
                        <a14:foregroundMark x1="19500" y1="78850" x2="19500" y2="83000"/>
                        <a14:foregroundMark x1="83200" y1="88500" x2="83000" y2="87500"/>
                        <a14:foregroundMark x1="19000" y1="86500" x2="19000" y2="89650"/>
                        <a14:foregroundMark x1="83350" y1="90350" x2="83350" y2="90350"/>
                        <a14:foregroundMark x1="28850" y1="24650" x2="28850" y2="24650"/>
                        <a14:foregroundMark x1="25500" y1="25850" x2="25500" y2="25850"/>
                        <a14:foregroundMark x1="24200" y1="28850" x2="24200" y2="28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685" y="2626359"/>
            <a:ext cx="4241165" cy="424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do niño feliz come ensalada">
            <a:extLst>
              <a:ext uri="{FF2B5EF4-FFF2-40B4-BE49-F238E27FC236}">
                <a16:creationId xmlns:a16="http://schemas.microsoft.com/office/drawing/2014/main" id="{D19FD2E0-8AD2-C6F3-9BEB-87435885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0256" l="9744" r="89776">
                        <a14:foregroundMark x1="18051" y1="30511" x2="22843" y2="38179"/>
                        <a14:foregroundMark x1="19329" y1="20607" x2="19329" y2="20607"/>
                        <a14:foregroundMark x1="16454" y1="20607" x2="16454" y2="20607"/>
                        <a14:foregroundMark x1="13898" y1="22364" x2="13898" y2="22364"/>
                        <a14:foregroundMark x1="17252" y1="21086" x2="17252" y2="21086"/>
                        <a14:foregroundMark x1="38818" y1="90256" x2="40256" y2="89297"/>
                        <a14:foregroundMark x1="23163" y1="30831" x2="23163" y2="30831"/>
                        <a14:foregroundMark x1="51597" y1="9585" x2="51597" y2="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2776854"/>
            <a:ext cx="4455160" cy="44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1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e.com - One Drop of Water Amazing High Definition Microscopy Video 1080P_1080p">
            <a:hlinkClick r:id="" action="ppaction://media"/>
            <a:extLst>
              <a:ext uri="{FF2B5EF4-FFF2-40B4-BE49-F238E27FC236}">
                <a16:creationId xmlns:a16="http://schemas.microsoft.com/office/drawing/2014/main" id="{002759D7-AB92-C4EE-ABFB-617EF80FFB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259" end="488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  <p:sp>
        <p:nvSpPr>
          <p:cNvPr id="7" name="Google Shape;871;p50">
            <a:extLst>
              <a:ext uri="{FF2B5EF4-FFF2-40B4-BE49-F238E27FC236}">
                <a16:creationId xmlns:a16="http://schemas.microsoft.com/office/drawing/2014/main" id="{6586867B-DABA-350D-A5CA-ADBE06C96A0D}"/>
              </a:ext>
            </a:extLst>
          </p:cNvPr>
          <p:cNvSpPr txBox="1">
            <a:spLocks/>
          </p:cNvSpPr>
          <p:nvPr/>
        </p:nvSpPr>
        <p:spPr>
          <a:xfrm>
            <a:off x="2297268" y="186804"/>
            <a:ext cx="7567302" cy="985145"/>
          </a:xfrm>
          <a:prstGeom prst="roundRect">
            <a:avLst>
              <a:gd name="adj" fmla="val 35825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pPr algn="ctr"/>
            <a:r>
              <a:rPr lang="vi-VN" sz="4000">
                <a:solidFill>
                  <a:schemeClr val="bg2"/>
                </a:solidFill>
                <a:latin typeface="+mn-lt"/>
              </a:rPr>
              <a:t>Giọt nước lã dưới kính hiển vi</a:t>
            </a:r>
            <a:endParaRPr lang="en-US" sz="40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40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38"/>
          <p:cNvSpPr/>
          <p:nvPr/>
        </p:nvSpPr>
        <p:spPr>
          <a:xfrm>
            <a:off x="2032639" y="2675644"/>
            <a:ext cx="8102945" cy="164113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endParaRPr lang="en-US" sz="2400" dirty="0">
              <a:latin typeface="Raleway Black" pitchFamily="2" charset="0"/>
            </a:endParaRPr>
          </a:p>
        </p:txBody>
      </p:sp>
      <p:sp>
        <p:nvSpPr>
          <p:cNvPr id="849" name="Google Shape;849;p38"/>
          <p:cNvSpPr txBox="1">
            <a:spLocks noGrp="1"/>
          </p:cNvSpPr>
          <p:nvPr>
            <p:ph type="title"/>
          </p:nvPr>
        </p:nvSpPr>
        <p:spPr>
          <a:xfrm>
            <a:off x="2032639" y="2566622"/>
            <a:ext cx="8096560" cy="1692637"/>
          </a:xfrm>
          <a:prstGeom prst="rect">
            <a:avLst/>
          </a:prstGeom>
        </p:spPr>
        <p:txBody>
          <a:bodyPr spcFirstLastPara="1" wrap="square" lIns="121598" tIns="0" rIns="121598" bIns="0" anchor="b" anchorCtr="0">
            <a:noAutofit/>
          </a:bodyPr>
          <a:lstStyle/>
          <a:p>
            <a:pPr algn="ctr"/>
            <a:r>
              <a:rPr lang="vi-VN" sz="9600" dirty="0">
                <a:latin typeface="Raleway Black" pitchFamily="2" charset="0"/>
              </a:rPr>
              <a:t>THỰC HÀNH</a:t>
            </a:r>
          </a:p>
        </p:txBody>
      </p:sp>
      <p:sp>
        <p:nvSpPr>
          <p:cNvPr id="851" name="Google Shape;851;p38"/>
          <p:cNvSpPr/>
          <p:nvPr/>
        </p:nvSpPr>
        <p:spPr>
          <a:xfrm>
            <a:off x="2413122" y="678117"/>
            <a:ext cx="115076" cy="66453"/>
          </a:xfrm>
          <a:custGeom>
            <a:avLst/>
            <a:gdLst/>
            <a:ahLst/>
            <a:cxnLst/>
            <a:rect l="l" t="t" r="r" b="b"/>
            <a:pathLst>
              <a:path w="710" h="410" extrusionOk="0">
                <a:moveTo>
                  <a:pt x="520" y="1"/>
                </a:moveTo>
                <a:cubicBezTo>
                  <a:pt x="343" y="13"/>
                  <a:pt x="24" y="202"/>
                  <a:pt x="0" y="214"/>
                </a:cubicBezTo>
                <a:cubicBezTo>
                  <a:pt x="0" y="214"/>
                  <a:pt x="107" y="409"/>
                  <a:pt x="216" y="409"/>
                </a:cubicBezTo>
                <a:cubicBezTo>
                  <a:pt x="226" y="409"/>
                  <a:pt x="237" y="407"/>
                  <a:pt x="248" y="403"/>
                </a:cubicBezTo>
                <a:cubicBezTo>
                  <a:pt x="378" y="356"/>
                  <a:pt x="626" y="214"/>
                  <a:pt x="626" y="214"/>
                </a:cubicBezTo>
                <a:cubicBezTo>
                  <a:pt x="626" y="214"/>
                  <a:pt x="710" y="1"/>
                  <a:pt x="520" y="1"/>
                </a:cubicBezTo>
                <a:close/>
              </a:path>
            </a:pathLst>
          </a:custGeom>
          <a:solidFill>
            <a:srgbClr val="94464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52" name="Google Shape;852;p38"/>
          <p:cNvSpPr/>
          <p:nvPr/>
        </p:nvSpPr>
        <p:spPr>
          <a:xfrm>
            <a:off x="2543433" y="645864"/>
            <a:ext cx="249114" cy="121396"/>
          </a:xfrm>
          <a:custGeom>
            <a:avLst/>
            <a:gdLst/>
            <a:ahLst/>
            <a:cxnLst/>
            <a:rect l="l" t="t" r="r" b="b"/>
            <a:pathLst>
              <a:path w="1537" h="749" extrusionOk="0">
                <a:moveTo>
                  <a:pt x="341" y="0"/>
                </a:moveTo>
                <a:cubicBezTo>
                  <a:pt x="190" y="0"/>
                  <a:pt x="83" y="39"/>
                  <a:pt x="59" y="118"/>
                </a:cubicBezTo>
                <a:cubicBezTo>
                  <a:pt x="0" y="259"/>
                  <a:pt x="272" y="496"/>
                  <a:pt x="673" y="649"/>
                </a:cubicBezTo>
                <a:cubicBezTo>
                  <a:pt x="857" y="716"/>
                  <a:pt x="1036" y="749"/>
                  <a:pt x="1178" y="749"/>
                </a:cubicBezTo>
                <a:cubicBezTo>
                  <a:pt x="1338" y="749"/>
                  <a:pt x="1452" y="707"/>
                  <a:pt x="1477" y="625"/>
                </a:cubicBezTo>
                <a:cubicBezTo>
                  <a:pt x="1537" y="484"/>
                  <a:pt x="1265" y="247"/>
                  <a:pt x="863" y="105"/>
                </a:cubicBezTo>
                <a:cubicBezTo>
                  <a:pt x="672" y="36"/>
                  <a:pt x="486" y="0"/>
                  <a:pt x="3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53" name="Google Shape;853;p38"/>
          <p:cNvSpPr/>
          <p:nvPr/>
        </p:nvSpPr>
        <p:spPr>
          <a:xfrm>
            <a:off x="2617989" y="657209"/>
            <a:ext cx="27068" cy="65318"/>
          </a:xfrm>
          <a:custGeom>
            <a:avLst/>
            <a:gdLst/>
            <a:ahLst/>
            <a:cxnLst/>
            <a:rect l="l" t="t" r="r" b="b"/>
            <a:pathLst>
              <a:path w="167" h="403" extrusionOk="0">
                <a:moveTo>
                  <a:pt x="155" y="0"/>
                </a:moveTo>
                <a:cubicBezTo>
                  <a:pt x="143" y="0"/>
                  <a:pt x="131" y="0"/>
                  <a:pt x="131" y="12"/>
                </a:cubicBezTo>
                <a:lnTo>
                  <a:pt x="1" y="379"/>
                </a:lnTo>
                <a:cubicBezTo>
                  <a:pt x="1" y="390"/>
                  <a:pt x="1" y="402"/>
                  <a:pt x="13" y="402"/>
                </a:cubicBezTo>
                <a:cubicBezTo>
                  <a:pt x="24" y="402"/>
                  <a:pt x="24" y="402"/>
                  <a:pt x="24" y="390"/>
                </a:cubicBezTo>
                <a:lnTo>
                  <a:pt x="166" y="24"/>
                </a:lnTo>
                <a:cubicBezTo>
                  <a:pt x="166" y="12"/>
                  <a:pt x="166" y="12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854" name="Google Shape;854;p38"/>
          <p:cNvGrpSpPr/>
          <p:nvPr/>
        </p:nvGrpSpPr>
        <p:grpSpPr>
          <a:xfrm>
            <a:off x="149130" y="274184"/>
            <a:ext cx="3241236" cy="2454510"/>
            <a:chOff x="1431641" y="821762"/>
            <a:chExt cx="2436956" cy="1845448"/>
          </a:xfrm>
        </p:grpSpPr>
        <p:sp>
          <p:nvSpPr>
            <p:cNvPr id="855" name="Google Shape;855;p38"/>
            <p:cNvSpPr/>
            <p:nvPr/>
          </p:nvSpPr>
          <p:spPr>
            <a:xfrm>
              <a:off x="3337532" y="1161995"/>
              <a:ext cx="295389" cy="482931"/>
            </a:xfrm>
            <a:custGeom>
              <a:avLst/>
              <a:gdLst/>
              <a:ahLst/>
              <a:cxnLst/>
              <a:rect l="l" t="t" r="r" b="b"/>
              <a:pathLst>
                <a:path w="2424" h="3963" extrusionOk="0">
                  <a:moveTo>
                    <a:pt x="1269" y="1"/>
                  </a:moveTo>
                  <a:cubicBezTo>
                    <a:pt x="1190" y="1"/>
                    <a:pt x="1105" y="28"/>
                    <a:pt x="1017" y="85"/>
                  </a:cubicBezTo>
                  <a:cubicBezTo>
                    <a:pt x="0" y="723"/>
                    <a:pt x="2175" y="3963"/>
                    <a:pt x="2175" y="3963"/>
                  </a:cubicBezTo>
                  <a:cubicBezTo>
                    <a:pt x="2424" y="2842"/>
                    <a:pt x="2092" y="1"/>
                    <a:pt x="12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3602577" y="1644804"/>
              <a:ext cx="266020" cy="534112"/>
            </a:xfrm>
            <a:custGeom>
              <a:avLst/>
              <a:gdLst/>
              <a:ahLst/>
              <a:cxnLst/>
              <a:rect l="l" t="t" r="r" b="b"/>
              <a:pathLst>
                <a:path w="2183" h="4383" extrusionOk="0">
                  <a:moveTo>
                    <a:pt x="0" y="1"/>
                  </a:moveTo>
                  <a:cubicBezTo>
                    <a:pt x="0" y="1"/>
                    <a:pt x="60" y="4115"/>
                    <a:pt x="840" y="4339"/>
                  </a:cubicBezTo>
                  <a:cubicBezTo>
                    <a:pt x="939" y="4368"/>
                    <a:pt x="1027" y="4382"/>
                    <a:pt x="1105" y="4382"/>
                  </a:cubicBezTo>
                  <a:cubicBezTo>
                    <a:pt x="2182" y="4382"/>
                    <a:pt x="1312" y="169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3517641" y="1613121"/>
              <a:ext cx="132584" cy="95173"/>
            </a:xfrm>
            <a:custGeom>
              <a:avLst/>
              <a:gdLst/>
              <a:ahLst/>
              <a:cxnLst/>
              <a:rect l="l" t="t" r="r" b="b"/>
              <a:pathLst>
                <a:path w="1088" h="781" extrusionOk="0">
                  <a:moveTo>
                    <a:pt x="1005" y="0"/>
                  </a:moveTo>
                  <a:lnTo>
                    <a:pt x="82" y="35"/>
                  </a:lnTo>
                  <a:cubicBezTo>
                    <a:pt x="35" y="35"/>
                    <a:pt x="0" y="83"/>
                    <a:pt x="24" y="130"/>
                  </a:cubicBezTo>
                  <a:lnTo>
                    <a:pt x="260" y="745"/>
                  </a:lnTo>
                  <a:cubicBezTo>
                    <a:pt x="275" y="768"/>
                    <a:pt x="305" y="781"/>
                    <a:pt x="331" y="781"/>
                  </a:cubicBezTo>
                  <a:cubicBezTo>
                    <a:pt x="345" y="781"/>
                    <a:pt x="358" y="777"/>
                    <a:pt x="366" y="768"/>
                  </a:cubicBezTo>
                  <a:lnTo>
                    <a:pt x="1052" y="119"/>
                  </a:lnTo>
                  <a:cubicBezTo>
                    <a:pt x="1088" y="71"/>
                    <a:pt x="1064" y="0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3376405" y="1529281"/>
              <a:ext cx="229097" cy="325244"/>
            </a:xfrm>
            <a:custGeom>
              <a:avLst/>
              <a:gdLst/>
              <a:ahLst/>
              <a:cxnLst/>
              <a:rect l="l" t="t" r="r" b="b"/>
              <a:pathLst>
                <a:path w="1880" h="2669" extrusionOk="0">
                  <a:moveTo>
                    <a:pt x="1092" y="0"/>
                  </a:moveTo>
                  <a:cubicBezTo>
                    <a:pt x="1083" y="0"/>
                    <a:pt x="1074" y="1"/>
                    <a:pt x="1065" y="3"/>
                  </a:cubicBezTo>
                  <a:lnTo>
                    <a:pt x="107" y="298"/>
                  </a:lnTo>
                  <a:cubicBezTo>
                    <a:pt x="36" y="310"/>
                    <a:pt x="1" y="392"/>
                    <a:pt x="12" y="463"/>
                  </a:cubicBezTo>
                  <a:lnTo>
                    <a:pt x="650" y="2568"/>
                  </a:lnTo>
                  <a:cubicBezTo>
                    <a:pt x="670" y="2626"/>
                    <a:pt x="721" y="2668"/>
                    <a:pt x="778" y="2668"/>
                  </a:cubicBezTo>
                  <a:cubicBezTo>
                    <a:pt x="791" y="2668"/>
                    <a:pt x="803" y="2666"/>
                    <a:pt x="816" y="2662"/>
                  </a:cubicBezTo>
                  <a:lnTo>
                    <a:pt x="1774" y="2379"/>
                  </a:lnTo>
                  <a:cubicBezTo>
                    <a:pt x="1845" y="2355"/>
                    <a:pt x="1880" y="2284"/>
                    <a:pt x="1856" y="2213"/>
                  </a:cubicBezTo>
                  <a:lnTo>
                    <a:pt x="1230" y="97"/>
                  </a:lnTo>
                  <a:cubicBezTo>
                    <a:pt x="1210" y="36"/>
                    <a:pt x="1153" y="0"/>
                    <a:pt x="10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1431641" y="1943117"/>
              <a:ext cx="442352" cy="403357"/>
            </a:xfrm>
            <a:custGeom>
              <a:avLst/>
              <a:gdLst/>
              <a:ahLst/>
              <a:cxnLst/>
              <a:rect l="l" t="t" r="r" b="b"/>
              <a:pathLst>
                <a:path w="3630" h="3310" extrusionOk="0">
                  <a:moveTo>
                    <a:pt x="1526" y="1"/>
                  </a:moveTo>
                  <a:cubicBezTo>
                    <a:pt x="1333" y="1"/>
                    <a:pt x="1148" y="60"/>
                    <a:pt x="981" y="201"/>
                  </a:cubicBezTo>
                  <a:cubicBezTo>
                    <a:pt x="0" y="1028"/>
                    <a:pt x="1159" y="3309"/>
                    <a:pt x="1159" y="3309"/>
                  </a:cubicBezTo>
                  <a:lnTo>
                    <a:pt x="3629" y="1441"/>
                  </a:lnTo>
                  <a:cubicBezTo>
                    <a:pt x="3629" y="1441"/>
                    <a:pt x="2483" y="1"/>
                    <a:pt x="1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1519380" y="1449219"/>
              <a:ext cx="2103425" cy="975246"/>
            </a:xfrm>
            <a:custGeom>
              <a:avLst/>
              <a:gdLst/>
              <a:ahLst/>
              <a:cxnLst/>
              <a:rect l="l" t="t" r="r" b="b"/>
              <a:pathLst>
                <a:path w="17261" h="8003" extrusionOk="0">
                  <a:moveTo>
                    <a:pt x="14094" y="1"/>
                  </a:moveTo>
                  <a:cubicBezTo>
                    <a:pt x="13730" y="1"/>
                    <a:pt x="13319" y="45"/>
                    <a:pt x="12852" y="127"/>
                  </a:cubicBezTo>
                  <a:cubicBezTo>
                    <a:pt x="10629" y="518"/>
                    <a:pt x="1" y="6298"/>
                    <a:pt x="108" y="7516"/>
                  </a:cubicBezTo>
                  <a:cubicBezTo>
                    <a:pt x="136" y="7876"/>
                    <a:pt x="947" y="8002"/>
                    <a:pt x="2077" y="8002"/>
                  </a:cubicBezTo>
                  <a:cubicBezTo>
                    <a:pt x="4776" y="8002"/>
                    <a:pt x="9293" y="7280"/>
                    <a:pt x="9293" y="7280"/>
                  </a:cubicBezTo>
                  <a:cubicBezTo>
                    <a:pt x="17261" y="5707"/>
                    <a:pt x="17155" y="4159"/>
                    <a:pt x="16587" y="2184"/>
                  </a:cubicBezTo>
                  <a:cubicBezTo>
                    <a:pt x="16140" y="618"/>
                    <a:pt x="15449" y="1"/>
                    <a:pt x="140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144644" y="1513683"/>
              <a:ext cx="789531" cy="426754"/>
            </a:xfrm>
            <a:custGeom>
              <a:avLst/>
              <a:gdLst/>
              <a:ahLst/>
              <a:cxnLst/>
              <a:rect l="l" t="t" r="r" b="b"/>
              <a:pathLst>
                <a:path w="6479" h="3502" extrusionOk="0">
                  <a:moveTo>
                    <a:pt x="6479" y="0"/>
                  </a:moveTo>
                  <a:lnTo>
                    <a:pt x="6479" y="0"/>
                  </a:lnTo>
                  <a:cubicBezTo>
                    <a:pt x="4860" y="639"/>
                    <a:pt x="2294" y="1939"/>
                    <a:pt x="1" y="3252"/>
                  </a:cubicBezTo>
                  <a:cubicBezTo>
                    <a:pt x="303" y="3429"/>
                    <a:pt x="733" y="3502"/>
                    <a:pt x="1218" y="3502"/>
                  </a:cubicBezTo>
                  <a:cubicBezTo>
                    <a:pt x="2613" y="3502"/>
                    <a:pt x="4461" y="2898"/>
                    <a:pt x="5013" y="2424"/>
                  </a:cubicBezTo>
                  <a:cubicBezTo>
                    <a:pt x="5604" y="1904"/>
                    <a:pt x="6184" y="698"/>
                    <a:pt x="6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3264050" y="1506493"/>
              <a:ext cx="126856" cy="49110"/>
            </a:xfrm>
            <a:custGeom>
              <a:avLst/>
              <a:gdLst/>
              <a:ahLst/>
              <a:cxnLst/>
              <a:rect l="l" t="t" r="r" b="b"/>
              <a:pathLst>
                <a:path w="1041" h="403" extrusionOk="0">
                  <a:moveTo>
                    <a:pt x="24" y="1"/>
                  </a:moveTo>
                  <a:cubicBezTo>
                    <a:pt x="12" y="1"/>
                    <a:pt x="1" y="1"/>
                    <a:pt x="1" y="12"/>
                  </a:cubicBezTo>
                  <a:cubicBezTo>
                    <a:pt x="1" y="24"/>
                    <a:pt x="12" y="36"/>
                    <a:pt x="24" y="48"/>
                  </a:cubicBezTo>
                  <a:cubicBezTo>
                    <a:pt x="403" y="83"/>
                    <a:pt x="721" y="201"/>
                    <a:pt x="994" y="403"/>
                  </a:cubicBezTo>
                  <a:lnTo>
                    <a:pt x="1017" y="403"/>
                  </a:lnTo>
                  <a:cubicBezTo>
                    <a:pt x="1017" y="403"/>
                    <a:pt x="1029" y="403"/>
                    <a:pt x="1029" y="390"/>
                  </a:cubicBezTo>
                  <a:cubicBezTo>
                    <a:pt x="1041" y="390"/>
                    <a:pt x="1041" y="367"/>
                    <a:pt x="1029" y="367"/>
                  </a:cubicBezTo>
                  <a:cubicBezTo>
                    <a:pt x="745" y="166"/>
                    <a:pt x="414" y="36"/>
                    <a:pt x="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3134391" y="1505031"/>
              <a:ext cx="66414" cy="11577"/>
            </a:xfrm>
            <a:custGeom>
              <a:avLst/>
              <a:gdLst/>
              <a:ahLst/>
              <a:cxnLst/>
              <a:rect l="l" t="t" r="r" b="b"/>
              <a:pathLst>
                <a:path w="545" h="95" extrusionOk="0">
                  <a:moveTo>
                    <a:pt x="521" y="0"/>
                  </a:moveTo>
                  <a:cubicBezTo>
                    <a:pt x="367" y="13"/>
                    <a:pt x="201" y="24"/>
                    <a:pt x="24" y="48"/>
                  </a:cubicBezTo>
                  <a:cubicBezTo>
                    <a:pt x="12" y="48"/>
                    <a:pt x="1" y="60"/>
                    <a:pt x="12" y="71"/>
                  </a:cubicBezTo>
                  <a:cubicBezTo>
                    <a:pt x="12" y="84"/>
                    <a:pt x="24" y="95"/>
                    <a:pt x="24" y="95"/>
                  </a:cubicBezTo>
                  <a:lnTo>
                    <a:pt x="36" y="95"/>
                  </a:lnTo>
                  <a:cubicBezTo>
                    <a:pt x="213" y="71"/>
                    <a:pt x="379" y="48"/>
                    <a:pt x="521" y="48"/>
                  </a:cubicBezTo>
                  <a:cubicBezTo>
                    <a:pt x="544" y="48"/>
                    <a:pt x="544" y="36"/>
                    <a:pt x="544" y="24"/>
                  </a:cubicBezTo>
                  <a:cubicBezTo>
                    <a:pt x="544" y="13"/>
                    <a:pt x="532" y="0"/>
                    <a:pt x="5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2713730" y="953249"/>
              <a:ext cx="341452" cy="380569"/>
            </a:xfrm>
            <a:custGeom>
              <a:avLst/>
              <a:gdLst/>
              <a:ahLst/>
              <a:cxnLst/>
              <a:rect l="l" t="t" r="r" b="b"/>
              <a:pathLst>
                <a:path w="2802" h="3123" extrusionOk="0">
                  <a:moveTo>
                    <a:pt x="1476" y="0"/>
                  </a:moveTo>
                  <a:cubicBezTo>
                    <a:pt x="1259" y="0"/>
                    <a:pt x="1184" y="158"/>
                    <a:pt x="1206" y="545"/>
                  </a:cubicBezTo>
                  <a:cubicBezTo>
                    <a:pt x="1183" y="367"/>
                    <a:pt x="1123" y="48"/>
                    <a:pt x="910" y="48"/>
                  </a:cubicBezTo>
                  <a:cubicBezTo>
                    <a:pt x="639" y="48"/>
                    <a:pt x="627" y="273"/>
                    <a:pt x="674" y="521"/>
                  </a:cubicBezTo>
                  <a:lnTo>
                    <a:pt x="663" y="521"/>
                  </a:lnTo>
                  <a:cubicBezTo>
                    <a:pt x="615" y="391"/>
                    <a:pt x="544" y="273"/>
                    <a:pt x="414" y="261"/>
                  </a:cubicBezTo>
                  <a:cubicBezTo>
                    <a:pt x="406" y="261"/>
                    <a:pt x="399" y="260"/>
                    <a:pt x="391" y="260"/>
                  </a:cubicBezTo>
                  <a:cubicBezTo>
                    <a:pt x="117" y="260"/>
                    <a:pt x="76" y="688"/>
                    <a:pt x="248" y="1183"/>
                  </a:cubicBezTo>
                  <a:lnTo>
                    <a:pt x="248" y="1218"/>
                  </a:lnTo>
                  <a:cubicBezTo>
                    <a:pt x="242" y="1215"/>
                    <a:pt x="234" y="1214"/>
                    <a:pt x="226" y="1214"/>
                  </a:cubicBezTo>
                  <a:cubicBezTo>
                    <a:pt x="205" y="1214"/>
                    <a:pt x="183" y="1222"/>
                    <a:pt x="166" y="1231"/>
                  </a:cubicBezTo>
                  <a:cubicBezTo>
                    <a:pt x="1" y="1313"/>
                    <a:pt x="272" y="1774"/>
                    <a:pt x="272" y="1774"/>
                  </a:cubicBezTo>
                  <a:cubicBezTo>
                    <a:pt x="272" y="1774"/>
                    <a:pt x="261" y="2034"/>
                    <a:pt x="130" y="2413"/>
                  </a:cubicBezTo>
                  <a:lnTo>
                    <a:pt x="1963" y="3122"/>
                  </a:lnTo>
                  <a:cubicBezTo>
                    <a:pt x="1987" y="3075"/>
                    <a:pt x="2010" y="3039"/>
                    <a:pt x="2022" y="2992"/>
                  </a:cubicBezTo>
                  <a:cubicBezTo>
                    <a:pt x="2802" y="1218"/>
                    <a:pt x="2258" y="261"/>
                    <a:pt x="2045" y="178"/>
                  </a:cubicBezTo>
                  <a:cubicBezTo>
                    <a:pt x="2012" y="165"/>
                    <a:pt x="1982" y="160"/>
                    <a:pt x="1954" y="160"/>
                  </a:cubicBezTo>
                  <a:cubicBezTo>
                    <a:pt x="1802" y="160"/>
                    <a:pt x="1727" y="320"/>
                    <a:pt x="1727" y="320"/>
                  </a:cubicBezTo>
                  <a:lnTo>
                    <a:pt x="1727" y="332"/>
                  </a:lnTo>
                  <a:cubicBezTo>
                    <a:pt x="1679" y="167"/>
                    <a:pt x="1620" y="12"/>
                    <a:pt x="1502" y="1"/>
                  </a:cubicBezTo>
                  <a:cubicBezTo>
                    <a:pt x="1493" y="1"/>
                    <a:pt x="1484" y="0"/>
                    <a:pt x="1476" y="0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2509127" y="1227068"/>
              <a:ext cx="458315" cy="390439"/>
            </a:xfrm>
            <a:custGeom>
              <a:avLst/>
              <a:gdLst/>
              <a:ahLst/>
              <a:cxnLst/>
              <a:rect l="l" t="t" r="r" b="b"/>
              <a:pathLst>
                <a:path w="3761" h="3204" extrusionOk="0">
                  <a:moveTo>
                    <a:pt x="1857" y="0"/>
                  </a:moveTo>
                  <a:cubicBezTo>
                    <a:pt x="1798" y="224"/>
                    <a:pt x="1596" y="697"/>
                    <a:pt x="1573" y="733"/>
                  </a:cubicBezTo>
                  <a:cubicBezTo>
                    <a:pt x="1301" y="1301"/>
                    <a:pt x="829" y="1974"/>
                    <a:pt x="1" y="2589"/>
                  </a:cubicBezTo>
                  <a:lnTo>
                    <a:pt x="1301" y="3203"/>
                  </a:lnTo>
                  <a:cubicBezTo>
                    <a:pt x="1301" y="3203"/>
                    <a:pt x="2258" y="2814"/>
                    <a:pt x="3039" y="1856"/>
                  </a:cubicBezTo>
                  <a:lnTo>
                    <a:pt x="3051" y="1856"/>
                  </a:lnTo>
                  <a:cubicBezTo>
                    <a:pt x="3110" y="1785"/>
                    <a:pt x="3157" y="1703"/>
                    <a:pt x="3216" y="1632"/>
                  </a:cubicBezTo>
                  <a:lnTo>
                    <a:pt x="3216" y="1619"/>
                  </a:lnTo>
                  <a:cubicBezTo>
                    <a:pt x="3571" y="1111"/>
                    <a:pt x="3760" y="626"/>
                    <a:pt x="3760" y="626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2692039" y="1463355"/>
              <a:ext cx="155737" cy="165730"/>
            </a:xfrm>
            <a:custGeom>
              <a:avLst/>
              <a:gdLst/>
              <a:ahLst/>
              <a:cxnLst/>
              <a:rect l="l" t="t" r="r" b="b"/>
              <a:pathLst>
                <a:path w="1278" h="1360" extrusionOk="0">
                  <a:moveTo>
                    <a:pt x="568" y="0"/>
                  </a:moveTo>
                  <a:lnTo>
                    <a:pt x="557" y="508"/>
                  </a:lnTo>
                  <a:lnTo>
                    <a:pt x="1" y="295"/>
                  </a:lnTo>
                  <a:lnTo>
                    <a:pt x="439" y="697"/>
                  </a:lnTo>
                  <a:lnTo>
                    <a:pt x="143" y="946"/>
                  </a:lnTo>
                  <a:lnTo>
                    <a:pt x="545" y="828"/>
                  </a:lnTo>
                  <a:lnTo>
                    <a:pt x="616" y="1359"/>
                  </a:lnTo>
                  <a:lnTo>
                    <a:pt x="757" y="886"/>
                  </a:lnTo>
                  <a:lnTo>
                    <a:pt x="1172" y="1217"/>
                  </a:lnTo>
                  <a:lnTo>
                    <a:pt x="1172" y="1217"/>
                  </a:lnTo>
                  <a:lnTo>
                    <a:pt x="912" y="768"/>
                  </a:lnTo>
                  <a:lnTo>
                    <a:pt x="1278" y="662"/>
                  </a:lnTo>
                  <a:lnTo>
                    <a:pt x="899" y="591"/>
                  </a:lnTo>
                  <a:lnTo>
                    <a:pt x="1112" y="142"/>
                  </a:lnTo>
                  <a:lnTo>
                    <a:pt x="710" y="484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7" name="Google Shape;867;p38"/>
            <p:cNvSpPr/>
            <p:nvPr/>
          </p:nvSpPr>
          <p:spPr>
            <a:xfrm>
              <a:off x="2608565" y="1284708"/>
              <a:ext cx="155615" cy="167192"/>
            </a:xfrm>
            <a:custGeom>
              <a:avLst/>
              <a:gdLst/>
              <a:ahLst/>
              <a:cxnLst/>
              <a:rect l="l" t="t" r="r" b="b"/>
              <a:pathLst>
                <a:path w="1277" h="1372" extrusionOk="0">
                  <a:moveTo>
                    <a:pt x="568" y="0"/>
                  </a:moveTo>
                  <a:lnTo>
                    <a:pt x="568" y="520"/>
                  </a:lnTo>
                  <a:lnTo>
                    <a:pt x="0" y="307"/>
                  </a:lnTo>
                  <a:lnTo>
                    <a:pt x="438" y="697"/>
                  </a:lnTo>
                  <a:lnTo>
                    <a:pt x="142" y="957"/>
                  </a:lnTo>
                  <a:lnTo>
                    <a:pt x="142" y="957"/>
                  </a:lnTo>
                  <a:lnTo>
                    <a:pt x="544" y="839"/>
                  </a:lnTo>
                  <a:lnTo>
                    <a:pt x="615" y="1371"/>
                  </a:lnTo>
                  <a:lnTo>
                    <a:pt x="757" y="886"/>
                  </a:lnTo>
                  <a:lnTo>
                    <a:pt x="1182" y="1217"/>
                  </a:lnTo>
                  <a:lnTo>
                    <a:pt x="1182" y="1217"/>
                  </a:lnTo>
                  <a:lnTo>
                    <a:pt x="911" y="780"/>
                  </a:lnTo>
                  <a:lnTo>
                    <a:pt x="1277" y="662"/>
                  </a:lnTo>
                  <a:lnTo>
                    <a:pt x="899" y="603"/>
                  </a:lnTo>
                  <a:lnTo>
                    <a:pt x="1111" y="142"/>
                  </a:lnTo>
                  <a:lnTo>
                    <a:pt x="722" y="497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2840465" y="1319194"/>
              <a:ext cx="155737" cy="167314"/>
            </a:xfrm>
            <a:custGeom>
              <a:avLst/>
              <a:gdLst/>
              <a:ahLst/>
              <a:cxnLst/>
              <a:rect l="l" t="t" r="r" b="b"/>
              <a:pathLst>
                <a:path w="1278" h="1373" extrusionOk="0">
                  <a:moveTo>
                    <a:pt x="568" y="1"/>
                  </a:moveTo>
                  <a:lnTo>
                    <a:pt x="556" y="521"/>
                  </a:lnTo>
                  <a:lnTo>
                    <a:pt x="1" y="308"/>
                  </a:lnTo>
                  <a:lnTo>
                    <a:pt x="438" y="698"/>
                  </a:lnTo>
                  <a:lnTo>
                    <a:pt x="143" y="958"/>
                  </a:lnTo>
                  <a:lnTo>
                    <a:pt x="532" y="840"/>
                  </a:lnTo>
                  <a:lnTo>
                    <a:pt x="616" y="1372"/>
                  </a:lnTo>
                  <a:lnTo>
                    <a:pt x="758" y="887"/>
                  </a:lnTo>
                  <a:lnTo>
                    <a:pt x="1171" y="1218"/>
                  </a:lnTo>
                  <a:lnTo>
                    <a:pt x="911" y="781"/>
                  </a:lnTo>
                  <a:lnTo>
                    <a:pt x="1278" y="663"/>
                  </a:lnTo>
                  <a:lnTo>
                    <a:pt x="899" y="603"/>
                  </a:lnTo>
                  <a:lnTo>
                    <a:pt x="1112" y="143"/>
                  </a:lnTo>
                  <a:lnTo>
                    <a:pt x="1112" y="143"/>
                  </a:lnTo>
                  <a:lnTo>
                    <a:pt x="710" y="497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2313298" y="1478465"/>
              <a:ext cx="524485" cy="486221"/>
            </a:xfrm>
            <a:custGeom>
              <a:avLst/>
              <a:gdLst/>
              <a:ahLst/>
              <a:cxnLst/>
              <a:rect l="l" t="t" r="r" b="b"/>
              <a:pathLst>
                <a:path w="4304" h="3990" extrusionOk="0">
                  <a:moveTo>
                    <a:pt x="1773" y="0"/>
                  </a:moveTo>
                  <a:cubicBezTo>
                    <a:pt x="1483" y="0"/>
                    <a:pt x="946" y="377"/>
                    <a:pt x="662" y="987"/>
                  </a:cubicBezTo>
                  <a:cubicBezTo>
                    <a:pt x="379" y="1602"/>
                    <a:pt x="0" y="3092"/>
                    <a:pt x="260" y="3990"/>
                  </a:cubicBezTo>
                  <a:cubicBezTo>
                    <a:pt x="1159" y="3812"/>
                    <a:pt x="2979" y="3304"/>
                    <a:pt x="4303" y="2051"/>
                  </a:cubicBezTo>
                  <a:cubicBezTo>
                    <a:pt x="4280" y="2015"/>
                    <a:pt x="4267" y="1980"/>
                    <a:pt x="4244" y="1957"/>
                  </a:cubicBezTo>
                  <a:cubicBezTo>
                    <a:pt x="3263" y="549"/>
                    <a:pt x="1868" y="18"/>
                    <a:pt x="1868" y="18"/>
                  </a:cubicBezTo>
                  <a:cubicBezTo>
                    <a:pt x="1841" y="6"/>
                    <a:pt x="1809" y="0"/>
                    <a:pt x="17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2637324" y="1666373"/>
              <a:ext cx="155737" cy="167192"/>
            </a:xfrm>
            <a:custGeom>
              <a:avLst/>
              <a:gdLst/>
              <a:ahLst/>
              <a:cxnLst/>
              <a:rect l="l" t="t" r="r" b="b"/>
              <a:pathLst>
                <a:path w="1278" h="1372" extrusionOk="0">
                  <a:moveTo>
                    <a:pt x="568" y="0"/>
                  </a:moveTo>
                  <a:lnTo>
                    <a:pt x="557" y="521"/>
                  </a:lnTo>
                  <a:lnTo>
                    <a:pt x="1" y="308"/>
                  </a:lnTo>
                  <a:lnTo>
                    <a:pt x="439" y="698"/>
                  </a:lnTo>
                  <a:lnTo>
                    <a:pt x="143" y="958"/>
                  </a:lnTo>
                  <a:lnTo>
                    <a:pt x="143" y="958"/>
                  </a:lnTo>
                  <a:lnTo>
                    <a:pt x="544" y="840"/>
                  </a:lnTo>
                  <a:lnTo>
                    <a:pt x="615" y="1372"/>
                  </a:lnTo>
                  <a:lnTo>
                    <a:pt x="757" y="888"/>
                  </a:lnTo>
                  <a:lnTo>
                    <a:pt x="1171" y="1219"/>
                  </a:lnTo>
                  <a:lnTo>
                    <a:pt x="911" y="781"/>
                  </a:lnTo>
                  <a:lnTo>
                    <a:pt x="1277" y="662"/>
                  </a:lnTo>
                  <a:lnTo>
                    <a:pt x="899" y="591"/>
                  </a:lnTo>
                  <a:lnTo>
                    <a:pt x="1112" y="142"/>
                  </a:lnTo>
                  <a:lnTo>
                    <a:pt x="710" y="486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2546660" y="1484802"/>
              <a:ext cx="155737" cy="165851"/>
            </a:xfrm>
            <a:custGeom>
              <a:avLst/>
              <a:gdLst/>
              <a:ahLst/>
              <a:cxnLst/>
              <a:rect l="l" t="t" r="r" b="b"/>
              <a:pathLst>
                <a:path w="1278" h="1361" extrusionOk="0">
                  <a:moveTo>
                    <a:pt x="568" y="1"/>
                  </a:moveTo>
                  <a:lnTo>
                    <a:pt x="555" y="510"/>
                  </a:lnTo>
                  <a:lnTo>
                    <a:pt x="0" y="297"/>
                  </a:lnTo>
                  <a:lnTo>
                    <a:pt x="437" y="699"/>
                  </a:lnTo>
                  <a:lnTo>
                    <a:pt x="142" y="947"/>
                  </a:lnTo>
                  <a:lnTo>
                    <a:pt x="544" y="828"/>
                  </a:lnTo>
                  <a:lnTo>
                    <a:pt x="615" y="1361"/>
                  </a:lnTo>
                  <a:lnTo>
                    <a:pt x="757" y="876"/>
                  </a:lnTo>
                  <a:lnTo>
                    <a:pt x="1170" y="1219"/>
                  </a:lnTo>
                  <a:lnTo>
                    <a:pt x="910" y="770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31"/>
                  </a:lnTo>
                  <a:lnTo>
                    <a:pt x="1112" y="131"/>
                  </a:lnTo>
                  <a:lnTo>
                    <a:pt x="710" y="486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2" name="Google Shape;872;p38"/>
            <p:cNvSpPr/>
            <p:nvPr/>
          </p:nvSpPr>
          <p:spPr>
            <a:xfrm>
              <a:off x="2419926" y="1630425"/>
              <a:ext cx="155615" cy="167192"/>
            </a:xfrm>
            <a:custGeom>
              <a:avLst/>
              <a:gdLst/>
              <a:ahLst/>
              <a:cxnLst/>
              <a:rect l="l" t="t" r="r" b="b"/>
              <a:pathLst>
                <a:path w="1277" h="1372" extrusionOk="0">
                  <a:moveTo>
                    <a:pt x="567" y="0"/>
                  </a:moveTo>
                  <a:lnTo>
                    <a:pt x="555" y="520"/>
                  </a:lnTo>
                  <a:lnTo>
                    <a:pt x="0" y="308"/>
                  </a:lnTo>
                  <a:lnTo>
                    <a:pt x="437" y="697"/>
                  </a:lnTo>
                  <a:lnTo>
                    <a:pt x="142" y="957"/>
                  </a:lnTo>
                  <a:lnTo>
                    <a:pt x="544" y="839"/>
                  </a:lnTo>
                  <a:lnTo>
                    <a:pt x="615" y="1372"/>
                  </a:lnTo>
                  <a:lnTo>
                    <a:pt x="757" y="886"/>
                  </a:lnTo>
                  <a:lnTo>
                    <a:pt x="1182" y="1218"/>
                  </a:lnTo>
                  <a:lnTo>
                    <a:pt x="910" y="781"/>
                  </a:lnTo>
                  <a:lnTo>
                    <a:pt x="1277" y="662"/>
                  </a:lnTo>
                  <a:lnTo>
                    <a:pt x="898" y="591"/>
                  </a:lnTo>
                  <a:lnTo>
                    <a:pt x="1111" y="142"/>
                  </a:lnTo>
                  <a:lnTo>
                    <a:pt x="709" y="485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3" name="Google Shape;873;p38"/>
            <p:cNvSpPr/>
            <p:nvPr/>
          </p:nvSpPr>
          <p:spPr>
            <a:xfrm>
              <a:off x="2293069" y="1770076"/>
              <a:ext cx="155737" cy="165851"/>
            </a:xfrm>
            <a:custGeom>
              <a:avLst/>
              <a:gdLst/>
              <a:ahLst/>
              <a:cxnLst/>
              <a:rect l="l" t="t" r="r" b="b"/>
              <a:pathLst>
                <a:path w="1278" h="1361" extrusionOk="0">
                  <a:moveTo>
                    <a:pt x="568" y="1"/>
                  </a:moveTo>
                  <a:lnTo>
                    <a:pt x="556" y="509"/>
                  </a:lnTo>
                  <a:lnTo>
                    <a:pt x="1" y="297"/>
                  </a:lnTo>
                  <a:lnTo>
                    <a:pt x="438" y="686"/>
                  </a:lnTo>
                  <a:lnTo>
                    <a:pt x="143" y="946"/>
                  </a:lnTo>
                  <a:lnTo>
                    <a:pt x="143" y="946"/>
                  </a:lnTo>
                  <a:lnTo>
                    <a:pt x="545" y="828"/>
                  </a:lnTo>
                  <a:lnTo>
                    <a:pt x="615" y="1361"/>
                  </a:lnTo>
                  <a:lnTo>
                    <a:pt x="757" y="875"/>
                  </a:lnTo>
                  <a:lnTo>
                    <a:pt x="1183" y="1219"/>
                  </a:lnTo>
                  <a:lnTo>
                    <a:pt x="911" y="769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31"/>
                  </a:lnTo>
                  <a:lnTo>
                    <a:pt x="721" y="486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4" name="Google Shape;874;p38"/>
            <p:cNvSpPr/>
            <p:nvPr/>
          </p:nvSpPr>
          <p:spPr>
            <a:xfrm>
              <a:off x="2437108" y="1483218"/>
              <a:ext cx="648417" cy="517539"/>
            </a:xfrm>
            <a:custGeom>
              <a:avLst/>
              <a:gdLst/>
              <a:ahLst/>
              <a:cxnLst/>
              <a:rect l="l" t="t" r="r" b="b"/>
              <a:pathLst>
                <a:path w="5321" h="4247" extrusionOk="0">
                  <a:moveTo>
                    <a:pt x="4398" y="0"/>
                  </a:moveTo>
                  <a:cubicBezTo>
                    <a:pt x="4184" y="0"/>
                    <a:pt x="3609" y="181"/>
                    <a:pt x="3464" y="581"/>
                  </a:cubicBezTo>
                  <a:cubicBezTo>
                    <a:pt x="3322" y="1007"/>
                    <a:pt x="2413" y="2840"/>
                    <a:pt x="249" y="3584"/>
                  </a:cubicBezTo>
                  <a:lnTo>
                    <a:pt x="1" y="4246"/>
                  </a:lnTo>
                  <a:cubicBezTo>
                    <a:pt x="1" y="4246"/>
                    <a:pt x="2767" y="3833"/>
                    <a:pt x="4044" y="2094"/>
                  </a:cubicBezTo>
                  <a:cubicBezTo>
                    <a:pt x="5321" y="357"/>
                    <a:pt x="4623" y="26"/>
                    <a:pt x="4434" y="3"/>
                  </a:cubicBezTo>
                  <a:cubicBezTo>
                    <a:pt x="4423" y="1"/>
                    <a:pt x="4411" y="0"/>
                    <a:pt x="4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5" name="Google Shape;875;p38"/>
            <p:cNvSpPr/>
            <p:nvPr/>
          </p:nvSpPr>
          <p:spPr>
            <a:xfrm>
              <a:off x="2968661" y="1564133"/>
              <a:ext cx="21813" cy="46185"/>
            </a:xfrm>
            <a:custGeom>
              <a:avLst/>
              <a:gdLst/>
              <a:ahLst/>
              <a:cxnLst/>
              <a:rect l="l" t="t" r="r" b="b"/>
              <a:pathLst>
                <a:path w="179" h="379" extrusionOk="0">
                  <a:moveTo>
                    <a:pt x="155" y="1"/>
                  </a:moveTo>
                  <a:cubicBezTo>
                    <a:pt x="143" y="1"/>
                    <a:pt x="131" y="12"/>
                    <a:pt x="131" y="24"/>
                  </a:cubicBezTo>
                  <a:cubicBezTo>
                    <a:pt x="95" y="119"/>
                    <a:pt x="60" y="237"/>
                    <a:pt x="1" y="355"/>
                  </a:cubicBezTo>
                  <a:cubicBezTo>
                    <a:pt x="1" y="367"/>
                    <a:pt x="1" y="379"/>
                    <a:pt x="13" y="379"/>
                  </a:cubicBezTo>
                  <a:lnTo>
                    <a:pt x="24" y="379"/>
                  </a:lnTo>
                  <a:cubicBezTo>
                    <a:pt x="37" y="379"/>
                    <a:pt x="37" y="379"/>
                    <a:pt x="48" y="367"/>
                  </a:cubicBezTo>
                  <a:cubicBezTo>
                    <a:pt x="95" y="248"/>
                    <a:pt x="143" y="142"/>
                    <a:pt x="178" y="36"/>
                  </a:cubicBezTo>
                  <a:cubicBezTo>
                    <a:pt x="178" y="24"/>
                    <a:pt x="166" y="12"/>
                    <a:pt x="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6" name="Google Shape;876;p38"/>
            <p:cNvSpPr/>
            <p:nvPr/>
          </p:nvSpPr>
          <p:spPr>
            <a:xfrm>
              <a:off x="2777097" y="1645657"/>
              <a:ext cx="175966" cy="193757"/>
            </a:xfrm>
            <a:custGeom>
              <a:avLst/>
              <a:gdLst/>
              <a:ahLst/>
              <a:cxnLst/>
              <a:rect l="l" t="t" r="r" b="b"/>
              <a:pathLst>
                <a:path w="1444" h="1590" extrusionOk="0">
                  <a:moveTo>
                    <a:pt x="1421" y="0"/>
                  </a:moveTo>
                  <a:cubicBezTo>
                    <a:pt x="1413" y="0"/>
                    <a:pt x="1407" y="8"/>
                    <a:pt x="1407" y="17"/>
                  </a:cubicBezTo>
                  <a:cubicBezTo>
                    <a:pt x="1301" y="194"/>
                    <a:pt x="1159" y="395"/>
                    <a:pt x="1005" y="596"/>
                  </a:cubicBezTo>
                  <a:cubicBezTo>
                    <a:pt x="757" y="951"/>
                    <a:pt x="426" y="1270"/>
                    <a:pt x="12" y="1554"/>
                  </a:cubicBezTo>
                  <a:cubicBezTo>
                    <a:pt x="12" y="1554"/>
                    <a:pt x="1" y="1565"/>
                    <a:pt x="12" y="1578"/>
                  </a:cubicBezTo>
                  <a:cubicBezTo>
                    <a:pt x="12" y="1589"/>
                    <a:pt x="24" y="1589"/>
                    <a:pt x="24" y="1589"/>
                  </a:cubicBezTo>
                  <a:lnTo>
                    <a:pt x="48" y="1589"/>
                  </a:lnTo>
                  <a:cubicBezTo>
                    <a:pt x="450" y="1305"/>
                    <a:pt x="792" y="974"/>
                    <a:pt x="1041" y="632"/>
                  </a:cubicBezTo>
                  <a:cubicBezTo>
                    <a:pt x="1207" y="419"/>
                    <a:pt x="1336" y="218"/>
                    <a:pt x="1443" y="41"/>
                  </a:cubicBezTo>
                  <a:cubicBezTo>
                    <a:pt x="1443" y="29"/>
                    <a:pt x="1443" y="5"/>
                    <a:pt x="1431" y="5"/>
                  </a:cubicBezTo>
                  <a:cubicBezTo>
                    <a:pt x="1427" y="2"/>
                    <a:pt x="1424" y="0"/>
                    <a:pt x="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7" name="Google Shape;877;p38"/>
            <p:cNvSpPr/>
            <p:nvPr/>
          </p:nvSpPr>
          <p:spPr>
            <a:xfrm>
              <a:off x="2393970" y="1999782"/>
              <a:ext cx="582125" cy="667427"/>
            </a:xfrm>
            <a:custGeom>
              <a:avLst/>
              <a:gdLst/>
              <a:ahLst/>
              <a:cxnLst/>
              <a:rect l="l" t="t" r="r" b="b"/>
              <a:pathLst>
                <a:path w="4777" h="5477" extrusionOk="0">
                  <a:moveTo>
                    <a:pt x="3546" y="0"/>
                  </a:moveTo>
                  <a:cubicBezTo>
                    <a:pt x="1990" y="0"/>
                    <a:pt x="674" y="1047"/>
                    <a:pt x="674" y="1047"/>
                  </a:cubicBezTo>
                  <a:cubicBezTo>
                    <a:pt x="674" y="1047"/>
                    <a:pt x="0" y="3282"/>
                    <a:pt x="224" y="4310"/>
                  </a:cubicBezTo>
                  <a:cubicBezTo>
                    <a:pt x="371" y="4982"/>
                    <a:pt x="1031" y="5477"/>
                    <a:pt x="1785" y="5477"/>
                  </a:cubicBezTo>
                  <a:cubicBezTo>
                    <a:pt x="2185" y="5477"/>
                    <a:pt x="2613" y="5337"/>
                    <a:pt x="3003" y="5008"/>
                  </a:cubicBezTo>
                  <a:cubicBezTo>
                    <a:pt x="4114" y="4074"/>
                    <a:pt x="4776" y="243"/>
                    <a:pt x="4776" y="243"/>
                  </a:cubicBezTo>
                  <a:cubicBezTo>
                    <a:pt x="4363" y="69"/>
                    <a:pt x="3947" y="0"/>
                    <a:pt x="3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8" name="Google Shape;878;p38"/>
            <p:cNvSpPr/>
            <p:nvPr/>
          </p:nvSpPr>
          <p:spPr>
            <a:xfrm>
              <a:off x="1807579" y="1540126"/>
              <a:ext cx="573473" cy="321954"/>
            </a:xfrm>
            <a:custGeom>
              <a:avLst/>
              <a:gdLst/>
              <a:ahLst/>
              <a:cxnLst/>
              <a:rect l="l" t="t" r="r" b="b"/>
              <a:pathLst>
                <a:path w="4706" h="2642" extrusionOk="0">
                  <a:moveTo>
                    <a:pt x="4038" y="1"/>
                  </a:moveTo>
                  <a:cubicBezTo>
                    <a:pt x="3728" y="1"/>
                    <a:pt x="3330" y="99"/>
                    <a:pt x="2979" y="292"/>
                  </a:cubicBezTo>
                  <a:cubicBezTo>
                    <a:pt x="2470" y="578"/>
                    <a:pt x="1856" y="636"/>
                    <a:pt x="1462" y="636"/>
                  </a:cubicBezTo>
                  <a:cubicBezTo>
                    <a:pt x="1417" y="636"/>
                    <a:pt x="1375" y="636"/>
                    <a:pt x="1337" y="634"/>
                  </a:cubicBezTo>
                  <a:cubicBezTo>
                    <a:pt x="1203" y="631"/>
                    <a:pt x="1081" y="623"/>
                    <a:pt x="965" y="623"/>
                  </a:cubicBezTo>
                  <a:cubicBezTo>
                    <a:pt x="741" y="623"/>
                    <a:pt x="542" y="652"/>
                    <a:pt x="331" y="800"/>
                  </a:cubicBezTo>
                  <a:cubicBezTo>
                    <a:pt x="0" y="1025"/>
                    <a:pt x="71" y="2018"/>
                    <a:pt x="556" y="2491"/>
                  </a:cubicBezTo>
                  <a:cubicBezTo>
                    <a:pt x="670" y="2600"/>
                    <a:pt x="841" y="2641"/>
                    <a:pt x="1035" y="2641"/>
                  </a:cubicBezTo>
                  <a:cubicBezTo>
                    <a:pt x="1688" y="2641"/>
                    <a:pt x="2613" y="2171"/>
                    <a:pt x="2613" y="2171"/>
                  </a:cubicBezTo>
                  <a:cubicBezTo>
                    <a:pt x="3252" y="2018"/>
                    <a:pt x="3606" y="1001"/>
                    <a:pt x="3937" y="812"/>
                  </a:cubicBezTo>
                  <a:cubicBezTo>
                    <a:pt x="4256" y="611"/>
                    <a:pt x="4705" y="327"/>
                    <a:pt x="4493" y="127"/>
                  </a:cubicBezTo>
                  <a:cubicBezTo>
                    <a:pt x="4404" y="43"/>
                    <a:pt x="4240" y="1"/>
                    <a:pt x="4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9" name="Google Shape;879;p38"/>
            <p:cNvSpPr/>
            <p:nvPr/>
          </p:nvSpPr>
          <p:spPr>
            <a:xfrm>
              <a:off x="1827686" y="1595816"/>
              <a:ext cx="586512" cy="533869"/>
            </a:xfrm>
            <a:custGeom>
              <a:avLst/>
              <a:gdLst/>
              <a:ahLst/>
              <a:cxnLst/>
              <a:rect l="l" t="t" r="r" b="b"/>
              <a:pathLst>
                <a:path w="4813" h="4381" extrusionOk="0">
                  <a:moveTo>
                    <a:pt x="4245" y="1"/>
                  </a:moveTo>
                  <a:cubicBezTo>
                    <a:pt x="4245" y="1"/>
                    <a:pt x="3016" y="59"/>
                    <a:pt x="2330" y="970"/>
                  </a:cubicBezTo>
                  <a:cubicBezTo>
                    <a:pt x="1632" y="1892"/>
                    <a:pt x="1987" y="1998"/>
                    <a:pt x="1337" y="2400"/>
                  </a:cubicBezTo>
                  <a:cubicBezTo>
                    <a:pt x="675" y="2802"/>
                    <a:pt x="1" y="2944"/>
                    <a:pt x="686" y="3902"/>
                  </a:cubicBezTo>
                  <a:cubicBezTo>
                    <a:pt x="940" y="4250"/>
                    <a:pt x="1228" y="4381"/>
                    <a:pt x="1510" y="4381"/>
                  </a:cubicBezTo>
                  <a:cubicBezTo>
                    <a:pt x="2002" y="4381"/>
                    <a:pt x="2475" y="3980"/>
                    <a:pt x="2708" y="3642"/>
                  </a:cubicBezTo>
                  <a:cubicBezTo>
                    <a:pt x="3063" y="3109"/>
                    <a:pt x="3205" y="2518"/>
                    <a:pt x="3453" y="1868"/>
                  </a:cubicBezTo>
                  <a:cubicBezTo>
                    <a:pt x="3701" y="1218"/>
                    <a:pt x="3831" y="710"/>
                    <a:pt x="4316" y="450"/>
                  </a:cubicBezTo>
                  <a:cubicBezTo>
                    <a:pt x="4813" y="190"/>
                    <a:pt x="4245" y="1"/>
                    <a:pt x="4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0" name="Google Shape;880;p38"/>
            <p:cNvSpPr/>
            <p:nvPr/>
          </p:nvSpPr>
          <p:spPr>
            <a:xfrm>
              <a:off x="2379590" y="1796520"/>
              <a:ext cx="270895" cy="295023"/>
            </a:xfrm>
            <a:custGeom>
              <a:avLst/>
              <a:gdLst/>
              <a:ahLst/>
              <a:cxnLst/>
              <a:rect l="l" t="t" r="r" b="b"/>
              <a:pathLst>
                <a:path w="2223" h="2421" extrusionOk="0">
                  <a:moveTo>
                    <a:pt x="1372" y="0"/>
                  </a:moveTo>
                  <a:cubicBezTo>
                    <a:pt x="1284" y="0"/>
                    <a:pt x="1169" y="24"/>
                    <a:pt x="1017" y="67"/>
                  </a:cubicBezTo>
                  <a:cubicBezTo>
                    <a:pt x="815" y="138"/>
                    <a:pt x="437" y="363"/>
                    <a:pt x="166" y="411"/>
                  </a:cubicBezTo>
                  <a:cubicBezTo>
                    <a:pt x="82" y="600"/>
                    <a:pt x="0" y="871"/>
                    <a:pt x="24" y="1202"/>
                  </a:cubicBezTo>
                  <a:cubicBezTo>
                    <a:pt x="59" y="1651"/>
                    <a:pt x="201" y="2137"/>
                    <a:pt x="390" y="2420"/>
                  </a:cubicBezTo>
                  <a:cubicBezTo>
                    <a:pt x="1324" y="2160"/>
                    <a:pt x="2175" y="1439"/>
                    <a:pt x="2128" y="1167"/>
                  </a:cubicBezTo>
                  <a:cubicBezTo>
                    <a:pt x="2116" y="1073"/>
                    <a:pt x="2068" y="1013"/>
                    <a:pt x="2010" y="989"/>
                  </a:cubicBezTo>
                  <a:cubicBezTo>
                    <a:pt x="2010" y="989"/>
                    <a:pt x="2223" y="742"/>
                    <a:pt x="2021" y="540"/>
                  </a:cubicBezTo>
                  <a:cubicBezTo>
                    <a:pt x="1997" y="505"/>
                    <a:pt x="1950" y="493"/>
                    <a:pt x="1903" y="482"/>
                  </a:cubicBezTo>
                  <a:cubicBezTo>
                    <a:pt x="1903" y="482"/>
                    <a:pt x="1997" y="292"/>
                    <a:pt x="1726" y="162"/>
                  </a:cubicBezTo>
                  <a:cubicBezTo>
                    <a:pt x="1690" y="151"/>
                    <a:pt x="1643" y="138"/>
                    <a:pt x="1595" y="138"/>
                  </a:cubicBezTo>
                  <a:lnTo>
                    <a:pt x="1595" y="103"/>
                  </a:lnTo>
                  <a:cubicBezTo>
                    <a:pt x="1544" y="33"/>
                    <a:pt x="1476" y="0"/>
                    <a:pt x="1372" y="0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2121612" y="1588627"/>
              <a:ext cx="319883" cy="514615"/>
            </a:xfrm>
            <a:custGeom>
              <a:avLst/>
              <a:gdLst/>
              <a:ahLst/>
              <a:cxnLst/>
              <a:rect l="l" t="t" r="r" b="b"/>
              <a:pathLst>
                <a:path w="2625" h="4223" extrusionOk="0">
                  <a:moveTo>
                    <a:pt x="2176" y="0"/>
                  </a:moveTo>
                  <a:cubicBezTo>
                    <a:pt x="2176" y="0"/>
                    <a:pt x="580" y="816"/>
                    <a:pt x="296" y="2033"/>
                  </a:cubicBezTo>
                  <a:cubicBezTo>
                    <a:pt x="0" y="3239"/>
                    <a:pt x="615" y="4197"/>
                    <a:pt x="1786" y="4221"/>
                  </a:cubicBezTo>
                  <a:cubicBezTo>
                    <a:pt x="1811" y="4222"/>
                    <a:pt x="1836" y="4223"/>
                    <a:pt x="1861" y="4223"/>
                  </a:cubicBezTo>
                  <a:cubicBezTo>
                    <a:pt x="2084" y="4223"/>
                    <a:pt x="2306" y="4179"/>
                    <a:pt x="2519" y="4126"/>
                  </a:cubicBezTo>
                  <a:cubicBezTo>
                    <a:pt x="1892" y="3228"/>
                    <a:pt x="2223" y="2282"/>
                    <a:pt x="2294" y="2117"/>
                  </a:cubicBezTo>
                  <a:lnTo>
                    <a:pt x="2294" y="2117"/>
                  </a:lnTo>
                  <a:cubicBezTo>
                    <a:pt x="2250" y="2126"/>
                    <a:pt x="2210" y="2131"/>
                    <a:pt x="2174" y="2131"/>
                  </a:cubicBezTo>
                  <a:cubicBezTo>
                    <a:pt x="2072" y="2131"/>
                    <a:pt x="2001" y="2091"/>
                    <a:pt x="1975" y="1986"/>
                  </a:cubicBezTo>
                  <a:cubicBezTo>
                    <a:pt x="1868" y="1620"/>
                    <a:pt x="2625" y="36"/>
                    <a:pt x="2625" y="36"/>
                  </a:cubicBezTo>
                  <a:lnTo>
                    <a:pt x="2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2" name="Google Shape;882;p38"/>
            <p:cNvSpPr/>
            <p:nvPr/>
          </p:nvSpPr>
          <p:spPr>
            <a:xfrm>
              <a:off x="2135992" y="1976142"/>
              <a:ext cx="155737" cy="167192"/>
            </a:xfrm>
            <a:custGeom>
              <a:avLst/>
              <a:gdLst/>
              <a:ahLst/>
              <a:cxnLst/>
              <a:rect l="l" t="t" r="r" b="b"/>
              <a:pathLst>
                <a:path w="1278" h="1372" extrusionOk="0">
                  <a:moveTo>
                    <a:pt x="568" y="1"/>
                  </a:moveTo>
                  <a:lnTo>
                    <a:pt x="557" y="521"/>
                  </a:lnTo>
                  <a:lnTo>
                    <a:pt x="1" y="308"/>
                  </a:lnTo>
                  <a:lnTo>
                    <a:pt x="439" y="698"/>
                  </a:lnTo>
                  <a:lnTo>
                    <a:pt x="143" y="958"/>
                  </a:lnTo>
                  <a:lnTo>
                    <a:pt x="533" y="839"/>
                  </a:lnTo>
                  <a:lnTo>
                    <a:pt x="615" y="1372"/>
                  </a:lnTo>
                  <a:lnTo>
                    <a:pt x="757" y="887"/>
                  </a:lnTo>
                  <a:lnTo>
                    <a:pt x="1171" y="1218"/>
                  </a:lnTo>
                  <a:lnTo>
                    <a:pt x="1171" y="1218"/>
                  </a:lnTo>
                  <a:lnTo>
                    <a:pt x="911" y="781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42"/>
                  </a:lnTo>
                  <a:lnTo>
                    <a:pt x="710" y="485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3" name="Google Shape;883;p38"/>
            <p:cNvSpPr/>
            <p:nvPr/>
          </p:nvSpPr>
          <p:spPr>
            <a:xfrm>
              <a:off x="2208011" y="1793108"/>
              <a:ext cx="155737" cy="167314"/>
            </a:xfrm>
            <a:custGeom>
              <a:avLst/>
              <a:gdLst/>
              <a:ahLst/>
              <a:cxnLst/>
              <a:rect l="l" t="t" r="r" b="b"/>
              <a:pathLst>
                <a:path w="1278" h="1373" extrusionOk="0">
                  <a:moveTo>
                    <a:pt x="568" y="1"/>
                  </a:moveTo>
                  <a:lnTo>
                    <a:pt x="557" y="521"/>
                  </a:lnTo>
                  <a:lnTo>
                    <a:pt x="1" y="297"/>
                  </a:lnTo>
                  <a:lnTo>
                    <a:pt x="439" y="699"/>
                  </a:lnTo>
                  <a:lnTo>
                    <a:pt x="143" y="946"/>
                  </a:lnTo>
                  <a:lnTo>
                    <a:pt x="545" y="828"/>
                  </a:lnTo>
                  <a:lnTo>
                    <a:pt x="615" y="1372"/>
                  </a:lnTo>
                  <a:lnTo>
                    <a:pt x="757" y="888"/>
                  </a:lnTo>
                  <a:lnTo>
                    <a:pt x="1183" y="1219"/>
                  </a:lnTo>
                  <a:lnTo>
                    <a:pt x="912" y="781"/>
                  </a:lnTo>
                  <a:lnTo>
                    <a:pt x="1278" y="663"/>
                  </a:lnTo>
                  <a:lnTo>
                    <a:pt x="899" y="592"/>
                  </a:lnTo>
                  <a:lnTo>
                    <a:pt x="1112" y="143"/>
                  </a:lnTo>
                  <a:lnTo>
                    <a:pt x="722" y="486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2140379" y="1623113"/>
              <a:ext cx="155737" cy="165851"/>
            </a:xfrm>
            <a:custGeom>
              <a:avLst/>
              <a:gdLst/>
              <a:ahLst/>
              <a:cxnLst/>
              <a:rect l="l" t="t" r="r" b="b"/>
              <a:pathLst>
                <a:path w="1278" h="1361" extrusionOk="0">
                  <a:moveTo>
                    <a:pt x="568" y="1"/>
                  </a:moveTo>
                  <a:lnTo>
                    <a:pt x="556" y="510"/>
                  </a:lnTo>
                  <a:lnTo>
                    <a:pt x="1" y="297"/>
                  </a:lnTo>
                  <a:lnTo>
                    <a:pt x="438" y="699"/>
                  </a:lnTo>
                  <a:lnTo>
                    <a:pt x="142" y="946"/>
                  </a:lnTo>
                  <a:lnTo>
                    <a:pt x="532" y="828"/>
                  </a:lnTo>
                  <a:lnTo>
                    <a:pt x="615" y="1361"/>
                  </a:lnTo>
                  <a:lnTo>
                    <a:pt x="757" y="888"/>
                  </a:lnTo>
                  <a:lnTo>
                    <a:pt x="1170" y="1219"/>
                  </a:lnTo>
                  <a:lnTo>
                    <a:pt x="910" y="770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31"/>
                  </a:lnTo>
                  <a:lnTo>
                    <a:pt x="1112" y="131"/>
                  </a:lnTo>
                  <a:lnTo>
                    <a:pt x="710" y="486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5" name="Google Shape;885;p38"/>
            <p:cNvSpPr/>
            <p:nvPr/>
          </p:nvSpPr>
          <p:spPr>
            <a:xfrm>
              <a:off x="2259924" y="1523797"/>
              <a:ext cx="155737" cy="165730"/>
            </a:xfrm>
            <a:custGeom>
              <a:avLst/>
              <a:gdLst/>
              <a:ahLst/>
              <a:cxnLst/>
              <a:rect l="l" t="t" r="r" b="b"/>
              <a:pathLst>
                <a:path w="1278" h="1360" extrusionOk="0">
                  <a:moveTo>
                    <a:pt x="568" y="1"/>
                  </a:moveTo>
                  <a:lnTo>
                    <a:pt x="556" y="508"/>
                  </a:lnTo>
                  <a:lnTo>
                    <a:pt x="0" y="296"/>
                  </a:lnTo>
                  <a:lnTo>
                    <a:pt x="438" y="698"/>
                  </a:lnTo>
                  <a:lnTo>
                    <a:pt x="142" y="946"/>
                  </a:lnTo>
                  <a:lnTo>
                    <a:pt x="544" y="828"/>
                  </a:lnTo>
                  <a:lnTo>
                    <a:pt x="615" y="1360"/>
                  </a:lnTo>
                  <a:lnTo>
                    <a:pt x="757" y="887"/>
                  </a:lnTo>
                  <a:lnTo>
                    <a:pt x="1171" y="1218"/>
                  </a:lnTo>
                  <a:lnTo>
                    <a:pt x="1171" y="1218"/>
                  </a:lnTo>
                  <a:lnTo>
                    <a:pt x="911" y="768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42"/>
                  </a:lnTo>
                  <a:lnTo>
                    <a:pt x="710" y="485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6" name="Google Shape;886;p38"/>
            <p:cNvSpPr/>
            <p:nvPr/>
          </p:nvSpPr>
          <p:spPr>
            <a:xfrm>
              <a:off x="2025099" y="1786040"/>
              <a:ext cx="160002" cy="164267"/>
            </a:xfrm>
            <a:custGeom>
              <a:avLst/>
              <a:gdLst/>
              <a:ahLst/>
              <a:cxnLst/>
              <a:rect l="l" t="t" r="r" b="b"/>
              <a:pathLst>
                <a:path w="1313" h="1348" extrusionOk="0">
                  <a:moveTo>
                    <a:pt x="509" y="0"/>
                  </a:moveTo>
                  <a:lnTo>
                    <a:pt x="580" y="508"/>
                  </a:lnTo>
                  <a:lnTo>
                    <a:pt x="1" y="390"/>
                  </a:lnTo>
                  <a:lnTo>
                    <a:pt x="485" y="709"/>
                  </a:lnTo>
                  <a:lnTo>
                    <a:pt x="237" y="1017"/>
                  </a:lnTo>
                  <a:lnTo>
                    <a:pt x="237" y="1017"/>
                  </a:lnTo>
                  <a:lnTo>
                    <a:pt x="616" y="828"/>
                  </a:lnTo>
                  <a:lnTo>
                    <a:pt x="781" y="1348"/>
                  </a:lnTo>
                  <a:lnTo>
                    <a:pt x="840" y="851"/>
                  </a:lnTo>
                  <a:lnTo>
                    <a:pt x="1301" y="1111"/>
                  </a:lnTo>
                  <a:lnTo>
                    <a:pt x="970" y="709"/>
                  </a:lnTo>
                  <a:lnTo>
                    <a:pt x="1313" y="544"/>
                  </a:lnTo>
                  <a:lnTo>
                    <a:pt x="923" y="532"/>
                  </a:lnTo>
                  <a:lnTo>
                    <a:pt x="1065" y="59"/>
                  </a:lnTo>
                  <a:lnTo>
                    <a:pt x="1065" y="59"/>
                  </a:lnTo>
                  <a:lnTo>
                    <a:pt x="734" y="461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7" name="Google Shape;887;p38"/>
            <p:cNvSpPr/>
            <p:nvPr/>
          </p:nvSpPr>
          <p:spPr>
            <a:xfrm>
              <a:off x="2125999" y="1031727"/>
              <a:ext cx="592118" cy="660969"/>
            </a:xfrm>
            <a:custGeom>
              <a:avLst/>
              <a:gdLst/>
              <a:ahLst/>
              <a:cxnLst/>
              <a:rect l="l" t="t" r="r" b="b"/>
              <a:pathLst>
                <a:path w="4859" h="5424" extrusionOk="0">
                  <a:moveTo>
                    <a:pt x="2735" y="0"/>
                  </a:moveTo>
                  <a:cubicBezTo>
                    <a:pt x="2108" y="0"/>
                    <a:pt x="1189" y="893"/>
                    <a:pt x="615" y="1840"/>
                  </a:cubicBezTo>
                  <a:cubicBezTo>
                    <a:pt x="0" y="2844"/>
                    <a:pt x="414" y="3613"/>
                    <a:pt x="450" y="4346"/>
                  </a:cubicBezTo>
                  <a:cubicBezTo>
                    <a:pt x="467" y="4894"/>
                    <a:pt x="1113" y="5423"/>
                    <a:pt x="1273" y="5423"/>
                  </a:cubicBezTo>
                  <a:cubicBezTo>
                    <a:pt x="1330" y="5423"/>
                    <a:pt x="1325" y="5356"/>
                    <a:pt x="1206" y="5197"/>
                  </a:cubicBezTo>
                  <a:cubicBezTo>
                    <a:pt x="697" y="4499"/>
                    <a:pt x="1005" y="3979"/>
                    <a:pt x="1253" y="3932"/>
                  </a:cubicBezTo>
                  <a:cubicBezTo>
                    <a:pt x="1463" y="3892"/>
                    <a:pt x="2648" y="3352"/>
                    <a:pt x="3071" y="3352"/>
                  </a:cubicBezTo>
                  <a:cubicBezTo>
                    <a:pt x="3148" y="3352"/>
                    <a:pt x="3200" y="3370"/>
                    <a:pt x="3216" y="3411"/>
                  </a:cubicBezTo>
                  <a:cubicBezTo>
                    <a:pt x="3240" y="3482"/>
                    <a:pt x="3310" y="3577"/>
                    <a:pt x="3393" y="3684"/>
                  </a:cubicBezTo>
                  <a:lnTo>
                    <a:pt x="3405" y="3684"/>
                  </a:lnTo>
                  <a:cubicBezTo>
                    <a:pt x="3405" y="3684"/>
                    <a:pt x="3925" y="3884"/>
                    <a:pt x="4551" y="4357"/>
                  </a:cubicBezTo>
                  <a:cubicBezTo>
                    <a:pt x="4859" y="4180"/>
                    <a:pt x="4493" y="3778"/>
                    <a:pt x="4339" y="3388"/>
                  </a:cubicBezTo>
                  <a:cubicBezTo>
                    <a:pt x="4185" y="2998"/>
                    <a:pt x="4256" y="2537"/>
                    <a:pt x="4244" y="2418"/>
                  </a:cubicBezTo>
                  <a:cubicBezTo>
                    <a:pt x="4233" y="2300"/>
                    <a:pt x="3747" y="1165"/>
                    <a:pt x="3629" y="870"/>
                  </a:cubicBezTo>
                  <a:cubicBezTo>
                    <a:pt x="3511" y="574"/>
                    <a:pt x="3452" y="114"/>
                    <a:pt x="2825" y="7"/>
                  </a:cubicBezTo>
                  <a:cubicBezTo>
                    <a:pt x="2796" y="2"/>
                    <a:pt x="2766" y="0"/>
                    <a:pt x="2735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2208011" y="1382927"/>
              <a:ext cx="436746" cy="259684"/>
            </a:xfrm>
            <a:custGeom>
              <a:avLst/>
              <a:gdLst/>
              <a:ahLst/>
              <a:cxnLst/>
              <a:rect l="l" t="t" r="r" b="b"/>
              <a:pathLst>
                <a:path w="3584" h="2131" extrusionOk="0">
                  <a:moveTo>
                    <a:pt x="2494" y="0"/>
                  </a:moveTo>
                  <a:cubicBezTo>
                    <a:pt x="1694" y="0"/>
                    <a:pt x="465" y="573"/>
                    <a:pt x="355" y="802"/>
                  </a:cubicBezTo>
                  <a:cubicBezTo>
                    <a:pt x="355" y="802"/>
                    <a:pt x="1" y="1440"/>
                    <a:pt x="580" y="1960"/>
                  </a:cubicBezTo>
                  <a:cubicBezTo>
                    <a:pt x="716" y="2082"/>
                    <a:pt x="900" y="2131"/>
                    <a:pt x="1107" y="2131"/>
                  </a:cubicBezTo>
                  <a:cubicBezTo>
                    <a:pt x="1805" y="2131"/>
                    <a:pt x="2764" y="1578"/>
                    <a:pt x="2992" y="1404"/>
                  </a:cubicBezTo>
                  <a:cubicBezTo>
                    <a:pt x="3287" y="1180"/>
                    <a:pt x="3583" y="719"/>
                    <a:pt x="3051" y="175"/>
                  </a:cubicBezTo>
                  <a:cubicBezTo>
                    <a:pt x="2929" y="51"/>
                    <a:pt x="2730" y="0"/>
                    <a:pt x="24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9" name="Google Shape;889;p38"/>
            <p:cNvSpPr/>
            <p:nvPr/>
          </p:nvSpPr>
          <p:spPr>
            <a:xfrm>
              <a:off x="1872409" y="1065725"/>
              <a:ext cx="367408" cy="475498"/>
            </a:xfrm>
            <a:custGeom>
              <a:avLst/>
              <a:gdLst/>
              <a:ahLst/>
              <a:cxnLst/>
              <a:rect l="l" t="t" r="r" b="b"/>
              <a:pathLst>
                <a:path w="3015" h="3902" extrusionOk="0">
                  <a:moveTo>
                    <a:pt x="1697" y="0"/>
                  </a:moveTo>
                  <a:cubicBezTo>
                    <a:pt x="1693" y="0"/>
                    <a:pt x="1691" y="0"/>
                    <a:pt x="1691" y="0"/>
                  </a:cubicBezTo>
                  <a:cubicBezTo>
                    <a:pt x="438" y="248"/>
                    <a:pt x="1" y="2423"/>
                    <a:pt x="1041" y="3369"/>
                  </a:cubicBezTo>
                  <a:cubicBezTo>
                    <a:pt x="1504" y="3785"/>
                    <a:pt x="1941" y="3901"/>
                    <a:pt x="2286" y="3901"/>
                  </a:cubicBezTo>
                  <a:cubicBezTo>
                    <a:pt x="2725" y="3901"/>
                    <a:pt x="3015" y="3712"/>
                    <a:pt x="3015" y="3712"/>
                  </a:cubicBezTo>
                  <a:lnTo>
                    <a:pt x="2306" y="2920"/>
                  </a:lnTo>
                  <a:lnTo>
                    <a:pt x="2271" y="2778"/>
                  </a:lnTo>
                  <a:cubicBezTo>
                    <a:pt x="2271" y="2778"/>
                    <a:pt x="1963" y="437"/>
                    <a:pt x="1927" y="213"/>
                  </a:cubicBezTo>
                  <a:cubicBezTo>
                    <a:pt x="1906" y="10"/>
                    <a:pt x="1731" y="0"/>
                    <a:pt x="16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2000849" y="986273"/>
              <a:ext cx="89689" cy="89689"/>
            </a:xfrm>
            <a:custGeom>
              <a:avLst/>
              <a:gdLst/>
              <a:ahLst/>
              <a:cxnLst/>
              <a:rect l="l" t="t" r="r" b="b"/>
              <a:pathLst>
                <a:path w="736" h="736" extrusionOk="0">
                  <a:moveTo>
                    <a:pt x="444" y="0"/>
                  </a:moveTo>
                  <a:cubicBezTo>
                    <a:pt x="330" y="0"/>
                    <a:pt x="342" y="238"/>
                    <a:pt x="342" y="238"/>
                  </a:cubicBezTo>
                  <a:cubicBezTo>
                    <a:pt x="276" y="107"/>
                    <a:pt x="194" y="51"/>
                    <a:pt x="131" y="51"/>
                  </a:cubicBezTo>
                  <a:cubicBezTo>
                    <a:pt x="47" y="51"/>
                    <a:pt x="0" y="153"/>
                    <a:pt x="82" y="309"/>
                  </a:cubicBezTo>
                  <a:cubicBezTo>
                    <a:pt x="235" y="593"/>
                    <a:pt x="542" y="699"/>
                    <a:pt x="542" y="699"/>
                  </a:cubicBezTo>
                  <a:cubicBezTo>
                    <a:pt x="542" y="699"/>
                    <a:pt x="626" y="736"/>
                    <a:pt x="677" y="736"/>
                  </a:cubicBezTo>
                  <a:cubicBezTo>
                    <a:pt x="717" y="736"/>
                    <a:pt x="736" y="713"/>
                    <a:pt x="673" y="629"/>
                  </a:cubicBezTo>
                  <a:cubicBezTo>
                    <a:pt x="519" y="451"/>
                    <a:pt x="590" y="37"/>
                    <a:pt x="460" y="2"/>
                  </a:cubicBezTo>
                  <a:cubicBezTo>
                    <a:pt x="454" y="0"/>
                    <a:pt x="449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2032289" y="974087"/>
              <a:ext cx="595164" cy="582369"/>
            </a:xfrm>
            <a:custGeom>
              <a:avLst/>
              <a:gdLst/>
              <a:ahLst/>
              <a:cxnLst/>
              <a:rect l="l" t="t" r="r" b="b"/>
              <a:pathLst>
                <a:path w="4884" h="4779" extrusionOk="0">
                  <a:moveTo>
                    <a:pt x="2503" y="1"/>
                  </a:moveTo>
                  <a:cubicBezTo>
                    <a:pt x="1716" y="1"/>
                    <a:pt x="808" y="708"/>
                    <a:pt x="781" y="752"/>
                  </a:cubicBezTo>
                  <a:cubicBezTo>
                    <a:pt x="757" y="811"/>
                    <a:pt x="1" y="2431"/>
                    <a:pt x="261" y="2868"/>
                  </a:cubicBezTo>
                  <a:cubicBezTo>
                    <a:pt x="261" y="2868"/>
                    <a:pt x="1183" y="4547"/>
                    <a:pt x="1952" y="4748"/>
                  </a:cubicBezTo>
                  <a:cubicBezTo>
                    <a:pt x="2033" y="4769"/>
                    <a:pt x="2122" y="4779"/>
                    <a:pt x="2216" y="4779"/>
                  </a:cubicBezTo>
                  <a:cubicBezTo>
                    <a:pt x="3005" y="4779"/>
                    <a:pt x="4154" y="4092"/>
                    <a:pt x="4387" y="3849"/>
                  </a:cubicBezTo>
                  <a:cubicBezTo>
                    <a:pt x="4658" y="3577"/>
                    <a:pt x="4883" y="3093"/>
                    <a:pt x="4658" y="2620"/>
                  </a:cubicBezTo>
                  <a:cubicBezTo>
                    <a:pt x="4445" y="2147"/>
                    <a:pt x="4009" y="1130"/>
                    <a:pt x="3216" y="291"/>
                  </a:cubicBezTo>
                  <a:cubicBezTo>
                    <a:pt x="3017" y="80"/>
                    <a:pt x="2767" y="1"/>
                    <a:pt x="2503" y="1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1999265" y="871359"/>
              <a:ext cx="507912" cy="533625"/>
            </a:xfrm>
            <a:custGeom>
              <a:avLst/>
              <a:gdLst/>
              <a:ahLst/>
              <a:cxnLst/>
              <a:rect l="l" t="t" r="r" b="b"/>
              <a:pathLst>
                <a:path w="4168" h="4379" extrusionOk="0">
                  <a:moveTo>
                    <a:pt x="2676" y="0"/>
                  </a:moveTo>
                  <a:cubicBezTo>
                    <a:pt x="2473" y="0"/>
                    <a:pt x="2263" y="27"/>
                    <a:pt x="2057" y="82"/>
                  </a:cubicBezTo>
                  <a:cubicBezTo>
                    <a:pt x="1040" y="366"/>
                    <a:pt x="650" y="1595"/>
                    <a:pt x="650" y="1595"/>
                  </a:cubicBezTo>
                  <a:cubicBezTo>
                    <a:pt x="650" y="1595"/>
                    <a:pt x="95" y="2150"/>
                    <a:pt x="24" y="2872"/>
                  </a:cubicBezTo>
                  <a:cubicBezTo>
                    <a:pt x="0" y="3214"/>
                    <a:pt x="213" y="3841"/>
                    <a:pt x="390" y="4089"/>
                  </a:cubicBezTo>
                  <a:cubicBezTo>
                    <a:pt x="567" y="4342"/>
                    <a:pt x="920" y="4379"/>
                    <a:pt x="1107" y="4379"/>
                  </a:cubicBezTo>
                  <a:cubicBezTo>
                    <a:pt x="1181" y="4379"/>
                    <a:pt x="1230" y="4373"/>
                    <a:pt x="1230" y="4373"/>
                  </a:cubicBezTo>
                  <a:cubicBezTo>
                    <a:pt x="1773" y="3616"/>
                    <a:pt x="1359" y="2234"/>
                    <a:pt x="1359" y="2234"/>
                  </a:cubicBezTo>
                  <a:lnTo>
                    <a:pt x="1359" y="2234"/>
                  </a:lnTo>
                  <a:cubicBezTo>
                    <a:pt x="1359" y="2234"/>
                    <a:pt x="2144" y="2513"/>
                    <a:pt x="2661" y="2513"/>
                  </a:cubicBezTo>
                  <a:cubicBezTo>
                    <a:pt x="2833" y="2513"/>
                    <a:pt x="2976" y="2482"/>
                    <a:pt x="3050" y="2399"/>
                  </a:cubicBezTo>
                  <a:cubicBezTo>
                    <a:pt x="3357" y="2068"/>
                    <a:pt x="3050" y="1843"/>
                    <a:pt x="3050" y="1843"/>
                  </a:cubicBezTo>
                  <a:lnTo>
                    <a:pt x="3050" y="1843"/>
                  </a:lnTo>
                  <a:cubicBezTo>
                    <a:pt x="3143" y="1865"/>
                    <a:pt x="3261" y="1883"/>
                    <a:pt x="3386" y="1883"/>
                  </a:cubicBezTo>
                  <a:cubicBezTo>
                    <a:pt x="3739" y="1883"/>
                    <a:pt x="4141" y="1736"/>
                    <a:pt x="4149" y="1099"/>
                  </a:cubicBezTo>
                  <a:cubicBezTo>
                    <a:pt x="4168" y="410"/>
                    <a:pt x="3473" y="0"/>
                    <a:pt x="2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2326215" y="905723"/>
              <a:ext cx="139895" cy="125516"/>
            </a:xfrm>
            <a:custGeom>
              <a:avLst/>
              <a:gdLst/>
              <a:ahLst/>
              <a:cxnLst/>
              <a:rect l="l" t="t" r="r" b="b"/>
              <a:pathLst>
                <a:path w="1148" h="1030" extrusionOk="0">
                  <a:moveTo>
                    <a:pt x="12" y="1"/>
                  </a:moveTo>
                  <a:cubicBezTo>
                    <a:pt x="0" y="1"/>
                    <a:pt x="0" y="1"/>
                    <a:pt x="0" y="13"/>
                  </a:cubicBezTo>
                  <a:cubicBezTo>
                    <a:pt x="0" y="24"/>
                    <a:pt x="0" y="24"/>
                    <a:pt x="12" y="24"/>
                  </a:cubicBezTo>
                  <a:cubicBezTo>
                    <a:pt x="686" y="119"/>
                    <a:pt x="1111" y="497"/>
                    <a:pt x="1100" y="1017"/>
                  </a:cubicBezTo>
                  <a:cubicBezTo>
                    <a:pt x="1100" y="1029"/>
                    <a:pt x="1111" y="1029"/>
                    <a:pt x="1124" y="1029"/>
                  </a:cubicBezTo>
                  <a:cubicBezTo>
                    <a:pt x="1124" y="1029"/>
                    <a:pt x="1135" y="1029"/>
                    <a:pt x="1135" y="1017"/>
                  </a:cubicBezTo>
                  <a:cubicBezTo>
                    <a:pt x="1147" y="486"/>
                    <a:pt x="709" y="84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2363626" y="957636"/>
              <a:ext cx="63489" cy="63489"/>
            </a:xfrm>
            <a:custGeom>
              <a:avLst/>
              <a:gdLst/>
              <a:ahLst/>
              <a:cxnLst/>
              <a:rect l="l" t="t" r="r" b="b"/>
              <a:pathLst>
                <a:path w="521" h="521" extrusionOk="0">
                  <a:moveTo>
                    <a:pt x="24" y="0"/>
                  </a:moveTo>
                  <a:cubicBezTo>
                    <a:pt x="24" y="0"/>
                    <a:pt x="13" y="0"/>
                    <a:pt x="13" y="12"/>
                  </a:cubicBezTo>
                  <a:cubicBezTo>
                    <a:pt x="1" y="12"/>
                    <a:pt x="13" y="24"/>
                    <a:pt x="13" y="24"/>
                  </a:cubicBezTo>
                  <a:cubicBezTo>
                    <a:pt x="237" y="142"/>
                    <a:pt x="402" y="320"/>
                    <a:pt x="486" y="509"/>
                  </a:cubicBezTo>
                  <a:cubicBezTo>
                    <a:pt x="486" y="520"/>
                    <a:pt x="497" y="520"/>
                    <a:pt x="497" y="520"/>
                  </a:cubicBezTo>
                  <a:lnTo>
                    <a:pt x="509" y="520"/>
                  </a:lnTo>
                  <a:cubicBezTo>
                    <a:pt x="509" y="520"/>
                    <a:pt x="521" y="509"/>
                    <a:pt x="509" y="497"/>
                  </a:cubicBezTo>
                  <a:cubicBezTo>
                    <a:pt x="426" y="296"/>
                    <a:pt x="261" y="118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2022297" y="1360383"/>
              <a:ext cx="144160" cy="125272"/>
            </a:xfrm>
            <a:custGeom>
              <a:avLst/>
              <a:gdLst/>
              <a:ahLst/>
              <a:cxnLst/>
              <a:rect l="l" t="t" r="r" b="b"/>
              <a:pathLst>
                <a:path w="1183" h="1028" extrusionOk="0">
                  <a:moveTo>
                    <a:pt x="604" y="0"/>
                  </a:moveTo>
                  <a:cubicBezTo>
                    <a:pt x="557" y="0"/>
                    <a:pt x="509" y="6"/>
                    <a:pt x="461" y="17"/>
                  </a:cubicBezTo>
                  <a:cubicBezTo>
                    <a:pt x="177" y="88"/>
                    <a:pt x="0" y="372"/>
                    <a:pt x="71" y="644"/>
                  </a:cubicBezTo>
                  <a:cubicBezTo>
                    <a:pt x="131" y="881"/>
                    <a:pt x="347" y="1028"/>
                    <a:pt x="582" y="1028"/>
                  </a:cubicBezTo>
                  <a:cubicBezTo>
                    <a:pt x="628" y="1028"/>
                    <a:pt x="675" y="1022"/>
                    <a:pt x="721" y="1011"/>
                  </a:cubicBezTo>
                  <a:cubicBezTo>
                    <a:pt x="1017" y="940"/>
                    <a:pt x="1182" y="656"/>
                    <a:pt x="1111" y="383"/>
                  </a:cubicBezTo>
                  <a:cubicBezTo>
                    <a:pt x="1052" y="146"/>
                    <a:pt x="844" y="0"/>
                    <a:pt x="604" y="0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2388120" y="1248637"/>
              <a:ext cx="63611" cy="66292"/>
            </a:xfrm>
            <a:custGeom>
              <a:avLst/>
              <a:gdLst/>
              <a:ahLst/>
              <a:cxnLst/>
              <a:rect l="l" t="t" r="r" b="b"/>
              <a:pathLst>
                <a:path w="522" h="544" extrusionOk="0">
                  <a:moveTo>
                    <a:pt x="48" y="0"/>
                  </a:moveTo>
                  <a:lnTo>
                    <a:pt x="1" y="36"/>
                  </a:lnTo>
                  <a:lnTo>
                    <a:pt x="131" y="225"/>
                  </a:lnTo>
                  <a:lnTo>
                    <a:pt x="154" y="213"/>
                  </a:lnTo>
                  <a:cubicBezTo>
                    <a:pt x="195" y="195"/>
                    <a:pt x="238" y="185"/>
                    <a:pt x="277" y="185"/>
                  </a:cubicBezTo>
                  <a:cubicBezTo>
                    <a:pt x="340" y="185"/>
                    <a:pt x="393" y="209"/>
                    <a:pt x="414" y="260"/>
                  </a:cubicBezTo>
                  <a:cubicBezTo>
                    <a:pt x="450" y="331"/>
                    <a:pt x="391" y="438"/>
                    <a:pt x="285" y="485"/>
                  </a:cubicBezTo>
                  <a:lnTo>
                    <a:pt x="308" y="544"/>
                  </a:lnTo>
                  <a:cubicBezTo>
                    <a:pt x="450" y="473"/>
                    <a:pt x="521" y="343"/>
                    <a:pt x="462" y="237"/>
                  </a:cubicBezTo>
                  <a:cubicBezTo>
                    <a:pt x="428" y="161"/>
                    <a:pt x="353" y="121"/>
                    <a:pt x="266" y="121"/>
                  </a:cubicBezTo>
                  <a:cubicBezTo>
                    <a:pt x="230" y="121"/>
                    <a:pt x="192" y="128"/>
                    <a:pt x="154" y="142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2380931" y="1353803"/>
              <a:ext cx="92248" cy="38995"/>
            </a:xfrm>
            <a:custGeom>
              <a:avLst/>
              <a:gdLst/>
              <a:ahLst/>
              <a:cxnLst/>
              <a:rect l="l" t="t" r="r" b="b"/>
              <a:pathLst>
                <a:path w="757" h="320" extrusionOk="0">
                  <a:moveTo>
                    <a:pt x="60" y="1"/>
                  </a:moveTo>
                  <a:lnTo>
                    <a:pt x="0" y="12"/>
                  </a:lnTo>
                  <a:cubicBezTo>
                    <a:pt x="48" y="201"/>
                    <a:pt x="202" y="319"/>
                    <a:pt x="379" y="319"/>
                  </a:cubicBezTo>
                  <a:cubicBezTo>
                    <a:pt x="415" y="319"/>
                    <a:pt x="450" y="319"/>
                    <a:pt x="473" y="308"/>
                  </a:cubicBezTo>
                  <a:cubicBezTo>
                    <a:pt x="615" y="272"/>
                    <a:pt x="722" y="166"/>
                    <a:pt x="757" y="24"/>
                  </a:cubicBezTo>
                  <a:lnTo>
                    <a:pt x="698" y="12"/>
                  </a:lnTo>
                  <a:cubicBezTo>
                    <a:pt x="662" y="130"/>
                    <a:pt x="580" y="225"/>
                    <a:pt x="462" y="248"/>
                  </a:cubicBezTo>
                  <a:cubicBezTo>
                    <a:pt x="435" y="255"/>
                    <a:pt x="409" y="259"/>
                    <a:pt x="382" y="259"/>
                  </a:cubicBezTo>
                  <a:cubicBezTo>
                    <a:pt x="234" y="259"/>
                    <a:pt x="100" y="151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2208011" y="1390239"/>
              <a:ext cx="150010" cy="136118"/>
            </a:xfrm>
            <a:custGeom>
              <a:avLst/>
              <a:gdLst/>
              <a:ahLst/>
              <a:cxnLst/>
              <a:rect l="l" t="t" r="r" b="b"/>
              <a:pathLst>
                <a:path w="1231" h="1117" extrusionOk="0">
                  <a:moveTo>
                    <a:pt x="621" y="0"/>
                  </a:moveTo>
                  <a:cubicBezTo>
                    <a:pt x="572" y="0"/>
                    <a:pt x="523" y="7"/>
                    <a:pt x="474" y="20"/>
                  </a:cubicBezTo>
                  <a:cubicBezTo>
                    <a:pt x="179" y="91"/>
                    <a:pt x="1" y="399"/>
                    <a:pt x="72" y="695"/>
                  </a:cubicBezTo>
                  <a:cubicBezTo>
                    <a:pt x="141" y="951"/>
                    <a:pt x="367" y="1117"/>
                    <a:pt x="611" y="1117"/>
                  </a:cubicBezTo>
                  <a:cubicBezTo>
                    <a:pt x="659" y="1117"/>
                    <a:pt x="708" y="1110"/>
                    <a:pt x="757" y="1097"/>
                  </a:cubicBezTo>
                  <a:cubicBezTo>
                    <a:pt x="1053" y="1026"/>
                    <a:pt x="1230" y="718"/>
                    <a:pt x="1159" y="411"/>
                  </a:cubicBezTo>
                  <a:cubicBezTo>
                    <a:pt x="1091" y="164"/>
                    <a:pt x="866" y="0"/>
                    <a:pt x="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2539349" y="1228409"/>
              <a:ext cx="72141" cy="114061"/>
            </a:xfrm>
            <a:custGeom>
              <a:avLst/>
              <a:gdLst/>
              <a:ahLst/>
              <a:cxnLst/>
              <a:rect l="l" t="t" r="r" b="b"/>
              <a:pathLst>
                <a:path w="592" h="936" extrusionOk="0">
                  <a:moveTo>
                    <a:pt x="249" y="1"/>
                  </a:moveTo>
                  <a:cubicBezTo>
                    <a:pt x="84" y="119"/>
                    <a:pt x="1" y="332"/>
                    <a:pt x="60" y="544"/>
                  </a:cubicBezTo>
                  <a:cubicBezTo>
                    <a:pt x="117" y="784"/>
                    <a:pt x="329" y="936"/>
                    <a:pt x="566" y="936"/>
                  </a:cubicBezTo>
                  <a:cubicBezTo>
                    <a:pt x="575" y="936"/>
                    <a:pt x="583" y="935"/>
                    <a:pt x="592" y="935"/>
                  </a:cubicBezTo>
                  <a:cubicBezTo>
                    <a:pt x="592" y="804"/>
                    <a:pt x="568" y="675"/>
                    <a:pt x="497" y="533"/>
                  </a:cubicBezTo>
                  <a:cubicBezTo>
                    <a:pt x="439" y="403"/>
                    <a:pt x="355" y="213"/>
                    <a:pt x="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2223975" y="1245225"/>
              <a:ext cx="136849" cy="123566"/>
            </a:xfrm>
            <a:custGeom>
              <a:avLst/>
              <a:gdLst/>
              <a:ahLst/>
              <a:cxnLst/>
              <a:rect l="l" t="t" r="r" b="b"/>
              <a:pathLst>
                <a:path w="1123" h="1014" extrusionOk="0">
                  <a:moveTo>
                    <a:pt x="565" y="0"/>
                  </a:moveTo>
                  <a:cubicBezTo>
                    <a:pt x="523" y="0"/>
                    <a:pt x="480" y="6"/>
                    <a:pt x="437" y="17"/>
                  </a:cubicBezTo>
                  <a:cubicBezTo>
                    <a:pt x="166" y="88"/>
                    <a:pt x="0" y="359"/>
                    <a:pt x="71" y="631"/>
                  </a:cubicBezTo>
                  <a:cubicBezTo>
                    <a:pt x="131" y="860"/>
                    <a:pt x="342" y="1014"/>
                    <a:pt x="570" y="1014"/>
                  </a:cubicBezTo>
                  <a:cubicBezTo>
                    <a:pt x="612" y="1014"/>
                    <a:pt x="655" y="1009"/>
                    <a:pt x="697" y="997"/>
                  </a:cubicBezTo>
                  <a:cubicBezTo>
                    <a:pt x="970" y="927"/>
                    <a:pt x="1123" y="643"/>
                    <a:pt x="1052" y="371"/>
                  </a:cubicBezTo>
                  <a:cubicBezTo>
                    <a:pt x="992" y="152"/>
                    <a:pt x="790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2223975" y="1248637"/>
              <a:ext cx="93710" cy="120154"/>
            </a:xfrm>
            <a:custGeom>
              <a:avLst/>
              <a:gdLst/>
              <a:ahLst/>
              <a:cxnLst/>
              <a:rect l="l" t="t" r="r" b="b"/>
              <a:pathLst>
                <a:path w="769" h="986" extrusionOk="0">
                  <a:moveTo>
                    <a:pt x="402" y="0"/>
                  </a:moveTo>
                  <a:cubicBezTo>
                    <a:pt x="153" y="83"/>
                    <a:pt x="0" y="343"/>
                    <a:pt x="71" y="603"/>
                  </a:cubicBezTo>
                  <a:cubicBezTo>
                    <a:pt x="131" y="832"/>
                    <a:pt x="342" y="986"/>
                    <a:pt x="570" y="986"/>
                  </a:cubicBezTo>
                  <a:cubicBezTo>
                    <a:pt x="612" y="986"/>
                    <a:pt x="655" y="981"/>
                    <a:pt x="697" y="969"/>
                  </a:cubicBezTo>
                  <a:cubicBezTo>
                    <a:pt x="721" y="958"/>
                    <a:pt x="745" y="946"/>
                    <a:pt x="768" y="946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2406887" y="1144203"/>
              <a:ext cx="131243" cy="118082"/>
            </a:xfrm>
            <a:custGeom>
              <a:avLst/>
              <a:gdLst/>
              <a:ahLst/>
              <a:cxnLst/>
              <a:rect l="l" t="t" r="r" b="b"/>
              <a:pathLst>
                <a:path w="1077" h="969" extrusionOk="0">
                  <a:moveTo>
                    <a:pt x="543" y="1"/>
                  </a:moveTo>
                  <a:cubicBezTo>
                    <a:pt x="501" y="1"/>
                    <a:pt x="457" y="6"/>
                    <a:pt x="414" y="18"/>
                  </a:cubicBezTo>
                  <a:cubicBezTo>
                    <a:pt x="154" y="77"/>
                    <a:pt x="0" y="349"/>
                    <a:pt x="60" y="609"/>
                  </a:cubicBezTo>
                  <a:cubicBezTo>
                    <a:pt x="119" y="826"/>
                    <a:pt x="318" y="969"/>
                    <a:pt x="533" y="969"/>
                  </a:cubicBezTo>
                  <a:cubicBezTo>
                    <a:pt x="576" y="969"/>
                    <a:pt x="619" y="963"/>
                    <a:pt x="662" y="952"/>
                  </a:cubicBezTo>
                  <a:cubicBezTo>
                    <a:pt x="922" y="893"/>
                    <a:pt x="1076" y="621"/>
                    <a:pt x="1005" y="361"/>
                  </a:cubicBezTo>
                  <a:cubicBezTo>
                    <a:pt x="956" y="144"/>
                    <a:pt x="758" y="1"/>
                    <a:pt x="5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2406887" y="1147737"/>
              <a:ext cx="89445" cy="114548"/>
            </a:xfrm>
            <a:custGeom>
              <a:avLst/>
              <a:gdLst/>
              <a:ahLst/>
              <a:cxnLst/>
              <a:rect l="l" t="t" r="r" b="b"/>
              <a:pathLst>
                <a:path w="734" h="940" extrusionOk="0">
                  <a:moveTo>
                    <a:pt x="378" y="1"/>
                  </a:moveTo>
                  <a:cubicBezTo>
                    <a:pt x="142" y="71"/>
                    <a:pt x="0" y="332"/>
                    <a:pt x="60" y="580"/>
                  </a:cubicBezTo>
                  <a:cubicBezTo>
                    <a:pt x="119" y="797"/>
                    <a:pt x="318" y="940"/>
                    <a:pt x="533" y="940"/>
                  </a:cubicBezTo>
                  <a:cubicBezTo>
                    <a:pt x="576" y="940"/>
                    <a:pt x="619" y="934"/>
                    <a:pt x="662" y="923"/>
                  </a:cubicBezTo>
                  <a:cubicBezTo>
                    <a:pt x="686" y="923"/>
                    <a:pt x="709" y="911"/>
                    <a:pt x="733" y="899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1783085" y="821762"/>
              <a:ext cx="776614" cy="967812"/>
            </a:xfrm>
            <a:custGeom>
              <a:avLst/>
              <a:gdLst/>
              <a:ahLst/>
              <a:cxnLst/>
              <a:rect l="l" t="t" r="r" b="b"/>
              <a:pathLst>
                <a:path w="6373" h="7942" extrusionOk="0">
                  <a:moveTo>
                    <a:pt x="3636" y="1"/>
                  </a:moveTo>
                  <a:cubicBezTo>
                    <a:pt x="2875" y="1"/>
                    <a:pt x="2005" y="228"/>
                    <a:pt x="1325" y="926"/>
                  </a:cubicBezTo>
                  <a:cubicBezTo>
                    <a:pt x="1" y="2286"/>
                    <a:pt x="450" y="3881"/>
                    <a:pt x="899" y="4532"/>
                  </a:cubicBezTo>
                  <a:cubicBezTo>
                    <a:pt x="1348" y="5182"/>
                    <a:pt x="1916" y="5560"/>
                    <a:pt x="2152" y="5832"/>
                  </a:cubicBezTo>
                  <a:cubicBezTo>
                    <a:pt x="2389" y="6093"/>
                    <a:pt x="2814" y="7121"/>
                    <a:pt x="3511" y="7653"/>
                  </a:cubicBezTo>
                  <a:cubicBezTo>
                    <a:pt x="3783" y="7863"/>
                    <a:pt x="4024" y="7942"/>
                    <a:pt x="4213" y="7942"/>
                  </a:cubicBezTo>
                  <a:cubicBezTo>
                    <a:pt x="4460" y="7942"/>
                    <a:pt x="4619" y="7807"/>
                    <a:pt x="4646" y="7653"/>
                  </a:cubicBezTo>
                  <a:cubicBezTo>
                    <a:pt x="4717" y="7133"/>
                    <a:pt x="3760" y="7097"/>
                    <a:pt x="3429" y="6742"/>
                  </a:cubicBezTo>
                  <a:cubicBezTo>
                    <a:pt x="3109" y="6388"/>
                    <a:pt x="3015" y="5194"/>
                    <a:pt x="3004" y="4780"/>
                  </a:cubicBezTo>
                  <a:cubicBezTo>
                    <a:pt x="2991" y="4378"/>
                    <a:pt x="3133" y="3479"/>
                    <a:pt x="4304" y="2380"/>
                  </a:cubicBezTo>
                  <a:cubicBezTo>
                    <a:pt x="4854" y="1853"/>
                    <a:pt x="5348" y="1714"/>
                    <a:pt x="5715" y="1714"/>
                  </a:cubicBezTo>
                  <a:cubicBezTo>
                    <a:pt x="6121" y="1714"/>
                    <a:pt x="6372" y="1884"/>
                    <a:pt x="6372" y="1884"/>
                  </a:cubicBezTo>
                  <a:cubicBezTo>
                    <a:pt x="6325" y="1506"/>
                    <a:pt x="5793" y="820"/>
                    <a:pt x="5250" y="406"/>
                  </a:cubicBezTo>
                  <a:cubicBezTo>
                    <a:pt x="4979" y="205"/>
                    <a:pt x="4356" y="1"/>
                    <a:pt x="3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1850718" y="1045497"/>
              <a:ext cx="207649" cy="314155"/>
            </a:xfrm>
            <a:custGeom>
              <a:avLst/>
              <a:gdLst/>
              <a:ahLst/>
              <a:cxnLst/>
              <a:rect l="l" t="t" r="r" b="b"/>
              <a:pathLst>
                <a:path w="1704" h="2578" extrusionOk="0">
                  <a:moveTo>
                    <a:pt x="1314" y="1"/>
                  </a:moveTo>
                  <a:cubicBezTo>
                    <a:pt x="581" y="592"/>
                    <a:pt x="202" y="1372"/>
                    <a:pt x="1" y="1939"/>
                  </a:cubicBezTo>
                  <a:cubicBezTo>
                    <a:pt x="72" y="2187"/>
                    <a:pt x="166" y="2400"/>
                    <a:pt x="273" y="2578"/>
                  </a:cubicBezTo>
                  <a:cubicBezTo>
                    <a:pt x="675" y="1312"/>
                    <a:pt x="1703" y="438"/>
                    <a:pt x="1703" y="438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1971725" y="864535"/>
              <a:ext cx="357415" cy="282715"/>
            </a:xfrm>
            <a:custGeom>
              <a:avLst/>
              <a:gdLst/>
              <a:ahLst/>
              <a:cxnLst/>
              <a:rect l="l" t="t" r="r" b="b"/>
              <a:pathLst>
                <a:path w="2933" h="2320" extrusionOk="0">
                  <a:moveTo>
                    <a:pt x="1746" y="1"/>
                  </a:moveTo>
                  <a:cubicBezTo>
                    <a:pt x="1470" y="1"/>
                    <a:pt x="1173" y="84"/>
                    <a:pt x="899" y="256"/>
                  </a:cubicBezTo>
                  <a:cubicBezTo>
                    <a:pt x="261" y="658"/>
                    <a:pt x="1" y="1391"/>
                    <a:pt x="321" y="1888"/>
                  </a:cubicBezTo>
                  <a:cubicBezTo>
                    <a:pt x="496" y="2171"/>
                    <a:pt x="823" y="2320"/>
                    <a:pt x="1189" y="2320"/>
                  </a:cubicBezTo>
                  <a:cubicBezTo>
                    <a:pt x="1464" y="2320"/>
                    <a:pt x="1761" y="2237"/>
                    <a:pt x="2034" y="2064"/>
                  </a:cubicBezTo>
                  <a:cubicBezTo>
                    <a:pt x="2673" y="1663"/>
                    <a:pt x="2933" y="942"/>
                    <a:pt x="2625" y="433"/>
                  </a:cubicBezTo>
                  <a:cubicBezTo>
                    <a:pt x="2443" y="149"/>
                    <a:pt x="2114" y="1"/>
                    <a:pt x="1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2022297" y="899996"/>
              <a:ext cx="239211" cy="174504"/>
            </a:xfrm>
            <a:custGeom>
              <a:avLst/>
              <a:gdLst/>
              <a:ahLst/>
              <a:cxnLst/>
              <a:rect l="l" t="t" r="r" b="b"/>
              <a:pathLst>
                <a:path w="1963" h="1432" extrusionOk="0">
                  <a:moveTo>
                    <a:pt x="1326" y="0"/>
                  </a:moveTo>
                  <a:cubicBezTo>
                    <a:pt x="1123" y="0"/>
                    <a:pt x="887" y="71"/>
                    <a:pt x="662" y="213"/>
                  </a:cubicBezTo>
                  <a:cubicBezTo>
                    <a:pt x="213" y="497"/>
                    <a:pt x="0" y="946"/>
                    <a:pt x="177" y="1218"/>
                  </a:cubicBezTo>
                  <a:cubicBezTo>
                    <a:pt x="260" y="1360"/>
                    <a:pt x="428" y="1431"/>
                    <a:pt x="631" y="1431"/>
                  </a:cubicBezTo>
                  <a:cubicBezTo>
                    <a:pt x="833" y="1431"/>
                    <a:pt x="1070" y="1360"/>
                    <a:pt x="1288" y="1218"/>
                  </a:cubicBezTo>
                  <a:cubicBezTo>
                    <a:pt x="1738" y="946"/>
                    <a:pt x="1963" y="485"/>
                    <a:pt x="1785" y="213"/>
                  </a:cubicBezTo>
                  <a:cubicBezTo>
                    <a:pt x="1696" y="71"/>
                    <a:pt x="1528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2075549" y="927780"/>
              <a:ext cx="60564" cy="110649"/>
            </a:xfrm>
            <a:custGeom>
              <a:avLst/>
              <a:gdLst/>
              <a:ahLst/>
              <a:cxnLst/>
              <a:rect l="l" t="t" r="r" b="b"/>
              <a:pathLst>
                <a:path w="497" h="908" extrusionOk="0">
                  <a:moveTo>
                    <a:pt x="479" y="0"/>
                  </a:moveTo>
                  <a:cubicBezTo>
                    <a:pt x="476" y="0"/>
                    <a:pt x="473" y="3"/>
                    <a:pt x="473" y="9"/>
                  </a:cubicBezTo>
                  <a:lnTo>
                    <a:pt x="0" y="883"/>
                  </a:lnTo>
                  <a:lnTo>
                    <a:pt x="0" y="907"/>
                  </a:lnTo>
                  <a:lnTo>
                    <a:pt x="12" y="907"/>
                  </a:lnTo>
                  <a:lnTo>
                    <a:pt x="24" y="896"/>
                  </a:lnTo>
                  <a:lnTo>
                    <a:pt x="497" y="21"/>
                  </a:lnTo>
                  <a:cubicBezTo>
                    <a:pt x="497" y="21"/>
                    <a:pt x="497" y="9"/>
                    <a:pt x="485" y="9"/>
                  </a:cubicBezTo>
                  <a:cubicBezTo>
                    <a:pt x="485" y="3"/>
                    <a:pt x="482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2102968" y="926683"/>
              <a:ext cx="60564" cy="113208"/>
            </a:xfrm>
            <a:custGeom>
              <a:avLst/>
              <a:gdLst/>
              <a:ahLst/>
              <a:cxnLst/>
              <a:rect l="l" t="t" r="r" b="b"/>
              <a:pathLst>
                <a:path w="497" h="929" extrusionOk="0">
                  <a:moveTo>
                    <a:pt x="482" y="1"/>
                  </a:moveTo>
                  <a:cubicBezTo>
                    <a:pt x="478" y="1"/>
                    <a:pt x="473" y="6"/>
                    <a:pt x="473" y="6"/>
                  </a:cubicBezTo>
                  <a:lnTo>
                    <a:pt x="12" y="905"/>
                  </a:lnTo>
                  <a:cubicBezTo>
                    <a:pt x="0" y="905"/>
                    <a:pt x="12" y="916"/>
                    <a:pt x="12" y="928"/>
                  </a:cubicBezTo>
                  <a:lnTo>
                    <a:pt x="24" y="928"/>
                  </a:lnTo>
                  <a:lnTo>
                    <a:pt x="35" y="916"/>
                  </a:lnTo>
                  <a:lnTo>
                    <a:pt x="497" y="30"/>
                  </a:lnTo>
                  <a:cubicBezTo>
                    <a:pt x="497" y="18"/>
                    <a:pt x="497" y="6"/>
                    <a:pt x="484" y="6"/>
                  </a:cubicBezTo>
                  <a:cubicBezTo>
                    <a:pt x="484" y="2"/>
                    <a:pt x="483" y="1"/>
                    <a:pt x="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2262726" y="829317"/>
              <a:ext cx="291124" cy="145988"/>
            </a:xfrm>
            <a:custGeom>
              <a:avLst/>
              <a:gdLst/>
              <a:ahLst/>
              <a:cxnLst/>
              <a:rect l="l" t="t" r="r" b="b"/>
              <a:pathLst>
                <a:path w="2389" h="1198" extrusionOk="0">
                  <a:moveTo>
                    <a:pt x="582" y="0"/>
                  </a:moveTo>
                  <a:cubicBezTo>
                    <a:pt x="325" y="0"/>
                    <a:pt x="140" y="69"/>
                    <a:pt x="96" y="202"/>
                  </a:cubicBezTo>
                  <a:cubicBezTo>
                    <a:pt x="1" y="451"/>
                    <a:pt x="427" y="829"/>
                    <a:pt x="1030" y="1053"/>
                  </a:cubicBezTo>
                  <a:cubicBezTo>
                    <a:pt x="1310" y="1150"/>
                    <a:pt x="1580" y="1198"/>
                    <a:pt x="1799" y="1198"/>
                  </a:cubicBezTo>
                  <a:cubicBezTo>
                    <a:pt x="2061" y="1198"/>
                    <a:pt x="2250" y="1129"/>
                    <a:pt x="2294" y="994"/>
                  </a:cubicBezTo>
                  <a:cubicBezTo>
                    <a:pt x="2389" y="746"/>
                    <a:pt x="1963" y="367"/>
                    <a:pt x="1361" y="155"/>
                  </a:cubicBezTo>
                  <a:cubicBezTo>
                    <a:pt x="1077" y="51"/>
                    <a:pt x="802" y="0"/>
                    <a:pt x="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1907017" y="1294457"/>
              <a:ext cx="219104" cy="255419"/>
            </a:xfrm>
            <a:custGeom>
              <a:avLst/>
              <a:gdLst/>
              <a:ahLst/>
              <a:cxnLst/>
              <a:rect l="l" t="t" r="r" b="b"/>
              <a:pathLst>
                <a:path w="1798" h="2096" extrusionOk="0">
                  <a:moveTo>
                    <a:pt x="750" y="1"/>
                  </a:moveTo>
                  <a:cubicBezTo>
                    <a:pt x="669" y="1"/>
                    <a:pt x="285" y="453"/>
                    <a:pt x="0" y="806"/>
                  </a:cubicBezTo>
                  <a:cubicBezTo>
                    <a:pt x="414" y="1362"/>
                    <a:pt x="910" y="1705"/>
                    <a:pt x="1135" y="1953"/>
                  </a:cubicBezTo>
                  <a:cubicBezTo>
                    <a:pt x="1170" y="1988"/>
                    <a:pt x="1206" y="2036"/>
                    <a:pt x="1241" y="2095"/>
                  </a:cubicBezTo>
                  <a:cubicBezTo>
                    <a:pt x="1490" y="1977"/>
                    <a:pt x="1726" y="1812"/>
                    <a:pt x="1738" y="1552"/>
                  </a:cubicBezTo>
                  <a:cubicBezTo>
                    <a:pt x="1797" y="948"/>
                    <a:pt x="852" y="38"/>
                    <a:pt x="757" y="2"/>
                  </a:cubicBezTo>
                  <a:cubicBezTo>
                    <a:pt x="755" y="1"/>
                    <a:pt x="752" y="1"/>
                    <a:pt x="7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1897268" y="1294457"/>
              <a:ext cx="135143" cy="185105"/>
            </a:xfrm>
            <a:custGeom>
              <a:avLst/>
              <a:gdLst/>
              <a:ahLst/>
              <a:cxnLst/>
              <a:rect l="l" t="t" r="r" b="b"/>
              <a:pathLst>
                <a:path w="1109" h="1519" extrusionOk="0">
                  <a:moveTo>
                    <a:pt x="829" y="1"/>
                  </a:moveTo>
                  <a:cubicBezTo>
                    <a:pt x="722" y="1"/>
                    <a:pt x="172" y="576"/>
                    <a:pt x="80" y="783"/>
                  </a:cubicBezTo>
                  <a:cubicBezTo>
                    <a:pt x="1" y="987"/>
                    <a:pt x="194" y="1518"/>
                    <a:pt x="387" y="1518"/>
                  </a:cubicBezTo>
                  <a:cubicBezTo>
                    <a:pt x="395" y="1518"/>
                    <a:pt x="403" y="1517"/>
                    <a:pt x="411" y="1516"/>
                  </a:cubicBezTo>
                  <a:cubicBezTo>
                    <a:pt x="624" y="1481"/>
                    <a:pt x="861" y="1150"/>
                    <a:pt x="990" y="877"/>
                  </a:cubicBezTo>
                  <a:cubicBezTo>
                    <a:pt x="1109" y="606"/>
                    <a:pt x="837" y="2"/>
                    <a:pt x="837" y="2"/>
                  </a:cubicBezTo>
                  <a:cubicBezTo>
                    <a:pt x="835" y="1"/>
                    <a:pt x="832" y="1"/>
                    <a:pt x="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2115885" y="1006014"/>
              <a:ext cx="609544" cy="743224"/>
            </a:xfrm>
            <a:custGeom>
              <a:avLst/>
              <a:gdLst/>
              <a:ahLst/>
              <a:cxnLst/>
              <a:rect l="l" t="t" r="r" b="b"/>
              <a:pathLst>
                <a:path w="5002" h="6099" extrusionOk="0">
                  <a:moveTo>
                    <a:pt x="2932" y="0"/>
                  </a:moveTo>
                  <a:cubicBezTo>
                    <a:pt x="2564" y="0"/>
                    <a:pt x="2160" y="202"/>
                    <a:pt x="1597" y="620"/>
                  </a:cubicBezTo>
                  <a:cubicBezTo>
                    <a:pt x="911" y="1116"/>
                    <a:pt x="320" y="2074"/>
                    <a:pt x="154" y="2535"/>
                  </a:cubicBezTo>
                  <a:cubicBezTo>
                    <a:pt x="0" y="2996"/>
                    <a:pt x="249" y="3635"/>
                    <a:pt x="260" y="4072"/>
                  </a:cubicBezTo>
                  <a:cubicBezTo>
                    <a:pt x="284" y="4521"/>
                    <a:pt x="426" y="5077"/>
                    <a:pt x="840" y="5550"/>
                  </a:cubicBezTo>
                  <a:cubicBezTo>
                    <a:pt x="1056" y="5795"/>
                    <a:pt x="1518" y="6098"/>
                    <a:pt x="1749" y="6098"/>
                  </a:cubicBezTo>
                  <a:cubicBezTo>
                    <a:pt x="1795" y="6098"/>
                    <a:pt x="1833" y="6086"/>
                    <a:pt x="1857" y="6058"/>
                  </a:cubicBezTo>
                  <a:cubicBezTo>
                    <a:pt x="1928" y="5987"/>
                    <a:pt x="1928" y="5857"/>
                    <a:pt x="1762" y="5739"/>
                  </a:cubicBezTo>
                  <a:cubicBezTo>
                    <a:pt x="1608" y="5609"/>
                    <a:pt x="1182" y="5325"/>
                    <a:pt x="946" y="5195"/>
                  </a:cubicBezTo>
                  <a:cubicBezTo>
                    <a:pt x="722" y="5053"/>
                    <a:pt x="733" y="4663"/>
                    <a:pt x="722" y="4426"/>
                  </a:cubicBezTo>
                  <a:cubicBezTo>
                    <a:pt x="709" y="4202"/>
                    <a:pt x="627" y="3410"/>
                    <a:pt x="627" y="3410"/>
                  </a:cubicBezTo>
                  <a:cubicBezTo>
                    <a:pt x="485" y="2559"/>
                    <a:pt x="804" y="2275"/>
                    <a:pt x="1124" y="1743"/>
                  </a:cubicBezTo>
                  <a:cubicBezTo>
                    <a:pt x="1455" y="1211"/>
                    <a:pt x="2353" y="525"/>
                    <a:pt x="2672" y="383"/>
                  </a:cubicBezTo>
                  <a:cubicBezTo>
                    <a:pt x="2770" y="339"/>
                    <a:pt x="2865" y="318"/>
                    <a:pt x="2955" y="318"/>
                  </a:cubicBezTo>
                  <a:cubicBezTo>
                    <a:pt x="3267" y="318"/>
                    <a:pt x="3510" y="567"/>
                    <a:pt x="3547" y="916"/>
                  </a:cubicBezTo>
                  <a:cubicBezTo>
                    <a:pt x="3606" y="1365"/>
                    <a:pt x="3830" y="1743"/>
                    <a:pt x="4008" y="2051"/>
                  </a:cubicBezTo>
                  <a:cubicBezTo>
                    <a:pt x="4174" y="2358"/>
                    <a:pt x="4232" y="2855"/>
                    <a:pt x="4256" y="3268"/>
                  </a:cubicBezTo>
                  <a:cubicBezTo>
                    <a:pt x="4280" y="3670"/>
                    <a:pt x="4505" y="3883"/>
                    <a:pt x="4647" y="4226"/>
                  </a:cubicBezTo>
                  <a:cubicBezTo>
                    <a:pt x="4705" y="4391"/>
                    <a:pt x="4658" y="4474"/>
                    <a:pt x="4587" y="4533"/>
                  </a:cubicBezTo>
                  <a:cubicBezTo>
                    <a:pt x="4623" y="4557"/>
                    <a:pt x="4670" y="4592"/>
                    <a:pt x="4718" y="4628"/>
                  </a:cubicBezTo>
                  <a:cubicBezTo>
                    <a:pt x="4812" y="4604"/>
                    <a:pt x="4883" y="4557"/>
                    <a:pt x="4918" y="4474"/>
                  </a:cubicBezTo>
                  <a:cubicBezTo>
                    <a:pt x="5001" y="4297"/>
                    <a:pt x="4930" y="4108"/>
                    <a:pt x="4765" y="3895"/>
                  </a:cubicBezTo>
                  <a:cubicBezTo>
                    <a:pt x="4611" y="3670"/>
                    <a:pt x="4552" y="3481"/>
                    <a:pt x="4540" y="3138"/>
                  </a:cubicBezTo>
                  <a:cubicBezTo>
                    <a:pt x="4516" y="2795"/>
                    <a:pt x="4445" y="2429"/>
                    <a:pt x="4209" y="2074"/>
                  </a:cubicBezTo>
                  <a:cubicBezTo>
                    <a:pt x="3972" y="1707"/>
                    <a:pt x="3890" y="1116"/>
                    <a:pt x="3807" y="774"/>
                  </a:cubicBezTo>
                  <a:cubicBezTo>
                    <a:pt x="3736" y="431"/>
                    <a:pt x="3618" y="123"/>
                    <a:pt x="3168" y="29"/>
                  </a:cubicBezTo>
                  <a:cubicBezTo>
                    <a:pt x="3091" y="10"/>
                    <a:pt x="3012" y="0"/>
                    <a:pt x="2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914" name="Google Shape;914;p38"/>
          <p:cNvSpPr/>
          <p:nvPr/>
        </p:nvSpPr>
        <p:spPr>
          <a:xfrm>
            <a:off x="6913707" y="317939"/>
            <a:ext cx="1132602" cy="621084"/>
          </a:xfrm>
          <a:custGeom>
            <a:avLst/>
            <a:gdLst/>
            <a:ahLst/>
            <a:cxnLst/>
            <a:rect l="l" t="t" r="r" b="b"/>
            <a:pathLst>
              <a:path w="6988" h="3832" extrusionOk="0">
                <a:moveTo>
                  <a:pt x="4198" y="37"/>
                </a:moveTo>
                <a:cubicBezTo>
                  <a:pt x="4482" y="49"/>
                  <a:pt x="4694" y="143"/>
                  <a:pt x="4824" y="321"/>
                </a:cubicBezTo>
                <a:cubicBezTo>
                  <a:pt x="5131" y="734"/>
                  <a:pt x="4954" y="1432"/>
                  <a:pt x="4954" y="1444"/>
                </a:cubicBezTo>
                <a:cubicBezTo>
                  <a:pt x="4954" y="1456"/>
                  <a:pt x="4954" y="1467"/>
                  <a:pt x="4966" y="1467"/>
                </a:cubicBezTo>
                <a:cubicBezTo>
                  <a:pt x="4970" y="1472"/>
                  <a:pt x="4974" y="1473"/>
                  <a:pt x="4977" y="1473"/>
                </a:cubicBezTo>
                <a:cubicBezTo>
                  <a:pt x="4984" y="1473"/>
                  <a:pt x="4989" y="1467"/>
                  <a:pt x="4989" y="1467"/>
                </a:cubicBezTo>
                <a:cubicBezTo>
                  <a:pt x="5002" y="1456"/>
                  <a:pt x="5344" y="960"/>
                  <a:pt x="5841" y="889"/>
                </a:cubicBezTo>
                <a:cubicBezTo>
                  <a:pt x="5880" y="883"/>
                  <a:pt x="5920" y="880"/>
                  <a:pt x="5960" y="880"/>
                </a:cubicBezTo>
                <a:cubicBezTo>
                  <a:pt x="6156" y="880"/>
                  <a:pt x="6351" y="954"/>
                  <a:pt x="6539" y="1101"/>
                </a:cubicBezTo>
                <a:cubicBezTo>
                  <a:pt x="6822" y="1326"/>
                  <a:pt x="6941" y="1622"/>
                  <a:pt x="6870" y="1976"/>
                </a:cubicBezTo>
                <a:cubicBezTo>
                  <a:pt x="6715" y="2662"/>
                  <a:pt x="5864" y="3395"/>
                  <a:pt x="4931" y="3631"/>
                </a:cubicBezTo>
                <a:cubicBezTo>
                  <a:pt x="4510" y="3731"/>
                  <a:pt x="3991" y="3783"/>
                  <a:pt x="3454" y="3783"/>
                </a:cubicBezTo>
                <a:cubicBezTo>
                  <a:pt x="3099" y="3783"/>
                  <a:pt x="2736" y="3761"/>
                  <a:pt x="2389" y="3714"/>
                </a:cubicBezTo>
                <a:cubicBezTo>
                  <a:pt x="1384" y="3584"/>
                  <a:pt x="675" y="3277"/>
                  <a:pt x="403" y="2851"/>
                </a:cubicBezTo>
                <a:cubicBezTo>
                  <a:pt x="48" y="2307"/>
                  <a:pt x="249" y="2024"/>
                  <a:pt x="391" y="1905"/>
                </a:cubicBezTo>
                <a:cubicBezTo>
                  <a:pt x="510" y="1798"/>
                  <a:pt x="686" y="1751"/>
                  <a:pt x="817" y="1751"/>
                </a:cubicBezTo>
                <a:cubicBezTo>
                  <a:pt x="899" y="1751"/>
                  <a:pt x="982" y="1763"/>
                  <a:pt x="1017" y="1811"/>
                </a:cubicBezTo>
                <a:lnTo>
                  <a:pt x="1053" y="1811"/>
                </a:lnTo>
                <a:lnTo>
                  <a:pt x="1053" y="1775"/>
                </a:lnTo>
                <a:cubicBezTo>
                  <a:pt x="1053" y="1775"/>
                  <a:pt x="710" y="1243"/>
                  <a:pt x="828" y="734"/>
                </a:cubicBezTo>
                <a:cubicBezTo>
                  <a:pt x="888" y="498"/>
                  <a:pt x="1030" y="298"/>
                  <a:pt x="1266" y="156"/>
                </a:cubicBezTo>
                <a:cubicBezTo>
                  <a:pt x="1376" y="93"/>
                  <a:pt x="1487" y="61"/>
                  <a:pt x="1600" y="61"/>
                </a:cubicBezTo>
                <a:cubicBezTo>
                  <a:pt x="1657" y="61"/>
                  <a:pt x="1715" y="69"/>
                  <a:pt x="1774" y="85"/>
                </a:cubicBezTo>
                <a:cubicBezTo>
                  <a:pt x="2472" y="298"/>
                  <a:pt x="3074" y="1609"/>
                  <a:pt x="3087" y="1622"/>
                </a:cubicBezTo>
                <a:cubicBezTo>
                  <a:pt x="3087" y="1633"/>
                  <a:pt x="3098" y="1633"/>
                  <a:pt x="3110" y="1633"/>
                </a:cubicBezTo>
                <a:cubicBezTo>
                  <a:pt x="3122" y="1633"/>
                  <a:pt x="3122" y="1622"/>
                  <a:pt x="3122" y="1609"/>
                </a:cubicBezTo>
                <a:cubicBezTo>
                  <a:pt x="3122" y="1598"/>
                  <a:pt x="3110" y="723"/>
                  <a:pt x="3547" y="285"/>
                </a:cubicBezTo>
                <a:cubicBezTo>
                  <a:pt x="3713" y="120"/>
                  <a:pt x="3938" y="37"/>
                  <a:pt x="4198" y="37"/>
                </a:cubicBezTo>
                <a:close/>
                <a:moveTo>
                  <a:pt x="4149" y="1"/>
                </a:moveTo>
                <a:cubicBezTo>
                  <a:pt x="3897" y="1"/>
                  <a:pt x="3678" y="84"/>
                  <a:pt x="3512" y="262"/>
                </a:cubicBezTo>
                <a:cubicBezTo>
                  <a:pt x="3145" y="629"/>
                  <a:pt x="3087" y="1267"/>
                  <a:pt x="3087" y="1515"/>
                </a:cubicBezTo>
                <a:cubicBezTo>
                  <a:pt x="2932" y="1207"/>
                  <a:pt x="2401" y="227"/>
                  <a:pt x="1786" y="49"/>
                </a:cubicBezTo>
                <a:cubicBezTo>
                  <a:pt x="1719" y="28"/>
                  <a:pt x="1653" y="17"/>
                  <a:pt x="1588" y="17"/>
                </a:cubicBezTo>
                <a:cubicBezTo>
                  <a:pt x="1471" y="17"/>
                  <a:pt x="1356" y="52"/>
                  <a:pt x="1242" y="120"/>
                </a:cubicBezTo>
                <a:cubicBezTo>
                  <a:pt x="994" y="274"/>
                  <a:pt x="841" y="474"/>
                  <a:pt x="781" y="723"/>
                </a:cubicBezTo>
                <a:cubicBezTo>
                  <a:pt x="686" y="1136"/>
                  <a:pt x="888" y="1562"/>
                  <a:pt x="970" y="1728"/>
                </a:cubicBezTo>
                <a:cubicBezTo>
                  <a:pt x="928" y="1711"/>
                  <a:pt x="876" y="1703"/>
                  <a:pt x="820" y="1703"/>
                </a:cubicBezTo>
                <a:cubicBezTo>
                  <a:pt x="672" y="1703"/>
                  <a:pt x="492" y="1759"/>
                  <a:pt x="355" y="1869"/>
                </a:cubicBezTo>
                <a:cubicBezTo>
                  <a:pt x="202" y="2000"/>
                  <a:pt x="1" y="2307"/>
                  <a:pt x="368" y="2875"/>
                </a:cubicBezTo>
                <a:cubicBezTo>
                  <a:pt x="793" y="3537"/>
                  <a:pt x="2176" y="3832"/>
                  <a:pt x="3441" y="3832"/>
                </a:cubicBezTo>
                <a:cubicBezTo>
                  <a:pt x="3996" y="3832"/>
                  <a:pt x="4529" y="3773"/>
                  <a:pt x="4942" y="3666"/>
                </a:cubicBezTo>
                <a:cubicBezTo>
                  <a:pt x="5912" y="3430"/>
                  <a:pt x="6751" y="2697"/>
                  <a:pt x="6905" y="1976"/>
                </a:cubicBezTo>
                <a:cubicBezTo>
                  <a:pt x="6988" y="1609"/>
                  <a:pt x="6870" y="1291"/>
                  <a:pt x="6574" y="1066"/>
                </a:cubicBezTo>
                <a:cubicBezTo>
                  <a:pt x="6377" y="908"/>
                  <a:pt x="6172" y="832"/>
                  <a:pt x="5965" y="832"/>
                </a:cubicBezTo>
                <a:cubicBezTo>
                  <a:pt x="5924" y="832"/>
                  <a:pt x="5882" y="835"/>
                  <a:pt x="5841" y="841"/>
                </a:cubicBezTo>
                <a:cubicBezTo>
                  <a:pt x="5439" y="900"/>
                  <a:pt x="5144" y="1207"/>
                  <a:pt x="5013" y="1362"/>
                </a:cubicBezTo>
                <a:cubicBezTo>
                  <a:pt x="5060" y="1149"/>
                  <a:pt x="5108" y="629"/>
                  <a:pt x="4860" y="298"/>
                </a:cubicBezTo>
                <a:cubicBezTo>
                  <a:pt x="4718" y="108"/>
                  <a:pt x="4493" y="2"/>
                  <a:pt x="4198" y="2"/>
                </a:cubicBezTo>
                <a:cubicBezTo>
                  <a:pt x="4181" y="1"/>
                  <a:pt x="4165" y="1"/>
                  <a:pt x="4149" y="1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915" name="Google Shape;915;p38"/>
          <p:cNvGrpSpPr/>
          <p:nvPr/>
        </p:nvGrpSpPr>
        <p:grpSpPr>
          <a:xfrm>
            <a:off x="8517232" y="4928486"/>
            <a:ext cx="1935925" cy="1181745"/>
            <a:chOff x="2517903" y="2710773"/>
            <a:chExt cx="1455545" cy="888507"/>
          </a:xfrm>
        </p:grpSpPr>
        <p:sp>
          <p:nvSpPr>
            <p:cNvPr id="916" name="Google Shape;916;p38"/>
            <p:cNvSpPr/>
            <p:nvPr/>
          </p:nvSpPr>
          <p:spPr>
            <a:xfrm>
              <a:off x="3742767" y="2710773"/>
              <a:ext cx="230681" cy="210087"/>
            </a:xfrm>
            <a:custGeom>
              <a:avLst/>
              <a:gdLst/>
              <a:ahLst/>
              <a:cxnLst/>
              <a:rect l="l" t="t" r="r" b="b"/>
              <a:pathLst>
                <a:path w="1893" h="1724" extrusionOk="0">
                  <a:moveTo>
                    <a:pt x="951" y="1"/>
                  </a:moveTo>
                  <a:cubicBezTo>
                    <a:pt x="733" y="1"/>
                    <a:pt x="514" y="84"/>
                    <a:pt x="344" y="248"/>
                  </a:cubicBezTo>
                  <a:cubicBezTo>
                    <a:pt x="1" y="579"/>
                    <a:pt x="1" y="1123"/>
                    <a:pt x="332" y="1465"/>
                  </a:cubicBezTo>
                  <a:cubicBezTo>
                    <a:pt x="499" y="1638"/>
                    <a:pt x="720" y="1724"/>
                    <a:pt x="942" y="1724"/>
                  </a:cubicBezTo>
                  <a:cubicBezTo>
                    <a:pt x="1160" y="1724"/>
                    <a:pt x="1380" y="1641"/>
                    <a:pt x="1550" y="1477"/>
                  </a:cubicBezTo>
                  <a:cubicBezTo>
                    <a:pt x="1892" y="1146"/>
                    <a:pt x="1892" y="602"/>
                    <a:pt x="1561" y="259"/>
                  </a:cubicBezTo>
                  <a:cubicBezTo>
                    <a:pt x="1394" y="87"/>
                    <a:pt x="1173" y="1"/>
                    <a:pt x="9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917" name="Google Shape;917;p38"/>
            <p:cNvGrpSpPr/>
            <p:nvPr/>
          </p:nvGrpSpPr>
          <p:grpSpPr>
            <a:xfrm>
              <a:off x="2517903" y="2835222"/>
              <a:ext cx="1318295" cy="764059"/>
              <a:chOff x="2517903" y="2835222"/>
              <a:chExt cx="1318295" cy="764059"/>
            </a:xfrm>
          </p:grpSpPr>
          <p:sp>
            <p:nvSpPr>
              <p:cNvPr id="918" name="Google Shape;918;p38"/>
              <p:cNvSpPr/>
              <p:nvPr/>
            </p:nvSpPr>
            <p:spPr>
              <a:xfrm>
                <a:off x="2517903" y="2835222"/>
                <a:ext cx="171579" cy="170117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396" extrusionOk="0">
                    <a:moveTo>
                      <a:pt x="698" y="1"/>
                    </a:moveTo>
                    <a:cubicBezTo>
                      <a:pt x="320" y="1"/>
                      <a:pt x="1" y="308"/>
                      <a:pt x="1" y="698"/>
                    </a:cubicBezTo>
                    <a:cubicBezTo>
                      <a:pt x="1" y="1076"/>
                      <a:pt x="320" y="1396"/>
                      <a:pt x="698" y="1396"/>
                    </a:cubicBezTo>
                    <a:cubicBezTo>
                      <a:pt x="1089" y="1396"/>
                      <a:pt x="1407" y="1076"/>
                      <a:pt x="1407" y="698"/>
                    </a:cubicBezTo>
                    <a:cubicBezTo>
                      <a:pt x="1407" y="308"/>
                      <a:pt x="1089" y="1"/>
                      <a:pt x="6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19" name="Google Shape;919;p38"/>
              <p:cNvSpPr/>
              <p:nvPr/>
            </p:nvSpPr>
            <p:spPr>
              <a:xfrm>
                <a:off x="2702412" y="2958906"/>
                <a:ext cx="1133785" cy="640374"/>
              </a:xfrm>
              <a:custGeom>
                <a:avLst/>
                <a:gdLst/>
                <a:ahLst/>
                <a:cxnLst/>
                <a:rect l="l" t="t" r="r" b="b"/>
                <a:pathLst>
                  <a:path w="9304" h="5255" extrusionOk="0">
                    <a:moveTo>
                      <a:pt x="4280" y="47"/>
                    </a:moveTo>
                    <a:cubicBezTo>
                      <a:pt x="4538" y="47"/>
                      <a:pt x="4770" y="118"/>
                      <a:pt x="4977" y="265"/>
                    </a:cubicBezTo>
                    <a:cubicBezTo>
                      <a:pt x="5639" y="726"/>
                      <a:pt x="5805" y="1790"/>
                      <a:pt x="5805" y="1790"/>
                    </a:cubicBezTo>
                    <a:cubicBezTo>
                      <a:pt x="5805" y="1802"/>
                      <a:pt x="5817" y="1814"/>
                      <a:pt x="5828" y="1814"/>
                    </a:cubicBezTo>
                    <a:cubicBezTo>
                      <a:pt x="5841" y="1814"/>
                      <a:pt x="5841" y="1814"/>
                      <a:pt x="5852" y="1802"/>
                    </a:cubicBezTo>
                    <a:cubicBezTo>
                      <a:pt x="5852" y="1791"/>
                      <a:pt x="6156" y="814"/>
                      <a:pt x="6898" y="814"/>
                    </a:cubicBezTo>
                    <a:cubicBezTo>
                      <a:pt x="6985" y="814"/>
                      <a:pt x="7077" y="827"/>
                      <a:pt x="7176" y="857"/>
                    </a:cubicBezTo>
                    <a:cubicBezTo>
                      <a:pt x="7401" y="927"/>
                      <a:pt x="7567" y="1057"/>
                      <a:pt x="7661" y="1259"/>
                    </a:cubicBezTo>
                    <a:cubicBezTo>
                      <a:pt x="7909" y="1731"/>
                      <a:pt x="7661" y="2428"/>
                      <a:pt x="7661" y="2428"/>
                    </a:cubicBezTo>
                    <a:cubicBezTo>
                      <a:pt x="7661" y="2441"/>
                      <a:pt x="7661" y="2452"/>
                      <a:pt x="7673" y="2464"/>
                    </a:cubicBezTo>
                    <a:cubicBezTo>
                      <a:pt x="7685" y="2464"/>
                      <a:pt x="7696" y="2464"/>
                      <a:pt x="7696" y="2452"/>
                    </a:cubicBezTo>
                    <a:cubicBezTo>
                      <a:pt x="7709" y="2452"/>
                      <a:pt x="7969" y="2097"/>
                      <a:pt x="8347" y="2050"/>
                    </a:cubicBezTo>
                    <a:cubicBezTo>
                      <a:pt x="8384" y="2044"/>
                      <a:pt x="8421" y="2041"/>
                      <a:pt x="8457" y="2041"/>
                    </a:cubicBezTo>
                    <a:cubicBezTo>
                      <a:pt x="8641" y="2041"/>
                      <a:pt x="8817" y="2115"/>
                      <a:pt x="8985" y="2263"/>
                    </a:cubicBezTo>
                    <a:cubicBezTo>
                      <a:pt x="9174" y="2417"/>
                      <a:pt x="9269" y="2641"/>
                      <a:pt x="9257" y="2961"/>
                    </a:cubicBezTo>
                    <a:cubicBezTo>
                      <a:pt x="9233" y="3776"/>
                      <a:pt x="8524" y="4900"/>
                      <a:pt x="8311" y="5053"/>
                    </a:cubicBezTo>
                    <a:cubicBezTo>
                      <a:pt x="8193" y="5136"/>
                      <a:pt x="6668" y="5207"/>
                      <a:pt x="4930" y="5207"/>
                    </a:cubicBezTo>
                    <a:cubicBezTo>
                      <a:pt x="2991" y="5195"/>
                      <a:pt x="1632" y="5100"/>
                      <a:pt x="1467" y="4958"/>
                    </a:cubicBezTo>
                    <a:cubicBezTo>
                      <a:pt x="1467" y="4947"/>
                      <a:pt x="1112" y="4616"/>
                      <a:pt x="828" y="4167"/>
                    </a:cubicBezTo>
                    <a:cubicBezTo>
                      <a:pt x="568" y="3752"/>
                      <a:pt x="319" y="3150"/>
                      <a:pt x="615" y="2641"/>
                    </a:cubicBezTo>
                    <a:cubicBezTo>
                      <a:pt x="805" y="2310"/>
                      <a:pt x="1088" y="2121"/>
                      <a:pt x="1443" y="2110"/>
                    </a:cubicBezTo>
                    <a:cubicBezTo>
                      <a:pt x="1452" y="2109"/>
                      <a:pt x="1460" y="2109"/>
                      <a:pt x="1469" y="2109"/>
                    </a:cubicBezTo>
                    <a:cubicBezTo>
                      <a:pt x="2029" y="2109"/>
                      <a:pt x="2629" y="2494"/>
                      <a:pt x="2862" y="2866"/>
                    </a:cubicBezTo>
                    <a:cubicBezTo>
                      <a:pt x="2869" y="2866"/>
                      <a:pt x="2877" y="2871"/>
                      <a:pt x="2882" y="2871"/>
                    </a:cubicBezTo>
                    <a:cubicBezTo>
                      <a:pt x="2884" y="2871"/>
                      <a:pt x="2885" y="2870"/>
                      <a:pt x="2885" y="2866"/>
                    </a:cubicBezTo>
                    <a:cubicBezTo>
                      <a:pt x="2897" y="2866"/>
                      <a:pt x="2909" y="2854"/>
                      <a:pt x="2909" y="2843"/>
                    </a:cubicBezTo>
                    <a:cubicBezTo>
                      <a:pt x="2897" y="2819"/>
                      <a:pt x="2483" y="384"/>
                      <a:pt x="3984" y="76"/>
                    </a:cubicBezTo>
                    <a:cubicBezTo>
                      <a:pt x="4086" y="57"/>
                      <a:pt x="4185" y="47"/>
                      <a:pt x="4280" y="47"/>
                    </a:cubicBezTo>
                    <a:close/>
                    <a:moveTo>
                      <a:pt x="4278" y="0"/>
                    </a:moveTo>
                    <a:cubicBezTo>
                      <a:pt x="4180" y="0"/>
                      <a:pt x="4078" y="10"/>
                      <a:pt x="3973" y="29"/>
                    </a:cubicBezTo>
                    <a:cubicBezTo>
                      <a:pt x="2602" y="313"/>
                      <a:pt x="2791" y="2299"/>
                      <a:pt x="2849" y="2759"/>
                    </a:cubicBezTo>
                    <a:cubicBezTo>
                      <a:pt x="2570" y="2411"/>
                      <a:pt x="2006" y="2062"/>
                      <a:pt x="1471" y="2062"/>
                    </a:cubicBezTo>
                    <a:cubicBezTo>
                      <a:pt x="1461" y="2062"/>
                      <a:pt x="1452" y="2062"/>
                      <a:pt x="1443" y="2062"/>
                    </a:cubicBezTo>
                    <a:cubicBezTo>
                      <a:pt x="1065" y="2074"/>
                      <a:pt x="769" y="2263"/>
                      <a:pt x="568" y="2618"/>
                    </a:cubicBezTo>
                    <a:cubicBezTo>
                      <a:pt x="1" y="3634"/>
                      <a:pt x="1431" y="4971"/>
                      <a:pt x="1443" y="4994"/>
                    </a:cubicBezTo>
                    <a:cubicBezTo>
                      <a:pt x="1691" y="5218"/>
                      <a:pt x="4173" y="5242"/>
                      <a:pt x="4930" y="5254"/>
                    </a:cubicBezTo>
                    <a:lnTo>
                      <a:pt x="5084" y="5254"/>
                    </a:lnTo>
                    <a:cubicBezTo>
                      <a:pt x="6597" y="5254"/>
                      <a:pt x="8193" y="5195"/>
                      <a:pt x="8335" y="5089"/>
                    </a:cubicBezTo>
                    <a:cubicBezTo>
                      <a:pt x="8560" y="4923"/>
                      <a:pt x="9280" y="3800"/>
                      <a:pt x="9304" y="2961"/>
                    </a:cubicBezTo>
                    <a:cubicBezTo>
                      <a:pt x="9304" y="2630"/>
                      <a:pt x="9209" y="2381"/>
                      <a:pt x="9020" y="2228"/>
                    </a:cubicBezTo>
                    <a:cubicBezTo>
                      <a:pt x="8830" y="2077"/>
                      <a:pt x="8639" y="1995"/>
                      <a:pt x="8449" y="1995"/>
                    </a:cubicBezTo>
                    <a:cubicBezTo>
                      <a:pt x="8415" y="1995"/>
                      <a:pt x="8381" y="1998"/>
                      <a:pt x="8347" y="2003"/>
                    </a:cubicBezTo>
                    <a:cubicBezTo>
                      <a:pt x="8063" y="2039"/>
                      <a:pt x="7838" y="2228"/>
                      <a:pt x="7732" y="2346"/>
                    </a:cubicBezTo>
                    <a:cubicBezTo>
                      <a:pt x="7803" y="2121"/>
                      <a:pt x="7898" y="1625"/>
                      <a:pt x="7709" y="1235"/>
                    </a:cubicBezTo>
                    <a:cubicBezTo>
                      <a:pt x="7602" y="1022"/>
                      <a:pt x="7425" y="880"/>
                      <a:pt x="7188" y="809"/>
                    </a:cubicBezTo>
                    <a:cubicBezTo>
                      <a:pt x="7089" y="781"/>
                      <a:pt x="6993" y="767"/>
                      <a:pt x="6899" y="767"/>
                    </a:cubicBezTo>
                    <a:cubicBezTo>
                      <a:pt x="6603" y="767"/>
                      <a:pt x="6340" y="909"/>
                      <a:pt x="6124" y="1188"/>
                    </a:cubicBezTo>
                    <a:cubicBezTo>
                      <a:pt x="5970" y="1377"/>
                      <a:pt x="5876" y="1590"/>
                      <a:pt x="5828" y="1708"/>
                    </a:cubicBezTo>
                    <a:cubicBezTo>
                      <a:pt x="5781" y="1448"/>
                      <a:pt x="5568" y="620"/>
                      <a:pt x="5001" y="218"/>
                    </a:cubicBezTo>
                    <a:cubicBezTo>
                      <a:pt x="4785" y="71"/>
                      <a:pt x="4544" y="0"/>
                      <a:pt x="427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920" name="Google Shape;920;p38"/>
          <p:cNvGrpSpPr/>
          <p:nvPr/>
        </p:nvGrpSpPr>
        <p:grpSpPr>
          <a:xfrm>
            <a:off x="4210245" y="793896"/>
            <a:ext cx="1406513" cy="1565674"/>
            <a:chOff x="678181" y="649330"/>
            <a:chExt cx="1057501" cy="1177168"/>
          </a:xfrm>
        </p:grpSpPr>
        <p:sp>
          <p:nvSpPr>
            <p:cNvPr id="921" name="Google Shape;921;p38"/>
            <p:cNvSpPr/>
            <p:nvPr/>
          </p:nvSpPr>
          <p:spPr>
            <a:xfrm>
              <a:off x="1591521" y="649330"/>
              <a:ext cx="144160" cy="144160"/>
            </a:xfrm>
            <a:custGeom>
              <a:avLst/>
              <a:gdLst/>
              <a:ahLst/>
              <a:cxnLst/>
              <a:rect l="l" t="t" r="r" b="b"/>
              <a:pathLst>
                <a:path w="1183" h="1183" extrusionOk="0">
                  <a:moveTo>
                    <a:pt x="591" y="0"/>
                  </a:moveTo>
                  <a:cubicBezTo>
                    <a:pt x="260" y="0"/>
                    <a:pt x="0" y="273"/>
                    <a:pt x="0" y="591"/>
                  </a:cubicBezTo>
                  <a:cubicBezTo>
                    <a:pt x="0" y="922"/>
                    <a:pt x="260" y="1182"/>
                    <a:pt x="591" y="1182"/>
                  </a:cubicBezTo>
                  <a:cubicBezTo>
                    <a:pt x="911" y="1182"/>
                    <a:pt x="1182" y="922"/>
                    <a:pt x="1182" y="591"/>
                  </a:cubicBezTo>
                  <a:cubicBezTo>
                    <a:pt x="1182" y="273"/>
                    <a:pt x="911" y="0"/>
                    <a:pt x="5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1062771" y="1670760"/>
              <a:ext cx="155737" cy="155737"/>
            </a:xfrm>
            <a:custGeom>
              <a:avLst/>
              <a:gdLst/>
              <a:ahLst/>
              <a:cxnLst/>
              <a:rect l="l" t="t" r="r" b="b"/>
              <a:pathLst>
                <a:path w="1278" h="1278" extrusionOk="0">
                  <a:moveTo>
                    <a:pt x="639" y="0"/>
                  </a:moveTo>
                  <a:cubicBezTo>
                    <a:pt x="285" y="0"/>
                    <a:pt x="1" y="284"/>
                    <a:pt x="1" y="639"/>
                  </a:cubicBezTo>
                  <a:cubicBezTo>
                    <a:pt x="1" y="993"/>
                    <a:pt x="285" y="1277"/>
                    <a:pt x="639" y="1277"/>
                  </a:cubicBezTo>
                  <a:cubicBezTo>
                    <a:pt x="982" y="1277"/>
                    <a:pt x="1278" y="993"/>
                    <a:pt x="1278" y="639"/>
                  </a:cubicBezTo>
                  <a:cubicBezTo>
                    <a:pt x="1278" y="284"/>
                    <a:pt x="982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678181" y="758638"/>
              <a:ext cx="887506" cy="579444"/>
            </a:xfrm>
            <a:custGeom>
              <a:avLst/>
              <a:gdLst/>
              <a:ahLst/>
              <a:cxnLst/>
              <a:rect l="l" t="t" r="r" b="b"/>
              <a:pathLst>
                <a:path w="7283" h="4755" extrusionOk="0">
                  <a:moveTo>
                    <a:pt x="4137" y="48"/>
                  </a:moveTo>
                  <a:cubicBezTo>
                    <a:pt x="4153" y="48"/>
                    <a:pt x="4169" y="48"/>
                    <a:pt x="4185" y="49"/>
                  </a:cubicBezTo>
                  <a:cubicBezTo>
                    <a:pt x="4410" y="49"/>
                    <a:pt x="4587" y="144"/>
                    <a:pt x="4729" y="309"/>
                  </a:cubicBezTo>
                  <a:cubicBezTo>
                    <a:pt x="5202" y="842"/>
                    <a:pt x="5083" y="2035"/>
                    <a:pt x="5072" y="2047"/>
                  </a:cubicBezTo>
                  <a:cubicBezTo>
                    <a:pt x="5072" y="2059"/>
                    <a:pt x="5083" y="2071"/>
                    <a:pt x="5096" y="2071"/>
                  </a:cubicBezTo>
                  <a:cubicBezTo>
                    <a:pt x="5107" y="2071"/>
                    <a:pt x="5119" y="2071"/>
                    <a:pt x="5119" y="2059"/>
                  </a:cubicBezTo>
                  <a:cubicBezTo>
                    <a:pt x="5119" y="2049"/>
                    <a:pt x="5473" y="1366"/>
                    <a:pt x="5967" y="1366"/>
                  </a:cubicBezTo>
                  <a:cubicBezTo>
                    <a:pt x="6044" y="1366"/>
                    <a:pt x="6124" y="1382"/>
                    <a:pt x="6207" y="1420"/>
                  </a:cubicBezTo>
                  <a:cubicBezTo>
                    <a:pt x="6349" y="1491"/>
                    <a:pt x="6443" y="1598"/>
                    <a:pt x="6491" y="1740"/>
                  </a:cubicBezTo>
                  <a:cubicBezTo>
                    <a:pt x="6633" y="2153"/>
                    <a:pt x="6313" y="2744"/>
                    <a:pt x="6313" y="2757"/>
                  </a:cubicBezTo>
                  <a:cubicBezTo>
                    <a:pt x="6302" y="2757"/>
                    <a:pt x="6302" y="2768"/>
                    <a:pt x="6313" y="2768"/>
                  </a:cubicBezTo>
                  <a:cubicBezTo>
                    <a:pt x="6313" y="2780"/>
                    <a:pt x="6325" y="2780"/>
                    <a:pt x="6337" y="2780"/>
                  </a:cubicBezTo>
                  <a:cubicBezTo>
                    <a:pt x="6337" y="2780"/>
                    <a:pt x="6360" y="2778"/>
                    <a:pt x="6400" y="2778"/>
                  </a:cubicBezTo>
                  <a:cubicBezTo>
                    <a:pt x="6531" y="2778"/>
                    <a:pt x="6835" y="2799"/>
                    <a:pt x="7034" y="2981"/>
                  </a:cubicBezTo>
                  <a:cubicBezTo>
                    <a:pt x="7164" y="3099"/>
                    <a:pt x="7235" y="3277"/>
                    <a:pt x="7235" y="3490"/>
                  </a:cubicBezTo>
                  <a:cubicBezTo>
                    <a:pt x="7235" y="3655"/>
                    <a:pt x="7153" y="3808"/>
                    <a:pt x="6999" y="3939"/>
                  </a:cubicBezTo>
                  <a:cubicBezTo>
                    <a:pt x="6442" y="4449"/>
                    <a:pt x="4988" y="4709"/>
                    <a:pt x="3654" y="4709"/>
                  </a:cubicBezTo>
                  <a:cubicBezTo>
                    <a:pt x="3317" y="4709"/>
                    <a:pt x="2989" y="4693"/>
                    <a:pt x="2684" y="4659"/>
                  </a:cubicBezTo>
                  <a:cubicBezTo>
                    <a:pt x="2672" y="4659"/>
                    <a:pt x="2010" y="4636"/>
                    <a:pt x="1360" y="4459"/>
                  </a:cubicBezTo>
                  <a:cubicBezTo>
                    <a:pt x="272" y="4163"/>
                    <a:pt x="47" y="3643"/>
                    <a:pt x="47" y="3277"/>
                  </a:cubicBezTo>
                  <a:cubicBezTo>
                    <a:pt x="47" y="2638"/>
                    <a:pt x="414" y="2390"/>
                    <a:pt x="638" y="2295"/>
                  </a:cubicBezTo>
                  <a:cubicBezTo>
                    <a:pt x="780" y="2236"/>
                    <a:pt x="934" y="2201"/>
                    <a:pt x="1076" y="2201"/>
                  </a:cubicBezTo>
                  <a:cubicBezTo>
                    <a:pt x="1360" y="2201"/>
                    <a:pt x="1631" y="2295"/>
                    <a:pt x="1809" y="2473"/>
                  </a:cubicBezTo>
                  <a:lnTo>
                    <a:pt x="1833" y="2473"/>
                  </a:lnTo>
                  <a:cubicBezTo>
                    <a:pt x="1844" y="2461"/>
                    <a:pt x="1844" y="2449"/>
                    <a:pt x="1844" y="2437"/>
                  </a:cubicBezTo>
                  <a:cubicBezTo>
                    <a:pt x="1833" y="2437"/>
                    <a:pt x="1419" y="1693"/>
                    <a:pt x="1608" y="1173"/>
                  </a:cubicBezTo>
                  <a:cubicBezTo>
                    <a:pt x="1667" y="983"/>
                    <a:pt x="1809" y="842"/>
                    <a:pt x="2010" y="758"/>
                  </a:cubicBezTo>
                  <a:cubicBezTo>
                    <a:pt x="2118" y="719"/>
                    <a:pt x="2219" y="698"/>
                    <a:pt x="2313" y="698"/>
                  </a:cubicBezTo>
                  <a:cubicBezTo>
                    <a:pt x="2415" y="698"/>
                    <a:pt x="2509" y="722"/>
                    <a:pt x="2601" y="771"/>
                  </a:cubicBezTo>
                  <a:cubicBezTo>
                    <a:pt x="3015" y="1018"/>
                    <a:pt x="3133" y="1740"/>
                    <a:pt x="3133" y="1751"/>
                  </a:cubicBezTo>
                  <a:cubicBezTo>
                    <a:pt x="3133" y="1764"/>
                    <a:pt x="3145" y="1764"/>
                    <a:pt x="3157" y="1764"/>
                  </a:cubicBezTo>
                  <a:cubicBezTo>
                    <a:pt x="3168" y="1764"/>
                    <a:pt x="3181" y="1751"/>
                    <a:pt x="3181" y="1740"/>
                  </a:cubicBezTo>
                  <a:cubicBezTo>
                    <a:pt x="3181" y="1728"/>
                    <a:pt x="3133" y="735"/>
                    <a:pt x="3583" y="274"/>
                  </a:cubicBezTo>
                  <a:cubicBezTo>
                    <a:pt x="3737" y="120"/>
                    <a:pt x="3921" y="48"/>
                    <a:pt x="4137" y="48"/>
                  </a:cubicBezTo>
                  <a:close/>
                  <a:moveTo>
                    <a:pt x="4140" y="1"/>
                  </a:moveTo>
                  <a:cubicBezTo>
                    <a:pt x="3911" y="1"/>
                    <a:pt x="3714" y="83"/>
                    <a:pt x="3559" y="238"/>
                  </a:cubicBezTo>
                  <a:cubicBezTo>
                    <a:pt x="3216" y="593"/>
                    <a:pt x="3145" y="1220"/>
                    <a:pt x="3133" y="1539"/>
                  </a:cubicBezTo>
                  <a:cubicBezTo>
                    <a:pt x="3062" y="1302"/>
                    <a:pt x="2921" y="912"/>
                    <a:pt x="2613" y="735"/>
                  </a:cubicBezTo>
                  <a:cubicBezTo>
                    <a:pt x="2522" y="680"/>
                    <a:pt x="2421" y="654"/>
                    <a:pt x="2314" y="654"/>
                  </a:cubicBezTo>
                  <a:cubicBezTo>
                    <a:pt x="2214" y="654"/>
                    <a:pt x="2107" y="677"/>
                    <a:pt x="1998" y="723"/>
                  </a:cubicBezTo>
                  <a:cubicBezTo>
                    <a:pt x="1773" y="806"/>
                    <a:pt x="1631" y="960"/>
                    <a:pt x="1561" y="1149"/>
                  </a:cubicBezTo>
                  <a:cubicBezTo>
                    <a:pt x="1407" y="1586"/>
                    <a:pt x="1644" y="2142"/>
                    <a:pt x="1750" y="2366"/>
                  </a:cubicBezTo>
                  <a:cubicBezTo>
                    <a:pt x="1570" y="2230"/>
                    <a:pt x="1329" y="2159"/>
                    <a:pt x="1082" y="2159"/>
                  </a:cubicBezTo>
                  <a:cubicBezTo>
                    <a:pt x="923" y="2159"/>
                    <a:pt x="763" y="2188"/>
                    <a:pt x="615" y="2248"/>
                  </a:cubicBezTo>
                  <a:cubicBezTo>
                    <a:pt x="391" y="2355"/>
                    <a:pt x="0" y="2615"/>
                    <a:pt x="0" y="3277"/>
                  </a:cubicBezTo>
                  <a:cubicBezTo>
                    <a:pt x="0" y="3832"/>
                    <a:pt x="473" y="4258"/>
                    <a:pt x="1348" y="4506"/>
                  </a:cubicBezTo>
                  <a:cubicBezTo>
                    <a:pt x="1998" y="4683"/>
                    <a:pt x="2648" y="4695"/>
                    <a:pt x="2684" y="4695"/>
                  </a:cubicBezTo>
                  <a:cubicBezTo>
                    <a:pt x="3026" y="4743"/>
                    <a:pt x="3381" y="4754"/>
                    <a:pt x="3724" y="4754"/>
                  </a:cubicBezTo>
                  <a:cubicBezTo>
                    <a:pt x="5249" y="4754"/>
                    <a:pt x="6562" y="4399"/>
                    <a:pt x="7034" y="3974"/>
                  </a:cubicBezTo>
                  <a:cubicBezTo>
                    <a:pt x="7200" y="3832"/>
                    <a:pt x="7282" y="3666"/>
                    <a:pt x="7282" y="3490"/>
                  </a:cubicBezTo>
                  <a:cubicBezTo>
                    <a:pt x="7282" y="3264"/>
                    <a:pt x="7211" y="3075"/>
                    <a:pt x="7069" y="2946"/>
                  </a:cubicBezTo>
                  <a:cubicBezTo>
                    <a:pt x="6833" y="2733"/>
                    <a:pt x="6491" y="2733"/>
                    <a:pt x="6372" y="2733"/>
                  </a:cubicBezTo>
                  <a:cubicBezTo>
                    <a:pt x="6431" y="2602"/>
                    <a:pt x="6656" y="2106"/>
                    <a:pt x="6538" y="1728"/>
                  </a:cubicBezTo>
                  <a:cubicBezTo>
                    <a:pt x="6491" y="1574"/>
                    <a:pt x="6384" y="1456"/>
                    <a:pt x="6218" y="1385"/>
                  </a:cubicBezTo>
                  <a:cubicBezTo>
                    <a:pt x="6128" y="1343"/>
                    <a:pt x="6040" y="1325"/>
                    <a:pt x="5957" y="1325"/>
                  </a:cubicBezTo>
                  <a:cubicBezTo>
                    <a:pt x="5553" y="1325"/>
                    <a:pt x="5248" y="1757"/>
                    <a:pt x="5131" y="1953"/>
                  </a:cubicBezTo>
                  <a:cubicBezTo>
                    <a:pt x="5154" y="1645"/>
                    <a:pt x="5167" y="735"/>
                    <a:pt x="4765" y="274"/>
                  </a:cubicBezTo>
                  <a:cubicBezTo>
                    <a:pt x="4611" y="109"/>
                    <a:pt x="4421" y="14"/>
                    <a:pt x="4185" y="2"/>
                  </a:cubicBezTo>
                  <a:cubicBezTo>
                    <a:pt x="4170" y="1"/>
                    <a:pt x="4155" y="1"/>
                    <a:pt x="41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24" name="Google Shape;924;p38"/>
          <p:cNvGrpSpPr/>
          <p:nvPr/>
        </p:nvGrpSpPr>
        <p:grpSpPr>
          <a:xfrm>
            <a:off x="9171240" y="555572"/>
            <a:ext cx="866718" cy="735621"/>
            <a:chOff x="-6874712" y="442709"/>
            <a:chExt cx="651651" cy="553084"/>
          </a:xfrm>
        </p:grpSpPr>
        <p:sp>
          <p:nvSpPr>
            <p:cNvPr id="925" name="Google Shape;925;p38"/>
            <p:cNvSpPr/>
            <p:nvPr/>
          </p:nvSpPr>
          <p:spPr>
            <a:xfrm>
              <a:off x="-6805698" y="489638"/>
              <a:ext cx="489753" cy="456951"/>
            </a:xfrm>
            <a:custGeom>
              <a:avLst/>
              <a:gdLst/>
              <a:ahLst/>
              <a:cxnLst/>
              <a:rect l="l" t="t" r="r" b="b"/>
              <a:pathLst>
                <a:path w="3016" h="2814" extrusionOk="0">
                  <a:moveTo>
                    <a:pt x="2011" y="0"/>
                  </a:moveTo>
                  <a:lnTo>
                    <a:pt x="1963" y="35"/>
                  </a:lnTo>
                  <a:lnTo>
                    <a:pt x="1" y="1703"/>
                  </a:lnTo>
                  <a:lnTo>
                    <a:pt x="947" y="2814"/>
                  </a:lnTo>
                  <a:lnTo>
                    <a:pt x="3016" y="1147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-6874712" y="766018"/>
              <a:ext cx="222792" cy="229775"/>
            </a:xfrm>
            <a:custGeom>
              <a:avLst/>
              <a:gdLst/>
              <a:ahLst/>
              <a:cxnLst/>
              <a:rect l="l" t="t" r="r" b="b"/>
              <a:pathLst>
                <a:path w="1372" h="1415" extrusionOk="0">
                  <a:moveTo>
                    <a:pt x="426" y="1"/>
                  </a:moveTo>
                  <a:lnTo>
                    <a:pt x="131" y="261"/>
                  </a:lnTo>
                  <a:cubicBezTo>
                    <a:pt x="24" y="343"/>
                    <a:pt x="0" y="509"/>
                    <a:pt x="95" y="615"/>
                  </a:cubicBezTo>
                  <a:lnTo>
                    <a:pt x="698" y="1325"/>
                  </a:lnTo>
                  <a:cubicBezTo>
                    <a:pt x="751" y="1384"/>
                    <a:pt x="823" y="1414"/>
                    <a:pt x="895" y="1414"/>
                  </a:cubicBezTo>
                  <a:cubicBezTo>
                    <a:pt x="950" y="1414"/>
                    <a:pt x="1006" y="1396"/>
                    <a:pt x="1053" y="1360"/>
                  </a:cubicBezTo>
                  <a:lnTo>
                    <a:pt x="1372" y="1112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-6826646" y="749780"/>
              <a:ext cx="192101" cy="211101"/>
            </a:xfrm>
            <a:custGeom>
              <a:avLst/>
              <a:gdLst/>
              <a:ahLst/>
              <a:cxnLst/>
              <a:rect l="l" t="t" r="r" b="b"/>
              <a:pathLst>
                <a:path w="1183" h="1300" extrusionOk="0">
                  <a:moveTo>
                    <a:pt x="136" y="0"/>
                  </a:moveTo>
                  <a:cubicBezTo>
                    <a:pt x="107" y="0"/>
                    <a:pt x="79" y="10"/>
                    <a:pt x="59" y="30"/>
                  </a:cubicBezTo>
                  <a:cubicBezTo>
                    <a:pt x="0" y="77"/>
                    <a:pt x="0" y="172"/>
                    <a:pt x="48" y="230"/>
                  </a:cubicBezTo>
                  <a:lnTo>
                    <a:pt x="934" y="1247"/>
                  </a:lnTo>
                  <a:cubicBezTo>
                    <a:pt x="961" y="1282"/>
                    <a:pt x="1005" y="1300"/>
                    <a:pt x="1045" y="1300"/>
                  </a:cubicBezTo>
                  <a:cubicBezTo>
                    <a:pt x="1075" y="1300"/>
                    <a:pt x="1103" y="1290"/>
                    <a:pt x="1123" y="1271"/>
                  </a:cubicBezTo>
                  <a:cubicBezTo>
                    <a:pt x="1182" y="1212"/>
                    <a:pt x="1182" y="1129"/>
                    <a:pt x="1123" y="1070"/>
                  </a:cubicBezTo>
                  <a:lnTo>
                    <a:pt x="248" y="53"/>
                  </a:lnTo>
                  <a:cubicBezTo>
                    <a:pt x="221" y="19"/>
                    <a:pt x="177" y="0"/>
                    <a:pt x="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-6492620" y="442709"/>
              <a:ext cx="269559" cy="233185"/>
            </a:xfrm>
            <a:custGeom>
              <a:avLst/>
              <a:gdLst/>
              <a:ahLst/>
              <a:cxnLst/>
              <a:rect l="l" t="t" r="r" b="b"/>
              <a:pathLst>
                <a:path w="1660" h="1436" extrusionOk="0">
                  <a:moveTo>
                    <a:pt x="1405" y="1"/>
                  </a:moveTo>
                  <a:cubicBezTo>
                    <a:pt x="1390" y="1"/>
                    <a:pt x="1375" y="2"/>
                    <a:pt x="1359" y="6"/>
                  </a:cubicBezTo>
                  <a:lnTo>
                    <a:pt x="83" y="289"/>
                  </a:lnTo>
                  <a:lnTo>
                    <a:pt x="0" y="892"/>
                  </a:lnTo>
                  <a:lnTo>
                    <a:pt x="532" y="1046"/>
                  </a:lnTo>
                  <a:lnTo>
                    <a:pt x="484" y="1436"/>
                  </a:lnTo>
                  <a:lnTo>
                    <a:pt x="1088" y="1436"/>
                  </a:lnTo>
                  <a:lnTo>
                    <a:pt x="1596" y="289"/>
                  </a:lnTo>
                  <a:cubicBezTo>
                    <a:pt x="1660" y="150"/>
                    <a:pt x="1550" y="1"/>
                    <a:pt x="1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-6354430" y="442709"/>
              <a:ext cx="131369" cy="123900"/>
            </a:xfrm>
            <a:custGeom>
              <a:avLst/>
              <a:gdLst/>
              <a:ahLst/>
              <a:cxnLst/>
              <a:rect l="l" t="t" r="r" b="b"/>
              <a:pathLst>
                <a:path w="809" h="763" extrusionOk="0">
                  <a:moveTo>
                    <a:pt x="554" y="1"/>
                  </a:moveTo>
                  <a:cubicBezTo>
                    <a:pt x="539" y="1"/>
                    <a:pt x="524" y="2"/>
                    <a:pt x="508" y="6"/>
                  </a:cubicBezTo>
                  <a:lnTo>
                    <a:pt x="0" y="124"/>
                  </a:lnTo>
                  <a:lnTo>
                    <a:pt x="544" y="762"/>
                  </a:lnTo>
                  <a:lnTo>
                    <a:pt x="745" y="289"/>
                  </a:lnTo>
                  <a:cubicBezTo>
                    <a:pt x="809" y="150"/>
                    <a:pt x="699" y="1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30" name="Google Shape;930;p38"/>
          <p:cNvGrpSpPr/>
          <p:nvPr/>
        </p:nvGrpSpPr>
        <p:grpSpPr>
          <a:xfrm>
            <a:off x="11143689" y="2355723"/>
            <a:ext cx="472775" cy="808623"/>
            <a:chOff x="-8272361" y="3329436"/>
            <a:chExt cx="355461" cy="607971"/>
          </a:xfrm>
        </p:grpSpPr>
        <p:sp>
          <p:nvSpPr>
            <p:cNvPr id="931" name="Google Shape;931;p38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36" name="Google Shape;936;p38"/>
          <p:cNvGrpSpPr/>
          <p:nvPr/>
        </p:nvGrpSpPr>
        <p:grpSpPr>
          <a:xfrm rot="-1678593">
            <a:off x="10402964" y="1164239"/>
            <a:ext cx="649294" cy="377463"/>
            <a:chOff x="5340425" y="3804350"/>
            <a:chExt cx="67425" cy="39200"/>
          </a:xfrm>
        </p:grpSpPr>
        <p:sp>
          <p:nvSpPr>
            <p:cNvPr id="937" name="Google Shape;937;p38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40" name="Google Shape;940;p38"/>
          <p:cNvGrpSpPr/>
          <p:nvPr/>
        </p:nvGrpSpPr>
        <p:grpSpPr>
          <a:xfrm rot="6512319" flipH="1">
            <a:off x="2230940" y="5977438"/>
            <a:ext cx="605746" cy="616656"/>
            <a:chOff x="-6005139" y="-658427"/>
            <a:chExt cx="531974" cy="541555"/>
          </a:xfrm>
        </p:grpSpPr>
        <p:sp>
          <p:nvSpPr>
            <p:cNvPr id="941" name="Google Shape;941;p38"/>
            <p:cNvSpPr/>
            <p:nvPr/>
          </p:nvSpPr>
          <p:spPr>
            <a:xfrm>
              <a:off x="-6005139" y="-658427"/>
              <a:ext cx="487805" cy="491702"/>
            </a:xfrm>
            <a:custGeom>
              <a:avLst/>
              <a:gdLst/>
              <a:ahLst/>
              <a:cxnLst/>
              <a:rect l="l" t="t" r="r" b="b"/>
              <a:pathLst>
                <a:path w="3004" h="3028" extrusionOk="0">
                  <a:moveTo>
                    <a:pt x="674" y="1"/>
                  </a:moveTo>
                  <a:lnTo>
                    <a:pt x="1" y="674"/>
                  </a:lnTo>
                  <a:lnTo>
                    <a:pt x="2282" y="3027"/>
                  </a:lnTo>
                  <a:lnTo>
                    <a:pt x="3004" y="2400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-5632628" y="-274386"/>
              <a:ext cx="159462" cy="157513"/>
            </a:xfrm>
            <a:custGeom>
              <a:avLst/>
              <a:gdLst/>
              <a:ahLst/>
              <a:cxnLst/>
              <a:rect l="l" t="t" r="r" b="b"/>
              <a:pathLst>
                <a:path w="982" h="970" extrusionOk="0">
                  <a:moveTo>
                    <a:pt x="532" y="0"/>
                  </a:moveTo>
                  <a:lnTo>
                    <a:pt x="0" y="473"/>
                  </a:lnTo>
                  <a:lnTo>
                    <a:pt x="922" y="970"/>
                  </a:lnTo>
                  <a:lnTo>
                    <a:pt x="981" y="922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43" name="Google Shape;943;p38"/>
          <p:cNvGrpSpPr/>
          <p:nvPr/>
        </p:nvGrpSpPr>
        <p:grpSpPr>
          <a:xfrm rot="10800000" flipH="1">
            <a:off x="597941" y="4985169"/>
            <a:ext cx="583724" cy="673402"/>
            <a:chOff x="-8761790" y="57693"/>
            <a:chExt cx="512650" cy="591407"/>
          </a:xfrm>
        </p:grpSpPr>
        <p:sp>
          <p:nvSpPr>
            <p:cNvPr id="944" name="Google Shape;944;p38"/>
            <p:cNvSpPr/>
            <p:nvPr/>
          </p:nvSpPr>
          <p:spPr>
            <a:xfrm>
              <a:off x="-8761790" y="57693"/>
              <a:ext cx="480172" cy="528076"/>
            </a:xfrm>
            <a:custGeom>
              <a:avLst/>
              <a:gdLst/>
              <a:ahLst/>
              <a:cxnLst/>
              <a:rect l="l" t="t" r="r" b="b"/>
              <a:pathLst>
                <a:path w="2957" h="3252" extrusionOk="0">
                  <a:moveTo>
                    <a:pt x="758" y="0"/>
                  </a:moveTo>
                  <a:lnTo>
                    <a:pt x="1" y="651"/>
                  </a:lnTo>
                  <a:lnTo>
                    <a:pt x="2152" y="3252"/>
                  </a:lnTo>
                  <a:lnTo>
                    <a:pt x="2956" y="2672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-8406653" y="482006"/>
              <a:ext cx="157513" cy="167094"/>
            </a:xfrm>
            <a:custGeom>
              <a:avLst/>
              <a:gdLst/>
              <a:ahLst/>
              <a:cxnLst/>
              <a:rect l="l" t="t" r="r" b="b"/>
              <a:pathLst>
                <a:path w="970" h="1029" extrusionOk="0">
                  <a:moveTo>
                    <a:pt x="592" y="0"/>
                  </a:moveTo>
                  <a:lnTo>
                    <a:pt x="0" y="437"/>
                  </a:lnTo>
                  <a:lnTo>
                    <a:pt x="911" y="1028"/>
                  </a:lnTo>
                  <a:lnTo>
                    <a:pt x="970" y="99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46" name="Google Shape;946;p38"/>
          <p:cNvGrpSpPr/>
          <p:nvPr/>
        </p:nvGrpSpPr>
        <p:grpSpPr>
          <a:xfrm>
            <a:off x="2888087" y="4764761"/>
            <a:ext cx="1685342" cy="800492"/>
            <a:chOff x="6050341" y="1835179"/>
            <a:chExt cx="1267141" cy="601858"/>
          </a:xfrm>
        </p:grpSpPr>
        <p:sp>
          <p:nvSpPr>
            <p:cNvPr id="947" name="Google Shape;947;p38"/>
            <p:cNvSpPr/>
            <p:nvPr/>
          </p:nvSpPr>
          <p:spPr>
            <a:xfrm>
              <a:off x="7269713" y="2068304"/>
              <a:ext cx="47769" cy="4764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190" y="0"/>
                  </a:moveTo>
                  <a:cubicBezTo>
                    <a:pt x="84" y="0"/>
                    <a:pt x="1" y="95"/>
                    <a:pt x="1" y="201"/>
                  </a:cubicBezTo>
                  <a:cubicBezTo>
                    <a:pt x="1" y="308"/>
                    <a:pt x="84" y="390"/>
                    <a:pt x="190" y="390"/>
                  </a:cubicBezTo>
                  <a:cubicBezTo>
                    <a:pt x="297" y="390"/>
                    <a:pt x="392" y="308"/>
                    <a:pt x="392" y="201"/>
                  </a:cubicBezTo>
                  <a:cubicBezTo>
                    <a:pt x="392" y="95"/>
                    <a:pt x="297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6653872" y="1835179"/>
              <a:ext cx="83596" cy="83718"/>
            </a:xfrm>
            <a:custGeom>
              <a:avLst/>
              <a:gdLst/>
              <a:ahLst/>
              <a:cxnLst/>
              <a:rect l="l" t="t" r="r" b="b"/>
              <a:pathLst>
                <a:path w="686" h="687" extrusionOk="0">
                  <a:moveTo>
                    <a:pt x="343" y="1"/>
                  </a:moveTo>
                  <a:cubicBezTo>
                    <a:pt x="154" y="1"/>
                    <a:pt x="0" y="154"/>
                    <a:pt x="0" y="343"/>
                  </a:cubicBezTo>
                  <a:cubicBezTo>
                    <a:pt x="0" y="532"/>
                    <a:pt x="154" y="687"/>
                    <a:pt x="343" y="687"/>
                  </a:cubicBezTo>
                  <a:cubicBezTo>
                    <a:pt x="533" y="687"/>
                    <a:pt x="686" y="532"/>
                    <a:pt x="686" y="343"/>
                  </a:cubicBezTo>
                  <a:cubicBezTo>
                    <a:pt x="686" y="154"/>
                    <a:pt x="533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6050341" y="2142964"/>
              <a:ext cx="344589" cy="294073"/>
            </a:xfrm>
            <a:custGeom>
              <a:avLst/>
              <a:gdLst/>
              <a:ahLst/>
              <a:cxnLst/>
              <a:rect l="l" t="t" r="r" b="b"/>
              <a:pathLst>
                <a:path w="2094" h="1787" extrusionOk="0">
                  <a:moveTo>
                    <a:pt x="1077" y="1"/>
                  </a:moveTo>
                  <a:lnTo>
                    <a:pt x="947" y="734"/>
                  </a:lnTo>
                  <a:lnTo>
                    <a:pt x="368" y="332"/>
                  </a:lnTo>
                  <a:lnTo>
                    <a:pt x="805" y="899"/>
                  </a:lnTo>
                  <a:lnTo>
                    <a:pt x="1" y="1159"/>
                  </a:lnTo>
                  <a:lnTo>
                    <a:pt x="828" y="1207"/>
                  </a:lnTo>
                  <a:lnTo>
                    <a:pt x="734" y="1739"/>
                  </a:lnTo>
                  <a:lnTo>
                    <a:pt x="1065" y="1266"/>
                  </a:lnTo>
                  <a:lnTo>
                    <a:pt x="1621" y="1786"/>
                  </a:lnTo>
                  <a:lnTo>
                    <a:pt x="1348" y="1124"/>
                  </a:lnTo>
                  <a:lnTo>
                    <a:pt x="2094" y="1124"/>
                  </a:lnTo>
                  <a:lnTo>
                    <a:pt x="1419" y="876"/>
                  </a:lnTo>
                  <a:lnTo>
                    <a:pt x="1715" y="426"/>
                  </a:lnTo>
                  <a:lnTo>
                    <a:pt x="1243" y="687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50" name="Google Shape;950;p38"/>
          <p:cNvGrpSpPr/>
          <p:nvPr/>
        </p:nvGrpSpPr>
        <p:grpSpPr>
          <a:xfrm>
            <a:off x="6187574" y="1072467"/>
            <a:ext cx="3426054" cy="1830023"/>
            <a:chOff x="3131466" y="486525"/>
            <a:chExt cx="2575913" cy="1375921"/>
          </a:xfrm>
        </p:grpSpPr>
        <p:sp>
          <p:nvSpPr>
            <p:cNvPr id="951" name="Google Shape;951;p38"/>
            <p:cNvSpPr/>
            <p:nvPr/>
          </p:nvSpPr>
          <p:spPr>
            <a:xfrm>
              <a:off x="4197619" y="1762887"/>
              <a:ext cx="99438" cy="99560"/>
            </a:xfrm>
            <a:custGeom>
              <a:avLst/>
              <a:gdLst/>
              <a:ahLst/>
              <a:cxnLst/>
              <a:rect l="l" t="t" r="r" b="b"/>
              <a:pathLst>
                <a:path w="816" h="817" extrusionOk="0">
                  <a:moveTo>
                    <a:pt x="413" y="1"/>
                  </a:moveTo>
                  <a:cubicBezTo>
                    <a:pt x="189" y="1"/>
                    <a:pt x="0" y="190"/>
                    <a:pt x="0" y="414"/>
                  </a:cubicBezTo>
                  <a:cubicBezTo>
                    <a:pt x="0" y="639"/>
                    <a:pt x="189" y="816"/>
                    <a:pt x="413" y="816"/>
                  </a:cubicBezTo>
                  <a:cubicBezTo>
                    <a:pt x="638" y="816"/>
                    <a:pt x="815" y="639"/>
                    <a:pt x="815" y="414"/>
                  </a:cubicBezTo>
                  <a:cubicBezTo>
                    <a:pt x="815" y="190"/>
                    <a:pt x="638" y="1"/>
                    <a:pt x="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952" name="Google Shape;952;p38"/>
            <p:cNvGrpSpPr/>
            <p:nvPr/>
          </p:nvGrpSpPr>
          <p:grpSpPr>
            <a:xfrm>
              <a:off x="3131466" y="486525"/>
              <a:ext cx="2575913" cy="1316172"/>
              <a:chOff x="3131466" y="486525"/>
              <a:chExt cx="2575913" cy="1316172"/>
            </a:xfrm>
          </p:grpSpPr>
          <p:sp>
            <p:nvSpPr>
              <p:cNvPr id="953" name="Google Shape;953;p38"/>
              <p:cNvSpPr/>
              <p:nvPr/>
            </p:nvSpPr>
            <p:spPr>
              <a:xfrm>
                <a:off x="4573558" y="1009426"/>
                <a:ext cx="47647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92" extrusionOk="0">
                    <a:moveTo>
                      <a:pt x="189" y="1"/>
                    </a:moveTo>
                    <a:cubicBezTo>
                      <a:pt x="83" y="1"/>
                      <a:pt x="0" y="95"/>
                      <a:pt x="0" y="202"/>
                    </a:cubicBezTo>
                    <a:cubicBezTo>
                      <a:pt x="0" y="308"/>
                      <a:pt x="83" y="391"/>
                      <a:pt x="189" y="391"/>
                    </a:cubicBezTo>
                    <a:cubicBezTo>
                      <a:pt x="296" y="391"/>
                      <a:pt x="391" y="308"/>
                      <a:pt x="391" y="202"/>
                    </a:cubicBezTo>
                    <a:cubicBezTo>
                      <a:pt x="391" y="95"/>
                      <a:pt x="296" y="1"/>
                      <a:pt x="1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54" name="Google Shape;954;p38"/>
              <p:cNvSpPr/>
              <p:nvPr/>
            </p:nvSpPr>
            <p:spPr>
              <a:xfrm>
                <a:off x="5162638" y="1646960"/>
                <a:ext cx="157199" cy="155737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78" extrusionOk="0">
                    <a:moveTo>
                      <a:pt x="651" y="0"/>
                    </a:moveTo>
                    <a:cubicBezTo>
                      <a:pt x="296" y="0"/>
                      <a:pt x="0" y="284"/>
                      <a:pt x="0" y="639"/>
                    </a:cubicBezTo>
                    <a:cubicBezTo>
                      <a:pt x="0" y="993"/>
                      <a:pt x="296" y="1277"/>
                      <a:pt x="651" y="1277"/>
                    </a:cubicBezTo>
                    <a:cubicBezTo>
                      <a:pt x="1006" y="1277"/>
                      <a:pt x="1290" y="993"/>
                      <a:pt x="1290" y="639"/>
                    </a:cubicBezTo>
                    <a:cubicBezTo>
                      <a:pt x="1290" y="284"/>
                      <a:pt x="1006" y="0"/>
                      <a:pt x="6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55" name="Google Shape;955;p38"/>
              <p:cNvSpPr/>
              <p:nvPr/>
            </p:nvSpPr>
            <p:spPr>
              <a:xfrm>
                <a:off x="3131466" y="486525"/>
                <a:ext cx="168654" cy="167314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373" extrusionOk="0">
                    <a:moveTo>
                      <a:pt x="687" y="1"/>
                    </a:moveTo>
                    <a:cubicBezTo>
                      <a:pt x="308" y="1"/>
                      <a:pt x="1" y="308"/>
                      <a:pt x="1" y="687"/>
                    </a:cubicBezTo>
                    <a:cubicBezTo>
                      <a:pt x="1" y="1065"/>
                      <a:pt x="308" y="1372"/>
                      <a:pt x="687" y="1372"/>
                    </a:cubicBezTo>
                    <a:cubicBezTo>
                      <a:pt x="1065" y="1372"/>
                      <a:pt x="1384" y="1065"/>
                      <a:pt x="1384" y="687"/>
                    </a:cubicBezTo>
                    <a:cubicBezTo>
                      <a:pt x="1384" y="308"/>
                      <a:pt x="1065" y="1"/>
                      <a:pt x="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3763920" y="1129093"/>
                <a:ext cx="54837" cy="54837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0" extrusionOk="0">
                    <a:moveTo>
                      <a:pt x="225" y="0"/>
                    </a:moveTo>
                    <a:cubicBezTo>
                      <a:pt x="107" y="0"/>
                      <a:pt x="0" y="106"/>
                      <a:pt x="0" y="224"/>
                    </a:cubicBezTo>
                    <a:cubicBezTo>
                      <a:pt x="0" y="355"/>
                      <a:pt x="107" y="450"/>
                      <a:pt x="225" y="450"/>
                    </a:cubicBezTo>
                    <a:cubicBezTo>
                      <a:pt x="355" y="450"/>
                      <a:pt x="449" y="355"/>
                      <a:pt x="449" y="224"/>
                    </a:cubicBezTo>
                    <a:cubicBezTo>
                      <a:pt x="449" y="106"/>
                      <a:pt x="355" y="0"/>
                      <a:pt x="2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5362791" y="863814"/>
                <a:ext cx="344589" cy="294073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787" extrusionOk="0">
                    <a:moveTo>
                      <a:pt x="1077" y="1"/>
                    </a:moveTo>
                    <a:lnTo>
                      <a:pt x="947" y="734"/>
                    </a:lnTo>
                    <a:lnTo>
                      <a:pt x="368" y="332"/>
                    </a:lnTo>
                    <a:lnTo>
                      <a:pt x="805" y="899"/>
                    </a:lnTo>
                    <a:lnTo>
                      <a:pt x="1" y="1159"/>
                    </a:lnTo>
                    <a:lnTo>
                      <a:pt x="828" y="1207"/>
                    </a:lnTo>
                    <a:lnTo>
                      <a:pt x="734" y="1739"/>
                    </a:lnTo>
                    <a:lnTo>
                      <a:pt x="1065" y="1266"/>
                    </a:lnTo>
                    <a:lnTo>
                      <a:pt x="1621" y="1786"/>
                    </a:lnTo>
                    <a:lnTo>
                      <a:pt x="1348" y="1124"/>
                    </a:lnTo>
                    <a:lnTo>
                      <a:pt x="2094" y="1124"/>
                    </a:lnTo>
                    <a:lnTo>
                      <a:pt x="1419" y="876"/>
                    </a:lnTo>
                    <a:lnTo>
                      <a:pt x="1715" y="426"/>
                    </a:lnTo>
                    <a:lnTo>
                      <a:pt x="1243" y="687"/>
                    </a:lnTo>
                    <a:lnTo>
                      <a:pt x="10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958" name="Google Shape;958;p38"/>
          <p:cNvGrpSpPr/>
          <p:nvPr/>
        </p:nvGrpSpPr>
        <p:grpSpPr>
          <a:xfrm>
            <a:off x="6299732" y="5592204"/>
            <a:ext cx="989122" cy="610783"/>
            <a:chOff x="2702401" y="3931539"/>
            <a:chExt cx="743681" cy="459223"/>
          </a:xfrm>
        </p:grpSpPr>
        <p:sp>
          <p:nvSpPr>
            <p:cNvPr id="959" name="Google Shape;959;p38"/>
            <p:cNvSpPr/>
            <p:nvPr/>
          </p:nvSpPr>
          <p:spPr>
            <a:xfrm>
              <a:off x="3375281" y="4024571"/>
              <a:ext cx="70801" cy="72141"/>
            </a:xfrm>
            <a:custGeom>
              <a:avLst/>
              <a:gdLst/>
              <a:ahLst/>
              <a:cxnLst/>
              <a:rect l="l" t="t" r="r" b="b"/>
              <a:pathLst>
                <a:path w="581" h="592" extrusionOk="0">
                  <a:moveTo>
                    <a:pt x="284" y="1"/>
                  </a:moveTo>
                  <a:cubicBezTo>
                    <a:pt x="131" y="1"/>
                    <a:pt x="0" y="131"/>
                    <a:pt x="0" y="297"/>
                  </a:cubicBezTo>
                  <a:cubicBezTo>
                    <a:pt x="0" y="450"/>
                    <a:pt x="131" y="592"/>
                    <a:pt x="284" y="592"/>
                  </a:cubicBezTo>
                  <a:cubicBezTo>
                    <a:pt x="450" y="592"/>
                    <a:pt x="580" y="450"/>
                    <a:pt x="580" y="297"/>
                  </a:cubicBezTo>
                  <a:cubicBezTo>
                    <a:pt x="580" y="131"/>
                    <a:pt x="450" y="1"/>
                    <a:pt x="2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2702401" y="3931539"/>
              <a:ext cx="44844" cy="44723"/>
            </a:xfrm>
            <a:custGeom>
              <a:avLst/>
              <a:gdLst/>
              <a:ahLst/>
              <a:cxnLst/>
              <a:rect l="l" t="t" r="r" b="b"/>
              <a:pathLst>
                <a:path w="368" h="367" extrusionOk="0">
                  <a:moveTo>
                    <a:pt x="178" y="1"/>
                  </a:moveTo>
                  <a:cubicBezTo>
                    <a:pt x="83" y="1"/>
                    <a:pt x="0" y="83"/>
                    <a:pt x="0" y="177"/>
                  </a:cubicBezTo>
                  <a:cubicBezTo>
                    <a:pt x="0" y="284"/>
                    <a:pt x="83" y="367"/>
                    <a:pt x="178" y="367"/>
                  </a:cubicBezTo>
                  <a:cubicBezTo>
                    <a:pt x="284" y="367"/>
                    <a:pt x="367" y="284"/>
                    <a:pt x="367" y="177"/>
                  </a:cubicBezTo>
                  <a:cubicBezTo>
                    <a:pt x="367" y="83"/>
                    <a:pt x="284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2870366" y="4096689"/>
              <a:ext cx="344589" cy="294073"/>
            </a:xfrm>
            <a:custGeom>
              <a:avLst/>
              <a:gdLst/>
              <a:ahLst/>
              <a:cxnLst/>
              <a:rect l="l" t="t" r="r" b="b"/>
              <a:pathLst>
                <a:path w="2094" h="1787" extrusionOk="0">
                  <a:moveTo>
                    <a:pt x="1077" y="1"/>
                  </a:moveTo>
                  <a:lnTo>
                    <a:pt x="947" y="734"/>
                  </a:lnTo>
                  <a:lnTo>
                    <a:pt x="368" y="332"/>
                  </a:lnTo>
                  <a:lnTo>
                    <a:pt x="805" y="899"/>
                  </a:lnTo>
                  <a:lnTo>
                    <a:pt x="1" y="1159"/>
                  </a:lnTo>
                  <a:lnTo>
                    <a:pt x="828" y="1207"/>
                  </a:lnTo>
                  <a:lnTo>
                    <a:pt x="734" y="1739"/>
                  </a:lnTo>
                  <a:lnTo>
                    <a:pt x="1065" y="1266"/>
                  </a:lnTo>
                  <a:lnTo>
                    <a:pt x="1621" y="1786"/>
                  </a:lnTo>
                  <a:lnTo>
                    <a:pt x="1348" y="1124"/>
                  </a:lnTo>
                  <a:lnTo>
                    <a:pt x="2094" y="1124"/>
                  </a:lnTo>
                  <a:lnTo>
                    <a:pt x="1419" y="876"/>
                  </a:lnTo>
                  <a:lnTo>
                    <a:pt x="1715" y="426"/>
                  </a:lnTo>
                  <a:lnTo>
                    <a:pt x="1243" y="687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62" name="Google Shape;962;p38"/>
          <p:cNvGrpSpPr/>
          <p:nvPr/>
        </p:nvGrpSpPr>
        <p:grpSpPr>
          <a:xfrm>
            <a:off x="864445" y="3555938"/>
            <a:ext cx="817904" cy="993739"/>
            <a:chOff x="649941" y="2667189"/>
            <a:chExt cx="614949" cy="747153"/>
          </a:xfrm>
        </p:grpSpPr>
        <p:sp>
          <p:nvSpPr>
            <p:cNvPr id="963" name="Google Shape;963;p38"/>
            <p:cNvSpPr/>
            <p:nvPr/>
          </p:nvSpPr>
          <p:spPr>
            <a:xfrm>
              <a:off x="1029822" y="3204500"/>
              <a:ext cx="235068" cy="209843"/>
            </a:xfrm>
            <a:custGeom>
              <a:avLst/>
              <a:gdLst/>
              <a:ahLst/>
              <a:cxnLst/>
              <a:rect l="l" t="t" r="r" b="b"/>
              <a:pathLst>
                <a:path w="1929" h="1722" extrusionOk="0">
                  <a:moveTo>
                    <a:pt x="966" y="0"/>
                  </a:moveTo>
                  <a:cubicBezTo>
                    <a:pt x="882" y="0"/>
                    <a:pt x="796" y="13"/>
                    <a:pt x="710" y="39"/>
                  </a:cubicBezTo>
                  <a:cubicBezTo>
                    <a:pt x="261" y="169"/>
                    <a:pt x="1" y="654"/>
                    <a:pt x="131" y="1103"/>
                  </a:cubicBezTo>
                  <a:cubicBezTo>
                    <a:pt x="247" y="1479"/>
                    <a:pt x="590" y="1721"/>
                    <a:pt x="956" y="1721"/>
                  </a:cubicBezTo>
                  <a:cubicBezTo>
                    <a:pt x="1039" y="1721"/>
                    <a:pt x="1124" y="1709"/>
                    <a:pt x="1207" y="1683"/>
                  </a:cubicBezTo>
                  <a:cubicBezTo>
                    <a:pt x="1668" y="1552"/>
                    <a:pt x="1928" y="1068"/>
                    <a:pt x="1786" y="619"/>
                  </a:cubicBezTo>
                  <a:cubicBezTo>
                    <a:pt x="1680" y="242"/>
                    <a:pt x="1339" y="0"/>
                    <a:pt x="9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649941" y="2667189"/>
              <a:ext cx="344589" cy="294073"/>
            </a:xfrm>
            <a:custGeom>
              <a:avLst/>
              <a:gdLst/>
              <a:ahLst/>
              <a:cxnLst/>
              <a:rect l="l" t="t" r="r" b="b"/>
              <a:pathLst>
                <a:path w="2094" h="1787" extrusionOk="0">
                  <a:moveTo>
                    <a:pt x="1077" y="1"/>
                  </a:moveTo>
                  <a:lnTo>
                    <a:pt x="947" y="734"/>
                  </a:lnTo>
                  <a:lnTo>
                    <a:pt x="368" y="332"/>
                  </a:lnTo>
                  <a:lnTo>
                    <a:pt x="805" y="899"/>
                  </a:lnTo>
                  <a:lnTo>
                    <a:pt x="1" y="1159"/>
                  </a:lnTo>
                  <a:lnTo>
                    <a:pt x="828" y="1207"/>
                  </a:lnTo>
                  <a:lnTo>
                    <a:pt x="734" y="1739"/>
                  </a:lnTo>
                  <a:lnTo>
                    <a:pt x="1065" y="1266"/>
                  </a:lnTo>
                  <a:lnTo>
                    <a:pt x="1621" y="1786"/>
                  </a:lnTo>
                  <a:lnTo>
                    <a:pt x="1348" y="1124"/>
                  </a:lnTo>
                  <a:lnTo>
                    <a:pt x="2094" y="1124"/>
                  </a:lnTo>
                  <a:lnTo>
                    <a:pt x="1419" y="876"/>
                  </a:lnTo>
                  <a:lnTo>
                    <a:pt x="1715" y="426"/>
                  </a:lnTo>
                  <a:lnTo>
                    <a:pt x="1243" y="687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613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71283BB-5B5D-B36F-40C4-9AFB27E4764C}"/>
              </a:ext>
            </a:extLst>
          </p:cNvPr>
          <p:cNvSpPr txBox="1"/>
          <p:nvPr/>
        </p:nvSpPr>
        <p:spPr>
          <a:xfrm>
            <a:off x="1657202" y="237704"/>
            <a:ext cx="899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Kể n</a:t>
            </a:r>
            <a:r>
              <a:rPr lang="en-US" sz="2400" b="1" dirty="0" err="1"/>
              <a:t>hững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đảm</a:t>
            </a:r>
            <a:r>
              <a:rPr lang="en-US" sz="2400" b="1" dirty="0"/>
              <a:t> </a:t>
            </a:r>
            <a:r>
              <a:rPr lang="en-US" sz="2400" b="1" dirty="0" err="1"/>
              <a:t>bảo</a:t>
            </a:r>
            <a:r>
              <a:rPr lang="en-US" sz="2400" b="1" dirty="0"/>
              <a:t> </a:t>
            </a:r>
            <a:r>
              <a:rPr lang="en-US" sz="2400" b="1" dirty="0" err="1"/>
              <a:t>vệ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an </a:t>
            </a:r>
            <a:r>
              <a:rPr lang="en-US" sz="2400" b="1" dirty="0" err="1"/>
              <a:t>toàn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vi-VN" sz="2400" b="1" dirty="0"/>
              <a:t>ăn,</a:t>
            </a:r>
            <a:r>
              <a:rPr lang="en-US" sz="2400" b="1" dirty="0"/>
              <a:t> </a:t>
            </a:r>
            <a:r>
              <a:rPr lang="vi-VN" sz="2400" b="1" dirty="0"/>
              <a:t>uống.</a:t>
            </a:r>
            <a:endParaRPr lang="en-US" sz="2400" b="1" dirty="0"/>
          </a:p>
        </p:txBody>
      </p:sp>
      <p:grpSp>
        <p:nvGrpSpPr>
          <p:cNvPr id="2" name="Google Shape;4718;p96">
            <a:extLst>
              <a:ext uri="{FF2B5EF4-FFF2-40B4-BE49-F238E27FC236}">
                <a16:creationId xmlns:a16="http://schemas.microsoft.com/office/drawing/2014/main" id="{7E741D1D-C51C-BBC6-3EA4-1BA89D924CE7}"/>
              </a:ext>
            </a:extLst>
          </p:cNvPr>
          <p:cNvGrpSpPr/>
          <p:nvPr/>
        </p:nvGrpSpPr>
        <p:grpSpPr>
          <a:xfrm>
            <a:off x="478870" y="0"/>
            <a:ext cx="938063" cy="1114672"/>
            <a:chOff x="2896920" y="1844261"/>
            <a:chExt cx="157014" cy="186560"/>
          </a:xfrm>
        </p:grpSpPr>
        <p:sp>
          <p:nvSpPr>
            <p:cNvPr id="3" name="Google Shape;4719;p96">
              <a:extLst>
                <a:ext uri="{FF2B5EF4-FFF2-40B4-BE49-F238E27FC236}">
                  <a16:creationId xmlns:a16="http://schemas.microsoft.com/office/drawing/2014/main" id="{0BC506A6-E42E-8BE3-9797-ED1BDA2CBBC9}"/>
                </a:ext>
              </a:extLst>
            </p:cNvPr>
            <p:cNvSpPr/>
            <p:nvPr/>
          </p:nvSpPr>
          <p:spPr>
            <a:xfrm>
              <a:off x="2975837" y="1944498"/>
              <a:ext cx="33449" cy="78067"/>
            </a:xfrm>
            <a:custGeom>
              <a:avLst/>
              <a:gdLst/>
              <a:ahLst/>
              <a:cxnLst/>
              <a:rect l="l" t="t" r="r" b="b"/>
              <a:pathLst>
                <a:path w="1183" h="2761" extrusionOk="0">
                  <a:moveTo>
                    <a:pt x="270" y="0"/>
                  </a:moveTo>
                  <a:lnTo>
                    <a:pt x="1" y="117"/>
                  </a:lnTo>
                  <a:cubicBezTo>
                    <a:pt x="1" y="141"/>
                    <a:pt x="703" y="1802"/>
                    <a:pt x="890" y="2761"/>
                  </a:cubicBezTo>
                  <a:lnTo>
                    <a:pt x="1183" y="2714"/>
                  </a:lnTo>
                  <a:cubicBezTo>
                    <a:pt x="983" y="1719"/>
                    <a:pt x="294" y="70"/>
                    <a:pt x="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" name="Google Shape;4720;p96">
              <a:extLst>
                <a:ext uri="{FF2B5EF4-FFF2-40B4-BE49-F238E27FC236}">
                  <a16:creationId xmlns:a16="http://schemas.microsoft.com/office/drawing/2014/main" id="{B372CB4A-F01E-4BBD-BD17-D137550D32A8}"/>
                </a:ext>
              </a:extLst>
            </p:cNvPr>
            <p:cNvSpPr/>
            <p:nvPr/>
          </p:nvSpPr>
          <p:spPr>
            <a:xfrm>
              <a:off x="2991417" y="1987137"/>
              <a:ext cx="9585" cy="6984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292" y="1"/>
                  </a:moveTo>
                  <a:cubicBezTo>
                    <a:pt x="198" y="36"/>
                    <a:pt x="94" y="60"/>
                    <a:pt x="0" y="71"/>
                  </a:cubicBezTo>
                  <a:cubicBezTo>
                    <a:pt x="23" y="130"/>
                    <a:pt x="35" y="188"/>
                    <a:pt x="58" y="247"/>
                  </a:cubicBezTo>
                  <a:cubicBezTo>
                    <a:pt x="152" y="223"/>
                    <a:pt x="245" y="200"/>
                    <a:pt x="339" y="164"/>
                  </a:cubicBezTo>
                  <a:cubicBezTo>
                    <a:pt x="328" y="106"/>
                    <a:pt x="304" y="48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" name="Google Shape;4721;p96">
              <a:extLst>
                <a:ext uri="{FF2B5EF4-FFF2-40B4-BE49-F238E27FC236}">
                  <a16:creationId xmlns:a16="http://schemas.microsoft.com/office/drawing/2014/main" id="{87627AC2-2C3F-5246-6095-111AE60C71A4}"/>
                </a:ext>
              </a:extLst>
            </p:cNvPr>
            <p:cNvSpPr/>
            <p:nvPr/>
          </p:nvSpPr>
          <p:spPr>
            <a:xfrm>
              <a:off x="2981803" y="1960671"/>
              <a:ext cx="9953" cy="7323"/>
            </a:xfrm>
            <a:custGeom>
              <a:avLst/>
              <a:gdLst/>
              <a:ahLst/>
              <a:cxnLst/>
              <a:rect l="l" t="t" r="r" b="b"/>
              <a:pathLst>
                <a:path w="352" h="259" extrusionOk="0">
                  <a:moveTo>
                    <a:pt x="293" y="1"/>
                  </a:moveTo>
                  <a:cubicBezTo>
                    <a:pt x="270" y="13"/>
                    <a:pt x="258" y="13"/>
                    <a:pt x="234" y="24"/>
                  </a:cubicBezTo>
                  <a:cubicBezTo>
                    <a:pt x="164" y="48"/>
                    <a:pt x="83" y="83"/>
                    <a:pt x="0" y="95"/>
                  </a:cubicBezTo>
                  <a:cubicBezTo>
                    <a:pt x="24" y="153"/>
                    <a:pt x="47" y="200"/>
                    <a:pt x="71" y="258"/>
                  </a:cubicBezTo>
                  <a:cubicBezTo>
                    <a:pt x="141" y="247"/>
                    <a:pt x="211" y="224"/>
                    <a:pt x="270" y="200"/>
                  </a:cubicBezTo>
                  <a:cubicBezTo>
                    <a:pt x="305" y="188"/>
                    <a:pt x="328" y="177"/>
                    <a:pt x="351" y="165"/>
                  </a:cubicBezTo>
                  <a:cubicBezTo>
                    <a:pt x="328" y="118"/>
                    <a:pt x="305" y="60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" name="Google Shape;4722;p96">
              <a:extLst>
                <a:ext uri="{FF2B5EF4-FFF2-40B4-BE49-F238E27FC236}">
                  <a16:creationId xmlns:a16="http://schemas.microsoft.com/office/drawing/2014/main" id="{1749A664-23A9-6C89-B3F5-9D9D372CA543}"/>
                </a:ext>
              </a:extLst>
            </p:cNvPr>
            <p:cNvSpPr/>
            <p:nvPr/>
          </p:nvSpPr>
          <p:spPr>
            <a:xfrm>
              <a:off x="2995687" y="1999381"/>
              <a:ext cx="9302" cy="7974"/>
            </a:xfrm>
            <a:custGeom>
              <a:avLst/>
              <a:gdLst/>
              <a:ahLst/>
              <a:cxnLst/>
              <a:rect l="l" t="t" r="r" b="b"/>
              <a:pathLst>
                <a:path w="329" h="282" extrusionOk="0">
                  <a:moveTo>
                    <a:pt x="281" y="1"/>
                  </a:moveTo>
                  <a:cubicBezTo>
                    <a:pt x="188" y="48"/>
                    <a:pt x="94" y="82"/>
                    <a:pt x="1" y="118"/>
                  </a:cubicBezTo>
                  <a:cubicBezTo>
                    <a:pt x="24" y="176"/>
                    <a:pt x="36" y="235"/>
                    <a:pt x="47" y="282"/>
                  </a:cubicBezTo>
                  <a:cubicBezTo>
                    <a:pt x="153" y="258"/>
                    <a:pt x="235" y="223"/>
                    <a:pt x="328" y="176"/>
                  </a:cubicBezTo>
                  <a:cubicBezTo>
                    <a:pt x="317" y="118"/>
                    <a:pt x="294" y="59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" name="Google Shape;4723;p96">
              <a:extLst>
                <a:ext uri="{FF2B5EF4-FFF2-40B4-BE49-F238E27FC236}">
                  <a16:creationId xmlns:a16="http://schemas.microsoft.com/office/drawing/2014/main" id="{B26E1B6A-CDB4-47A1-24B1-D20FB6A867B3}"/>
                </a:ext>
              </a:extLst>
            </p:cNvPr>
            <p:cNvSpPr/>
            <p:nvPr/>
          </p:nvSpPr>
          <p:spPr>
            <a:xfrm>
              <a:off x="2986441" y="1973593"/>
              <a:ext cx="9953" cy="6645"/>
            </a:xfrm>
            <a:custGeom>
              <a:avLst/>
              <a:gdLst/>
              <a:ahLst/>
              <a:cxnLst/>
              <a:rect l="l" t="t" r="r" b="b"/>
              <a:pathLst>
                <a:path w="352" h="235" extrusionOk="0">
                  <a:moveTo>
                    <a:pt x="293" y="1"/>
                  </a:moveTo>
                  <a:cubicBezTo>
                    <a:pt x="199" y="24"/>
                    <a:pt x="106" y="47"/>
                    <a:pt x="0" y="71"/>
                  </a:cubicBezTo>
                  <a:cubicBezTo>
                    <a:pt x="24" y="118"/>
                    <a:pt x="47" y="176"/>
                    <a:pt x="59" y="235"/>
                  </a:cubicBezTo>
                  <a:cubicBezTo>
                    <a:pt x="164" y="222"/>
                    <a:pt x="258" y="199"/>
                    <a:pt x="351" y="164"/>
                  </a:cubicBezTo>
                  <a:cubicBezTo>
                    <a:pt x="328" y="105"/>
                    <a:pt x="316" y="47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" name="Google Shape;4724;p96">
              <a:extLst>
                <a:ext uri="{FF2B5EF4-FFF2-40B4-BE49-F238E27FC236}">
                  <a16:creationId xmlns:a16="http://schemas.microsoft.com/office/drawing/2014/main" id="{9F19104C-8F32-D94D-00CA-18DF42E1082C}"/>
                </a:ext>
              </a:extLst>
            </p:cNvPr>
            <p:cNvSpPr/>
            <p:nvPr/>
          </p:nvSpPr>
          <p:spPr>
            <a:xfrm>
              <a:off x="2958335" y="1947806"/>
              <a:ext cx="14222" cy="83015"/>
            </a:xfrm>
            <a:custGeom>
              <a:avLst/>
              <a:gdLst/>
              <a:ahLst/>
              <a:cxnLst/>
              <a:rect l="l" t="t" r="r" b="b"/>
              <a:pathLst>
                <a:path w="503" h="2936" extrusionOk="0">
                  <a:moveTo>
                    <a:pt x="292" y="0"/>
                  </a:moveTo>
                  <a:lnTo>
                    <a:pt x="0" y="47"/>
                  </a:lnTo>
                  <a:cubicBezTo>
                    <a:pt x="0" y="58"/>
                    <a:pt x="211" y="1532"/>
                    <a:pt x="188" y="2936"/>
                  </a:cubicBezTo>
                  <a:lnTo>
                    <a:pt x="480" y="2936"/>
                  </a:lnTo>
                  <a:cubicBezTo>
                    <a:pt x="503" y="1521"/>
                    <a:pt x="292" y="24"/>
                    <a:pt x="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" name="Google Shape;4725;p96">
              <a:extLst>
                <a:ext uri="{FF2B5EF4-FFF2-40B4-BE49-F238E27FC236}">
                  <a16:creationId xmlns:a16="http://schemas.microsoft.com/office/drawing/2014/main" id="{339A0C44-69C0-0850-7524-8875682AA912}"/>
                </a:ext>
              </a:extLst>
            </p:cNvPr>
            <p:cNvSpPr/>
            <p:nvPr/>
          </p:nvSpPr>
          <p:spPr>
            <a:xfrm>
              <a:off x="2960625" y="1969635"/>
              <a:ext cx="8991" cy="4976"/>
            </a:xfrm>
            <a:custGeom>
              <a:avLst/>
              <a:gdLst/>
              <a:ahLst/>
              <a:cxnLst/>
              <a:rect l="l" t="t" r="r" b="b"/>
              <a:pathLst>
                <a:path w="318" h="176" extrusionOk="0">
                  <a:moveTo>
                    <a:pt x="1" y="0"/>
                  </a:moveTo>
                  <a:cubicBezTo>
                    <a:pt x="1" y="58"/>
                    <a:pt x="13" y="117"/>
                    <a:pt x="13" y="175"/>
                  </a:cubicBezTo>
                  <a:lnTo>
                    <a:pt x="317" y="175"/>
                  </a:lnTo>
                  <a:cubicBezTo>
                    <a:pt x="305" y="117"/>
                    <a:pt x="305" y="58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" name="Google Shape;4726;p96">
              <a:extLst>
                <a:ext uri="{FF2B5EF4-FFF2-40B4-BE49-F238E27FC236}">
                  <a16:creationId xmlns:a16="http://schemas.microsoft.com/office/drawing/2014/main" id="{D7CC9ED6-37E6-C465-FD4F-403AA2D2684C}"/>
                </a:ext>
              </a:extLst>
            </p:cNvPr>
            <p:cNvSpPr/>
            <p:nvPr/>
          </p:nvSpPr>
          <p:spPr>
            <a:xfrm>
              <a:off x="2963622" y="2020220"/>
              <a:ext cx="8285" cy="5570"/>
            </a:xfrm>
            <a:custGeom>
              <a:avLst/>
              <a:gdLst/>
              <a:ahLst/>
              <a:cxnLst/>
              <a:rect l="l" t="t" r="r" b="b"/>
              <a:pathLst>
                <a:path w="293" h="197" extrusionOk="0">
                  <a:moveTo>
                    <a:pt x="1" y="0"/>
                  </a:moveTo>
                  <a:lnTo>
                    <a:pt x="1" y="176"/>
                  </a:lnTo>
                  <a:cubicBezTo>
                    <a:pt x="59" y="188"/>
                    <a:pt x="105" y="188"/>
                    <a:pt x="164" y="188"/>
                  </a:cubicBezTo>
                  <a:cubicBezTo>
                    <a:pt x="188" y="194"/>
                    <a:pt x="211" y="197"/>
                    <a:pt x="233" y="197"/>
                  </a:cubicBezTo>
                  <a:cubicBezTo>
                    <a:pt x="255" y="197"/>
                    <a:pt x="275" y="194"/>
                    <a:pt x="293" y="188"/>
                  </a:cubicBezTo>
                  <a:lnTo>
                    <a:pt x="293" y="13"/>
                  </a:lnTo>
                  <a:cubicBezTo>
                    <a:pt x="199" y="13"/>
                    <a:pt x="105" y="1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4727;p96">
              <a:extLst>
                <a:ext uri="{FF2B5EF4-FFF2-40B4-BE49-F238E27FC236}">
                  <a16:creationId xmlns:a16="http://schemas.microsoft.com/office/drawing/2014/main" id="{AE791B77-0EE5-F642-0F0C-BD6611FCAAD9}"/>
                </a:ext>
              </a:extLst>
            </p:cNvPr>
            <p:cNvSpPr/>
            <p:nvPr/>
          </p:nvSpPr>
          <p:spPr>
            <a:xfrm>
              <a:off x="2961954" y="1983518"/>
              <a:ext cx="8624" cy="5316"/>
            </a:xfrm>
            <a:custGeom>
              <a:avLst/>
              <a:gdLst/>
              <a:ahLst/>
              <a:cxnLst/>
              <a:rect l="l" t="t" r="r" b="b"/>
              <a:pathLst>
                <a:path w="305" h="188" extrusionOk="0">
                  <a:moveTo>
                    <a:pt x="1" y="1"/>
                  </a:moveTo>
                  <a:cubicBezTo>
                    <a:pt x="1" y="59"/>
                    <a:pt x="13" y="118"/>
                    <a:pt x="13" y="188"/>
                  </a:cubicBezTo>
                  <a:lnTo>
                    <a:pt x="305" y="188"/>
                  </a:lnTo>
                  <a:cubicBezTo>
                    <a:pt x="305" y="129"/>
                    <a:pt x="305" y="59"/>
                    <a:pt x="293" y="12"/>
                  </a:cubicBezTo>
                  <a:cubicBezTo>
                    <a:pt x="200" y="12"/>
                    <a:pt x="94" y="1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4728;p96">
              <a:extLst>
                <a:ext uri="{FF2B5EF4-FFF2-40B4-BE49-F238E27FC236}">
                  <a16:creationId xmlns:a16="http://schemas.microsoft.com/office/drawing/2014/main" id="{A4901DD7-466F-4563-4E42-035782D918A0}"/>
                </a:ext>
              </a:extLst>
            </p:cNvPr>
            <p:cNvSpPr/>
            <p:nvPr/>
          </p:nvSpPr>
          <p:spPr>
            <a:xfrm>
              <a:off x="2962604" y="1995083"/>
              <a:ext cx="8652" cy="5316"/>
            </a:xfrm>
            <a:custGeom>
              <a:avLst/>
              <a:gdLst/>
              <a:ahLst/>
              <a:cxnLst/>
              <a:rect l="l" t="t" r="r" b="b"/>
              <a:pathLst>
                <a:path w="306" h="188" extrusionOk="0">
                  <a:moveTo>
                    <a:pt x="1" y="0"/>
                  </a:moveTo>
                  <a:cubicBezTo>
                    <a:pt x="13" y="59"/>
                    <a:pt x="13" y="117"/>
                    <a:pt x="13" y="176"/>
                  </a:cubicBezTo>
                  <a:cubicBezTo>
                    <a:pt x="118" y="188"/>
                    <a:pt x="212" y="188"/>
                    <a:pt x="305" y="188"/>
                  </a:cubicBezTo>
                  <a:lnTo>
                    <a:pt x="305" y="0"/>
                  </a:lnTo>
                  <a:cubicBezTo>
                    <a:pt x="270" y="5"/>
                    <a:pt x="236" y="6"/>
                    <a:pt x="203" y="6"/>
                  </a:cubicBezTo>
                  <a:cubicBezTo>
                    <a:pt x="137" y="6"/>
                    <a:pt x="7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4729;p96">
              <a:extLst>
                <a:ext uri="{FF2B5EF4-FFF2-40B4-BE49-F238E27FC236}">
                  <a16:creationId xmlns:a16="http://schemas.microsoft.com/office/drawing/2014/main" id="{71BC3029-2ACB-C573-0F50-FBBB038B42AB}"/>
                </a:ext>
              </a:extLst>
            </p:cNvPr>
            <p:cNvSpPr/>
            <p:nvPr/>
          </p:nvSpPr>
          <p:spPr>
            <a:xfrm>
              <a:off x="2963283" y="2008316"/>
              <a:ext cx="8624" cy="5655"/>
            </a:xfrm>
            <a:custGeom>
              <a:avLst/>
              <a:gdLst/>
              <a:ahLst/>
              <a:cxnLst/>
              <a:rect l="l" t="t" r="r" b="b"/>
              <a:pathLst>
                <a:path w="305" h="200" extrusionOk="0">
                  <a:moveTo>
                    <a:pt x="0" y="0"/>
                  </a:moveTo>
                  <a:cubicBezTo>
                    <a:pt x="0" y="59"/>
                    <a:pt x="13" y="117"/>
                    <a:pt x="13" y="176"/>
                  </a:cubicBezTo>
                  <a:cubicBezTo>
                    <a:pt x="71" y="188"/>
                    <a:pt x="130" y="188"/>
                    <a:pt x="188" y="188"/>
                  </a:cubicBezTo>
                  <a:cubicBezTo>
                    <a:pt x="234" y="200"/>
                    <a:pt x="270" y="200"/>
                    <a:pt x="305" y="200"/>
                  </a:cubicBezTo>
                  <a:lnTo>
                    <a:pt x="305" y="24"/>
                  </a:lnTo>
                  <a:cubicBezTo>
                    <a:pt x="270" y="24"/>
                    <a:pt x="234" y="24"/>
                    <a:pt x="211" y="13"/>
                  </a:cubicBezTo>
                  <a:cubicBezTo>
                    <a:pt x="141" y="13"/>
                    <a:pt x="7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4730;p96">
              <a:extLst>
                <a:ext uri="{FF2B5EF4-FFF2-40B4-BE49-F238E27FC236}">
                  <a16:creationId xmlns:a16="http://schemas.microsoft.com/office/drawing/2014/main" id="{60A87F02-3605-B47F-09C9-9A381C589A86}"/>
                </a:ext>
              </a:extLst>
            </p:cNvPr>
            <p:cNvSpPr/>
            <p:nvPr/>
          </p:nvSpPr>
          <p:spPr>
            <a:xfrm>
              <a:off x="2896920" y="1936552"/>
              <a:ext cx="61102" cy="44448"/>
            </a:xfrm>
            <a:custGeom>
              <a:avLst/>
              <a:gdLst/>
              <a:ahLst/>
              <a:cxnLst/>
              <a:rect l="l" t="t" r="r" b="b"/>
              <a:pathLst>
                <a:path w="2161" h="1572" extrusionOk="0">
                  <a:moveTo>
                    <a:pt x="2009" y="1"/>
                  </a:moveTo>
                  <a:cubicBezTo>
                    <a:pt x="1915" y="1"/>
                    <a:pt x="1868" y="71"/>
                    <a:pt x="1856" y="152"/>
                  </a:cubicBezTo>
                  <a:cubicBezTo>
                    <a:pt x="1821" y="503"/>
                    <a:pt x="1622" y="843"/>
                    <a:pt x="1341" y="1041"/>
                  </a:cubicBezTo>
                  <a:cubicBezTo>
                    <a:pt x="1126" y="1201"/>
                    <a:pt x="867" y="1279"/>
                    <a:pt x="605" y="1279"/>
                  </a:cubicBezTo>
                  <a:cubicBezTo>
                    <a:pt x="483" y="1279"/>
                    <a:pt x="361" y="1262"/>
                    <a:pt x="242" y="1228"/>
                  </a:cubicBezTo>
                  <a:cubicBezTo>
                    <a:pt x="225" y="1223"/>
                    <a:pt x="208" y="1220"/>
                    <a:pt x="193" y="1220"/>
                  </a:cubicBezTo>
                  <a:cubicBezTo>
                    <a:pt x="44" y="1220"/>
                    <a:pt x="1" y="1456"/>
                    <a:pt x="160" y="1509"/>
                  </a:cubicBezTo>
                  <a:cubicBezTo>
                    <a:pt x="307" y="1550"/>
                    <a:pt x="459" y="1571"/>
                    <a:pt x="611" y="1571"/>
                  </a:cubicBezTo>
                  <a:cubicBezTo>
                    <a:pt x="932" y="1571"/>
                    <a:pt x="1251" y="1478"/>
                    <a:pt x="1505" y="1287"/>
                  </a:cubicBezTo>
                  <a:cubicBezTo>
                    <a:pt x="1879" y="1018"/>
                    <a:pt x="2113" y="609"/>
                    <a:pt x="2149" y="152"/>
                  </a:cubicBezTo>
                  <a:cubicBezTo>
                    <a:pt x="2160" y="71"/>
                    <a:pt x="2079" y="1"/>
                    <a:pt x="20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4731;p96">
              <a:extLst>
                <a:ext uri="{FF2B5EF4-FFF2-40B4-BE49-F238E27FC236}">
                  <a16:creationId xmlns:a16="http://schemas.microsoft.com/office/drawing/2014/main" id="{D48A823C-0115-DDAD-D6D1-95C60EF8C4C5}"/>
                </a:ext>
              </a:extLst>
            </p:cNvPr>
            <p:cNvSpPr/>
            <p:nvPr/>
          </p:nvSpPr>
          <p:spPr>
            <a:xfrm>
              <a:off x="2985281" y="1927561"/>
              <a:ext cx="64015" cy="24910"/>
            </a:xfrm>
            <a:custGeom>
              <a:avLst/>
              <a:gdLst/>
              <a:ahLst/>
              <a:cxnLst/>
              <a:rect l="l" t="t" r="r" b="b"/>
              <a:pathLst>
                <a:path w="2264" h="881" extrusionOk="0">
                  <a:moveTo>
                    <a:pt x="2092" y="1"/>
                  </a:moveTo>
                  <a:cubicBezTo>
                    <a:pt x="2020" y="1"/>
                    <a:pt x="1970" y="55"/>
                    <a:pt x="1948" y="119"/>
                  </a:cubicBezTo>
                  <a:cubicBezTo>
                    <a:pt x="1871" y="436"/>
                    <a:pt x="1540" y="589"/>
                    <a:pt x="1240" y="589"/>
                  </a:cubicBezTo>
                  <a:cubicBezTo>
                    <a:pt x="1219" y="589"/>
                    <a:pt x="1197" y="589"/>
                    <a:pt x="1176" y="587"/>
                  </a:cubicBezTo>
                  <a:cubicBezTo>
                    <a:pt x="849" y="576"/>
                    <a:pt x="509" y="423"/>
                    <a:pt x="322" y="155"/>
                  </a:cubicBezTo>
                  <a:cubicBezTo>
                    <a:pt x="289" y="108"/>
                    <a:pt x="246" y="89"/>
                    <a:pt x="205" y="89"/>
                  </a:cubicBezTo>
                  <a:cubicBezTo>
                    <a:pt x="100" y="89"/>
                    <a:pt x="1" y="212"/>
                    <a:pt x="77" y="330"/>
                  </a:cubicBezTo>
                  <a:cubicBezTo>
                    <a:pt x="334" y="693"/>
                    <a:pt x="779" y="880"/>
                    <a:pt x="1211" y="880"/>
                  </a:cubicBezTo>
                  <a:cubicBezTo>
                    <a:pt x="1221" y="880"/>
                    <a:pt x="1230" y="880"/>
                    <a:pt x="1240" y="880"/>
                  </a:cubicBezTo>
                  <a:cubicBezTo>
                    <a:pt x="1697" y="880"/>
                    <a:pt x="2126" y="624"/>
                    <a:pt x="2240" y="166"/>
                  </a:cubicBezTo>
                  <a:cubicBezTo>
                    <a:pt x="2264" y="85"/>
                    <a:pt x="2182" y="14"/>
                    <a:pt x="2112" y="2"/>
                  </a:cubicBezTo>
                  <a:cubicBezTo>
                    <a:pt x="2105" y="1"/>
                    <a:pt x="2098" y="1"/>
                    <a:pt x="2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4732;p96">
              <a:extLst>
                <a:ext uri="{FF2B5EF4-FFF2-40B4-BE49-F238E27FC236}">
                  <a16:creationId xmlns:a16="http://schemas.microsoft.com/office/drawing/2014/main" id="{6AA2181B-68BF-F233-E5C3-D251CED61BAD}"/>
                </a:ext>
              </a:extLst>
            </p:cNvPr>
            <p:cNvSpPr/>
            <p:nvPr/>
          </p:nvSpPr>
          <p:spPr>
            <a:xfrm>
              <a:off x="3018844" y="1905789"/>
              <a:ext cx="34778" cy="73430"/>
            </a:xfrm>
            <a:custGeom>
              <a:avLst/>
              <a:gdLst/>
              <a:ahLst/>
              <a:cxnLst/>
              <a:rect l="l" t="t" r="r" b="b"/>
              <a:pathLst>
                <a:path w="1230" h="2597" extrusionOk="0">
                  <a:moveTo>
                    <a:pt x="457" y="0"/>
                  </a:moveTo>
                  <a:lnTo>
                    <a:pt x="445" y="36"/>
                  </a:lnTo>
                  <a:lnTo>
                    <a:pt x="0" y="2469"/>
                  </a:lnTo>
                  <a:lnTo>
                    <a:pt x="726" y="2597"/>
                  </a:lnTo>
                  <a:lnTo>
                    <a:pt x="1229" y="12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4733;p96">
              <a:extLst>
                <a:ext uri="{FF2B5EF4-FFF2-40B4-BE49-F238E27FC236}">
                  <a16:creationId xmlns:a16="http://schemas.microsoft.com/office/drawing/2014/main" id="{88C89905-44F1-B8F5-7B5E-470EB5E7F640}"/>
                </a:ext>
              </a:extLst>
            </p:cNvPr>
            <p:cNvSpPr/>
            <p:nvPr/>
          </p:nvSpPr>
          <p:spPr>
            <a:xfrm>
              <a:off x="3031766" y="1886194"/>
              <a:ext cx="21857" cy="30537"/>
            </a:xfrm>
            <a:custGeom>
              <a:avLst/>
              <a:gdLst/>
              <a:ahLst/>
              <a:cxnLst/>
              <a:rect l="l" t="t" r="r" b="b"/>
              <a:pathLst>
                <a:path w="773" h="1080" extrusionOk="0">
                  <a:moveTo>
                    <a:pt x="519" y="1"/>
                  </a:moveTo>
                  <a:cubicBezTo>
                    <a:pt x="482" y="1"/>
                    <a:pt x="445" y="17"/>
                    <a:pt x="421" y="50"/>
                  </a:cubicBezTo>
                  <a:lnTo>
                    <a:pt x="0" y="693"/>
                  </a:lnTo>
                  <a:lnTo>
                    <a:pt x="141" y="1021"/>
                  </a:lnTo>
                  <a:lnTo>
                    <a:pt x="409" y="869"/>
                  </a:lnTo>
                  <a:lnTo>
                    <a:pt x="515" y="1080"/>
                  </a:lnTo>
                  <a:lnTo>
                    <a:pt x="772" y="822"/>
                  </a:lnTo>
                  <a:lnTo>
                    <a:pt x="632" y="97"/>
                  </a:lnTo>
                  <a:cubicBezTo>
                    <a:pt x="625" y="35"/>
                    <a:pt x="572" y="1"/>
                    <a:pt x="5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4734;p96">
              <a:extLst>
                <a:ext uri="{FF2B5EF4-FFF2-40B4-BE49-F238E27FC236}">
                  <a16:creationId xmlns:a16="http://schemas.microsoft.com/office/drawing/2014/main" id="{440D99CA-7997-B8BF-DEEE-CAB0B3EC2D9C}"/>
                </a:ext>
              </a:extLst>
            </p:cNvPr>
            <p:cNvSpPr/>
            <p:nvPr/>
          </p:nvSpPr>
          <p:spPr>
            <a:xfrm>
              <a:off x="3039344" y="1885883"/>
              <a:ext cx="11621" cy="10660"/>
            </a:xfrm>
            <a:custGeom>
              <a:avLst/>
              <a:gdLst/>
              <a:ahLst/>
              <a:cxnLst/>
              <a:rect l="l" t="t" r="r" b="b"/>
              <a:pathLst>
                <a:path w="411" h="377" extrusionOk="0">
                  <a:moveTo>
                    <a:pt x="247" y="0"/>
                  </a:moveTo>
                  <a:cubicBezTo>
                    <a:pt x="212" y="0"/>
                    <a:pt x="177" y="16"/>
                    <a:pt x="153" y="49"/>
                  </a:cubicBezTo>
                  <a:lnTo>
                    <a:pt x="1" y="295"/>
                  </a:lnTo>
                  <a:lnTo>
                    <a:pt x="411" y="377"/>
                  </a:lnTo>
                  <a:lnTo>
                    <a:pt x="411" y="377"/>
                  </a:lnTo>
                  <a:lnTo>
                    <a:pt x="364" y="96"/>
                  </a:lnTo>
                  <a:cubicBezTo>
                    <a:pt x="350" y="34"/>
                    <a:pt x="299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4735;p96">
              <a:extLst>
                <a:ext uri="{FF2B5EF4-FFF2-40B4-BE49-F238E27FC236}">
                  <a16:creationId xmlns:a16="http://schemas.microsoft.com/office/drawing/2014/main" id="{C980ED8D-6553-C3EB-C912-045BFE984E83}"/>
                </a:ext>
              </a:extLst>
            </p:cNvPr>
            <p:cNvSpPr/>
            <p:nvPr/>
          </p:nvSpPr>
          <p:spPr>
            <a:xfrm>
              <a:off x="3017516" y="1973198"/>
              <a:ext cx="22196" cy="14364"/>
            </a:xfrm>
            <a:custGeom>
              <a:avLst/>
              <a:gdLst/>
              <a:ahLst/>
              <a:cxnLst/>
              <a:rect l="l" t="t" r="r" b="b"/>
              <a:pathLst>
                <a:path w="785" h="508" extrusionOk="0">
                  <a:moveTo>
                    <a:pt x="150" y="1"/>
                  </a:moveTo>
                  <a:cubicBezTo>
                    <a:pt x="106" y="1"/>
                    <a:pt x="58" y="43"/>
                    <a:pt x="47" y="85"/>
                  </a:cubicBezTo>
                  <a:lnTo>
                    <a:pt x="13" y="295"/>
                  </a:lnTo>
                  <a:cubicBezTo>
                    <a:pt x="1" y="353"/>
                    <a:pt x="36" y="412"/>
                    <a:pt x="94" y="412"/>
                  </a:cubicBezTo>
                  <a:lnTo>
                    <a:pt x="609" y="506"/>
                  </a:lnTo>
                  <a:cubicBezTo>
                    <a:pt x="616" y="507"/>
                    <a:pt x="624" y="508"/>
                    <a:pt x="631" y="508"/>
                  </a:cubicBezTo>
                  <a:cubicBezTo>
                    <a:pt x="682" y="508"/>
                    <a:pt x="727" y="475"/>
                    <a:pt x="738" y="424"/>
                  </a:cubicBezTo>
                  <a:lnTo>
                    <a:pt x="773" y="225"/>
                  </a:lnTo>
                  <a:cubicBezTo>
                    <a:pt x="785" y="166"/>
                    <a:pt x="749" y="108"/>
                    <a:pt x="691" y="96"/>
                  </a:cubicBezTo>
                  <a:lnTo>
                    <a:pt x="164" y="2"/>
                  </a:lnTo>
                  <a:cubicBezTo>
                    <a:pt x="160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4736;p96">
              <a:extLst>
                <a:ext uri="{FF2B5EF4-FFF2-40B4-BE49-F238E27FC236}">
                  <a16:creationId xmlns:a16="http://schemas.microsoft.com/office/drawing/2014/main" id="{E0AA3812-43C8-D100-CB4E-9BC699A44317}"/>
                </a:ext>
              </a:extLst>
            </p:cNvPr>
            <p:cNvSpPr/>
            <p:nvPr/>
          </p:nvSpPr>
          <p:spPr>
            <a:xfrm>
              <a:off x="3018194" y="1969578"/>
              <a:ext cx="24175" cy="10038"/>
            </a:xfrm>
            <a:custGeom>
              <a:avLst/>
              <a:gdLst/>
              <a:ahLst/>
              <a:cxnLst/>
              <a:rect l="l" t="t" r="r" b="b"/>
              <a:pathLst>
                <a:path w="855" h="355" extrusionOk="0">
                  <a:moveTo>
                    <a:pt x="131" y="0"/>
                  </a:moveTo>
                  <a:cubicBezTo>
                    <a:pt x="70" y="0"/>
                    <a:pt x="22" y="44"/>
                    <a:pt x="12" y="107"/>
                  </a:cubicBezTo>
                  <a:cubicBezTo>
                    <a:pt x="0" y="177"/>
                    <a:pt x="47" y="247"/>
                    <a:pt x="117" y="260"/>
                  </a:cubicBezTo>
                  <a:lnTo>
                    <a:pt x="691" y="353"/>
                  </a:lnTo>
                  <a:cubicBezTo>
                    <a:pt x="698" y="354"/>
                    <a:pt x="705" y="355"/>
                    <a:pt x="712" y="355"/>
                  </a:cubicBezTo>
                  <a:cubicBezTo>
                    <a:pt x="774" y="355"/>
                    <a:pt x="832" y="311"/>
                    <a:pt x="842" y="247"/>
                  </a:cubicBezTo>
                  <a:cubicBezTo>
                    <a:pt x="854" y="177"/>
                    <a:pt x="808" y="119"/>
                    <a:pt x="737" y="107"/>
                  </a:cubicBezTo>
                  <a:lnTo>
                    <a:pt x="153" y="2"/>
                  </a:ln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" name="Google Shape;4737;p96">
              <a:extLst>
                <a:ext uri="{FF2B5EF4-FFF2-40B4-BE49-F238E27FC236}">
                  <a16:creationId xmlns:a16="http://schemas.microsoft.com/office/drawing/2014/main" id="{D697F1C2-5C07-4AB7-7131-86A721872550}"/>
                </a:ext>
              </a:extLst>
            </p:cNvPr>
            <p:cNvSpPr/>
            <p:nvPr/>
          </p:nvSpPr>
          <p:spPr>
            <a:xfrm>
              <a:off x="3042455" y="1928466"/>
              <a:ext cx="11480" cy="17022"/>
            </a:xfrm>
            <a:custGeom>
              <a:avLst/>
              <a:gdLst/>
              <a:ahLst/>
              <a:cxnLst/>
              <a:rect l="l" t="t" r="r" b="b"/>
              <a:pathLst>
                <a:path w="406" h="602" extrusionOk="0">
                  <a:moveTo>
                    <a:pt x="157" y="1"/>
                  </a:moveTo>
                  <a:cubicBezTo>
                    <a:pt x="76" y="1"/>
                    <a:pt x="1" y="86"/>
                    <a:pt x="8" y="193"/>
                  </a:cubicBezTo>
                  <a:cubicBezTo>
                    <a:pt x="31" y="357"/>
                    <a:pt x="171" y="427"/>
                    <a:pt x="137" y="602"/>
                  </a:cubicBezTo>
                  <a:cubicBezTo>
                    <a:pt x="137" y="602"/>
                    <a:pt x="405" y="333"/>
                    <a:pt x="301" y="123"/>
                  </a:cubicBezTo>
                  <a:cubicBezTo>
                    <a:pt x="264" y="36"/>
                    <a:pt x="210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" name="Google Shape;4738;p96">
              <a:extLst>
                <a:ext uri="{FF2B5EF4-FFF2-40B4-BE49-F238E27FC236}">
                  <a16:creationId xmlns:a16="http://schemas.microsoft.com/office/drawing/2014/main" id="{D409E6CD-506C-0A1F-885C-8247367EB09D}"/>
                </a:ext>
              </a:extLst>
            </p:cNvPr>
            <p:cNvSpPr/>
            <p:nvPr/>
          </p:nvSpPr>
          <p:spPr>
            <a:xfrm>
              <a:off x="2900483" y="1869172"/>
              <a:ext cx="112789" cy="93138"/>
            </a:xfrm>
            <a:custGeom>
              <a:avLst/>
              <a:gdLst/>
              <a:ahLst/>
              <a:cxnLst/>
              <a:rect l="l" t="t" r="r" b="b"/>
              <a:pathLst>
                <a:path w="3989" h="3294" extrusionOk="0">
                  <a:moveTo>
                    <a:pt x="2871" y="1"/>
                  </a:moveTo>
                  <a:cubicBezTo>
                    <a:pt x="2146" y="1"/>
                    <a:pt x="1859" y="512"/>
                    <a:pt x="1859" y="512"/>
                  </a:cubicBezTo>
                  <a:cubicBezTo>
                    <a:pt x="1713" y="428"/>
                    <a:pt x="1547" y="389"/>
                    <a:pt x="1377" y="389"/>
                  </a:cubicBezTo>
                  <a:cubicBezTo>
                    <a:pt x="714" y="389"/>
                    <a:pt x="0" y="986"/>
                    <a:pt x="280" y="1880"/>
                  </a:cubicBezTo>
                  <a:cubicBezTo>
                    <a:pt x="643" y="3015"/>
                    <a:pt x="1613" y="3237"/>
                    <a:pt x="2023" y="3284"/>
                  </a:cubicBezTo>
                  <a:cubicBezTo>
                    <a:pt x="2076" y="3291"/>
                    <a:pt x="2130" y="3294"/>
                    <a:pt x="2186" y="3294"/>
                  </a:cubicBezTo>
                  <a:cubicBezTo>
                    <a:pt x="2603" y="3294"/>
                    <a:pt x="3084" y="3116"/>
                    <a:pt x="3239" y="2992"/>
                  </a:cubicBezTo>
                  <a:cubicBezTo>
                    <a:pt x="3895" y="2488"/>
                    <a:pt x="3988" y="1623"/>
                    <a:pt x="3988" y="1202"/>
                  </a:cubicBezTo>
                  <a:cubicBezTo>
                    <a:pt x="3976" y="793"/>
                    <a:pt x="3859" y="91"/>
                    <a:pt x="3029" y="9"/>
                  </a:cubicBezTo>
                  <a:cubicBezTo>
                    <a:pt x="2974" y="3"/>
                    <a:pt x="2922" y="1"/>
                    <a:pt x="28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" name="Google Shape;4739;p96">
              <a:extLst>
                <a:ext uri="{FF2B5EF4-FFF2-40B4-BE49-F238E27FC236}">
                  <a16:creationId xmlns:a16="http://schemas.microsoft.com/office/drawing/2014/main" id="{2A0267F8-9677-DD21-DEF2-8181D2AF595B}"/>
                </a:ext>
              </a:extLst>
            </p:cNvPr>
            <p:cNvSpPr/>
            <p:nvPr/>
          </p:nvSpPr>
          <p:spPr>
            <a:xfrm>
              <a:off x="2989070" y="1875025"/>
              <a:ext cx="16569" cy="15919"/>
            </a:xfrm>
            <a:custGeom>
              <a:avLst/>
              <a:gdLst/>
              <a:ahLst/>
              <a:cxnLst/>
              <a:rect l="l" t="t" r="r" b="b"/>
              <a:pathLst>
                <a:path w="586" h="563" extrusionOk="0">
                  <a:moveTo>
                    <a:pt x="13" y="1"/>
                  </a:moveTo>
                  <a:cubicBezTo>
                    <a:pt x="13" y="1"/>
                    <a:pt x="1" y="1"/>
                    <a:pt x="1" y="12"/>
                  </a:cubicBezTo>
                  <a:cubicBezTo>
                    <a:pt x="1" y="24"/>
                    <a:pt x="1" y="24"/>
                    <a:pt x="13" y="36"/>
                  </a:cubicBezTo>
                  <a:cubicBezTo>
                    <a:pt x="270" y="106"/>
                    <a:pt x="457" y="282"/>
                    <a:pt x="551" y="550"/>
                  </a:cubicBezTo>
                  <a:lnTo>
                    <a:pt x="562" y="562"/>
                  </a:lnTo>
                  <a:lnTo>
                    <a:pt x="574" y="562"/>
                  </a:lnTo>
                  <a:cubicBezTo>
                    <a:pt x="574" y="550"/>
                    <a:pt x="586" y="550"/>
                    <a:pt x="574" y="539"/>
                  </a:cubicBezTo>
                  <a:cubicBezTo>
                    <a:pt x="481" y="269"/>
                    <a:pt x="294" y="82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" name="Google Shape;4740;p96">
              <a:extLst>
                <a:ext uri="{FF2B5EF4-FFF2-40B4-BE49-F238E27FC236}">
                  <a16:creationId xmlns:a16="http://schemas.microsoft.com/office/drawing/2014/main" id="{277515FB-F206-CCE1-BE52-C58A20524BE0}"/>
                </a:ext>
              </a:extLst>
            </p:cNvPr>
            <p:cNvSpPr/>
            <p:nvPr/>
          </p:nvSpPr>
          <p:spPr>
            <a:xfrm>
              <a:off x="2975526" y="1873724"/>
              <a:ext cx="8285" cy="990"/>
            </a:xfrm>
            <a:custGeom>
              <a:avLst/>
              <a:gdLst/>
              <a:ahLst/>
              <a:cxnLst/>
              <a:rect l="l" t="t" r="r" b="b"/>
              <a:pathLst>
                <a:path w="293" h="35" extrusionOk="0">
                  <a:moveTo>
                    <a:pt x="12" y="0"/>
                  </a:moveTo>
                  <a:cubicBezTo>
                    <a:pt x="1" y="0"/>
                    <a:pt x="1" y="11"/>
                    <a:pt x="1" y="23"/>
                  </a:cubicBezTo>
                  <a:lnTo>
                    <a:pt x="12" y="35"/>
                  </a:lnTo>
                  <a:cubicBezTo>
                    <a:pt x="53" y="29"/>
                    <a:pt x="97" y="26"/>
                    <a:pt x="141" y="26"/>
                  </a:cubicBezTo>
                  <a:cubicBezTo>
                    <a:pt x="185" y="26"/>
                    <a:pt x="228" y="29"/>
                    <a:pt x="269" y="35"/>
                  </a:cubicBezTo>
                  <a:cubicBezTo>
                    <a:pt x="281" y="35"/>
                    <a:pt x="281" y="35"/>
                    <a:pt x="293" y="23"/>
                  </a:cubicBezTo>
                  <a:cubicBezTo>
                    <a:pt x="293" y="11"/>
                    <a:pt x="281" y="11"/>
                    <a:pt x="269" y="11"/>
                  </a:cubicBezTo>
                  <a:cubicBezTo>
                    <a:pt x="188" y="0"/>
                    <a:pt x="94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4741;p96">
              <a:extLst>
                <a:ext uri="{FF2B5EF4-FFF2-40B4-BE49-F238E27FC236}">
                  <a16:creationId xmlns:a16="http://schemas.microsoft.com/office/drawing/2014/main" id="{F0C1CC33-110A-C712-EBDF-EB16031DA30F}"/>
                </a:ext>
              </a:extLst>
            </p:cNvPr>
            <p:cNvSpPr/>
            <p:nvPr/>
          </p:nvSpPr>
          <p:spPr>
            <a:xfrm>
              <a:off x="2929889" y="1945827"/>
              <a:ext cx="21517" cy="10603"/>
            </a:xfrm>
            <a:custGeom>
              <a:avLst/>
              <a:gdLst/>
              <a:ahLst/>
              <a:cxnLst/>
              <a:rect l="l" t="t" r="r" b="b"/>
              <a:pathLst>
                <a:path w="761" h="375" extrusionOk="0">
                  <a:moveTo>
                    <a:pt x="35" y="0"/>
                  </a:moveTo>
                  <a:cubicBezTo>
                    <a:pt x="24" y="0"/>
                    <a:pt x="12" y="0"/>
                    <a:pt x="12" y="11"/>
                  </a:cubicBezTo>
                  <a:cubicBezTo>
                    <a:pt x="0" y="11"/>
                    <a:pt x="0" y="23"/>
                    <a:pt x="12" y="23"/>
                  </a:cubicBezTo>
                  <a:cubicBezTo>
                    <a:pt x="222" y="187"/>
                    <a:pt x="468" y="304"/>
                    <a:pt x="749" y="374"/>
                  </a:cubicBezTo>
                  <a:cubicBezTo>
                    <a:pt x="749" y="374"/>
                    <a:pt x="760" y="374"/>
                    <a:pt x="760" y="362"/>
                  </a:cubicBezTo>
                  <a:cubicBezTo>
                    <a:pt x="760" y="351"/>
                    <a:pt x="760" y="351"/>
                    <a:pt x="749" y="339"/>
                  </a:cubicBezTo>
                  <a:cubicBezTo>
                    <a:pt x="480" y="281"/>
                    <a:pt x="234" y="164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" name="Google Shape;4742;p96">
              <a:extLst>
                <a:ext uri="{FF2B5EF4-FFF2-40B4-BE49-F238E27FC236}">
                  <a16:creationId xmlns:a16="http://schemas.microsoft.com/office/drawing/2014/main" id="{B3D966DA-90C3-A6EE-F986-F093688076AA}"/>
                </a:ext>
              </a:extLst>
            </p:cNvPr>
            <p:cNvSpPr/>
            <p:nvPr/>
          </p:nvSpPr>
          <p:spPr>
            <a:xfrm>
              <a:off x="2950700" y="1844261"/>
              <a:ext cx="33110" cy="27483"/>
            </a:xfrm>
            <a:custGeom>
              <a:avLst/>
              <a:gdLst/>
              <a:ahLst/>
              <a:cxnLst/>
              <a:rect l="l" t="t" r="r" b="b"/>
              <a:pathLst>
                <a:path w="1171" h="972" extrusionOk="0">
                  <a:moveTo>
                    <a:pt x="497" y="0"/>
                  </a:moveTo>
                  <a:cubicBezTo>
                    <a:pt x="1" y="0"/>
                    <a:pt x="1" y="972"/>
                    <a:pt x="1" y="972"/>
                  </a:cubicBezTo>
                  <a:cubicBezTo>
                    <a:pt x="808" y="913"/>
                    <a:pt x="1171" y="141"/>
                    <a:pt x="598" y="13"/>
                  </a:cubicBezTo>
                  <a:cubicBezTo>
                    <a:pt x="562" y="4"/>
                    <a:pt x="528" y="0"/>
                    <a:pt x="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" name="Google Shape;4743;p96">
              <a:extLst>
                <a:ext uri="{FF2B5EF4-FFF2-40B4-BE49-F238E27FC236}">
                  <a16:creationId xmlns:a16="http://schemas.microsoft.com/office/drawing/2014/main" id="{AEC2CAFD-218A-FC26-7E20-D1DD5E14D07F}"/>
                </a:ext>
              </a:extLst>
            </p:cNvPr>
            <p:cNvSpPr/>
            <p:nvPr/>
          </p:nvSpPr>
          <p:spPr>
            <a:xfrm>
              <a:off x="2957656" y="1911416"/>
              <a:ext cx="16230" cy="9811"/>
            </a:xfrm>
            <a:custGeom>
              <a:avLst/>
              <a:gdLst/>
              <a:ahLst/>
              <a:cxnLst/>
              <a:rect l="l" t="t" r="r" b="b"/>
              <a:pathLst>
                <a:path w="574" h="347" extrusionOk="0">
                  <a:moveTo>
                    <a:pt x="527" y="1"/>
                  </a:moveTo>
                  <a:lnTo>
                    <a:pt x="1" y="118"/>
                  </a:lnTo>
                  <a:cubicBezTo>
                    <a:pt x="31" y="258"/>
                    <a:pt x="147" y="347"/>
                    <a:pt x="268" y="347"/>
                  </a:cubicBezTo>
                  <a:cubicBezTo>
                    <a:pt x="288" y="347"/>
                    <a:pt x="309" y="344"/>
                    <a:pt x="329" y="339"/>
                  </a:cubicBezTo>
                  <a:cubicBezTo>
                    <a:pt x="480" y="305"/>
                    <a:pt x="574" y="152"/>
                    <a:pt x="527" y="1"/>
                  </a:cubicBez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4744;p96">
              <a:extLst>
                <a:ext uri="{FF2B5EF4-FFF2-40B4-BE49-F238E27FC236}">
                  <a16:creationId xmlns:a16="http://schemas.microsoft.com/office/drawing/2014/main" id="{8A1749A4-C1F4-10B8-2328-9D984D7BFED2}"/>
                </a:ext>
              </a:extLst>
            </p:cNvPr>
            <p:cNvSpPr/>
            <p:nvPr/>
          </p:nvSpPr>
          <p:spPr>
            <a:xfrm>
              <a:off x="2992379" y="1903668"/>
              <a:ext cx="13261" cy="12300"/>
            </a:xfrm>
            <a:custGeom>
              <a:avLst/>
              <a:gdLst/>
              <a:ahLst/>
              <a:cxnLst/>
              <a:rect l="l" t="t" r="r" b="b"/>
              <a:pathLst>
                <a:path w="469" h="435" extrusionOk="0">
                  <a:moveTo>
                    <a:pt x="229" y="1"/>
                  </a:moveTo>
                  <a:cubicBezTo>
                    <a:pt x="215" y="1"/>
                    <a:pt x="202" y="2"/>
                    <a:pt x="188" y="5"/>
                  </a:cubicBezTo>
                  <a:cubicBezTo>
                    <a:pt x="71" y="41"/>
                    <a:pt x="1" y="158"/>
                    <a:pt x="24" y="275"/>
                  </a:cubicBezTo>
                  <a:cubicBezTo>
                    <a:pt x="44" y="362"/>
                    <a:pt x="129" y="435"/>
                    <a:pt x="225" y="435"/>
                  </a:cubicBezTo>
                  <a:cubicBezTo>
                    <a:pt x="244" y="435"/>
                    <a:pt x="263" y="432"/>
                    <a:pt x="281" y="426"/>
                  </a:cubicBezTo>
                  <a:cubicBezTo>
                    <a:pt x="398" y="403"/>
                    <a:pt x="469" y="286"/>
                    <a:pt x="445" y="169"/>
                  </a:cubicBezTo>
                  <a:cubicBezTo>
                    <a:pt x="415" y="67"/>
                    <a:pt x="322" y="1"/>
                    <a:pt x="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4745;p96">
              <a:extLst>
                <a:ext uri="{FF2B5EF4-FFF2-40B4-BE49-F238E27FC236}">
                  <a16:creationId xmlns:a16="http://schemas.microsoft.com/office/drawing/2014/main" id="{42936CC3-634B-C212-DD0D-503B0067B503}"/>
                </a:ext>
              </a:extLst>
            </p:cNvPr>
            <p:cNvSpPr/>
            <p:nvPr/>
          </p:nvSpPr>
          <p:spPr>
            <a:xfrm>
              <a:off x="2929889" y="1920746"/>
              <a:ext cx="13261" cy="12130"/>
            </a:xfrm>
            <a:custGeom>
              <a:avLst/>
              <a:gdLst/>
              <a:ahLst/>
              <a:cxnLst/>
              <a:rect l="l" t="t" r="r" b="b"/>
              <a:pathLst>
                <a:path w="469" h="429" extrusionOk="0">
                  <a:moveTo>
                    <a:pt x="248" y="0"/>
                  </a:moveTo>
                  <a:cubicBezTo>
                    <a:pt x="228" y="0"/>
                    <a:pt x="208" y="3"/>
                    <a:pt x="188" y="9"/>
                  </a:cubicBezTo>
                  <a:cubicBezTo>
                    <a:pt x="71" y="33"/>
                    <a:pt x="0" y="150"/>
                    <a:pt x="24" y="267"/>
                  </a:cubicBezTo>
                  <a:cubicBezTo>
                    <a:pt x="52" y="363"/>
                    <a:pt x="137" y="428"/>
                    <a:pt x="226" y="428"/>
                  </a:cubicBezTo>
                  <a:cubicBezTo>
                    <a:pt x="244" y="428"/>
                    <a:pt x="263" y="425"/>
                    <a:pt x="281" y="419"/>
                  </a:cubicBezTo>
                  <a:cubicBezTo>
                    <a:pt x="398" y="396"/>
                    <a:pt x="468" y="279"/>
                    <a:pt x="445" y="162"/>
                  </a:cubicBezTo>
                  <a:cubicBezTo>
                    <a:pt x="426" y="65"/>
                    <a:pt x="342" y="0"/>
                    <a:pt x="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4746;p96">
              <a:extLst>
                <a:ext uri="{FF2B5EF4-FFF2-40B4-BE49-F238E27FC236}">
                  <a16:creationId xmlns:a16="http://schemas.microsoft.com/office/drawing/2014/main" id="{5C640FAF-509B-0EBC-A1FC-0A6A52ED4953}"/>
                </a:ext>
              </a:extLst>
            </p:cNvPr>
            <p:cNvSpPr/>
            <p:nvPr/>
          </p:nvSpPr>
          <p:spPr>
            <a:xfrm>
              <a:off x="2975837" y="1887325"/>
              <a:ext cx="21857" cy="20104"/>
            </a:xfrm>
            <a:custGeom>
              <a:avLst/>
              <a:gdLst/>
              <a:ahLst/>
              <a:cxnLst/>
              <a:rect l="l" t="t" r="r" b="b"/>
              <a:pathLst>
                <a:path w="773" h="711" extrusionOk="0">
                  <a:moveTo>
                    <a:pt x="388" y="0"/>
                  </a:moveTo>
                  <a:cubicBezTo>
                    <a:pt x="361" y="0"/>
                    <a:pt x="333" y="3"/>
                    <a:pt x="305" y="10"/>
                  </a:cubicBezTo>
                  <a:cubicBezTo>
                    <a:pt x="118" y="57"/>
                    <a:pt x="1" y="244"/>
                    <a:pt x="48" y="431"/>
                  </a:cubicBezTo>
                  <a:cubicBezTo>
                    <a:pt x="78" y="600"/>
                    <a:pt x="226" y="710"/>
                    <a:pt x="385" y="710"/>
                  </a:cubicBezTo>
                  <a:cubicBezTo>
                    <a:pt x="413" y="710"/>
                    <a:pt x="441" y="707"/>
                    <a:pt x="469" y="700"/>
                  </a:cubicBezTo>
                  <a:cubicBezTo>
                    <a:pt x="656" y="653"/>
                    <a:pt x="773" y="466"/>
                    <a:pt x="726" y="268"/>
                  </a:cubicBezTo>
                  <a:cubicBezTo>
                    <a:pt x="686" y="108"/>
                    <a:pt x="545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4747;p96">
              <a:extLst>
                <a:ext uri="{FF2B5EF4-FFF2-40B4-BE49-F238E27FC236}">
                  <a16:creationId xmlns:a16="http://schemas.microsoft.com/office/drawing/2014/main" id="{F2585960-9416-8ED4-1150-058F61F0CF0A}"/>
                </a:ext>
              </a:extLst>
            </p:cNvPr>
            <p:cNvSpPr/>
            <p:nvPr/>
          </p:nvSpPr>
          <p:spPr>
            <a:xfrm>
              <a:off x="2982793" y="1887325"/>
              <a:ext cx="14901" cy="19481"/>
            </a:xfrm>
            <a:custGeom>
              <a:avLst/>
              <a:gdLst/>
              <a:ahLst/>
              <a:cxnLst/>
              <a:rect l="l" t="t" r="r" b="b"/>
              <a:pathLst>
                <a:path w="527" h="689" extrusionOk="0">
                  <a:moveTo>
                    <a:pt x="142" y="0"/>
                  </a:moveTo>
                  <a:cubicBezTo>
                    <a:pt x="115" y="0"/>
                    <a:pt x="87" y="3"/>
                    <a:pt x="59" y="10"/>
                  </a:cubicBezTo>
                  <a:cubicBezTo>
                    <a:pt x="36" y="10"/>
                    <a:pt x="24" y="22"/>
                    <a:pt x="1" y="22"/>
                  </a:cubicBezTo>
                  <a:lnTo>
                    <a:pt x="235" y="689"/>
                  </a:lnTo>
                  <a:cubicBezTo>
                    <a:pt x="399" y="630"/>
                    <a:pt x="527" y="443"/>
                    <a:pt x="480" y="268"/>
                  </a:cubicBezTo>
                  <a:cubicBezTo>
                    <a:pt x="440" y="108"/>
                    <a:pt x="299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4748;p96">
              <a:extLst>
                <a:ext uri="{FF2B5EF4-FFF2-40B4-BE49-F238E27FC236}">
                  <a16:creationId xmlns:a16="http://schemas.microsoft.com/office/drawing/2014/main" id="{C91A9305-D59F-AAAB-4CFC-D7A0B40381FD}"/>
                </a:ext>
              </a:extLst>
            </p:cNvPr>
            <p:cNvSpPr/>
            <p:nvPr/>
          </p:nvSpPr>
          <p:spPr>
            <a:xfrm>
              <a:off x="2927232" y="1898889"/>
              <a:ext cx="21857" cy="20132"/>
            </a:xfrm>
            <a:custGeom>
              <a:avLst/>
              <a:gdLst/>
              <a:ahLst/>
              <a:cxnLst/>
              <a:rect l="l" t="t" r="r" b="b"/>
              <a:pathLst>
                <a:path w="773" h="712" extrusionOk="0">
                  <a:moveTo>
                    <a:pt x="383" y="1"/>
                  </a:moveTo>
                  <a:cubicBezTo>
                    <a:pt x="357" y="1"/>
                    <a:pt x="331" y="4"/>
                    <a:pt x="305" y="10"/>
                  </a:cubicBezTo>
                  <a:cubicBezTo>
                    <a:pt x="118" y="57"/>
                    <a:pt x="1" y="256"/>
                    <a:pt x="48" y="444"/>
                  </a:cubicBezTo>
                  <a:cubicBezTo>
                    <a:pt x="77" y="603"/>
                    <a:pt x="226" y="711"/>
                    <a:pt x="385" y="711"/>
                  </a:cubicBezTo>
                  <a:cubicBezTo>
                    <a:pt x="413" y="711"/>
                    <a:pt x="441" y="708"/>
                    <a:pt x="469" y="701"/>
                  </a:cubicBezTo>
                  <a:cubicBezTo>
                    <a:pt x="656" y="654"/>
                    <a:pt x="773" y="467"/>
                    <a:pt x="726" y="280"/>
                  </a:cubicBezTo>
                  <a:cubicBezTo>
                    <a:pt x="695" y="119"/>
                    <a:pt x="544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4749;p96">
              <a:extLst>
                <a:ext uri="{FF2B5EF4-FFF2-40B4-BE49-F238E27FC236}">
                  <a16:creationId xmlns:a16="http://schemas.microsoft.com/office/drawing/2014/main" id="{655A391B-A6C4-41DC-A3DB-B56808429556}"/>
                </a:ext>
              </a:extLst>
            </p:cNvPr>
            <p:cNvSpPr/>
            <p:nvPr/>
          </p:nvSpPr>
          <p:spPr>
            <a:xfrm>
              <a:off x="2934527" y="1898889"/>
              <a:ext cx="14562" cy="19821"/>
            </a:xfrm>
            <a:custGeom>
              <a:avLst/>
              <a:gdLst/>
              <a:ahLst/>
              <a:cxnLst/>
              <a:rect l="l" t="t" r="r" b="b"/>
              <a:pathLst>
                <a:path w="515" h="701" extrusionOk="0">
                  <a:moveTo>
                    <a:pt x="125" y="1"/>
                  </a:moveTo>
                  <a:cubicBezTo>
                    <a:pt x="99" y="1"/>
                    <a:pt x="73" y="4"/>
                    <a:pt x="47" y="10"/>
                  </a:cubicBezTo>
                  <a:cubicBezTo>
                    <a:pt x="24" y="22"/>
                    <a:pt x="11" y="22"/>
                    <a:pt x="0" y="34"/>
                  </a:cubicBezTo>
                  <a:lnTo>
                    <a:pt x="222" y="701"/>
                  </a:lnTo>
                  <a:cubicBezTo>
                    <a:pt x="398" y="642"/>
                    <a:pt x="515" y="455"/>
                    <a:pt x="468" y="280"/>
                  </a:cubicBezTo>
                  <a:cubicBezTo>
                    <a:pt x="437" y="119"/>
                    <a:pt x="286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6D90E011-29E5-A772-3164-86CDBDFAE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61" t="23788"/>
          <a:stretch/>
        </p:blipFill>
        <p:spPr>
          <a:xfrm>
            <a:off x="703549" y="1091209"/>
            <a:ext cx="10690054" cy="405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C896C19-8D6B-D727-ABE1-A473B932EC51}"/>
              </a:ext>
            </a:extLst>
          </p:cNvPr>
          <p:cNvSpPr/>
          <p:nvPr/>
        </p:nvSpPr>
        <p:spPr>
          <a:xfrm>
            <a:off x="1657202" y="5175881"/>
            <a:ext cx="2725299" cy="931049"/>
          </a:xfrm>
          <a:custGeom>
            <a:avLst/>
            <a:gdLst>
              <a:gd name="connsiteX0" fmla="*/ 0 w 2725299"/>
              <a:gd name="connsiteY0" fmla="*/ 155178 h 931049"/>
              <a:gd name="connsiteX1" fmla="*/ 155178 w 2725299"/>
              <a:gd name="connsiteY1" fmla="*/ 0 h 931049"/>
              <a:gd name="connsiteX2" fmla="*/ 614017 w 2725299"/>
              <a:gd name="connsiteY2" fmla="*/ 0 h 931049"/>
              <a:gd name="connsiteX3" fmla="*/ 1097006 w 2725299"/>
              <a:gd name="connsiteY3" fmla="*/ 0 h 931049"/>
              <a:gd name="connsiteX4" fmla="*/ 1604144 w 2725299"/>
              <a:gd name="connsiteY4" fmla="*/ 0 h 931049"/>
              <a:gd name="connsiteX5" fmla="*/ 2014684 w 2725299"/>
              <a:gd name="connsiteY5" fmla="*/ 0 h 931049"/>
              <a:gd name="connsiteX6" fmla="*/ 2570121 w 2725299"/>
              <a:gd name="connsiteY6" fmla="*/ 0 h 931049"/>
              <a:gd name="connsiteX7" fmla="*/ 2725299 w 2725299"/>
              <a:gd name="connsiteY7" fmla="*/ 155178 h 931049"/>
              <a:gd name="connsiteX8" fmla="*/ 2725299 w 2725299"/>
              <a:gd name="connsiteY8" fmla="*/ 446904 h 931049"/>
              <a:gd name="connsiteX9" fmla="*/ 2725299 w 2725299"/>
              <a:gd name="connsiteY9" fmla="*/ 775871 h 931049"/>
              <a:gd name="connsiteX10" fmla="*/ 2570121 w 2725299"/>
              <a:gd name="connsiteY10" fmla="*/ 931049 h 931049"/>
              <a:gd name="connsiteX11" fmla="*/ 2087132 w 2725299"/>
              <a:gd name="connsiteY11" fmla="*/ 931049 h 931049"/>
              <a:gd name="connsiteX12" fmla="*/ 1676592 w 2725299"/>
              <a:gd name="connsiteY12" fmla="*/ 931049 h 931049"/>
              <a:gd name="connsiteX13" fmla="*/ 1193603 w 2725299"/>
              <a:gd name="connsiteY13" fmla="*/ 931049 h 931049"/>
              <a:gd name="connsiteX14" fmla="*/ 710615 w 2725299"/>
              <a:gd name="connsiteY14" fmla="*/ 931049 h 931049"/>
              <a:gd name="connsiteX15" fmla="*/ 155178 w 2725299"/>
              <a:gd name="connsiteY15" fmla="*/ 931049 h 931049"/>
              <a:gd name="connsiteX16" fmla="*/ 0 w 2725299"/>
              <a:gd name="connsiteY16" fmla="*/ 775871 h 931049"/>
              <a:gd name="connsiteX17" fmla="*/ 0 w 2725299"/>
              <a:gd name="connsiteY17" fmla="*/ 453111 h 931049"/>
              <a:gd name="connsiteX18" fmla="*/ 0 w 2725299"/>
              <a:gd name="connsiteY18" fmla="*/ 155178 h 9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25299" h="931049" fill="none" extrusionOk="0">
                <a:moveTo>
                  <a:pt x="0" y="155178"/>
                </a:moveTo>
                <a:cubicBezTo>
                  <a:pt x="1123" y="60521"/>
                  <a:pt x="79749" y="-5966"/>
                  <a:pt x="155178" y="0"/>
                </a:cubicBezTo>
                <a:cubicBezTo>
                  <a:pt x="294901" y="-51787"/>
                  <a:pt x="472611" y="16838"/>
                  <a:pt x="614017" y="0"/>
                </a:cubicBezTo>
                <a:cubicBezTo>
                  <a:pt x="755423" y="-16838"/>
                  <a:pt x="902348" y="49771"/>
                  <a:pt x="1097006" y="0"/>
                </a:cubicBezTo>
                <a:cubicBezTo>
                  <a:pt x="1291664" y="-49771"/>
                  <a:pt x="1351360" y="57554"/>
                  <a:pt x="1604144" y="0"/>
                </a:cubicBezTo>
                <a:cubicBezTo>
                  <a:pt x="1856928" y="-57554"/>
                  <a:pt x="1822133" y="26925"/>
                  <a:pt x="2014684" y="0"/>
                </a:cubicBezTo>
                <a:cubicBezTo>
                  <a:pt x="2207235" y="-26925"/>
                  <a:pt x="2453806" y="60803"/>
                  <a:pt x="2570121" y="0"/>
                </a:cubicBezTo>
                <a:cubicBezTo>
                  <a:pt x="2645600" y="-12056"/>
                  <a:pt x="2727187" y="75079"/>
                  <a:pt x="2725299" y="155178"/>
                </a:cubicBezTo>
                <a:cubicBezTo>
                  <a:pt x="2726016" y="273693"/>
                  <a:pt x="2694419" y="371302"/>
                  <a:pt x="2725299" y="446904"/>
                </a:cubicBezTo>
                <a:cubicBezTo>
                  <a:pt x="2756179" y="522506"/>
                  <a:pt x="2701723" y="691336"/>
                  <a:pt x="2725299" y="775871"/>
                </a:cubicBezTo>
                <a:cubicBezTo>
                  <a:pt x="2719884" y="861987"/>
                  <a:pt x="2656097" y="953579"/>
                  <a:pt x="2570121" y="931049"/>
                </a:cubicBezTo>
                <a:cubicBezTo>
                  <a:pt x="2336286" y="943021"/>
                  <a:pt x="2264607" y="879858"/>
                  <a:pt x="2087132" y="931049"/>
                </a:cubicBezTo>
                <a:cubicBezTo>
                  <a:pt x="1909657" y="982240"/>
                  <a:pt x="1840532" y="891756"/>
                  <a:pt x="1676592" y="931049"/>
                </a:cubicBezTo>
                <a:cubicBezTo>
                  <a:pt x="1512652" y="970342"/>
                  <a:pt x="1335569" y="885044"/>
                  <a:pt x="1193603" y="931049"/>
                </a:cubicBezTo>
                <a:cubicBezTo>
                  <a:pt x="1051637" y="977054"/>
                  <a:pt x="864389" y="887493"/>
                  <a:pt x="710615" y="931049"/>
                </a:cubicBezTo>
                <a:cubicBezTo>
                  <a:pt x="556841" y="974605"/>
                  <a:pt x="405791" y="904085"/>
                  <a:pt x="155178" y="931049"/>
                </a:cubicBezTo>
                <a:cubicBezTo>
                  <a:pt x="62626" y="936625"/>
                  <a:pt x="1879" y="843580"/>
                  <a:pt x="0" y="775871"/>
                </a:cubicBezTo>
                <a:cubicBezTo>
                  <a:pt x="-13324" y="615636"/>
                  <a:pt x="28546" y="533152"/>
                  <a:pt x="0" y="453111"/>
                </a:cubicBezTo>
                <a:cubicBezTo>
                  <a:pt x="-28546" y="373070"/>
                  <a:pt x="7381" y="272222"/>
                  <a:pt x="0" y="155178"/>
                </a:cubicBezTo>
                <a:close/>
              </a:path>
              <a:path w="2725299" h="931049" stroke="0" extrusionOk="0">
                <a:moveTo>
                  <a:pt x="0" y="155178"/>
                </a:moveTo>
                <a:cubicBezTo>
                  <a:pt x="-5552" y="67309"/>
                  <a:pt x="77011" y="10085"/>
                  <a:pt x="155178" y="0"/>
                </a:cubicBezTo>
                <a:cubicBezTo>
                  <a:pt x="405207" y="-52803"/>
                  <a:pt x="433270" y="43798"/>
                  <a:pt x="662316" y="0"/>
                </a:cubicBezTo>
                <a:cubicBezTo>
                  <a:pt x="891362" y="-43798"/>
                  <a:pt x="1006925" y="20015"/>
                  <a:pt x="1145305" y="0"/>
                </a:cubicBezTo>
                <a:cubicBezTo>
                  <a:pt x="1283685" y="-20015"/>
                  <a:pt x="1492272" y="4775"/>
                  <a:pt x="1652443" y="0"/>
                </a:cubicBezTo>
                <a:cubicBezTo>
                  <a:pt x="1812614" y="-4775"/>
                  <a:pt x="2364934" y="74891"/>
                  <a:pt x="2570121" y="0"/>
                </a:cubicBezTo>
                <a:cubicBezTo>
                  <a:pt x="2658127" y="3328"/>
                  <a:pt x="2722739" y="68800"/>
                  <a:pt x="2725299" y="155178"/>
                </a:cubicBezTo>
                <a:cubicBezTo>
                  <a:pt x="2759573" y="235043"/>
                  <a:pt x="2704470" y="366082"/>
                  <a:pt x="2725299" y="471731"/>
                </a:cubicBezTo>
                <a:cubicBezTo>
                  <a:pt x="2746128" y="577380"/>
                  <a:pt x="2700937" y="659765"/>
                  <a:pt x="2725299" y="775871"/>
                </a:cubicBezTo>
                <a:cubicBezTo>
                  <a:pt x="2714097" y="862295"/>
                  <a:pt x="2646599" y="931173"/>
                  <a:pt x="2570121" y="931049"/>
                </a:cubicBezTo>
                <a:cubicBezTo>
                  <a:pt x="2452064" y="955631"/>
                  <a:pt x="2273119" y="914733"/>
                  <a:pt x="2087132" y="931049"/>
                </a:cubicBezTo>
                <a:cubicBezTo>
                  <a:pt x="1901145" y="947365"/>
                  <a:pt x="1744159" y="880596"/>
                  <a:pt x="1628293" y="931049"/>
                </a:cubicBezTo>
                <a:cubicBezTo>
                  <a:pt x="1512427" y="981502"/>
                  <a:pt x="1306828" y="899368"/>
                  <a:pt x="1121155" y="931049"/>
                </a:cubicBezTo>
                <a:cubicBezTo>
                  <a:pt x="935482" y="962730"/>
                  <a:pt x="795943" y="910823"/>
                  <a:pt x="638167" y="931049"/>
                </a:cubicBezTo>
                <a:cubicBezTo>
                  <a:pt x="480391" y="951275"/>
                  <a:pt x="326089" y="893291"/>
                  <a:pt x="155178" y="931049"/>
                </a:cubicBezTo>
                <a:cubicBezTo>
                  <a:pt x="62589" y="951571"/>
                  <a:pt x="10146" y="864809"/>
                  <a:pt x="0" y="775871"/>
                </a:cubicBezTo>
                <a:cubicBezTo>
                  <a:pt x="-657" y="658557"/>
                  <a:pt x="6945" y="607797"/>
                  <a:pt x="0" y="484145"/>
                </a:cubicBezTo>
                <a:cubicBezTo>
                  <a:pt x="-6945" y="360493"/>
                  <a:pt x="11310" y="231902"/>
                  <a:pt x="0" y="155178"/>
                </a:cubicBezTo>
                <a:close/>
              </a:path>
            </a:pathLst>
          </a:custGeom>
          <a:solidFill>
            <a:srgbClr val="DEF4FC"/>
          </a:solidFill>
          <a:ln>
            <a:solidFill>
              <a:schemeClr val="tx1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389113108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2"/>
                </a:solidFill>
              </a:rPr>
              <a:t>Rửa hoa quả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F417A5-7FFD-98EF-A0F3-38C4BEF9B7FD}"/>
              </a:ext>
            </a:extLst>
          </p:cNvPr>
          <p:cNvSpPr/>
          <p:nvPr/>
        </p:nvSpPr>
        <p:spPr>
          <a:xfrm>
            <a:off x="5186741" y="5215922"/>
            <a:ext cx="2725298" cy="931049"/>
          </a:xfrm>
          <a:custGeom>
            <a:avLst/>
            <a:gdLst>
              <a:gd name="connsiteX0" fmla="*/ 0 w 2725298"/>
              <a:gd name="connsiteY0" fmla="*/ 155178 h 931049"/>
              <a:gd name="connsiteX1" fmla="*/ 155178 w 2725298"/>
              <a:gd name="connsiteY1" fmla="*/ 0 h 931049"/>
              <a:gd name="connsiteX2" fmla="*/ 638166 w 2725298"/>
              <a:gd name="connsiteY2" fmla="*/ 0 h 931049"/>
              <a:gd name="connsiteX3" fmla="*/ 1169454 w 2725298"/>
              <a:gd name="connsiteY3" fmla="*/ 0 h 931049"/>
              <a:gd name="connsiteX4" fmla="*/ 1604143 w 2725298"/>
              <a:gd name="connsiteY4" fmla="*/ 0 h 931049"/>
              <a:gd name="connsiteX5" fmla="*/ 2038833 w 2725298"/>
              <a:gd name="connsiteY5" fmla="*/ 0 h 931049"/>
              <a:gd name="connsiteX6" fmla="*/ 2570120 w 2725298"/>
              <a:gd name="connsiteY6" fmla="*/ 0 h 931049"/>
              <a:gd name="connsiteX7" fmla="*/ 2725298 w 2725298"/>
              <a:gd name="connsiteY7" fmla="*/ 155178 h 931049"/>
              <a:gd name="connsiteX8" fmla="*/ 2725298 w 2725298"/>
              <a:gd name="connsiteY8" fmla="*/ 465525 h 931049"/>
              <a:gd name="connsiteX9" fmla="*/ 2725298 w 2725298"/>
              <a:gd name="connsiteY9" fmla="*/ 775871 h 931049"/>
              <a:gd name="connsiteX10" fmla="*/ 2570120 w 2725298"/>
              <a:gd name="connsiteY10" fmla="*/ 931049 h 931049"/>
              <a:gd name="connsiteX11" fmla="*/ 2111281 w 2725298"/>
              <a:gd name="connsiteY11" fmla="*/ 931049 h 931049"/>
              <a:gd name="connsiteX12" fmla="*/ 1579994 w 2725298"/>
              <a:gd name="connsiteY12" fmla="*/ 931049 h 931049"/>
              <a:gd name="connsiteX13" fmla="*/ 1121155 w 2725298"/>
              <a:gd name="connsiteY13" fmla="*/ 931049 h 931049"/>
              <a:gd name="connsiteX14" fmla="*/ 589868 w 2725298"/>
              <a:gd name="connsiteY14" fmla="*/ 931049 h 931049"/>
              <a:gd name="connsiteX15" fmla="*/ 155178 w 2725298"/>
              <a:gd name="connsiteY15" fmla="*/ 931049 h 931049"/>
              <a:gd name="connsiteX16" fmla="*/ 0 w 2725298"/>
              <a:gd name="connsiteY16" fmla="*/ 775871 h 931049"/>
              <a:gd name="connsiteX17" fmla="*/ 0 w 2725298"/>
              <a:gd name="connsiteY17" fmla="*/ 471731 h 931049"/>
              <a:gd name="connsiteX18" fmla="*/ 0 w 2725298"/>
              <a:gd name="connsiteY18" fmla="*/ 155178 h 9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25298" h="931049" fill="none" extrusionOk="0">
                <a:moveTo>
                  <a:pt x="0" y="155178"/>
                </a:moveTo>
                <a:cubicBezTo>
                  <a:pt x="21444" y="75703"/>
                  <a:pt x="75284" y="2315"/>
                  <a:pt x="155178" y="0"/>
                </a:cubicBezTo>
                <a:cubicBezTo>
                  <a:pt x="284243" y="-16967"/>
                  <a:pt x="407478" y="48245"/>
                  <a:pt x="638166" y="0"/>
                </a:cubicBezTo>
                <a:cubicBezTo>
                  <a:pt x="868854" y="-48245"/>
                  <a:pt x="978753" y="45665"/>
                  <a:pt x="1169454" y="0"/>
                </a:cubicBezTo>
                <a:cubicBezTo>
                  <a:pt x="1360155" y="-45665"/>
                  <a:pt x="1480443" y="41968"/>
                  <a:pt x="1604143" y="0"/>
                </a:cubicBezTo>
                <a:cubicBezTo>
                  <a:pt x="1727843" y="-41968"/>
                  <a:pt x="1937254" y="3172"/>
                  <a:pt x="2038833" y="0"/>
                </a:cubicBezTo>
                <a:cubicBezTo>
                  <a:pt x="2140412" y="-3172"/>
                  <a:pt x="2368121" y="48174"/>
                  <a:pt x="2570120" y="0"/>
                </a:cubicBezTo>
                <a:cubicBezTo>
                  <a:pt x="2659016" y="646"/>
                  <a:pt x="2726963" y="70302"/>
                  <a:pt x="2725298" y="155178"/>
                </a:cubicBezTo>
                <a:cubicBezTo>
                  <a:pt x="2733018" y="262291"/>
                  <a:pt x="2696842" y="310464"/>
                  <a:pt x="2725298" y="465525"/>
                </a:cubicBezTo>
                <a:cubicBezTo>
                  <a:pt x="2753754" y="620586"/>
                  <a:pt x="2691165" y="700199"/>
                  <a:pt x="2725298" y="775871"/>
                </a:cubicBezTo>
                <a:cubicBezTo>
                  <a:pt x="2725345" y="871999"/>
                  <a:pt x="2671501" y="923958"/>
                  <a:pt x="2570120" y="931049"/>
                </a:cubicBezTo>
                <a:cubicBezTo>
                  <a:pt x="2372098" y="960999"/>
                  <a:pt x="2262430" y="918455"/>
                  <a:pt x="2111281" y="931049"/>
                </a:cubicBezTo>
                <a:cubicBezTo>
                  <a:pt x="1960132" y="943643"/>
                  <a:pt x="1809731" y="922394"/>
                  <a:pt x="1579994" y="931049"/>
                </a:cubicBezTo>
                <a:cubicBezTo>
                  <a:pt x="1350257" y="939704"/>
                  <a:pt x="1231868" y="912689"/>
                  <a:pt x="1121155" y="931049"/>
                </a:cubicBezTo>
                <a:cubicBezTo>
                  <a:pt x="1010442" y="949409"/>
                  <a:pt x="772372" y="903355"/>
                  <a:pt x="589868" y="931049"/>
                </a:cubicBezTo>
                <a:cubicBezTo>
                  <a:pt x="407364" y="958743"/>
                  <a:pt x="256554" y="911406"/>
                  <a:pt x="155178" y="931049"/>
                </a:cubicBezTo>
                <a:cubicBezTo>
                  <a:pt x="70214" y="928141"/>
                  <a:pt x="5591" y="844827"/>
                  <a:pt x="0" y="775871"/>
                </a:cubicBezTo>
                <a:cubicBezTo>
                  <a:pt x="-28687" y="638554"/>
                  <a:pt x="30318" y="563792"/>
                  <a:pt x="0" y="471731"/>
                </a:cubicBezTo>
                <a:cubicBezTo>
                  <a:pt x="-30318" y="379670"/>
                  <a:pt x="14135" y="227235"/>
                  <a:pt x="0" y="155178"/>
                </a:cubicBezTo>
                <a:close/>
              </a:path>
              <a:path w="2725298" h="931049" stroke="0" extrusionOk="0">
                <a:moveTo>
                  <a:pt x="0" y="155178"/>
                </a:moveTo>
                <a:cubicBezTo>
                  <a:pt x="-7497" y="85250"/>
                  <a:pt x="82667" y="-21428"/>
                  <a:pt x="155178" y="0"/>
                </a:cubicBezTo>
                <a:cubicBezTo>
                  <a:pt x="304339" y="-1446"/>
                  <a:pt x="428083" y="3492"/>
                  <a:pt x="589868" y="0"/>
                </a:cubicBezTo>
                <a:cubicBezTo>
                  <a:pt x="751653" y="-3492"/>
                  <a:pt x="830456" y="42836"/>
                  <a:pt x="1048707" y="0"/>
                </a:cubicBezTo>
                <a:cubicBezTo>
                  <a:pt x="1266958" y="-42836"/>
                  <a:pt x="1345762" y="15839"/>
                  <a:pt x="1507546" y="0"/>
                </a:cubicBezTo>
                <a:cubicBezTo>
                  <a:pt x="1669330" y="-15839"/>
                  <a:pt x="1809131" y="47812"/>
                  <a:pt x="2014683" y="0"/>
                </a:cubicBezTo>
                <a:cubicBezTo>
                  <a:pt x="2220235" y="-47812"/>
                  <a:pt x="2338184" y="42667"/>
                  <a:pt x="2570120" y="0"/>
                </a:cubicBezTo>
                <a:cubicBezTo>
                  <a:pt x="2663394" y="21818"/>
                  <a:pt x="2715484" y="89491"/>
                  <a:pt x="2725298" y="155178"/>
                </a:cubicBezTo>
                <a:cubicBezTo>
                  <a:pt x="2729453" y="289790"/>
                  <a:pt x="2711576" y="336050"/>
                  <a:pt x="2725298" y="459318"/>
                </a:cubicBezTo>
                <a:cubicBezTo>
                  <a:pt x="2739020" y="582586"/>
                  <a:pt x="2722853" y="651517"/>
                  <a:pt x="2725298" y="775871"/>
                </a:cubicBezTo>
                <a:cubicBezTo>
                  <a:pt x="2730627" y="860326"/>
                  <a:pt x="2645023" y="943389"/>
                  <a:pt x="2570120" y="931049"/>
                </a:cubicBezTo>
                <a:cubicBezTo>
                  <a:pt x="2402127" y="960592"/>
                  <a:pt x="2302745" y="893223"/>
                  <a:pt x="2062982" y="931049"/>
                </a:cubicBezTo>
                <a:cubicBezTo>
                  <a:pt x="1823219" y="968875"/>
                  <a:pt x="1775786" y="885697"/>
                  <a:pt x="1579994" y="931049"/>
                </a:cubicBezTo>
                <a:cubicBezTo>
                  <a:pt x="1384202" y="976401"/>
                  <a:pt x="1287956" y="922723"/>
                  <a:pt x="1145304" y="931049"/>
                </a:cubicBezTo>
                <a:cubicBezTo>
                  <a:pt x="1002652" y="939375"/>
                  <a:pt x="786224" y="877104"/>
                  <a:pt x="662316" y="931049"/>
                </a:cubicBezTo>
                <a:cubicBezTo>
                  <a:pt x="538408" y="984994"/>
                  <a:pt x="362116" y="917062"/>
                  <a:pt x="155178" y="931049"/>
                </a:cubicBezTo>
                <a:cubicBezTo>
                  <a:pt x="90983" y="937909"/>
                  <a:pt x="-4508" y="870064"/>
                  <a:pt x="0" y="775871"/>
                </a:cubicBezTo>
                <a:cubicBezTo>
                  <a:pt x="-5848" y="656144"/>
                  <a:pt x="16669" y="609706"/>
                  <a:pt x="0" y="459318"/>
                </a:cubicBezTo>
                <a:cubicBezTo>
                  <a:pt x="-16669" y="308930"/>
                  <a:pt x="60" y="254668"/>
                  <a:pt x="0" y="155178"/>
                </a:cubicBezTo>
                <a:close/>
              </a:path>
            </a:pathLst>
          </a:custGeom>
          <a:solidFill>
            <a:srgbClr val="DEF4FC"/>
          </a:solidFill>
          <a:ln>
            <a:solidFill>
              <a:schemeClr val="tx1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15835192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2"/>
                </a:solidFill>
              </a:rPr>
              <a:t>Rửa cốc chén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EAC3D35-89E1-8A51-E544-76F55496E18C}"/>
              </a:ext>
            </a:extLst>
          </p:cNvPr>
          <p:cNvSpPr/>
          <p:nvPr/>
        </p:nvSpPr>
        <p:spPr>
          <a:xfrm>
            <a:off x="8358882" y="5215922"/>
            <a:ext cx="2725298" cy="931049"/>
          </a:xfrm>
          <a:custGeom>
            <a:avLst/>
            <a:gdLst>
              <a:gd name="connsiteX0" fmla="*/ 0 w 2725298"/>
              <a:gd name="connsiteY0" fmla="*/ 155178 h 931049"/>
              <a:gd name="connsiteX1" fmla="*/ 155178 w 2725298"/>
              <a:gd name="connsiteY1" fmla="*/ 0 h 931049"/>
              <a:gd name="connsiteX2" fmla="*/ 565718 w 2725298"/>
              <a:gd name="connsiteY2" fmla="*/ 0 h 931049"/>
              <a:gd name="connsiteX3" fmla="*/ 1097005 w 2725298"/>
              <a:gd name="connsiteY3" fmla="*/ 0 h 931049"/>
              <a:gd name="connsiteX4" fmla="*/ 1604143 w 2725298"/>
              <a:gd name="connsiteY4" fmla="*/ 0 h 931049"/>
              <a:gd name="connsiteX5" fmla="*/ 2087132 w 2725298"/>
              <a:gd name="connsiteY5" fmla="*/ 0 h 931049"/>
              <a:gd name="connsiteX6" fmla="*/ 2570120 w 2725298"/>
              <a:gd name="connsiteY6" fmla="*/ 0 h 931049"/>
              <a:gd name="connsiteX7" fmla="*/ 2725298 w 2725298"/>
              <a:gd name="connsiteY7" fmla="*/ 155178 h 931049"/>
              <a:gd name="connsiteX8" fmla="*/ 2725298 w 2725298"/>
              <a:gd name="connsiteY8" fmla="*/ 471731 h 931049"/>
              <a:gd name="connsiteX9" fmla="*/ 2725298 w 2725298"/>
              <a:gd name="connsiteY9" fmla="*/ 775871 h 931049"/>
              <a:gd name="connsiteX10" fmla="*/ 2570120 w 2725298"/>
              <a:gd name="connsiteY10" fmla="*/ 931049 h 931049"/>
              <a:gd name="connsiteX11" fmla="*/ 2062982 w 2725298"/>
              <a:gd name="connsiteY11" fmla="*/ 931049 h 931049"/>
              <a:gd name="connsiteX12" fmla="*/ 1555844 w 2725298"/>
              <a:gd name="connsiteY12" fmla="*/ 931049 h 931049"/>
              <a:gd name="connsiteX13" fmla="*/ 1024557 w 2725298"/>
              <a:gd name="connsiteY13" fmla="*/ 931049 h 931049"/>
              <a:gd name="connsiteX14" fmla="*/ 155178 w 2725298"/>
              <a:gd name="connsiteY14" fmla="*/ 931049 h 931049"/>
              <a:gd name="connsiteX15" fmla="*/ 0 w 2725298"/>
              <a:gd name="connsiteY15" fmla="*/ 775871 h 931049"/>
              <a:gd name="connsiteX16" fmla="*/ 0 w 2725298"/>
              <a:gd name="connsiteY16" fmla="*/ 477938 h 931049"/>
              <a:gd name="connsiteX17" fmla="*/ 0 w 2725298"/>
              <a:gd name="connsiteY17" fmla="*/ 155178 h 9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25298" h="931049" fill="none" extrusionOk="0">
                <a:moveTo>
                  <a:pt x="0" y="155178"/>
                </a:moveTo>
                <a:cubicBezTo>
                  <a:pt x="-3574" y="58375"/>
                  <a:pt x="74985" y="-303"/>
                  <a:pt x="155178" y="0"/>
                </a:cubicBezTo>
                <a:cubicBezTo>
                  <a:pt x="298552" y="-13034"/>
                  <a:pt x="455558" y="16488"/>
                  <a:pt x="565718" y="0"/>
                </a:cubicBezTo>
                <a:cubicBezTo>
                  <a:pt x="675878" y="-16488"/>
                  <a:pt x="833394" y="40741"/>
                  <a:pt x="1097005" y="0"/>
                </a:cubicBezTo>
                <a:cubicBezTo>
                  <a:pt x="1360616" y="-40741"/>
                  <a:pt x="1463125" y="52725"/>
                  <a:pt x="1604143" y="0"/>
                </a:cubicBezTo>
                <a:cubicBezTo>
                  <a:pt x="1745161" y="-52725"/>
                  <a:pt x="1861912" y="57198"/>
                  <a:pt x="2087132" y="0"/>
                </a:cubicBezTo>
                <a:cubicBezTo>
                  <a:pt x="2312352" y="-57198"/>
                  <a:pt x="2473006" y="28649"/>
                  <a:pt x="2570120" y="0"/>
                </a:cubicBezTo>
                <a:cubicBezTo>
                  <a:pt x="2653255" y="9348"/>
                  <a:pt x="2725430" y="66252"/>
                  <a:pt x="2725298" y="155178"/>
                </a:cubicBezTo>
                <a:cubicBezTo>
                  <a:pt x="2756624" y="241954"/>
                  <a:pt x="2701610" y="319568"/>
                  <a:pt x="2725298" y="471731"/>
                </a:cubicBezTo>
                <a:cubicBezTo>
                  <a:pt x="2748986" y="623894"/>
                  <a:pt x="2712290" y="658319"/>
                  <a:pt x="2725298" y="775871"/>
                </a:cubicBezTo>
                <a:cubicBezTo>
                  <a:pt x="2737889" y="862881"/>
                  <a:pt x="2644991" y="939356"/>
                  <a:pt x="2570120" y="931049"/>
                </a:cubicBezTo>
                <a:cubicBezTo>
                  <a:pt x="2432649" y="957249"/>
                  <a:pt x="2296261" y="909920"/>
                  <a:pt x="2062982" y="931049"/>
                </a:cubicBezTo>
                <a:cubicBezTo>
                  <a:pt x="1829703" y="952178"/>
                  <a:pt x="1707103" y="929837"/>
                  <a:pt x="1555844" y="931049"/>
                </a:cubicBezTo>
                <a:cubicBezTo>
                  <a:pt x="1404585" y="932261"/>
                  <a:pt x="1245746" y="900295"/>
                  <a:pt x="1024557" y="931049"/>
                </a:cubicBezTo>
                <a:cubicBezTo>
                  <a:pt x="803368" y="961803"/>
                  <a:pt x="474170" y="847026"/>
                  <a:pt x="155178" y="931049"/>
                </a:cubicBezTo>
                <a:cubicBezTo>
                  <a:pt x="87542" y="922472"/>
                  <a:pt x="-4000" y="866325"/>
                  <a:pt x="0" y="775871"/>
                </a:cubicBezTo>
                <a:cubicBezTo>
                  <a:pt x="-11246" y="696587"/>
                  <a:pt x="20860" y="621826"/>
                  <a:pt x="0" y="477938"/>
                </a:cubicBezTo>
                <a:cubicBezTo>
                  <a:pt x="-20860" y="334050"/>
                  <a:pt x="11162" y="245920"/>
                  <a:pt x="0" y="155178"/>
                </a:cubicBezTo>
                <a:close/>
              </a:path>
              <a:path w="2725298" h="931049" stroke="0" extrusionOk="0">
                <a:moveTo>
                  <a:pt x="0" y="155178"/>
                </a:moveTo>
                <a:cubicBezTo>
                  <a:pt x="1303" y="65128"/>
                  <a:pt x="71113" y="-5946"/>
                  <a:pt x="155178" y="0"/>
                </a:cubicBezTo>
                <a:cubicBezTo>
                  <a:pt x="326567" y="-34153"/>
                  <a:pt x="460317" y="59523"/>
                  <a:pt x="662316" y="0"/>
                </a:cubicBezTo>
                <a:cubicBezTo>
                  <a:pt x="864315" y="-59523"/>
                  <a:pt x="1062872" y="12376"/>
                  <a:pt x="1169454" y="0"/>
                </a:cubicBezTo>
                <a:cubicBezTo>
                  <a:pt x="1276036" y="-12376"/>
                  <a:pt x="1408226" y="11546"/>
                  <a:pt x="1579994" y="0"/>
                </a:cubicBezTo>
                <a:cubicBezTo>
                  <a:pt x="1751762" y="-11546"/>
                  <a:pt x="1947569" y="32618"/>
                  <a:pt x="2062982" y="0"/>
                </a:cubicBezTo>
                <a:cubicBezTo>
                  <a:pt x="2178395" y="-32618"/>
                  <a:pt x="2424787" y="352"/>
                  <a:pt x="2570120" y="0"/>
                </a:cubicBezTo>
                <a:cubicBezTo>
                  <a:pt x="2656653" y="-5842"/>
                  <a:pt x="2739595" y="63250"/>
                  <a:pt x="2725298" y="155178"/>
                </a:cubicBezTo>
                <a:cubicBezTo>
                  <a:pt x="2739886" y="236606"/>
                  <a:pt x="2688265" y="355901"/>
                  <a:pt x="2725298" y="465525"/>
                </a:cubicBezTo>
                <a:cubicBezTo>
                  <a:pt x="2762331" y="575149"/>
                  <a:pt x="2698638" y="682469"/>
                  <a:pt x="2725298" y="775871"/>
                </a:cubicBezTo>
                <a:cubicBezTo>
                  <a:pt x="2714665" y="839133"/>
                  <a:pt x="2641174" y="924635"/>
                  <a:pt x="2570120" y="931049"/>
                </a:cubicBezTo>
                <a:cubicBezTo>
                  <a:pt x="2365326" y="971212"/>
                  <a:pt x="2312538" y="895867"/>
                  <a:pt x="2062982" y="931049"/>
                </a:cubicBezTo>
                <a:cubicBezTo>
                  <a:pt x="1813426" y="966231"/>
                  <a:pt x="1752552" y="878720"/>
                  <a:pt x="1555844" y="931049"/>
                </a:cubicBezTo>
                <a:cubicBezTo>
                  <a:pt x="1359136" y="983378"/>
                  <a:pt x="1240093" y="927552"/>
                  <a:pt x="1024557" y="931049"/>
                </a:cubicBezTo>
                <a:cubicBezTo>
                  <a:pt x="809021" y="934546"/>
                  <a:pt x="587875" y="883572"/>
                  <a:pt x="155178" y="931049"/>
                </a:cubicBezTo>
                <a:cubicBezTo>
                  <a:pt x="62925" y="921103"/>
                  <a:pt x="8190" y="858104"/>
                  <a:pt x="0" y="775871"/>
                </a:cubicBezTo>
                <a:cubicBezTo>
                  <a:pt x="-18257" y="639190"/>
                  <a:pt x="6034" y="558956"/>
                  <a:pt x="0" y="471731"/>
                </a:cubicBezTo>
                <a:cubicBezTo>
                  <a:pt x="-6034" y="384506"/>
                  <a:pt x="23751" y="277442"/>
                  <a:pt x="0" y="155178"/>
                </a:cubicBezTo>
                <a:close/>
              </a:path>
            </a:pathLst>
          </a:custGeom>
          <a:solidFill>
            <a:srgbClr val="DEF4FC"/>
          </a:solidFill>
          <a:ln>
            <a:solidFill>
              <a:schemeClr val="tx1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309453827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2"/>
                </a:solidFill>
              </a:rPr>
              <a:t>Đậy lồng bàn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60"/>
          <p:cNvSpPr/>
          <p:nvPr/>
        </p:nvSpPr>
        <p:spPr>
          <a:xfrm>
            <a:off x="174001" y="2983927"/>
            <a:ext cx="7109981" cy="162039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4000"/>
          </a:p>
        </p:txBody>
      </p:sp>
      <p:sp>
        <p:nvSpPr>
          <p:cNvPr id="2008" name="Google Shape;2008;p60"/>
          <p:cNvSpPr txBox="1">
            <a:spLocks noGrp="1"/>
          </p:cNvSpPr>
          <p:nvPr>
            <p:ph type="title"/>
          </p:nvPr>
        </p:nvSpPr>
        <p:spPr>
          <a:xfrm>
            <a:off x="380032" y="3130621"/>
            <a:ext cx="6567276" cy="1360476"/>
          </a:xfrm>
          <a:prstGeom prst="rect">
            <a:avLst/>
          </a:prstGeom>
        </p:spPr>
        <p:txBody>
          <a:bodyPr spcFirstLastPara="1" wrap="square" lIns="121598" tIns="0" rIns="121598" bIns="0" anchor="ctr" anchorCtr="0">
            <a:noAutofit/>
          </a:bodyPr>
          <a:lstStyle/>
          <a:p>
            <a:r>
              <a:rPr lang="vi-VN" sz="8800" dirty="0">
                <a:latin typeface="Raleway Black" pitchFamily="2" charset="0"/>
              </a:rPr>
              <a:t>VẬN DỤNG</a:t>
            </a:r>
          </a:p>
        </p:txBody>
      </p:sp>
      <p:grpSp>
        <p:nvGrpSpPr>
          <p:cNvPr id="2011" name="Google Shape;2011;p60"/>
          <p:cNvGrpSpPr/>
          <p:nvPr/>
        </p:nvGrpSpPr>
        <p:grpSpPr>
          <a:xfrm>
            <a:off x="10088589" y="484088"/>
            <a:ext cx="1528479" cy="1628759"/>
            <a:chOff x="963150" y="4177394"/>
            <a:chExt cx="806628" cy="859549"/>
          </a:xfrm>
        </p:grpSpPr>
        <p:sp>
          <p:nvSpPr>
            <p:cNvPr id="2012" name="Google Shape;2012;p60"/>
            <p:cNvSpPr/>
            <p:nvPr/>
          </p:nvSpPr>
          <p:spPr>
            <a:xfrm>
              <a:off x="996523" y="4177394"/>
              <a:ext cx="773254" cy="853451"/>
            </a:xfrm>
            <a:custGeom>
              <a:avLst/>
              <a:gdLst/>
              <a:ahLst/>
              <a:cxnLst/>
              <a:rect l="l" t="t" r="r" b="b"/>
              <a:pathLst>
                <a:path w="5978" h="6598" extrusionOk="0">
                  <a:moveTo>
                    <a:pt x="4609" y="0"/>
                  </a:moveTo>
                  <a:lnTo>
                    <a:pt x="0" y="1170"/>
                  </a:lnTo>
                  <a:lnTo>
                    <a:pt x="1369" y="6598"/>
                  </a:lnTo>
                  <a:lnTo>
                    <a:pt x="5978" y="5440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3" name="Google Shape;2013;p60"/>
            <p:cNvSpPr/>
            <p:nvPr/>
          </p:nvSpPr>
          <p:spPr>
            <a:xfrm>
              <a:off x="1293001" y="4505433"/>
              <a:ext cx="156125" cy="132066"/>
            </a:xfrm>
            <a:custGeom>
              <a:avLst/>
              <a:gdLst/>
              <a:ahLst/>
              <a:cxnLst/>
              <a:rect l="l" t="t" r="r" b="b"/>
              <a:pathLst>
                <a:path w="1207" h="1021" extrusionOk="0">
                  <a:moveTo>
                    <a:pt x="614" y="65"/>
                  </a:moveTo>
                  <a:cubicBezTo>
                    <a:pt x="631" y="65"/>
                    <a:pt x="649" y="71"/>
                    <a:pt x="656" y="85"/>
                  </a:cubicBezTo>
                  <a:lnTo>
                    <a:pt x="656" y="108"/>
                  </a:lnTo>
                  <a:cubicBezTo>
                    <a:pt x="656" y="97"/>
                    <a:pt x="645" y="73"/>
                    <a:pt x="633" y="73"/>
                  </a:cubicBezTo>
                  <a:lnTo>
                    <a:pt x="586" y="73"/>
                  </a:lnTo>
                  <a:cubicBezTo>
                    <a:pt x="591" y="68"/>
                    <a:pt x="602" y="65"/>
                    <a:pt x="614" y="65"/>
                  </a:cubicBezTo>
                  <a:close/>
                  <a:moveTo>
                    <a:pt x="445" y="61"/>
                  </a:moveTo>
                  <a:lnTo>
                    <a:pt x="445" y="61"/>
                  </a:lnTo>
                  <a:cubicBezTo>
                    <a:pt x="375" y="97"/>
                    <a:pt x="294" y="144"/>
                    <a:pt x="235" y="202"/>
                  </a:cubicBezTo>
                  <a:cubicBezTo>
                    <a:pt x="235" y="167"/>
                    <a:pt x="258" y="144"/>
                    <a:pt x="282" y="120"/>
                  </a:cubicBezTo>
                  <a:cubicBezTo>
                    <a:pt x="341" y="85"/>
                    <a:pt x="399" y="73"/>
                    <a:pt x="445" y="61"/>
                  </a:cubicBezTo>
                  <a:close/>
                  <a:moveTo>
                    <a:pt x="562" y="73"/>
                  </a:moveTo>
                  <a:lnTo>
                    <a:pt x="562" y="73"/>
                  </a:lnTo>
                  <a:cubicBezTo>
                    <a:pt x="539" y="85"/>
                    <a:pt x="516" y="97"/>
                    <a:pt x="504" y="120"/>
                  </a:cubicBezTo>
                  <a:cubicBezTo>
                    <a:pt x="458" y="131"/>
                    <a:pt x="422" y="155"/>
                    <a:pt x="375" y="190"/>
                  </a:cubicBezTo>
                  <a:cubicBezTo>
                    <a:pt x="365" y="200"/>
                    <a:pt x="364" y="239"/>
                    <a:pt x="389" y="239"/>
                  </a:cubicBezTo>
                  <a:cubicBezTo>
                    <a:pt x="392" y="239"/>
                    <a:pt x="395" y="238"/>
                    <a:pt x="399" y="237"/>
                  </a:cubicBezTo>
                  <a:lnTo>
                    <a:pt x="445" y="237"/>
                  </a:lnTo>
                  <a:lnTo>
                    <a:pt x="434" y="248"/>
                  </a:lnTo>
                  <a:cubicBezTo>
                    <a:pt x="387" y="248"/>
                    <a:pt x="341" y="237"/>
                    <a:pt x="305" y="214"/>
                  </a:cubicBezTo>
                  <a:cubicBezTo>
                    <a:pt x="375" y="155"/>
                    <a:pt x="469" y="108"/>
                    <a:pt x="562" y="73"/>
                  </a:cubicBezTo>
                  <a:close/>
                  <a:moveTo>
                    <a:pt x="679" y="155"/>
                  </a:moveTo>
                  <a:lnTo>
                    <a:pt x="679" y="155"/>
                  </a:lnTo>
                  <a:cubicBezTo>
                    <a:pt x="668" y="190"/>
                    <a:pt x="633" y="214"/>
                    <a:pt x="609" y="225"/>
                  </a:cubicBezTo>
                  <a:cubicBezTo>
                    <a:pt x="586" y="237"/>
                    <a:pt x="562" y="237"/>
                    <a:pt x="539" y="248"/>
                  </a:cubicBezTo>
                  <a:cubicBezTo>
                    <a:pt x="539" y="237"/>
                    <a:pt x="528" y="225"/>
                    <a:pt x="528" y="214"/>
                  </a:cubicBezTo>
                  <a:cubicBezTo>
                    <a:pt x="575" y="202"/>
                    <a:pt x="621" y="190"/>
                    <a:pt x="656" y="167"/>
                  </a:cubicBezTo>
                  <a:cubicBezTo>
                    <a:pt x="668" y="167"/>
                    <a:pt x="679" y="155"/>
                    <a:pt x="679" y="155"/>
                  </a:cubicBezTo>
                  <a:close/>
                  <a:moveTo>
                    <a:pt x="247" y="248"/>
                  </a:moveTo>
                  <a:lnTo>
                    <a:pt x="247" y="248"/>
                  </a:lnTo>
                  <a:cubicBezTo>
                    <a:pt x="294" y="272"/>
                    <a:pt x="352" y="295"/>
                    <a:pt x="399" y="295"/>
                  </a:cubicBezTo>
                  <a:lnTo>
                    <a:pt x="399" y="342"/>
                  </a:lnTo>
                  <a:cubicBezTo>
                    <a:pt x="352" y="331"/>
                    <a:pt x="305" y="319"/>
                    <a:pt x="270" y="272"/>
                  </a:cubicBezTo>
                  <a:cubicBezTo>
                    <a:pt x="258" y="272"/>
                    <a:pt x="247" y="261"/>
                    <a:pt x="247" y="248"/>
                  </a:cubicBezTo>
                  <a:close/>
                  <a:moveTo>
                    <a:pt x="570" y="0"/>
                  </a:moveTo>
                  <a:cubicBezTo>
                    <a:pt x="543" y="0"/>
                    <a:pt x="516" y="3"/>
                    <a:pt x="492" y="3"/>
                  </a:cubicBezTo>
                  <a:cubicBezTo>
                    <a:pt x="399" y="27"/>
                    <a:pt x="235" y="61"/>
                    <a:pt x="200" y="167"/>
                  </a:cubicBezTo>
                  <a:cubicBezTo>
                    <a:pt x="177" y="225"/>
                    <a:pt x="211" y="272"/>
                    <a:pt x="247" y="307"/>
                  </a:cubicBezTo>
                  <a:cubicBezTo>
                    <a:pt x="282" y="354"/>
                    <a:pt x="341" y="365"/>
                    <a:pt x="399" y="365"/>
                  </a:cubicBezTo>
                  <a:cubicBezTo>
                    <a:pt x="375" y="482"/>
                    <a:pt x="352" y="599"/>
                    <a:pt x="305" y="716"/>
                  </a:cubicBezTo>
                  <a:cubicBezTo>
                    <a:pt x="282" y="775"/>
                    <a:pt x="247" y="857"/>
                    <a:pt x="211" y="916"/>
                  </a:cubicBezTo>
                  <a:cubicBezTo>
                    <a:pt x="188" y="939"/>
                    <a:pt x="153" y="974"/>
                    <a:pt x="118" y="974"/>
                  </a:cubicBezTo>
                  <a:cubicBezTo>
                    <a:pt x="83" y="974"/>
                    <a:pt x="60" y="962"/>
                    <a:pt x="48" y="927"/>
                  </a:cubicBezTo>
                  <a:cubicBezTo>
                    <a:pt x="42" y="915"/>
                    <a:pt x="30" y="909"/>
                    <a:pt x="20" y="909"/>
                  </a:cubicBezTo>
                  <a:cubicBezTo>
                    <a:pt x="10" y="909"/>
                    <a:pt x="1" y="915"/>
                    <a:pt x="1" y="927"/>
                  </a:cubicBezTo>
                  <a:cubicBezTo>
                    <a:pt x="1" y="981"/>
                    <a:pt x="56" y="1021"/>
                    <a:pt x="108" y="1021"/>
                  </a:cubicBezTo>
                  <a:cubicBezTo>
                    <a:pt x="124" y="1021"/>
                    <a:pt x="140" y="1017"/>
                    <a:pt x="153" y="1009"/>
                  </a:cubicBezTo>
                  <a:cubicBezTo>
                    <a:pt x="235" y="974"/>
                    <a:pt x="270" y="892"/>
                    <a:pt x="305" y="810"/>
                  </a:cubicBezTo>
                  <a:cubicBezTo>
                    <a:pt x="375" y="669"/>
                    <a:pt x="411" y="529"/>
                    <a:pt x="434" y="377"/>
                  </a:cubicBezTo>
                  <a:cubicBezTo>
                    <a:pt x="445" y="377"/>
                    <a:pt x="445" y="354"/>
                    <a:pt x="434" y="342"/>
                  </a:cubicBezTo>
                  <a:cubicBezTo>
                    <a:pt x="434" y="331"/>
                    <a:pt x="434" y="319"/>
                    <a:pt x="445" y="295"/>
                  </a:cubicBezTo>
                  <a:lnTo>
                    <a:pt x="458" y="295"/>
                  </a:lnTo>
                  <a:cubicBezTo>
                    <a:pt x="458" y="307"/>
                    <a:pt x="469" y="319"/>
                    <a:pt x="469" y="331"/>
                  </a:cubicBezTo>
                  <a:lnTo>
                    <a:pt x="481" y="342"/>
                  </a:lnTo>
                  <a:cubicBezTo>
                    <a:pt x="492" y="365"/>
                    <a:pt x="504" y="401"/>
                    <a:pt x="528" y="412"/>
                  </a:cubicBezTo>
                  <a:cubicBezTo>
                    <a:pt x="528" y="424"/>
                    <a:pt x="539" y="424"/>
                    <a:pt x="539" y="435"/>
                  </a:cubicBezTo>
                  <a:cubicBezTo>
                    <a:pt x="539" y="448"/>
                    <a:pt x="551" y="448"/>
                    <a:pt x="562" y="448"/>
                  </a:cubicBezTo>
                  <a:cubicBezTo>
                    <a:pt x="621" y="482"/>
                    <a:pt x="679" y="494"/>
                    <a:pt x="750" y="494"/>
                  </a:cubicBezTo>
                  <a:cubicBezTo>
                    <a:pt x="820" y="494"/>
                    <a:pt x="879" y="482"/>
                    <a:pt x="949" y="471"/>
                  </a:cubicBezTo>
                  <a:cubicBezTo>
                    <a:pt x="1030" y="459"/>
                    <a:pt x="1100" y="448"/>
                    <a:pt x="1171" y="424"/>
                  </a:cubicBezTo>
                  <a:cubicBezTo>
                    <a:pt x="1206" y="424"/>
                    <a:pt x="1206" y="365"/>
                    <a:pt x="1171" y="365"/>
                  </a:cubicBezTo>
                  <a:cubicBezTo>
                    <a:pt x="1054" y="377"/>
                    <a:pt x="937" y="401"/>
                    <a:pt x="808" y="424"/>
                  </a:cubicBezTo>
                  <a:cubicBezTo>
                    <a:pt x="738" y="424"/>
                    <a:pt x="633" y="424"/>
                    <a:pt x="575" y="377"/>
                  </a:cubicBezTo>
                  <a:cubicBezTo>
                    <a:pt x="562" y="354"/>
                    <a:pt x="551" y="342"/>
                    <a:pt x="539" y="319"/>
                  </a:cubicBezTo>
                  <a:cubicBezTo>
                    <a:pt x="551" y="319"/>
                    <a:pt x="551" y="307"/>
                    <a:pt x="551" y="295"/>
                  </a:cubicBezTo>
                  <a:cubicBezTo>
                    <a:pt x="562" y="284"/>
                    <a:pt x="575" y="284"/>
                    <a:pt x="598" y="272"/>
                  </a:cubicBezTo>
                  <a:cubicBezTo>
                    <a:pt x="668" y="248"/>
                    <a:pt x="762" y="167"/>
                    <a:pt x="726" y="73"/>
                  </a:cubicBezTo>
                  <a:lnTo>
                    <a:pt x="703" y="50"/>
                  </a:lnTo>
                  <a:cubicBezTo>
                    <a:pt x="692" y="38"/>
                    <a:pt x="692" y="27"/>
                    <a:pt x="679" y="27"/>
                  </a:cubicBezTo>
                  <a:cubicBezTo>
                    <a:pt x="668" y="14"/>
                    <a:pt x="656" y="14"/>
                    <a:pt x="645" y="14"/>
                  </a:cubicBezTo>
                  <a:cubicBezTo>
                    <a:pt x="622" y="3"/>
                    <a:pt x="596" y="0"/>
                    <a:pt x="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4" name="Google Shape;2014;p60"/>
            <p:cNvSpPr/>
            <p:nvPr/>
          </p:nvSpPr>
          <p:spPr>
            <a:xfrm>
              <a:off x="1419250" y="4493404"/>
              <a:ext cx="11253" cy="8149"/>
            </a:xfrm>
            <a:custGeom>
              <a:avLst/>
              <a:gdLst/>
              <a:ahLst/>
              <a:cxnLst/>
              <a:rect l="l" t="t" r="r" b="b"/>
              <a:pathLst>
                <a:path w="87" h="63" extrusionOk="0">
                  <a:moveTo>
                    <a:pt x="52" y="1"/>
                  </a:moveTo>
                  <a:cubicBezTo>
                    <a:pt x="49" y="1"/>
                    <a:pt x="46" y="1"/>
                    <a:pt x="43" y="3"/>
                  </a:cubicBezTo>
                  <a:cubicBezTo>
                    <a:pt x="1" y="13"/>
                    <a:pt x="16" y="62"/>
                    <a:pt x="45" y="62"/>
                  </a:cubicBezTo>
                  <a:cubicBezTo>
                    <a:pt x="48" y="62"/>
                    <a:pt x="51" y="62"/>
                    <a:pt x="54" y="61"/>
                  </a:cubicBezTo>
                  <a:cubicBezTo>
                    <a:pt x="87" y="50"/>
                    <a:pt x="79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5" name="Google Shape;2015;p60"/>
            <p:cNvSpPr/>
            <p:nvPr/>
          </p:nvSpPr>
          <p:spPr>
            <a:xfrm>
              <a:off x="1417181" y="4525354"/>
              <a:ext cx="7761" cy="4786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lnTo>
                    <a:pt x="0" y="24"/>
                  </a:lnTo>
                  <a:cubicBezTo>
                    <a:pt x="0" y="24"/>
                    <a:pt x="0" y="36"/>
                    <a:pt x="12" y="36"/>
                  </a:cubicBezTo>
                  <a:lnTo>
                    <a:pt x="36" y="36"/>
                  </a:lnTo>
                  <a:cubicBezTo>
                    <a:pt x="47" y="36"/>
                    <a:pt x="47" y="24"/>
                    <a:pt x="47" y="24"/>
                  </a:cubicBezTo>
                  <a:cubicBezTo>
                    <a:pt x="59" y="24"/>
                    <a:pt x="59" y="24"/>
                    <a:pt x="59" y="13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6" name="Google Shape;2016;p60"/>
            <p:cNvSpPr/>
            <p:nvPr/>
          </p:nvSpPr>
          <p:spPr>
            <a:xfrm>
              <a:off x="1468534" y="4502717"/>
              <a:ext cx="7761" cy="9184"/>
            </a:xfrm>
            <a:custGeom>
              <a:avLst/>
              <a:gdLst/>
              <a:ahLst/>
              <a:cxnLst/>
              <a:rect l="l" t="t" r="r" b="b"/>
              <a:pathLst>
                <a:path w="60" h="71" extrusionOk="0">
                  <a:moveTo>
                    <a:pt x="13" y="1"/>
                  </a:moveTo>
                  <a:lnTo>
                    <a:pt x="13" y="12"/>
                  </a:lnTo>
                  <a:lnTo>
                    <a:pt x="1" y="24"/>
                  </a:lnTo>
                  <a:lnTo>
                    <a:pt x="1" y="35"/>
                  </a:lnTo>
                  <a:lnTo>
                    <a:pt x="1" y="48"/>
                  </a:lnTo>
                  <a:lnTo>
                    <a:pt x="1" y="59"/>
                  </a:lnTo>
                  <a:lnTo>
                    <a:pt x="1" y="71"/>
                  </a:lnTo>
                  <a:lnTo>
                    <a:pt x="36" y="71"/>
                  </a:lnTo>
                  <a:lnTo>
                    <a:pt x="36" y="59"/>
                  </a:lnTo>
                  <a:lnTo>
                    <a:pt x="48" y="59"/>
                  </a:lnTo>
                  <a:cubicBezTo>
                    <a:pt x="48" y="48"/>
                    <a:pt x="48" y="48"/>
                    <a:pt x="60" y="48"/>
                  </a:cubicBezTo>
                  <a:lnTo>
                    <a:pt x="60" y="35"/>
                  </a:lnTo>
                  <a:lnTo>
                    <a:pt x="60" y="24"/>
                  </a:lnTo>
                  <a:cubicBezTo>
                    <a:pt x="60" y="24"/>
                    <a:pt x="60" y="12"/>
                    <a:pt x="48" y="12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7" name="Google Shape;2017;p60"/>
            <p:cNvSpPr/>
            <p:nvPr/>
          </p:nvSpPr>
          <p:spPr>
            <a:xfrm>
              <a:off x="1293001" y="4561702"/>
              <a:ext cx="12288" cy="9184"/>
            </a:xfrm>
            <a:custGeom>
              <a:avLst/>
              <a:gdLst/>
              <a:ahLst/>
              <a:cxnLst/>
              <a:rect l="l" t="t" r="r" b="b"/>
              <a:pathLst>
                <a:path w="95" h="71" extrusionOk="0">
                  <a:moveTo>
                    <a:pt x="36" y="0"/>
                  </a:moveTo>
                  <a:cubicBezTo>
                    <a:pt x="1" y="13"/>
                    <a:pt x="13" y="71"/>
                    <a:pt x="48" y="71"/>
                  </a:cubicBezTo>
                  <a:cubicBezTo>
                    <a:pt x="94" y="59"/>
                    <a:pt x="71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8" name="Google Shape;2018;p60"/>
            <p:cNvSpPr/>
            <p:nvPr/>
          </p:nvSpPr>
          <p:spPr>
            <a:xfrm>
              <a:off x="1261698" y="4532856"/>
              <a:ext cx="11512" cy="8020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44" y="0"/>
                  </a:moveTo>
                  <a:cubicBezTo>
                    <a:pt x="41" y="0"/>
                    <a:pt x="37" y="1"/>
                    <a:pt x="32" y="2"/>
                  </a:cubicBezTo>
                  <a:cubicBezTo>
                    <a:pt x="1" y="12"/>
                    <a:pt x="7" y="61"/>
                    <a:pt x="44" y="61"/>
                  </a:cubicBezTo>
                  <a:cubicBezTo>
                    <a:pt x="47" y="61"/>
                    <a:pt x="51" y="61"/>
                    <a:pt x="56" y="60"/>
                  </a:cubicBezTo>
                  <a:cubicBezTo>
                    <a:pt x="88" y="50"/>
                    <a:pt x="81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9" name="Google Shape;2019;p60"/>
            <p:cNvSpPr/>
            <p:nvPr/>
          </p:nvSpPr>
          <p:spPr>
            <a:xfrm>
              <a:off x="1250703" y="4584209"/>
              <a:ext cx="10348" cy="7890"/>
            </a:xfrm>
            <a:custGeom>
              <a:avLst/>
              <a:gdLst/>
              <a:ahLst/>
              <a:cxnLst/>
              <a:rect l="l" t="t" r="r" b="b"/>
              <a:pathLst>
                <a:path w="80" h="61" extrusionOk="0">
                  <a:moveTo>
                    <a:pt x="45" y="1"/>
                  </a:moveTo>
                  <a:cubicBezTo>
                    <a:pt x="42" y="1"/>
                    <a:pt x="39" y="1"/>
                    <a:pt x="36" y="2"/>
                  </a:cubicBezTo>
                  <a:cubicBezTo>
                    <a:pt x="0" y="2"/>
                    <a:pt x="13" y="60"/>
                    <a:pt x="47" y="60"/>
                  </a:cubicBezTo>
                  <a:cubicBezTo>
                    <a:pt x="79" y="50"/>
                    <a:pt x="72" y="1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0" name="Google Shape;2020;p60"/>
            <p:cNvSpPr/>
            <p:nvPr/>
          </p:nvSpPr>
          <p:spPr>
            <a:xfrm>
              <a:off x="1517171" y="4591065"/>
              <a:ext cx="161946" cy="119002"/>
            </a:xfrm>
            <a:custGeom>
              <a:avLst/>
              <a:gdLst/>
              <a:ahLst/>
              <a:cxnLst/>
              <a:rect l="l" t="t" r="r" b="b"/>
              <a:pathLst>
                <a:path w="1252" h="920" extrusionOk="0">
                  <a:moveTo>
                    <a:pt x="841" y="639"/>
                  </a:moveTo>
                  <a:cubicBezTo>
                    <a:pt x="877" y="675"/>
                    <a:pt x="900" y="709"/>
                    <a:pt x="935" y="733"/>
                  </a:cubicBezTo>
                  <a:cubicBezTo>
                    <a:pt x="900" y="709"/>
                    <a:pt x="865" y="675"/>
                    <a:pt x="841" y="639"/>
                  </a:cubicBezTo>
                  <a:close/>
                  <a:moveTo>
                    <a:pt x="917" y="0"/>
                  </a:moveTo>
                  <a:cubicBezTo>
                    <a:pt x="906" y="0"/>
                    <a:pt x="895" y="6"/>
                    <a:pt x="888" y="20"/>
                  </a:cubicBezTo>
                  <a:cubicBezTo>
                    <a:pt x="853" y="113"/>
                    <a:pt x="807" y="218"/>
                    <a:pt x="783" y="324"/>
                  </a:cubicBezTo>
                  <a:cubicBezTo>
                    <a:pt x="760" y="382"/>
                    <a:pt x="748" y="441"/>
                    <a:pt x="760" y="499"/>
                  </a:cubicBezTo>
                  <a:lnTo>
                    <a:pt x="760" y="511"/>
                  </a:lnTo>
                  <a:lnTo>
                    <a:pt x="760" y="546"/>
                  </a:lnTo>
                  <a:cubicBezTo>
                    <a:pt x="701" y="558"/>
                    <a:pt x="654" y="581"/>
                    <a:pt x="596" y="592"/>
                  </a:cubicBezTo>
                  <a:cubicBezTo>
                    <a:pt x="386" y="662"/>
                    <a:pt x="198" y="756"/>
                    <a:pt x="11" y="862"/>
                  </a:cubicBezTo>
                  <a:cubicBezTo>
                    <a:pt x="1" y="871"/>
                    <a:pt x="8" y="899"/>
                    <a:pt x="25" y="899"/>
                  </a:cubicBezTo>
                  <a:cubicBezTo>
                    <a:pt x="28" y="899"/>
                    <a:pt x="31" y="898"/>
                    <a:pt x="35" y="896"/>
                  </a:cubicBezTo>
                  <a:cubicBezTo>
                    <a:pt x="210" y="792"/>
                    <a:pt x="409" y="698"/>
                    <a:pt x="607" y="628"/>
                  </a:cubicBezTo>
                  <a:cubicBezTo>
                    <a:pt x="666" y="616"/>
                    <a:pt x="724" y="592"/>
                    <a:pt x="771" y="581"/>
                  </a:cubicBezTo>
                  <a:lnTo>
                    <a:pt x="783" y="592"/>
                  </a:lnTo>
                  <a:cubicBezTo>
                    <a:pt x="853" y="768"/>
                    <a:pt x="1041" y="850"/>
                    <a:pt x="1192" y="920"/>
                  </a:cubicBezTo>
                  <a:cubicBezTo>
                    <a:pt x="1216" y="920"/>
                    <a:pt x="1228" y="885"/>
                    <a:pt x="1204" y="885"/>
                  </a:cubicBezTo>
                  <a:cubicBezTo>
                    <a:pt x="1052" y="815"/>
                    <a:pt x="924" y="709"/>
                    <a:pt x="830" y="569"/>
                  </a:cubicBezTo>
                  <a:cubicBezTo>
                    <a:pt x="853" y="569"/>
                    <a:pt x="877" y="558"/>
                    <a:pt x="911" y="546"/>
                  </a:cubicBezTo>
                  <a:cubicBezTo>
                    <a:pt x="958" y="546"/>
                    <a:pt x="1005" y="534"/>
                    <a:pt x="1064" y="522"/>
                  </a:cubicBezTo>
                  <a:cubicBezTo>
                    <a:pt x="1111" y="522"/>
                    <a:pt x="1158" y="511"/>
                    <a:pt x="1204" y="511"/>
                  </a:cubicBezTo>
                  <a:cubicBezTo>
                    <a:pt x="1204" y="522"/>
                    <a:pt x="1216" y="522"/>
                    <a:pt x="1216" y="534"/>
                  </a:cubicBezTo>
                  <a:cubicBezTo>
                    <a:pt x="1221" y="544"/>
                    <a:pt x="1228" y="548"/>
                    <a:pt x="1234" y="548"/>
                  </a:cubicBezTo>
                  <a:cubicBezTo>
                    <a:pt x="1243" y="548"/>
                    <a:pt x="1251" y="541"/>
                    <a:pt x="1251" y="534"/>
                  </a:cubicBezTo>
                  <a:cubicBezTo>
                    <a:pt x="1239" y="511"/>
                    <a:pt x="1239" y="487"/>
                    <a:pt x="1239" y="475"/>
                  </a:cubicBezTo>
                  <a:cubicBezTo>
                    <a:pt x="1239" y="464"/>
                    <a:pt x="1228" y="452"/>
                    <a:pt x="1216" y="452"/>
                  </a:cubicBezTo>
                  <a:cubicBezTo>
                    <a:pt x="1111" y="452"/>
                    <a:pt x="1005" y="487"/>
                    <a:pt x="900" y="511"/>
                  </a:cubicBezTo>
                  <a:cubicBezTo>
                    <a:pt x="865" y="511"/>
                    <a:pt x="830" y="522"/>
                    <a:pt x="807" y="534"/>
                  </a:cubicBezTo>
                  <a:cubicBezTo>
                    <a:pt x="783" y="452"/>
                    <a:pt x="807" y="382"/>
                    <a:pt x="830" y="300"/>
                  </a:cubicBezTo>
                  <a:cubicBezTo>
                    <a:pt x="853" y="218"/>
                    <a:pt x="888" y="148"/>
                    <a:pt x="924" y="66"/>
                  </a:cubicBezTo>
                  <a:lnTo>
                    <a:pt x="958" y="101"/>
                  </a:lnTo>
                  <a:cubicBezTo>
                    <a:pt x="963" y="103"/>
                    <a:pt x="967" y="104"/>
                    <a:pt x="971" y="104"/>
                  </a:cubicBezTo>
                  <a:cubicBezTo>
                    <a:pt x="985" y="104"/>
                    <a:pt x="991" y="87"/>
                    <a:pt x="982" y="78"/>
                  </a:cubicBezTo>
                  <a:cubicBezTo>
                    <a:pt x="970" y="54"/>
                    <a:pt x="947" y="31"/>
                    <a:pt x="935" y="7"/>
                  </a:cubicBezTo>
                  <a:cubicBezTo>
                    <a:pt x="930" y="3"/>
                    <a:pt x="924" y="0"/>
                    <a:pt x="9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1" name="Google Shape;2021;p60"/>
            <p:cNvSpPr/>
            <p:nvPr/>
          </p:nvSpPr>
          <p:spPr>
            <a:xfrm>
              <a:off x="1276444" y="4865941"/>
              <a:ext cx="50058" cy="34019"/>
            </a:xfrm>
            <a:custGeom>
              <a:avLst/>
              <a:gdLst/>
              <a:ahLst/>
              <a:cxnLst/>
              <a:rect l="l" t="t" r="r" b="b"/>
              <a:pathLst>
                <a:path w="387" h="263" extrusionOk="0">
                  <a:moveTo>
                    <a:pt x="1" y="0"/>
                  </a:moveTo>
                  <a:lnTo>
                    <a:pt x="1" y="11"/>
                  </a:lnTo>
                  <a:cubicBezTo>
                    <a:pt x="12" y="35"/>
                    <a:pt x="48" y="58"/>
                    <a:pt x="71" y="81"/>
                  </a:cubicBezTo>
                  <a:cubicBezTo>
                    <a:pt x="94" y="105"/>
                    <a:pt x="129" y="128"/>
                    <a:pt x="152" y="152"/>
                  </a:cubicBezTo>
                  <a:cubicBezTo>
                    <a:pt x="188" y="175"/>
                    <a:pt x="211" y="187"/>
                    <a:pt x="246" y="211"/>
                  </a:cubicBezTo>
                  <a:cubicBezTo>
                    <a:pt x="258" y="222"/>
                    <a:pt x="281" y="222"/>
                    <a:pt x="293" y="234"/>
                  </a:cubicBezTo>
                  <a:cubicBezTo>
                    <a:pt x="316" y="245"/>
                    <a:pt x="328" y="245"/>
                    <a:pt x="339" y="257"/>
                  </a:cubicBezTo>
                  <a:cubicBezTo>
                    <a:pt x="346" y="261"/>
                    <a:pt x="352" y="262"/>
                    <a:pt x="357" y="262"/>
                  </a:cubicBezTo>
                  <a:cubicBezTo>
                    <a:pt x="370" y="262"/>
                    <a:pt x="378" y="254"/>
                    <a:pt x="386" y="245"/>
                  </a:cubicBezTo>
                  <a:cubicBezTo>
                    <a:pt x="386" y="222"/>
                    <a:pt x="375" y="211"/>
                    <a:pt x="363" y="211"/>
                  </a:cubicBezTo>
                  <a:cubicBezTo>
                    <a:pt x="339" y="211"/>
                    <a:pt x="328" y="198"/>
                    <a:pt x="316" y="187"/>
                  </a:cubicBezTo>
                  <a:cubicBezTo>
                    <a:pt x="293" y="187"/>
                    <a:pt x="281" y="175"/>
                    <a:pt x="269" y="175"/>
                  </a:cubicBezTo>
                  <a:cubicBezTo>
                    <a:pt x="235" y="152"/>
                    <a:pt x="199" y="140"/>
                    <a:pt x="176" y="117"/>
                  </a:cubicBezTo>
                  <a:cubicBezTo>
                    <a:pt x="141" y="105"/>
                    <a:pt x="118" y="81"/>
                    <a:pt x="82" y="70"/>
                  </a:cubicBezTo>
                  <a:cubicBezTo>
                    <a:pt x="59" y="47"/>
                    <a:pt x="35" y="2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2" name="Google Shape;2022;p60"/>
            <p:cNvSpPr/>
            <p:nvPr/>
          </p:nvSpPr>
          <p:spPr>
            <a:xfrm>
              <a:off x="1350822" y="4740080"/>
              <a:ext cx="234382" cy="177727"/>
            </a:xfrm>
            <a:custGeom>
              <a:avLst/>
              <a:gdLst/>
              <a:ahLst/>
              <a:cxnLst/>
              <a:rect l="l" t="t" r="r" b="b"/>
              <a:pathLst>
                <a:path w="1812" h="1374" extrusionOk="0">
                  <a:moveTo>
                    <a:pt x="1766" y="0"/>
                  </a:moveTo>
                  <a:cubicBezTo>
                    <a:pt x="1742" y="0"/>
                    <a:pt x="1713" y="13"/>
                    <a:pt x="1695" y="25"/>
                  </a:cubicBezTo>
                  <a:cubicBezTo>
                    <a:pt x="1555" y="107"/>
                    <a:pt x="1425" y="201"/>
                    <a:pt x="1285" y="295"/>
                  </a:cubicBezTo>
                  <a:lnTo>
                    <a:pt x="478" y="891"/>
                  </a:lnTo>
                  <a:cubicBezTo>
                    <a:pt x="326" y="1008"/>
                    <a:pt x="174" y="1113"/>
                    <a:pt x="22" y="1230"/>
                  </a:cubicBezTo>
                  <a:cubicBezTo>
                    <a:pt x="1" y="1240"/>
                    <a:pt x="17" y="1279"/>
                    <a:pt x="38" y="1279"/>
                  </a:cubicBezTo>
                  <a:cubicBezTo>
                    <a:pt x="40" y="1279"/>
                    <a:pt x="43" y="1278"/>
                    <a:pt x="45" y="1277"/>
                  </a:cubicBezTo>
                  <a:cubicBezTo>
                    <a:pt x="186" y="1195"/>
                    <a:pt x="326" y="1113"/>
                    <a:pt x="455" y="1031"/>
                  </a:cubicBezTo>
                  <a:lnTo>
                    <a:pt x="455" y="1031"/>
                  </a:lnTo>
                  <a:cubicBezTo>
                    <a:pt x="455" y="1043"/>
                    <a:pt x="443" y="1054"/>
                    <a:pt x="432" y="1054"/>
                  </a:cubicBezTo>
                  <a:cubicBezTo>
                    <a:pt x="315" y="1148"/>
                    <a:pt x="198" y="1242"/>
                    <a:pt x="92" y="1335"/>
                  </a:cubicBezTo>
                  <a:cubicBezTo>
                    <a:pt x="73" y="1354"/>
                    <a:pt x="85" y="1374"/>
                    <a:pt x="103" y="1374"/>
                  </a:cubicBezTo>
                  <a:cubicBezTo>
                    <a:pt x="107" y="1374"/>
                    <a:pt x="111" y="1373"/>
                    <a:pt x="115" y="1371"/>
                  </a:cubicBezTo>
                  <a:cubicBezTo>
                    <a:pt x="338" y="1184"/>
                    <a:pt x="560" y="1008"/>
                    <a:pt x="783" y="833"/>
                  </a:cubicBezTo>
                  <a:cubicBezTo>
                    <a:pt x="981" y="704"/>
                    <a:pt x="1168" y="575"/>
                    <a:pt x="1355" y="435"/>
                  </a:cubicBezTo>
                  <a:cubicBezTo>
                    <a:pt x="1472" y="353"/>
                    <a:pt x="1589" y="259"/>
                    <a:pt x="1695" y="166"/>
                  </a:cubicBezTo>
                  <a:cubicBezTo>
                    <a:pt x="1715" y="156"/>
                    <a:pt x="1701" y="128"/>
                    <a:pt x="1681" y="128"/>
                  </a:cubicBezTo>
                  <a:cubicBezTo>
                    <a:pt x="1678" y="128"/>
                    <a:pt x="1675" y="129"/>
                    <a:pt x="1672" y="131"/>
                  </a:cubicBezTo>
                  <a:cubicBezTo>
                    <a:pt x="1425" y="306"/>
                    <a:pt x="1180" y="482"/>
                    <a:pt x="946" y="657"/>
                  </a:cubicBezTo>
                  <a:cubicBezTo>
                    <a:pt x="791" y="771"/>
                    <a:pt x="627" y="875"/>
                    <a:pt x="462" y="970"/>
                  </a:cubicBezTo>
                  <a:lnTo>
                    <a:pt x="462" y="970"/>
                  </a:lnTo>
                  <a:cubicBezTo>
                    <a:pt x="768" y="741"/>
                    <a:pt x="1074" y="513"/>
                    <a:pt x="1391" y="295"/>
                  </a:cubicBezTo>
                  <a:cubicBezTo>
                    <a:pt x="1449" y="248"/>
                    <a:pt x="1508" y="201"/>
                    <a:pt x="1578" y="166"/>
                  </a:cubicBezTo>
                  <a:cubicBezTo>
                    <a:pt x="1601" y="142"/>
                    <a:pt x="1636" y="119"/>
                    <a:pt x="1672" y="95"/>
                  </a:cubicBezTo>
                  <a:cubicBezTo>
                    <a:pt x="1683" y="95"/>
                    <a:pt x="1706" y="72"/>
                    <a:pt x="1742" y="61"/>
                  </a:cubicBezTo>
                  <a:lnTo>
                    <a:pt x="1742" y="72"/>
                  </a:lnTo>
                  <a:cubicBezTo>
                    <a:pt x="1749" y="82"/>
                    <a:pt x="1757" y="87"/>
                    <a:pt x="1767" y="87"/>
                  </a:cubicBezTo>
                  <a:cubicBezTo>
                    <a:pt x="1789" y="87"/>
                    <a:pt x="1812" y="62"/>
                    <a:pt x="1812" y="37"/>
                  </a:cubicBezTo>
                  <a:cubicBezTo>
                    <a:pt x="1806" y="10"/>
                    <a:pt x="1788" y="0"/>
                    <a:pt x="17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3" name="Google Shape;2023;p60"/>
            <p:cNvSpPr/>
            <p:nvPr/>
          </p:nvSpPr>
          <p:spPr>
            <a:xfrm>
              <a:off x="1315768" y="4665831"/>
              <a:ext cx="114863" cy="108137"/>
            </a:xfrm>
            <a:custGeom>
              <a:avLst/>
              <a:gdLst/>
              <a:ahLst/>
              <a:cxnLst/>
              <a:rect l="l" t="t" r="r" b="b"/>
              <a:pathLst>
                <a:path w="888" h="836" extrusionOk="0">
                  <a:moveTo>
                    <a:pt x="527" y="155"/>
                  </a:moveTo>
                  <a:cubicBezTo>
                    <a:pt x="469" y="260"/>
                    <a:pt x="375" y="331"/>
                    <a:pt x="269" y="365"/>
                  </a:cubicBezTo>
                  <a:lnTo>
                    <a:pt x="328" y="307"/>
                  </a:lnTo>
                  <a:cubicBezTo>
                    <a:pt x="386" y="248"/>
                    <a:pt x="457" y="201"/>
                    <a:pt x="527" y="155"/>
                  </a:cubicBezTo>
                  <a:close/>
                  <a:moveTo>
                    <a:pt x="282" y="272"/>
                  </a:moveTo>
                  <a:cubicBezTo>
                    <a:pt x="235" y="307"/>
                    <a:pt x="199" y="342"/>
                    <a:pt x="165" y="389"/>
                  </a:cubicBezTo>
                  <a:cubicBezTo>
                    <a:pt x="152" y="401"/>
                    <a:pt x="152" y="412"/>
                    <a:pt x="165" y="424"/>
                  </a:cubicBezTo>
                  <a:cubicBezTo>
                    <a:pt x="129" y="459"/>
                    <a:pt x="94" y="494"/>
                    <a:pt x="71" y="541"/>
                  </a:cubicBezTo>
                  <a:cubicBezTo>
                    <a:pt x="59" y="494"/>
                    <a:pt x="129" y="424"/>
                    <a:pt x="152" y="401"/>
                  </a:cubicBezTo>
                  <a:cubicBezTo>
                    <a:pt x="188" y="354"/>
                    <a:pt x="235" y="307"/>
                    <a:pt x="269" y="272"/>
                  </a:cubicBezTo>
                  <a:close/>
                  <a:moveTo>
                    <a:pt x="363" y="377"/>
                  </a:moveTo>
                  <a:lnTo>
                    <a:pt x="363" y="377"/>
                  </a:lnTo>
                  <a:cubicBezTo>
                    <a:pt x="328" y="412"/>
                    <a:pt x="293" y="448"/>
                    <a:pt x="258" y="471"/>
                  </a:cubicBezTo>
                  <a:cubicBezTo>
                    <a:pt x="235" y="494"/>
                    <a:pt x="211" y="518"/>
                    <a:pt x="176" y="529"/>
                  </a:cubicBezTo>
                  <a:cubicBezTo>
                    <a:pt x="166" y="549"/>
                    <a:pt x="138" y="578"/>
                    <a:pt x="109" y="578"/>
                  </a:cubicBezTo>
                  <a:cubicBezTo>
                    <a:pt x="104" y="578"/>
                    <a:pt x="99" y="577"/>
                    <a:pt x="94" y="576"/>
                  </a:cubicBezTo>
                  <a:lnTo>
                    <a:pt x="106" y="565"/>
                  </a:lnTo>
                  <a:lnTo>
                    <a:pt x="211" y="424"/>
                  </a:lnTo>
                  <a:cubicBezTo>
                    <a:pt x="269" y="412"/>
                    <a:pt x="316" y="401"/>
                    <a:pt x="363" y="377"/>
                  </a:cubicBezTo>
                  <a:close/>
                  <a:moveTo>
                    <a:pt x="648" y="1"/>
                  </a:moveTo>
                  <a:cubicBezTo>
                    <a:pt x="607" y="1"/>
                    <a:pt x="567" y="31"/>
                    <a:pt x="527" y="61"/>
                  </a:cubicBezTo>
                  <a:cubicBezTo>
                    <a:pt x="340" y="143"/>
                    <a:pt x="165" y="272"/>
                    <a:pt x="59" y="448"/>
                  </a:cubicBezTo>
                  <a:cubicBezTo>
                    <a:pt x="24" y="494"/>
                    <a:pt x="12" y="541"/>
                    <a:pt x="35" y="576"/>
                  </a:cubicBezTo>
                  <a:lnTo>
                    <a:pt x="35" y="588"/>
                  </a:lnTo>
                  <a:cubicBezTo>
                    <a:pt x="12" y="623"/>
                    <a:pt x="1" y="669"/>
                    <a:pt x="24" y="716"/>
                  </a:cubicBezTo>
                  <a:cubicBezTo>
                    <a:pt x="35" y="752"/>
                    <a:pt x="71" y="786"/>
                    <a:pt x="118" y="786"/>
                  </a:cubicBezTo>
                  <a:cubicBezTo>
                    <a:pt x="129" y="786"/>
                    <a:pt x="152" y="775"/>
                    <a:pt x="165" y="763"/>
                  </a:cubicBezTo>
                  <a:lnTo>
                    <a:pt x="165" y="763"/>
                  </a:lnTo>
                  <a:lnTo>
                    <a:pt x="129" y="798"/>
                  </a:lnTo>
                  <a:cubicBezTo>
                    <a:pt x="119" y="808"/>
                    <a:pt x="135" y="836"/>
                    <a:pt x="147" y="836"/>
                  </a:cubicBezTo>
                  <a:cubicBezTo>
                    <a:pt x="149" y="836"/>
                    <a:pt x="151" y="835"/>
                    <a:pt x="152" y="833"/>
                  </a:cubicBezTo>
                  <a:cubicBezTo>
                    <a:pt x="410" y="693"/>
                    <a:pt x="656" y="518"/>
                    <a:pt x="878" y="318"/>
                  </a:cubicBezTo>
                  <a:cubicBezTo>
                    <a:pt x="888" y="309"/>
                    <a:pt x="874" y="292"/>
                    <a:pt x="862" y="292"/>
                  </a:cubicBezTo>
                  <a:cubicBezTo>
                    <a:pt x="859" y="292"/>
                    <a:pt x="857" y="293"/>
                    <a:pt x="854" y="295"/>
                  </a:cubicBezTo>
                  <a:cubicBezTo>
                    <a:pt x="820" y="331"/>
                    <a:pt x="773" y="365"/>
                    <a:pt x="726" y="401"/>
                  </a:cubicBezTo>
                  <a:cubicBezTo>
                    <a:pt x="620" y="482"/>
                    <a:pt x="503" y="565"/>
                    <a:pt x="386" y="635"/>
                  </a:cubicBezTo>
                  <a:cubicBezTo>
                    <a:pt x="375" y="635"/>
                    <a:pt x="375" y="646"/>
                    <a:pt x="386" y="646"/>
                  </a:cubicBezTo>
                  <a:cubicBezTo>
                    <a:pt x="340" y="669"/>
                    <a:pt x="305" y="705"/>
                    <a:pt x="258" y="728"/>
                  </a:cubicBezTo>
                  <a:cubicBezTo>
                    <a:pt x="282" y="705"/>
                    <a:pt x="293" y="693"/>
                    <a:pt x="305" y="669"/>
                  </a:cubicBezTo>
                  <a:cubicBezTo>
                    <a:pt x="352" y="646"/>
                    <a:pt x="410" y="611"/>
                    <a:pt x="445" y="565"/>
                  </a:cubicBezTo>
                  <a:cubicBezTo>
                    <a:pt x="574" y="471"/>
                    <a:pt x="690" y="354"/>
                    <a:pt x="784" y="237"/>
                  </a:cubicBezTo>
                  <a:cubicBezTo>
                    <a:pt x="803" y="218"/>
                    <a:pt x="783" y="199"/>
                    <a:pt x="769" y="199"/>
                  </a:cubicBezTo>
                  <a:cubicBezTo>
                    <a:pt x="766" y="199"/>
                    <a:pt x="763" y="199"/>
                    <a:pt x="761" y="201"/>
                  </a:cubicBezTo>
                  <a:cubicBezTo>
                    <a:pt x="597" y="342"/>
                    <a:pt x="445" y="482"/>
                    <a:pt x="293" y="635"/>
                  </a:cubicBezTo>
                  <a:cubicBezTo>
                    <a:pt x="269" y="646"/>
                    <a:pt x="258" y="658"/>
                    <a:pt x="235" y="669"/>
                  </a:cubicBezTo>
                  <a:cubicBezTo>
                    <a:pt x="201" y="695"/>
                    <a:pt x="149" y="739"/>
                    <a:pt x="109" y="739"/>
                  </a:cubicBezTo>
                  <a:cubicBezTo>
                    <a:pt x="94" y="739"/>
                    <a:pt x="81" y="732"/>
                    <a:pt x="71" y="716"/>
                  </a:cubicBezTo>
                  <a:cubicBezTo>
                    <a:pt x="48" y="693"/>
                    <a:pt x="59" y="646"/>
                    <a:pt x="71" y="611"/>
                  </a:cubicBezTo>
                  <a:cubicBezTo>
                    <a:pt x="83" y="617"/>
                    <a:pt x="94" y="620"/>
                    <a:pt x="105" y="620"/>
                  </a:cubicBezTo>
                  <a:cubicBezTo>
                    <a:pt x="115" y="620"/>
                    <a:pt x="123" y="617"/>
                    <a:pt x="129" y="611"/>
                  </a:cubicBezTo>
                  <a:cubicBezTo>
                    <a:pt x="188" y="599"/>
                    <a:pt x="235" y="552"/>
                    <a:pt x="269" y="518"/>
                  </a:cubicBezTo>
                  <a:cubicBezTo>
                    <a:pt x="316" y="482"/>
                    <a:pt x="363" y="435"/>
                    <a:pt x="410" y="389"/>
                  </a:cubicBezTo>
                  <a:cubicBezTo>
                    <a:pt x="503" y="295"/>
                    <a:pt x="586" y="190"/>
                    <a:pt x="656" y="84"/>
                  </a:cubicBezTo>
                  <a:cubicBezTo>
                    <a:pt x="656" y="73"/>
                    <a:pt x="656" y="61"/>
                    <a:pt x="644" y="50"/>
                  </a:cubicBezTo>
                  <a:cubicBezTo>
                    <a:pt x="667" y="50"/>
                    <a:pt x="690" y="61"/>
                    <a:pt x="690" y="84"/>
                  </a:cubicBezTo>
                  <a:cubicBezTo>
                    <a:pt x="690" y="99"/>
                    <a:pt x="709" y="109"/>
                    <a:pt x="722" y="109"/>
                  </a:cubicBezTo>
                  <a:cubicBezTo>
                    <a:pt x="731" y="109"/>
                    <a:pt x="737" y="105"/>
                    <a:pt x="737" y="97"/>
                  </a:cubicBezTo>
                  <a:cubicBezTo>
                    <a:pt x="749" y="50"/>
                    <a:pt x="714" y="3"/>
                    <a:pt x="667" y="3"/>
                  </a:cubicBezTo>
                  <a:cubicBezTo>
                    <a:pt x="661" y="1"/>
                    <a:pt x="654" y="1"/>
                    <a:pt x="6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4" name="Google Shape;2024;p60"/>
            <p:cNvSpPr/>
            <p:nvPr/>
          </p:nvSpPr>
          <p:spPr>
            <a:xfrm>
              <a:off x="1553261" y="4855204"/>
              <a:ext cx="76575" cy="80456"/>
            </a:xfrm>
            <a:custGeom>
              <a:avLst/>
              <a:gdLst/>
              <a:ahLst/>
              <a:cxnLst/>
              <a:rect l="l" t="t" r="r" b="b"/>
              <a:pathLst>
                <a:path w="592" h="622" extrusionOk="0">
                  <a:moveTo>
                    <a:pt x="551" y="1"/>
                  </a:moveTo>
                  <a:cubicBezTo>
                    <a:pt x="364" y="153"/>
                    <a:pt x="258" y="352"/>
                    <a:pt x="141" y="539"/>
                  </a:cubicBezTo>
                  <a:cubicBezTo>
                    <a:pt x="94" y="562"/>
                    <a:pt x="48" y="586"/>
                    <a:pt x="1" y="621"/>
                  </a:cubicBezTo>
                  <a:lnTo>
                    <a:pt x="165" y="574"/>
                  </a:lnTo>
                  <a:cubicBezTo>
                    <a:pt x="282" y="504"/>
                    <a:pt x="399" y="445"/>
                    <a:pt x="515" y="375"/>
                  </a:cubicBezTo>
                  <a:cubicBezTo>
                    <a:pt x="536" y="365"/>
                    <a:pt x="530" y="338"/>
                    <a:pt x="513" y="338"/>
                  </a:cubicBezTo>
                  <a:cubicBezTo>
                    <a:pt x="511" y="338"/>
                    <a:pt x="508" y="339"/>
                    <a:pt x="504" y="340"/>
                  </a:cubicBezTo>
                  <a:cubicBezTo>
                    <a:pt x="399" y="398"/>
                    <a:pt x="305" y="445"/>
                    <a:pt x="211" y="492"/>
                  </a:cubicBezTo>
                  <a:cubicBezTo>
                    <a:pt x="305" y="340"/>
                    <a:pt x="399" y="177"/>
                    <a:pt x="551" y="60"/>
                  </a:cubicBezTo>
                  <a:lnTo>
                    <a:pt x="551" y="71"/>
                  </a:lnTo>
                  <a:cubicBezTo>
                    <a:pt x="557" y="83"/>
                    <a:pt x="568" y="88"/>
                    <a:pt x="577" y="88"/>
                  </a:cubicBezTo>
                  <a:cubicBezTo>
                    <a:pt x="586" y="88"/>
                    <a:pt x="592" y="83"/>
                    <a:pt x="586" y="71"/>
                  </a:cubicBezTo>
                  <a:cubicBezTo>
                    <a:pt x="586" y="48"/>
                    <a:pt x="586" y="36"/>
                    <a:pt x="574" y="13"/>
                  </a:cubicBezTo>
                  <a:cubicBezTo>
                    <a:pt x="574" y="1"/>
                    <a:pt x="562" y="1"/>
                    <a:pt x="5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5" name="Google Shape;2025;p60"/>
            <p:cNvSpPr/>
            <p:nvPr/>
          </p:nvSpPr>
          <p:spPr>
            <a:xfrm>
              <a:off x="1515489" y="4852488"/>
              <a:ext cx="103997" cy="92227"/>
            </a:xfrm>
            <a:custGeom>
              <a:avLst/>
              <a:gdLst/>
              <a:ahLst/>
              <a:cxnLst/>
              <a:rect l="l" t="t" r="r" b="b"/>
              <a:pathLst>
                <a:path w="804" h="713" extrusionOk="0">
                  <a:moveTo>
                    <a:pt x="785" y="0"/>
                  </a:moveTo>
                  <a:cubicBezTo>
                    <a:pt x="781" y="0"/>
                    <a:pt x="776" y="3"/>
                    <a:pt x="773" y="11"/>
                  </a:cubicBezTo>
                  <a:cubicBezTo>
                    <a:pt x="620" y="198"/>
                    <a:pt x="445" y="373"/>
                    <a:pt x="246" y="525"/>
                  </a:cubicBezTo>
                  <a:cubicBezTo>
                    <a:pt x="165" y="595"/>
                    <a:pt x="82" y="653"/>
                    <a:pt x="1" y="712"/>
                  </a:cubicBezTo>
                  <a:lnTo>
                    <a:pt x="118" y="677"/>
                  </a:lnTo>
                  <a:cubicBezTo>
                    <a:pt x="141" y="653"/>
                    <a:pt x="176" y="630"/>
                    <a:pt x="211" y="607"/>
                  </a:cubicBezTo>
                  <a:cubicBezTo>
                    <a:pt x="422" y="443"/>
                    <a:pt x="644" y="256"/>
                    <a:pt x="796" y="22"/>
                  </a:cubicBezTo>
                  <a:cubicBezTo>
                    <a:pt x="804" y="14"/>
                    <a:pt x="795" y="0"/>
                    <a:pt x="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6" name="Google Shape;2026;p60"/>
            <p:cNvSpPr/>
            <p:nvPr/>
          </p:nvSpPr>
          <p:spPr>
            <a:xfrm>
              <a:off x="1442922" y="4460418"/>
              <a:ext cx="110465" cy="132454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515" y="245"/>
                  </a:moveTo>
                  <a:cubicBezTo>
                    <a:pt x="515" y="258"/>
                    <a:pt x="526" y="258"/>
                    <a:pt x="526" y="269"/>
                  </a:cubicBezTo>
                  <a:lnTo>
                    <a:pt x="526" y="281"/>
                  </a:lnTo>
                  <a:cubicBezTo>
                    <a:pt x="526" y="281"/>
                    <a:pt x="515" y="281"/>
                    <a:pt x="515" y="269"/>
                  </a:cubicBezTo>
                  <a:lnTo>
                    <a:pt x="503" y="269"/>
                  </a:lnTo>
                  <a:cubicBezTo>
                    <a:pt x="503" y="258"/>
                    <a:pt x="503" y="258"/>
                    <a:pt x="515" y="245"/>
                  </a:cubicBezTo>
                  <a:close/>
                  <a:moveTo>
                    <a:pt x="629" y="256"/>
                  </a:moveTo>
                  <a:cubicBezTo>
                    <a:pt x="638" y="256"/>
                    <a:pt x="647" y="260"/>
                    <a:pt x="655" y="269"/>
                  </a:cubicBezTo>
                  <a:cubicBezTo>
                    <a:pt x="643" y="304"/>
                    <a:pt x="643" y="339"/>
                    <a:pt x="632" y="375"/>
                  </a:cubicBezTo>
                  <a:cubicBezTo>
                    <a:pt x="620" y="339"/>
                    <a:pt x="609" y="304"/>
                    <a:pt x="585" y="281"/>
                  </a:cubicBezTo>
                  <a:cubicBezTo>
                    <a:pt x="600" y="266"/>
                    <a:pt x="614" y="256"/>
                    <a:pt x="629" y="256"/>
                  </a:cubicBezTo>
                  <a:close/>
                  <a:moveTo>
                    <a:pt x="741" y="267"/>
                  </a:moveTo>
                  <a:cubicBezTo>
                    <a:pt x="751" y="267"/>
                    <a:pt x="762" y="306"/>
                    <a:pt x="772" y="316"/>
                  </a:cubicBezTo>
                  <a:cubicBezTo>
                    <a:pt x="772" y="339"/>
                    <a:pt x="784" y="362"/>
                    <a:pt x="784" y="386"/>
                  </a:cubicBezTo>
                  <a:cubicBezTo>
                    <a:pt x="772" y="375"/>
                    <a:pt x="772" y="362"/>
                    <a:pt x="760" y="339"/>
                  </a:cubicBezTo>
                  <a:cubicBezTo>
                    <a:pt x="760" y="316"/>
                    <a:pt x="737" y="292"/>
                    <a:pt x="726" y="269"/>
                  </a:cubicBezTo>
                  <a:lnTo>
                    <a:pt x="737" y="269"/>
                  </a:lnTo>
                  <a:cubicBezTo>
                    <a:pt x="738" y="268"/>
                    <a:pt x="739" y="267"/>
                    <a:pt x="741" y="267"/>
                  </a:cubicBezTo>
                  <a:close/>
                  <a:moveTo>
                    <a:pt x="492" y="316"/>
                  </a:moveTo>
                  <a:cubicBezTo>
                    <a:pt x="492" y="328"/>
                    <a:pt x="503" y="339"/>
                    <a:pt x="503" y="351"/>
                  </a:cubicBezTo>
                  <a:lnTo>
                    <a:pt x="503" y="362"/>
                  </a:lnTo>
                  <a:cubicBezTo>
                    <a:pt x="480" y="421"/>
                    <a:pt x="480" y="479"/>
                    <a:pt x="468" y="538"/>
                  </a:cubicBezTo>
                  <a:cubicBezTo>
                    <a:pt x="468" y="609"/>
                    <a:pt x="468" y="679"/>
                    <a:pt x="480" y="749"/>
                  </a:cubicBezTo>
                  <a:cubicBezTo>
                    <a:pt x="445" y="609"/>
                    <a:pt x="445" y="456"/>
                    <a:pt x="492" y="316"/>
                  </a:cubicBezTo>
                  <a:close/>
                  <a:moveTo>
                    <a:pt x="288" y="214"/>
                  </a:moveTo>
                  <a:cubicBezTo>
                    <a:pt x="293" y="214"/>
                    <a:pt x="299" y="216"/>
                    <a:pt x="305" y="222"/>
                  </a:cubicBezTo>
                  <a:cubicBezTo>
                    <a:pt x="316" y="222"/>
                    <a:pt x="316" y="258"/>
                    <a:pt x="328" y="269"/>
                  </a:cubicBezTo>
                  <a:cubicBezTo>
                    <a:pt x="328" y="316"/>
                    <a:pt x="339" y="351"/>
                    <a:pt x="351" y="398"/>
                  </a:cubicBezTo>
                  <a:cubicBezTo>
                    <a:pt x="351" y="492"/>
                    <a:pt x="351" y="585"/>
                    <a:pt x="339" y="679"/>
                  </a:cubicBezTo>
                  <a:lnTo>
                    <a:pt x="305" y="783"/>
                  </a:lnTo>
                  <a:lnTo>
                    <a:pt x="269" y="713"/>
                  </a:lnTo>
                  <a:cubicBezTo>
                    <a:pt x="258" y="667"/>
                    <a:pt x="246" y="620"/>
                    <a:pt x="222" y="573"/>
                  </a:cubicBezTo>
                  <a:cubicBezTo>
                    <a:pt x="234" y="492"/>
                    <a:pt x="234" y="398"/>
                    <a:pt x="222" y="304"/>
                  </a:cubicBezTo>
                  <a:cubicBezTo>
                    <a:pt x="234" y="292"/>
                    <a:pt x="234" y="269"/>
                    <a:pt x="246" y="245"/>
                  </a:cubicBezTo>
                  <a:cubicBezTo>
                    <a:pt x="255" y="237"/>
                    <a:pt x="271" y="214"/>
                    <a:pt x="288" y="214"/>
                  </a:cubicBezTo>
                  <a:close/>
                  <a:moveTo>
                    <a:pt x="702" y="328"/>
                  </a:moveTo>
                  <a:lnTo>
                    <a:pt x="737" y="398"/>
                  </a:lnTo>
                  <a:cubicBezTo>
                    <a:pt x="749" y="433"/>
                    <a:pt x="760" y="479"/>
                    <a:pt x="772" y="526"/>
                  </a:cubicBezTo>
                  <a:cubicBezTo>
                    <a:pt x="784" y="562"/>
                    <a:pt x="784" y="585"/>
                    <a:pt x="784" y="609"/>
                  </a:cubicBezTo>
                  <a:cubicBezTo>
                    <a:pt x="772" y="679"/>
                    <a:pt x="749" y="749"/>
                    <a:pt x="726" y="807"/>
                  </a:cubicBezTo>
                  <a:cubicBezTo>
                    <a:pt x="713" y="783"/>
                    <a:pt x="702" y="749"/>
                    <a:pt x="702" y="737"/>
                  </a:cubicBezTo>
                  <a:cubicBezTo>
                    <a:pt x="702" y="713"/>
                    <a:pt x="690" y="690"/>
                    <a:pt x="690" y="679"/>
                  </a:cubicBezTo>
                  <a:cubicBezTo>
                    <a:pt x="690" y="632"/>
                    <a:pt x="690" y="585"/>
                    <a:pt x="679" y="538"/>
                  </a:cubicBezTo>
                  <a:cubicBezTo>
                    <a:pt x="679" y="468"/>
                    <a:pt x="690" y="398"/>
                    <a:pt x="702" y="328"/>
                  </a:cubicBezTo>
                  <a:close/>
                  <a:moveTo>
                    <a:pt x="679" y="830"/>
                  </a:moveTo>
                  <a:cubicBezTo>
                    <a:pt x="679" y="842"/>
                    <a:pt x="690" y="854"/>
                    <a:pt x="690" y="854"/>
                  </a:cubicBezTo>
                  <a:cubicBezTo>
                    <a:pt x="679" y="877"/>
                    <a:pt x="667" y="889"/>
                    <a:pt x="655" y="900"/>
                  </a:cubicBezTo>
                  <a:cubicBezTo>
                    <a:pt x="667" y="877"/>
                    <a:pt x="667" y="854"/>
                    <a:pt x="679" y="830"/>
                  </a:cubicBezTo>
                  <a:close/>
                  <a:moveTo>
                    <a:pt x="562" y="328"/>
                  </a:moveTo>
                  <a:cubicBezTo>
                    <a:pt x="585" y="386"/>
                    <a:pt x="609" y="445"/>
                    <a:pt x="620" y="515"/>
                  </a:cubicBezTo>
                  <a:lnTo>
                    <a:pt x="620" y="573"/>
                  </a:lnTo>
                  <a:cubicBezTo>
                    <a:pt x="620" y="620"/>
                    <a:pt x="632" y="667"/>
                    <a:pt x="643" y="713"/>
                  </a:cubicBezTo>
                  <a:cubicBezTo>
                    <a:pt x="632" y="783"/>
                    <a:pt x="620" y="854"/>
                    <a:pt x="609" y="913"/>
                  </a:cubicBezTo>
                  <a:cubicBezTo>
                    <a:pt x="573" y="889"/>
                    <a:pt x="562" y="854"/>
                    <a:pt x="550" y="819"/>
                  </a:cubicBezTo>
                  <a:cubicBezTo>
                    <a:pt x="573" y="679"/>
                    <a:pt x="573" y="526"/>
                    <a:pt x="550" y="375"/>
                  </a:cubicBezTo>
                  <a:cubicBezTo>
                    <a:pt x="550" y="362"/>
                    <a:pt x="562" y="351"/>
                    <a:pt x="562" y="328"/>
                  </a:cubicBezTo>
                  <a:close/>
                  <a:moveTo>
                    <a:pt x="71" y="70"/>
                  </a:moveTo>
                  <a:lnTo>
                    <a:pt x="71" y="70"/>
                  </a:lnTo>
                  <a:cubicBezTo>
                    <a:pt x="141" y="105"/>
                    <a:pt x="164" y="211"/>
                    <a:pt x="175" y="292"/>
                  </a:cubicBezTo>
                  <a:cubicBezTo>
                    <a:pt x="164" y="328"/>
                    <a:pt x="152" y="362"/>
                    <a:pt x="152" y="409"/>
                  </a:cubicBezTo>
                  <a:cubicBezTo>
                    <a:pt x="152" y="468"/>
                    <a:pt x="164" y="538"/>
                    <a:pt x="175" y="596"/>
                  </a:cubicBezTo>
                  <a:cubicBezTo>
                    <a:pt x="175" y="620"/>
                    <a:pt x="175" y="643"/>
                    <a:pt x="164" y="667"/>
                  </a:cubicBezTo>
                  <a:cubicBezTo>
                    <a:pt x="164" y="683"/>
                    <a:pt x="181" y="700"/>
                    <a:pt x="196" y="700"/>
                  </a:cubicBezTo>
                  <a:cubicBezTo>
                    <a:pt x="202" y="700"/>
                    <a:pt x="207" y="697"/>
                    <a:pt x="211" y="690"/>
                  </a:cubicBezTo>
                  <a:lnTo>
                    <a:pt x="211" y="713"/>
                  </a:lnTo>
                  <a:lnTo>
                    <a:pt x="281" y="854"/>
                  </a:lnTo>
                  <a:cubicBezTo>
                    <a:pt x="281" y="866"/>
                    <a:pt x="269" y="877"/>
                    <a:pt x="269" y="889"/>
                  </a:cubicBezTo>
                  <a:cubicBezTo>
                    <a:pt x="258" y="900"/>
                    <a:pt x="258" y="936"/>
                    <a:pt x="234" y="947"/>
                  </a:cubicBezTo>
                  <a:cubicBezTo>
                    <a:pt x="232" y="948"/>
                    <a:pt x="229" y="949"/>
                    <a:pt x="227" y="949"/>
                  </a:cubicBezTo>
                  <a:cubicBezTo>
                    <a:pt x="170" y="949"/>
                    <a:pt x="117" y="712"/>
                    <a:pt x="117" y="679"/>
                  </a:cubicBezTo>
                  <a:cubicBezTo>
                    <a:pt x="71" y="479"/>
                    <a:pt x="58" y="269"/>
                    <a:pt x="71" y="70"/>
                  </a:cubicBezTo>
                  <a:close/>
                  <a:moveTo>
                    <a:pt x="409" y="609"/>
                  </a:moveTo>
                  <a:cubicBezTo>
                    <a:pt x="409" y="713"/>
                    <a:pt x="445" y="819"/>
                    <a:pt x="492" y="913"/>
                  </a:cubicBezTo>
                  <a:cubicBezTo>
                    <a:pt x="492" y="917"/>
                    <a:pt x="497" y="920"/>
                    <a:pt x="504" y="920"/>
                  </a:cubicBezTo>
                  <a:cubicBezTo>
                    <a:pt x="514" y="920"/>
                    <a:pt x="526" y="914"/>
                    <a:pt x="526" y="900"/>
                  </a:cubicBezTo>
                  <a:cubicBezTo>
                    <a:pt x="538" y="924"/>
                    <a:pt x="562" y="947"/>
                    <a:pt x="573" y="959"/>
                  </a:cubicBezTo>
                  <a:cubicBezTo>
                    <a:pt x="557" y="968"/>
                    <a:pt x="540" y="971"/>
                    <a:pt x="523" y="971"/>
                  </a:cubicBezTo>
                  <a:cubicBezTo>
                    <a:pt x="492" y="971"/>
                    <a:pt x="459" y="958"/>
                    <a:pt x="421" y="936"/>
                  </a:cubicBezTo>
                  <a:cubicBezTo>
                    <a:pt x="386" y="913"/>
                    <a:pt x="363" y="877"/>
                    <a:pt x="339" y="842"/>
                  </a:cubicBezTo>
                  <a:cubicBezTo>
                    <a:pt x="339" y="842"/>
                    <a:pt x="339" y="830"/>
                    <a:pt x="351" y="819"/>
                  </a:cubicBezTo>
                  <a:cubicBezTo>
                    <a:pt x="351" y="831"/>
                    <a:pt x="360" y="837"/>
                    <a:pt x="369" y="837"/>
                  </a:cubicBezTo>
                  <a:cubicBezTo>
                    <a:pt x="377" y="837"/>
                    <a:pt x="386" y="831"/>
                    <a:pt x="386" y="819"/>
                  </a:cubicBezTo>
                  <a:cubicBezTo>
                    <a:pt x="386" y="749"/>
                    <a:pt x="398" y="679"/>
                    <a:pt x="409" y="609"/>
                  </a:cubicBezTo>
                  <a:close/>
                  <a:moveTo>
                    <a:pt x="58" y="0"/>
                  </a:moveTo>
                  <a:cubicBezTo>
                    <a:pt x="47" y="0"/>
                    <a:pt x="35" y="11"/>
                    <a:pt x="24" y="24"/>
                  </a:cubicBezTo>
                  <a:cubicBezTo>
                    <a:pt x="0" y="281"/>
                    <a:pt x="24" y="538"/>
                    <a:pt x="94" y="783"/>
                  </a:cubicBezTo>
                  <a:cubicBezTo>
                    <a:pt x="104" y="847"/>
                    <a:pt x="135" y="999"/>
                    <a:pt x="219" y="999"/>
                  </a:cubicBezTo>
                  <a:cubicBezTo>
                    <a:pt x="227" y="999"/>
                    <a:pt x="236" y="997"/>
                    <a:pt x="246" y="994"/>
                  </a:cubicBezTo>
                  <a:cubicBezTo>
                    <a:pt x="281" y="983"/>
                    <a:pt x="305" y="947"/>
                    <a:pt x="316" y="913"/>
                  </a:cubicBezTo>
                  <a:cubicBezTo>
                    <a:pt x="339" y="936"/>
                    <a:pt x="363" y="959"/>
                    <a:pt x="398" y="983"/>
                  </a:cubicBezTo>
                  <a:cubicBezTo>
                    <a:pt x="441" y="1009"/>
                    <a:pt x="486" y="1024"/>
                    <a:pt x="530" y="1024"/>
                  </a:cubicBezTo>
                  <a:cubicBezTo>
                    <a:pt x="583" y="1024"/>
                    <a:pt x="634" y="1004"/>
                    <a:pt x="679" y="959"/>
                  </a:cubicBezTo>
                  <a:cubicBezTo>
                    <a:pt x="702" y="936"/>
                    <a:pt x="726" y="913"/>
                    <a:pt x="737" y="877"/>
                  </a:cubicBezTo>
                  <a:cubicBezTo>
                    <a:pt x="772" y="877"/>
                    <a:pt x="784" y="866"/>
                    <a:pt x="807" y="842"/>
                  </a:cubicBezTo>
                  <a:cubicBezTo>
                    <a:pt x="830" y="796"/>
                    <a:pt x="843" y="749"/>
                    <a:pt x="843" y="690"/>
                  </a:cubicBezTo>
                  <a:cubicBezTo>
                    <a:pt x="843" y="679"/>
                    <a:pt x="843" y="655"/>
                    <a:pt x="830" y="632"/>
                  </a:cubicBezTo>
                  <a:cubicBezTo>
                    <a:pt x="854" y="550"/>
                    <a:pt x="854" y="456"/>
                    <a:pt x="843" y="375"/>
                  </a:cubicBezTo>
                  <a:cubicBezTo>
                    <a:pt x="830" y="328"/>
                    <a:pt x="819" y="258"/>
                    <a:pt x="784" y="222"/>
                  </a:cubicBezTo>
                  <a:cubicBezTo>
                    <a:pt x="773" y="212"/>
                    <a:pt x="758" y="206"/>
                    <a:pt x="742" y="206"/>
                  </a:cubicBezTo>
                  <a:cubicBezTo>
                    <a:pt x="723" y="206"/>
                    <a:pt x="703" y="215"/>
                    <a:pt x="690" y="234"/>
                  </a:cubicBezTo>
                  <a:cubicBezTo>
                    <a:pt x="672" y="215"/>
                    <a:pt x="650" y="203"/>
                    <a:pt x="626" y="203"/>
                  </a:cubicBezTo>
                  <a:cubicBezTo>
                    <a:pt x="605" y="203"/>
                    <a:pt x="584" y="212"/>
                    <a:pt x="562" y="234"/>
                  </a:cubicBezTo>
                  <a:cubicBezTo>
                    <a:pt x="550" y="211"/>
                    <a:pt x="538" y="199"/>
                    <a:pt x="526" y="175"/>
                  </a:cubicBezTo>
                  <a:cubicBezTo>
                    <a:pt x="521" y="170"/>
                    <a:pt x="512" y="167"/>
                    <a:pt x="505" y="167"/>
                  </a:cubicBezTo>
                  <a:cubicBezTo>
                    <a:pt x="498" y="167"/>
                    <a:pt x="492" y="170"/>
                    <a:pt x="492" y="175"/>
                  </a:cubicBezTo>
                  <a:cubicBezTo>
                    <a:pt x="468" y="222"/>
                    <a:pt x="456" y="258"/>
                    <a:pt x="445" y="304"/>
                  </a:cubicBezTo>
                  <a:cubicBezTo>
                    <a:pt x="421" y="328"/>
                    <a:pt x="409" y="375"/>
                    <a:pt x="398" y="409"/>
                  </a:cubicBezTo>
                  <a:lnTo>
                    <a:pt x="398" y="375"/>
                  </a:lnTo>
                  <a:cubicBezTo>
                    <a:pt x="387" y="321"/>
                    <a:pt x="377" y="160"/>
                    <a:pt x="294" y="160"/>
                  </a:cubicBezTo>
                  <a:cubicBezTo>
                    <a:pt x="286" y="160"/>
                    <a:pt x="278" y="161"/>
                    <a:pt x="269" y="164"/>
                  </a:cubicBezTo>
                  <a:cubicBezTo>
                    <a:pt x="246" y="164"/>
                    <a:pt x="222" y="187"/>
                    <a:pt x="211" y="211"/>
                  </a:cubicBezTo>
                  <a:cubicBezTo>
                    <a:pt x="188" y="128"/>
                    <a:pt x="152" y="35"/>
                    <a:pt x="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7" name="Google Shape;2027;p60"/>
            <p:cNvSpPr/>
            <p:nvPr/>
          </p:nvSpPr>
          <p:spPr>
            <a:xfrm>
              <a:off x="1190165" y="4545921"/>
              <a:ext cx="69720" cy="102963"/>
            </a:xfrm>
            <a:custGeom>
              <a:avLst/>
              <a:gdLst/>
              <a:ahLst/>
              <a:cxnLst/>
              <a:rect l="l" t="t" r="r" b="b"/>
              <a:pathLst>
                <a:path w="539" h="796" extrusionOk="0">
                  <a:moveTo>
                    <a:pt x="71" y="52"/>
                  </a:moveTo>
                  <a:cubicBezTo>
                    <a:pt x="83" y="64"/>
                    <a:pt x="94" y="76"/>
                    <a:pt x="106" y="99"/>
                  </a:cubicBezTo>
                  <a:cubicBezTo>
                    <a:pt x="94" y="88"/>
                    <a:pt x="83" y="88"/>
                    <a:pt x="71" y="88"/>
                  </a:cubicBezTo>
                  <a:lnTo>
                    <a:pt x="71" y="52"/>
                  </a:lnTo>
                  <a:close/>
                  <a:moveTo>
                    <a:pt x="83" y="122"/>
                  </a:moveTo>
                  <a:cubicBezTo>
                    <a:pt x="106" y="135"/>
                    <a:pt x="130" y="158"/>
                    <a:pt x="153" y="169"/>
                  </a:cubicBezTo>
                  <a:cubicBezTo>
                    <a:pt x="153" y="181"/>
                    <a:pt x="164" y="193"/>
                    <a:pt x="164" y="205"/>
                  </a:cubicBezTo>
                  <a:cubicBezTo>
                    <a:pt x="223" y="333"/>
                    <a:pt x="234" y="486"/>
                    <a:pt x="176" y="626"/>
                  </a:cubicBezTo>
                  <a:cubicBezTo>
                    <a:pt x="130" y="544"/>
                    <a:pt x="94" y="450"/>
                    <a:pt x="71" y="356"/>
                  </a:cubicBezTo>
                  <a:cubicBezTo>
                    <a:pt x="59" y="298"/>
                    <a:pt x="47" y="239"/>
                    <a:pt x="47" y="181"/>
                  </a:cubicBezTo>
                  <a:cubicBezTo>
                    <a:pt x="47" y="169"/>
                    <a:pt x="47" y="146"/>
                    <a:pt x="59" y="135"/>
                  </a:cubicBezTo>
                  <a:cubicBezTo>
                    <a:pt x="71" y="239"/>
                    <a:pt x="130" y="333"/>
                    <a:pt x="200" y="403"/>
                  </a:cubicBezTo>
                  <a:cubicBezTo>
                    <a:pt x="200" y="407"/>
                    <a:pt x="201" y="408"/>
                    <a:pt x="202" y="408"/>
                  </a:cubicBezTo>
                  <a:cubicBezTo>
                    <a:pt x="205" y="408"/>
                    <a:pt x="211" y="400"/>
                    <a:pt x="211" y="392"/>
                  </a:cubicBezTo>
                  <a:cubicBezTo>
                    <a:pt x="141" y="322"/>
                    <a:pt x="94" y="228"/>
                    <a:pt x="71" y="122"/>
                  </a:cubicBezTo>
                  <a:close/>
                  <a:moveTo>
                    <a:pt x="61" y="1"/>
                  </a:moveTo>
                  <a:cubicBezTo>
                    <a:pt x="53" y="1"/>
                    <a:pt x="47" y="9"/>
                    <a:pt x="47" y="18"/>
                  </a:cubicBezTo>
                  <a:lnTo>
                    <a:pt x="47" y="99"/>
                  </a:lnTo>
                  <a:cubicBezTo>
                    <a:pt x="36" y="99"/>
                    <a:pt x="24" y="111"/>
                    <a:pt x="13" y="122"/>
                  </a:cubicBezTo>
                  <a:cubicBezTo>
                    <a:pt x="1" y="169"/>
                    <a:pt x="13" y="239"/>
                    <a:pt x="24" y="286"/>
                  </a:cubicBezTo>
                  <a:cubicBezTo>
                    <a:pt x="47" y="427"/>
                    <a:pt x="94" y="556"/>
                    <a:pt x="164" y="673"/>
                  </a:cubicBezTo>
                  <a:cubicBezTo>
                    <a:pt x="164" y="678"/>
                    <a:pt x="170" y="681"/>
                    <a:pt x="176" y="681"/>
                  </a:cubicBezTo>
                  <a:cubicBezTo>
                    <a:pt x="182" y="681"/>
                    <a:pt x="188" y="678"/>
                    <a:pt x="188" y="673"/>
                  </a:cubicBezTo>
                  <a:cubicBezTo>
                    <a:pt x="234" y="590"/>
                    <a:pt x="247" y="509"/>
                    <a:pt x="247" y="415"/>
                  </a:cubicBezTo>
                  <a:cubicBezTo>
                    <a:pt x="270" y="544"/>
                    <a:pt x="293" y="661"/>
                    <a:pt x="340" y="778"/>
                  </a:cubicBezTo>
                  <a:cubicBezTo>
                    <a:pt x="340" y="789"/>
                    <a:pt x="349" y="795"/>
                    <a:pt x="358" y="795"/>
                  </a:cubicBezTo>
                  <a:cubicBezTo>
                    <a:pt x="366" y="795"/>
                    <a:pt x="375" y="789"/>
                    <a:pt x="375" y="778"/>
                  </a:cubicBezTo>
                  <a:cubicBezTo>
                    <a:pt x="375" y="637"/>
                    <a:pt x="351" y="509"/>
                    <a:pt x="305" y="380"/>
                  </a:cubicBezTo>
                  <a:lnTo>
                    <a:pt x="270" y="310"/>
                  </a:lnTo>
                  <a:cubicBezTo>
                    <a:pt x="258" y="252"/>
                    <a:pt x="258" y="193"/>
                    <a:pt x="258" y="135"/>
                  </a:cubicBezTo>
                  <a:lnTo>
                    <a:pt x="258" y="135"/>
                  </a:lnTo>
                  <a:cubicBezTo>
                    <a:pt x="328" y="322"/>
                    <a:pt x="387" y="497"/>
                    <a:pt x="434" y="696"/>
                  </a:cubicBezTo>
                  <a:cubicBezTo>
                    <a:pt x="438" y="705"/>
                    <a:pt x="446" y="709"/>
                    <a:pt x="454" y="709"/>
                  </a:cubicBezTo>
                  <a:cubicBezTo>
                    <a:pt x="467" y="709"/>
                    <a:pt x="481" y="699"/>
                    <a:pt x="481" y="684"/>
                  </a:cubicBezTo>
                  <a:cubicBezTo>
                    <a:pt x="468" y="626"/>
                    <a:pt x="457" y="579"/>
                    <a:pt x="445" y="520"/>
                  </a:cubicBezTo>
                  <a:lnTo>
                    <a:pt x="445" y="520"/>
                  </a:lnTo>
                  <a:cubicBezTo>
                    <a:pt x="457" y="579"/>
                    <a:pt x="481" y="626"/>
                    <a:pt x="492" y="673"/>
                  </a:cubicBezTo>
                  <a:cubicBezTo>
                    <a:pt x="497" y="688"/>
                    <a:pt x="507" y="695"/>
                    <a:pt x="517" y="695"/>
                  </a:cubicBezTo>
                  <a:cubicBezTo>
                    <a:pt x="528" y="695"/>
                    <a:pt x="539" y="686"/>
                    <a:pt x="539" y="673"/>
                  </a:cubicBezTo>
                  <a:cubicBezTo>
                    <a:pt x="481" y="486"/>
                    <a:pt x="410" y="298"/>
                    <a:pt x="351" y="122"/>
                  </a:cubicBezTo>
                  <a:cubicBezTo>
                    <a:pt x="346" y="112"/>
                    <a:pt x="336" y="106"/>
                    <a:pt x="328" y="106"/>
                  </a:cubicBezTo>
                  <a:cubicBezTo>
                    <a:pt x="318" y="106"/>
                    <a:pt x="310" y="115"/>
                    <a:pt x="317" y="135"/>
                  </a:cubicBezTo>
                  <a:cubicBezTo>
                    <a:pt x="317" y="168"/>
                    <a:pt x="327" y="212"/>
                    <a:pt x="339" y="247"/>
                  </a:cubicBezTo>
                  <a:lnTo>
                    <a:pt x="339" y="247"/>
                  </a:lnTo>
                  <a:cubicBezTo>
                    <a:pt x="315" y="178"/>
                    <a:pt x="280" y="97"/>
                    <a:pt x="247" y="18"/>
                  </a:cubicBezTo>
                  <a:cubicBezTo>
                    <a:pt x="243" y="14"/>
                    <a:pt x="238" y="13"/>
                    <a:pt x="234" y="13"/>
                  </a:cubicBezTo>
                  <a:cubicBezTo>
                    <a:pt x="223" y="13"/>
                    <a:pt x="211" y="21"/>
                    <a:pt x="211" y="29"/>
                  </a:cubicBezTo>
                  <a:cubicBezTo>
                    <a:pt x="211" y="88"/>
                    <a:pt x="211" y="158"/>
                    <a:pt x="223" y="216"/>
                  </a:cubicBezTo>
                  <a:cubicBezTo>
                    <a:pt x="211" y="193"/>
                    <a:pt x="200" y="169"/>
                    <a:pt x="176" y="158"/>
                  </a:cubicBezTo>
                  <a:cubicBezTo>
                    <a:pt x="153" y="99"/>
                    <a:pt x="117" y="52"/>
                    <a:pt x="71" y="6"/>
                  </a:cubicBezTo>
                  <a:cubicBezTo>
                    <a:pt x="67" y="2"/>
                    <a:pt x="64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8" name="Google Shape;2028;p60"/>
            <p:cNvSpPr/>
            <p:nvPr/>
          </p:nvSpPr>
          <p:spPr>
            <a:xfrm>
              <a:off x="1349529" y="4572826"/>
              <a:ext cx="42944" cy="35701"/>
            </a:xfrm>
            <a:custGeom>
              <a:avLst/>
              <a:gdLst/>
              <a:ahLst/>
              <a:cxnLst/>
              <a:rect l="l" t="t" r="r" b="b"/>
              <a:pathLst>
                <a:path w="332" h="276" extrusionOk="0">
                  <a:moveTo>
                    <a:pt x="311" y="1"/>
                  </a:moveTo>
                  <a:cubicBezTo>
                    <a:pt x="303" y="1"/>
                    <a:pt x="294" y="3"/>
                    <a:pt x="289" y="8"/>
                  </a:cubicBezTo>
                  <a:cubicBezTo>
                    <a:pt x="278" y="44"/>
                    <a:pt x="266" y="78"/>
                    <a:pt x="255" y="125"/>
                  </a:cubicBezTo>
                  <a:cubicBezTo>
                    <a:pt x="242" y="148"/>
                    <a:pt x="219" y="184"/>
                    <a:pt x="196" y="207"/>
                  </a:cubicBezTo>
                  <a:cubicBezTo>
                    <a:pt x="170" y="226"/>
                    <a:pt x="135" y="238"/>
                    <a:pt x="103" y="238"/>
                  </a:cubicBezTo>
                  <a:cubicBezTo>
                    <a:pt x="75" y="238"/>
                    <a:pt x="48" y="229"/>
                    <a:pt x="32" y="207"/>
                  </a:cubicBezTo>
                  <a:cubicBezTo>
                    <a:pt x="29" y="201"/>
                    <a:pt x="24" y="198"/>
                    <a:pt x="20" y="198"/>
                  </a:cubicBezTo>
                  <a:cubicBezTo>
                    <a:pt x="10" y="198"/>
                    <a:pt x="0" y="214"/>
                    <a:pt x="8" y="231"/>
                  </a:cubicBezTo>
                  <a:cubicBezTo>
                    <a:pt x="33" y="261"/>
                    <a:pt x="71" y="276"/>
                    <a:pt x="109" y="276"/>
                  </a:cubicBezTo>
                  <a:cubicBezTo>
                    <a:pt x="144" y="276"/>
                    <a:pt x="180" y="264"/>
                    <a:pt x="208" y="242"/>
                  </a:cubicBezTo>
                  <a:cubicBezTo>
                    <a:pt x="242" y="219"/>
                    <a:pt x="266" y="184"/>
                    <a:pt x="289" y="148"/>
                  </a:cubicBezTo>
                  <a:cubicBezTo>
                    <a:pt x="301" y="137"/>
                    <a:pt x="301" y="114"/>
                    <a:pt x="313" y="90"/>
                  </a:cubicBezTo>
                  <a:cubicBezTo>
                    <a:pt x="313" y="78"/>
                    <a:pt x="313" y="67"/>
                    <a:pt x="325" y="55"/>
                  </a:cubicBezTo>
                  <a:lnTo>
                    <a:pt x="325" y="20"/>
                  </a:lnTo>
                  <a:cubicBezTo>
                    <a:pt x="331" y="6"/>
                    <a:pt x="322" y="1"/>
                    <a:pt x="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9" name="Google Shape;2029;p60"/>
            <p:cNvSpPr/>
            <p:nvPr/>
          </p:nvSpPr>
          <p:spPr>
            <a:xfrm>
              <a:off x="1120573" y="4215294"/>
              <a:ext cx="555429" cy="761095"/>
            </a:xfrm>
            <a:custGeom>
              <a:avLst/>
              <a:gdLst/>
              <a:ahLst/>
              <a:cxnLst/>
              <a:rect l="l" t="t" r="r" b="b"/>
              <a:pathLst>
                <a:path w="4294" h="5884" extrusionOk="0">
                  <a:moveTo>
                    <a:pt x="2176" y="362"/>
                  </a:moveTo>
                  <a:lnTo>
                    <a:pt x="2176" y="362"/>
                  </a:lnTo>
                  <a:cubicBezTo>
                    <a:pt x="2235" y="503"/>
                    <a:pt x="2258" y="643"/>
                    <a:pt x="2282" y="796"/>
                  </a:cubicBezTo>
                  <a:lnTo>
                    <a:pt x="2258" y="796"/>
                  </a:lnTo>
                  <a:cubicBezTo>
                    <a:pt x="2199" y="655"/>
                    <a:pt x="2176" y="515"/>
                    <a:pt x="2176" y="362"/>
                  </a:cubicBezTo>
                  <a:close/>
                  <a:moveTo>
                    <a:pt x="2199" y="211"/>
                  </a:moveTo>
                  <a:cubicBezTo>
                    <a:pt x="2329" y="375"/>
                    <a:pt x="2399" y="573"/>
                    <a:pt x="2410" y="784"/>
                  </a:cubicBezTo>
                  <a:cubicBezTo>
                    <a:pt x="2375" y="784"/>
                    <a:pt x="2340" y="784"/>
                    <a:pt x="2316" y="796"/>
                  </a:cubicBezTo>
                  <a:cubicBezTo>
                    <a:pt x="2293" y="620"/>
                    <a:pt x="2246" y="445"/>
                    <a:pt x="2188" y="281"/>
                  </a:cubicBezTo>
                  <a:cubicBezTo>
                    <a:pt x="2188" y="258"/>
                    <a:pt x="2188" y="234"/>
                    <a:pt x="2199" y="211"/>
                  </a:cubicBezTo>
                  <a:close/>
                  <a:moveTo>
                    <a:pt x="2258" y="866"/>
                  </a:moveTo>
                  <a:cubicBezTo>
                    <a:pt x="2258" y="889"/>
                    <a:pt x="2270" y="901"/>
                    <a:pt x="2282" y="924"/>
                  </a:cubicBezTo>
                  <a:cubicBezTo>
                    <a:pt x="2258" y="1053"/>
                    <a:pt x="2258" y="1205"/>
                    <a:pt x="2270" y="1345"/>
                  </a:cubicBezTo>
                  <a:cubicBezTo>
                    <a:pt x="2212" y="1275"/>
                    <a:pt x="2153" y="1193"/>
                    <a:pt x="2106" y="1100"/>
                  </a:cubicBezTo>
                  <a:cubicBezTo>
                    <a:pt x="2083" y="1041"/>
                    <a:pt x="2059" y="983"/>
                    <a:pt x="2036" y="913"/>
                  </a:cubicBezTo>
                  <a:cubicBezTo>
                    <a:pt x="2106" y="889"/>
                    <a:pt x="2176" y="877"/>
                    <a:pt x="2258" y="866"/>
                  </a:cubicBezTo>
                  <a:close/>
                  <a:moveTo>
                    <a:pt x="2316" y="1591"/>
                  </a:moveTo>
                  <a:lnTo>
                    <a:pt x="2316" y="1591"/>
                  </a:lnTo>
                  <a:cubicBezTo>
                    <a:pt x="2329" y="1626"/>
                    <a:pt x="2340" y="1661"/>
                    <a:pt x="2340" y="1696"/>
                  </a:cubicBezTo>
                  <a:lnTo>
                    <a:pt x="2340" y="1708"/>
                  </a:lnTo>
                  <a:cubicBezTo>
                    <a:pt x="2329" y="1673"/>
                    <a:pt x="2316" y="1638"/>
                    <a:pt x="2316" y="1591"/>
                  </a:cubicBezTo>
                  <a:close/>
                  <a:moveTo>
                    <a:pt x="527" y="1778"/>
                  </a:moveTo>
                  <a:lnTo>
                    <a:pt x="527" y="1802"/>
                  </a:lnTo>
                  <a:cubicBezTo>
                    <a:pt x="527" y="1790"/>
                    <a:pt x="515" y="1790"/>
                    <a:pt x="515" y="1790"/>
                  </a:cubicBezTo>
                  <a:cubicBezTo>
                    <a:pt x="515" y="1778"/>
                    <a:pt x="527" y="1778"/>
                    <a:pt x="527" y="1778"/>
                  </a:cubicBezTo>
                  <a:close/>
                  <a:moveTo>
                    <a:pt x="738" y="1602"/>
                  </a:moveTo>
                  <a:cubicBezTo>
                    <a:pt x="749" y="1649"/>
                    <a:pt x="761" y="1708"/>
                    <a:pt x="772" y="1755"/>
                  </a:cubicBezTo>
                  <a:cubicBezTo>
                    <a:pt x="785" y="1778"/>
                    <a:pt x="796" y="1802"/>
                    <a:pt x="796" y="1825"/>
                  </a:cubicBezTo>
                  <a:cubicBezTo>
                    <a:pt x="749" y="1766"/>
                    <a:pt x="702" y="1708"/>
                    <a:pt x="668" y="1649"/>
                  </a:cubicBezTo>
                  <a:cubicBezTo>
                    <a:pt x="691" y="1638"/>
                    <a:pt x="714" y="1615"/>
                    <a:pt x="738" y="1602"/>
                  </a:cubicBezTo>
                  <a:close/>
                  <a:moveTo>
                    <a:pt x="2340" y="1427"/>
                  </a:moveTo>
                  <a:lnTo>
                    <a:pt x="2340" y="1427"/>
                  </a:lnTo>
                  <a:cubicBezTo>
                    <a:pt x="2363" y="1451"/>
                    <a:pt x="2387" y="1498"/>
                    <a:pt x="2410" y="1532"/>
                  </a:cubicBezTo>
                  <a:cubicBezTo>
                    <a:pt x="2433" y="1579"/>
                    <a:pt x="2446" y="1638"/>
                    <a:pt x="2433" y="1696"/>
                  </a:cubicBezTo>
                  <a:cubicBezTo>
                    <a:pt x="2433" y="1732"/>
                    <a:pt x="2433" y="1766"/>
                    <a:pt x="2422" y="1790"/>
                  </a:cubicBezTo>
                  <a:cubicBezTo>
                    <a:pt x="2422" y="1813"/>
                    <a:pt x="2410" y="1825"/>
                    <a:pt x="2387" y="1825"/>
                  </a:cubicBezTo>
                  <a:lnTo>
                    <a:pt x="2375" y="1825"/>
                  </a:lnTo>
                  <a:cubicBezTo>
                    <a:pt x="2375" y="1813"/>
                    <a:pt x="2387" y="1813"/>
                    <a:pt x="2387" y="1802"/>
                  </a:cubicBezTo>
                  <a:lnTo>
                    <a:pt x="2387" y="1708"/>
                  </a:lnTo>
                  <a:cubicBezTo>
                    <a:pt x="2387" y="1696"/>
                    <a:pt x="2399" y="1696"/>
                    <a:pt x="2399" y="1696"/>
                  </a:cubicBezTo>
                  <a:cubicBezTo>
                    <a:pt x="2410" y="1602"/>
                    <a:pt x="2387" y="1509"/>
                    <a:pt x="2340" y="1427"/>
                  </a:cubicBezTo>
                  <a:close/>
                  <a:moveTo>
                    <a:pt x="855" y="1521"/>
                  </a:moveTo>
                  <a:cubicBezTo>
                    <a:pt x="866" y="1626"/>
                    <a:pt x="866" y="1732"/>
                    <a:pt x="878" y="1836"/>
                  </a:cubicBezTo>
                  <a:lnTo>
                    <a:pt x="855" y="1836"/>
                  </a:lnTo>
                  <a:cubicBezTo>
                    <a:pt x="831" y="1743"/>
                    <a:pt x="808" y="1661"/>
                    <a:pt x="785" y="1568"/>
                  </a:cubicBezTo>
                  <a:cubicBezTo>
                    <a:pt x="796" y="1556"/>
                    <a:pt x="819" y="1544"/>
                    <a:pt x="831" y="1544"/>
                  </a:cubicBezTo>
                  <a:lnTo>
                    <a:pt x="855" y="1521"/>
                  </a:lnTo>
                  <a:close/>
                  <a:moveTo>
                    <a:pt x="87" y="1048"/>
                  </a:moveTo>
                  <a:cubicBezTo>
                    <a:pt x="93" y="1048"/>
                    <a:pt x="99" y="1049"/>
                    <a:pt x="106" y="1053"/>
                  </a:cubicBezTo>
                  <a:cubicBezTo>
                    <a:pt x="164" y="1076"/>
                    <a:pt x="211" y="1123"/>
                    <a:pt x="247" y="1170"/>
                  </a:cubicBezTo>
                  <a:cubicBezTo>
                    <a:pt x="328" y="1251"/>
                    <a:pt x="398" y="1357"/>
                    <a:pt x="445" y="1462"/>
                  </a:cubicBezTo>
                  <a:cubicBezTo>
                    <a:pt x="468" y="1544"/>
                    <a:pt x="492" y="1615"/>
                    <a:pt x="515" y="1696"/>
                  </a:cubicBezTo>
                  <a:lnTo>
                    <a:pt x="468" y="1743"/>
                  </a:lnTo>
                  <a:cubicBezTo>
                    <a:pt x="457" y="1719"/>
                    <a:pt x="434" y="1696"/>
                    <a:pt x="422" y="1673"/>
                  </a:cubicBezTo>
                  <a:cubicBezTo>
                    <a:pt x="375" y="1556"/>
                    <a:pt x="317" y="1439"/>
                    <a:pt x="247" y="1322"/>
                  </a:cubicBezTo>
                  <a:cubicBezTo>
                    <a:pt x="242" y="1313"/>
                    <a:pt x="234" y="1310"/>
                    <a:pt x="225" y="1310"/>
                  </a:cubicBezTo>
                  <a:cubicBezTo>
                    <a:pt x="209" y="1310"/>
                    <a:pt x="192" y="1323"/>
                    <a:pt x="200" y="1345"/>
                  </a:cubicBezTo>
                  <a:cubicBezTo>
                    <a:pt x="211" y="1415"/>
                    <a:pt x="234" y="1474"/>
                    <a:pt x="270" y="1532"/>
                  </a:cubicBezTo>
                  <a:cubicBezTo>
                    <a:pt x="258" y="1556"/>
                    <a:pt x="258" y="1579"/>
                    <a:pt x="270" y="1602"/>
                  </a:cubicBezTo>
                  <a:cubicBezTo>
                    <a:pt x="276" y="1608"/>
                    <a:pt x="281" y="1611"/>
                    <a:pt x="287" y="1611"/>
                  </a:cubicBezTo>
                  <a:cubicBezTo>
                    <a:pt x="293" y="1611"/>
                    <a:pt x="299" y="1608"/>
                    <a:pt x="305" y="1602"/>
                  </a:cubicBezTo>
                  <a:cubicBezTo>
                    <a:pt x="305" y="1615"/>
                    <a:pt x="317" y="1615"/>
                    <a:pt x="317" y="1626"/>
                  </a:cubicBezTo>
                  <a:cubicBezTo>
                    <a:pt x="351" y="1685"/>
                    <a:pt x="375" y="1755"/>
                    <a:pt x="410" y="1813"/>
                  </a:cubicBezTo>
                  <a:cubicBezTo>
                    <a:pt x="364" y="1872"/>
                    <a:pt x="328" y="1930"/>
                    <a:pt x="305" y="1989"/>
                  </a:cubicBezTo>
                  <a:cubicBezTo>
                    <a:pt x="188" y="1743"/>
                    <a:pt x="106" y="1474"/>
                    <a:pt x="59" y="1205"/>
                  </a:cubicBezTo>
                  <a:cubicBezTo>
                    <a:pt x="59" y="1174"/>
                    <a:pt x="41" y="1048"/>
                    <a:pt x="87" y="1048"/>
                  </a:cubicBezTo>
                  <a:close/>
                  <a:moveTo>
                    <a:pt x="889" y="1919"/>
                  </a:moveTo>
                  <a:cubicBezTo>
                    <a:pt x="913" y="1919"/>
                    <a:pt x="936" y="1989"/>
                    <a:pt x="948" y="2000"/>
                  </a:cubicBezTo>
                  <a:cubicBezTo>
                    <a:pt x="948" y="2012"/>
                    <a:pt x="948" y="2023"/>
                    <a:pt x="960" y="2047"/>
                  </a:cubicBezTo>
                  <a:cubicBezTo>
                    <a:pt x="960" y="2047"/>
                    <a:pt x="960" y="2059"/>
                    <a:pt x="948" y="2059"/>
                  </a:cubicBezTo>
                  <a:lnTo>
                    <a:pt x="948" y="2070"/>
                  </a:lnTo>
                  <a:cubicBezTo>
                    <a:pt x="936" y="2023"/>
                    <a:pt x="925" y="1989"/>
                    <a:pt x="889" y="1953"/>
                  </a:cubicBezTo>
                  <a:cubicBezTo>
                    <a:pt x="889" y="1942"/>
                    <a:pt x="878" y="1930"/>
                    <a:pt x="878" y="1919"/>
                  </a:cubicBezTo>
                  <a:close/>
                  <a:moveTo>
                    <a:pt x="2457" y="854"/>
                  </a:moveTo>
                  <a:cubicBezTo>
                    <a:pt x="2433" y="1041"/>
                    <a:pt x="2422" y="1228"/>
                    <a:pt x="2422" y="1415"/>
                  </a:cubicBezTo>
                  <a:cubicBezTo>
                    <a:pt x="2422" y="1427"/>
                    <a:pt x="2428" y="1433"/>
                    <a:pt x="2434" y="1433"/>
                  </a:cubicBezTo>
                  <a:cubicBezTo>
                    <a:pt x="2440" y="1433"/>
                    <a:pt x="2446" y="1427"/>
                    <a:pt x="2446" y="1415"/>
                  </a:cubicBezTo>
                  <a:cubicBezTo>
                    <a:pt x="2446" y="1251"/>
                    <a:pt x="2457" y="1088"/>
                    <a:pt x="2480" y="913"/>
                  </a:cubicBezTo>
                  <a:cubicBezTo>
                    <a:pt x="2480" y="901"/>
                    <a:pt x="2480" y="877"/>
                    <a:pt x="2492" y="866"/>
                  </a:cubicBezTo>
                  <a:cubicBezTo>
                    <a:pt x="2726" y="877"/>
                    <a:pt x="2960" y="947"/>
                    <a:pt x="3124" y="1111"/>
                  </a:cubicBezTo>
                  <a:cubicBezTo>
                    <a:pt x="3288" y="1275"/>
                    <a:pt x="3369" y="1498"/>
                    <a:pt x="3428" y="1719"/>
                  </a:cubicBezTo>
                  <a:lnTo>
                    <a:pt x="3405" y="1719"/>
                  </a:lnTo>
                  <a:cubicBezTo>
                    <a:pt x="3346" y="1743"/>
                    <a:pt x="3299" y="1755"/>
                    <a:pt x="3241" y="1778"/>
                  </a:cubicBezTo>
                  <a:cubicBezTo>
                    <a:pt x="3218" y="1778"/>
                    <a:pt x="3229" y="1813"/>
                    <a:pt x="3252" y="1813"/>
                  </a:cubicBezTo>
                  <a:cubicBezTo>
                    <a:pt x="3299" y="1790"/>
                    <a:pt x="3358" y="1778"/>
                    <a:pt x="3416" y="1766"/>
                  </a:cubicBezTo>
                  <a:lnTo>
                    <a:pt x="3428" y="1766"/>
                  </a:lnTo>
                  <a:cubicBezTo>
                    <a:pt x="3439" y="1825"/>
                    <a:pt x="3452" y="1895"/>
                    <a:pt x="3463" y="1953"/>
                  </a:cubicBezTo>
                  <a:cubicBezTo>
                    <a:pt x="3369" y="1953"/>
                    <a:pt x="3276" y="1965"/>
                    <a:pt x="3171" y="1977"/>
                  </a:cubicBezTo>
                  <a:cubicBezTo>
                    <a:pt x="3147" y="1977"/>
                    <a:pt x="3147" y="2012"/>
                    <a:pt x="3171" y="2012"/>
                  </a:cubicBezTo>
                  <a:cubicBezTo>
                    <a:pt x="3276" y="2000"/>
                    <a:pt x="3369" y="2000"/>
                    <a:pt x="3475" y="2000"/>
                  </a:cubicBezTo>
                  <a:lnTo>
                    <a:pt x="3475" y="2012"/>
                  </a:lnTo>
                  <a:cubicBezTo>
                    <a:pt x="3498" y="2106"/>
                    <a:pt x="3510" y="2211"/>
                    <a:pt x="3522" y="2304"/>
                  </a:cubicBezTo>
                  <a:cubicBezTo>
                    <a:pt x="3428" y="2293"/>
                    <a:pt x="3335" y="2270"/>
                    <a:pt x="3241" y="2257"/>
                  </a:cubicBezTo>
                  <a:cubicBezTo>
                    <a:pt x="3239" y="2255"/>
                    <a:pt x="3237" y="2254"/>
                    <a:pt x="3235" y="2254"/>
                  </a:cubicBezTo>
                  <a:cubicBezTo>
                    <a:pt x="3226" y="2254"/>
                    <a:pt x="3222" y="2272"/>
                    <a:pt x="3241" y="2281"/>
                  </a:cubicBezTo>
                  <a:cubicBezTo>
                    <a:pt x="3335" y="2293"/>
                    <a:pt x="3428" y="2316"/>
                    <a:pt x="3522" y="2328"/>
                  </a:cubicBezTo>
                  <a:cubicBezTo>
                    <a:pt x="3533" y="2538"/>
                    <a:pt x="3510" y="2749"/>
                    <a:pt x="3393" y="2936"/>
                  </a:cubicBezTo>
                  <a:cubicBezTo>
                    <a:pt x="3229" y="3217"/>
                    <a:pt x="2913" y="3392"/>
                    <a:pt x="2621" y="3509"/>
                  </a:cubicBezTo>
                  <a:cubicBezTo>
                    <a:pt x="2282" y="3661"/>
                    <a:pt x="1931" y="3743"/>
                    <a:pt x="1568" y="3767"/>
                  </a:cubicBezTo>
                  <a:cubicBezTo>
                    <a:pt x="1517" y="3771"/>
                    <a:pt x="1465" y="3773"/>
                    <a:pt x="1413" y="3773"/>
                  </a:cubicBezTo>
                  <a:cubicBezTo>
                    <a:pt x="1157" y="3773"/>
                    <a:pt x="899" y="3717"/>
                    <a:pt x="714" y="3533"/>
                  </a:cubicBezTo>
                  <a:cubicBezTo>
                    <a:pt x="691" y="3521"/>
                    <a:pt x="668" y="3497"/>
                    <a:pt x="655" y="3474"/>
                  </a:cubicBezTo>
                  <a:cubicBezTo>
                    <a:pt x="714" y="3439"/>
                    <a:pt x="761" y="3392"/>
                    <a:pt x="819" y="3346"/>
                  </a:cubicBezTo>
                  <a:cubicBezTo>
                    <a:pt x="838" y="3336"/>
                    <a:pt x="827" y="3319"/>
                    <a:pt x="816" y="3319"/>
                  </a:cubicBezTo>
                  <a:cubicBezTo>
                    <a:pt x="813" y="3319"/>
                    <a:pt x="810" y="3320"/>
                    <a:pt x="808" y="3322"/>
                  </a:cubicBezTo>
                  <a:cubicBezTo>
                    <a:pt x="749" y="3369"/>
                    <a:pt x="691" y="3416"/>
                    <a:pt x="632" y="3451"/>
                  </a:cubicBezTo>
                  <a:cubicBezTo>
                    <a:pt x="562" y="3369"/>
                    <a:pt x="504" y="3276"/>
                    <a:pt x="457" y="3170"/>
                  </a:cubicBezTo>
                  <a:cubicBezTo>
                    <a:pt x="480" y="3159"/>
                    <a:pt x="492" y="3159"/>
                    <a:pt x="515" y="3159"/>
                  </a:cubicBezTo>
                  <a:cubicBezTo>
                    <a:pt x="585" y="3135"/>
                    <a:pt x="655" y="3123"/>
                    <a:pt x="714" y="3100"/>
                  </a:cubicBezTo>
                  <a:cubicBezTo>
                    <a:pt x="761" y="3100"/>
                    <a:pt x="808" y="3076"/>
                    <a:pt x="796" y="3029"/>
                  </a:cubicBezTo>
                  <a:cubicBezTo>
                    <a:pt x="796" y="3016"/>
                    <a:pt x="788" y="3010"/>
                    <a:pt x="779" y="3010"/>
                  </a:cubicBezTo>
                  <a:cubicBezTo>
                    <a:pt x="773" y="3010"/>
                    <a:pt x="766" y="3013"/>
                    <a:pt x="761" y="3018"/>
                  </a:cubicBezTo>
                  <a:cubicBezTo>
                    <a:pt x="749" y="3076"/>
                    <a:pt x="668" y="3076"/>
                    <a:pt x="632" y="3088"/>
                  </a:cubicBezTo>
                  <a:cubicBezTo>
                    <a:pt x="574" y="3112"/>
                    <a:pt x="504" y="3123"/>
                    <a:pt x="445" y="3135"/>
                  </a:cubicBezTo>
                  <a:cubicBezTo>
                    <a:pt x="410" y="3042"/>
                    <a:pt x="375" y="2936"/>
                    <a:pt x="351" y="2831"/>
                  </a:cubicBezTo>
                  <a:cubicBezTo>
                    <a:pt x="364" y="2831"/>
                    <a:pt x="387" y="2819"/>
                    <a:pt x="398" y="2819"/>
                  </a:cubicBezTo>
                  <a:cubicBezTo>
                    <a:pt x="445" y="2808"/>
                    <a:pt x="480" y="2808"/>
                    <a:pt x="515" y="2784"/>
                  </a:cubicBezTo>
                  <a:cubicBezTo>
                    <a:pt x="539" y="2784"/>
                    <a:pt x="527" y="2749"/>
                    <a:pt x="504" y="2749"/>
                  </a:cubicBezTo>
                  <a:cubicBezTo>
                    <a:pt x="468" y="2749"/>
                    <a:pt x="434" y="2761"/>
                    <a:pt x="387" y="2772"/>
                  </a:cubicBezTo>
                  <a:cubicBezTo>
                    <a:pt x="375" y="2772"/>
                    <a:pt x="351" y="2784"/>
                    <a:pt x="340" y="2784"/>
                  </a:cubicBezTo>
                  <a:cubicBezTo>
                    <a:pt x="340" y="2772"/>
                    <a:pt x="328" y="2749"/>
                    <a:pt x="328" y="2737"/>
                  </a:cubicBezTo>
                  <a:cubicBezTo>
                    <a:pt x="328" y="2702"/>
                    <a:pt x="317" y="2678"/>
                    <a:pt x="317" y="2644"/>
                  </a:cubicBezTo>
                  <a:cubicBezTo>
                    <a:pt x="293" y="2374"/>
                    <a:pt x="281" y="2094"/>
                    <a:pt x="445" y="1860"/>
                  </a:cubicBezTo>
                  <a:cubicBezTo>
                    <a:pt x="468" y="1860"/>
                    <a:pt x="480" y="1848"/>
                    <a:pt x="480" y="1825"/>
                  </a:cubicBezTo>
                  <a:cubicBezTo>
                    <a:pt x="504" y="1848"/>
                    <a:pt x="515" y="1872"/>
                    <a:pt x="539" y="1883"/>
                  </a:cubicBezTo>
                  <a:cubicBezTo>
                    <a:pt x="545" y="1890"/>
                    <a:pt x="553" y="1893"/>
                    <a:pt x="561" y="1893"/>
                  </a:cubicBezTo>
                  <a:cubicBezTo>
                    <a:pt x="579" y="1893"/>
                    <a:pt x="594" y="1876"/>
                    <a:pt x="585" y="1860"/>
                  </a:cubicBezTo>
                  <a:cubicBezTo>
                    <a:pt x="585" y="1813"/>
                    <a:pt x="574" y="1778"/>
                    <a:pt x="562" y="1732"/>
                  </a:cubicBezTo>
                  <a:cubicBezTo>
                    <a:pt x="585" y="1708"/>
                    <a:pt x="621" y="1696"/>
                    <a:pt x="644" y="1673"/>
                  </a:cubicBezTo>
                  <a:cubicBezTo>
                    <a:pt x="644" y="1685"/>
                    <a:pt x="655" y="1696"/>
                    <a:pt x="668" y="1696"/>
                  </a:cubicBezTo>
                  <a:cubicBezTo>
                    <a:pt x="702" y="1766"/>
                    <a:pt x="761" y="1825"/>
                    <a:pt x="808" y="1883"/>
                  </a:cubicBezTo>
                  <a:cubicBezTo>
                    <a:pt x="819" y="1883"/>
                    <a:pt x="819" y="1895"/>
                    <a:pt x="819" y="1895"/>
                  </a:cubicBezTo>
                  <a:lnTo>
                    <a:pt x="819" y="1930"/>
                  </a:lnTo>
                  <a:cubicBezTo>
                    <a:pt x="785" y="2023"/>
                    <a:pt x="831" y="2140"/>
                    <a:pt x="913" y="2199"/>
                  </a:cubicBezTo>
                  <a:cubicBezTo>
                    <a:pt x="916" y="2203"/>
                    <a:pt x="921" y="2204"/>
                    <a:pt x="925" y="2204"/>
                  </a:cubicBezTo>
                  <a:cubicBezTo>
                    <a:pt x="937" y="2204"/>
                    <a:pt x="948" y="2196"/>
                    <a:pt x="948" y="2187"/>
                  </a:cubicBezTo>
                  <a:lnTo>
                    <a:pt x="948" y="2164"/>
                  </a:lnTo>
                  <a:cubicBezTo>
                    <a:pt x="972" y="2164"/>
                    <a:pt x="983" y="2153"/>
                    <a:pt x="995" y="2140"/>
                  </a:cubicBezTo>
                  <a:cubicBezTo>
                    <a:pt x="1019" y="2106"/>
                    <a:pt x="1019" y="2070"/>
                    <a:pt x="1006" y="2023"/>
                  </a:cubicBezTo>
                  <a:lnTo>
                    <a:pt x="1006" y="1989"/>
                  </a:lnTo>
                  <a:cubicBezTo>
                    <a:pt x="995" y="1930"/>
                    <a:pt x="960" y="1872"/>
                    <a:pt x="902" y="1848"/>
                  </a:cubicBezTo>
                  <a:cubicBezTo>
                    <a:pt x="902" y="1732"/>
                    <a:pt x="902" y="1615"/>
                    <a:pt x="889" y="1498"/>
                  </a:cubicBezTo>
                  <a:cubicBezTo>
                    <a:pt x="1030" y="1415"/>
                    <a:pt x="1170" y="1322"/>
                    <a:pt x="1311" y="1251"/>
                  </a:cubicBezTo>
                  <a:cubicBezTo>
                    <a:pt x="1521" y="1123"/>
                    <a:pt x="1744" y="1006"/>
                    <a:pt x="1989" y="924"/>
                  </a:cubicBezTo>
                  <a:cubicBezTo>
                    <a:pt x="2012" y="994"/>
                    <a:pt x="2036" y="1064"/>
                    <a:pt x="2071" y="1123"/>
                  </a:cubicBezTo>
                  <a:cubicBezTo>
                    <a:pt x="2118" y="1217"/>
                    <a:pt x="2176" y="1298"/>
                    <a:pt x="2235" y="1368"/>
                  </a:cubicBezTo>
                  <a:cubicBezTo>
                    <a:pt x="2188" y="1392"/>
                    <a:pt x="2188" y="1462"/>
                    <a:pt x="2176" y="1509"/>
                  </a:cubicBezTo>
                  <a:cubicBezTo>
                    <a:pt x="2165" y="1638"/>
                    <a:pt x="2199" y="1778"/>
                    <a:pt x="2293" y="1872"/>
                  </a:cubicBezTo>
                  <a:cubicBezTo>
                    <a:pt x="2300" y="1879"/>
                    <a:pt x="2307" y="1882"/>
                    <a:pt x="2312" y="1882"/>
                  </a:cubicBezTo>
                  <a:cubicBezTo>
                    <a:pt x="2326" y="1882"/>
                    <a:pt x="2333" y="1865"/>
                    <a:pt x="2316" y="1848"/>
                  </a:cubicBezTo>
                  <a:cubicBezTo>
                    <a:pt x="2246" y="1766"/>
                    <a:pt x="2199" y="1661"/>
                    <a:pt x="2212" y="1544"/>
                  </a:cubicBezTo>
                  <a:cubicBezTo>
                    <a:pt x="2212" y="1509"/>
                    <a:pt x="2223" y="1415"/>
                    <a:pt x="2270" y="1392"/>
                  </a:cubicBezTo>
                  <a:lnTo>
                    <a:pt x="2282" y="1392"/>
                  </a:lnTo>
                  <a:lnTo>
                    <a:pt x="2282" y="1404"/>
                  </a:lnTo>
                  <a:cubicBezTo>
                    <a:pt x="2270" y="1404"/>
                    <a:pt x="2246" y="1404"/>
                    <a:pt x="2246" y="1415"/>
                  </a:cubicBezTo>
                  <a:cubicBezTo>
                    <a:pt x="2212" y="1544"/>
                    <a:pt x="2235" y="1685"/>
                    <a:pt x="2293" y="1802"/>
                  </a:cubicBezTo>
                  <a:cubicBezTo>
                    <a:pt x="2312" y="1830"/>
                    <a:pt x="2347" y="1866"/>
                    <a:pt x="2384" y="1866"/>
                  </a:cubicBezTo>
                  <a:cubicBezTo>
                    <a:pt x="2393" y="1866"/>
                    <a:pt x="2401" y="1864"/>
                    <a:pt x="2410" y="1860"/>
                  </a:cubicBezTo>
                  <a:cubicBezTo>
                    <a:pt x="2457" y="1848"/>
                    <a:pt x="2469" y="1778"/>
                    <a:pt x="2469" y="1743"/>
                  </a:cubicBezTo>
                  <a:cubicBezTo>
                    <a:pt x="2480" y="1615"/>
                    <a:pt x="2446" y="1485"/>
                    <a:pt x="2363" y="1392"/>
                  </a:cubicBezTo>
                  <a:cubicBezTo>
                    <a:pt x="2352" y="1392"/>
                    <a:pt x="2340" y="1381"/>
                    <a:pt x="2329" y="1381"/>
                  </a:cubicBezTo>
                  <a:lnTo>
                    <a:pt x="2329" y="1298"/>
                  </a:lnTo>
                  <a:cubicBezTo>
                    <a:pt x="2316" y="1170"/>
                    <a:pt x="2316" y="1041"/>
                    <a:pt x="2329" y="913"/>
                  </a:cubicBezTo>
                  <a:cubicBezTo>
                    <a:pt x="2329" y="901"/>
                    <a:pt x="2329" y="901"/>
                    <a:pt x="2316" y="901"/>
                  </a:cubicBezTo>
                  <a:lnTo>
                    <a:pt x="2316" y="866"/>
                  </a:lnTo>
                  <a:cubicBezTo>
                    <a:pt x="2363" y="854"/>
                    <a:pt x="2410" y="854"/>
                    <a:pt x="2457" y="854"/>
                  </a:cubicBezTo>
                  <a:close/>
                  <a:moveTo>
                    <a:pt x="3194" y="3954"/>
                  </a:moveTo>
                  <a:cubicBezTo>
                    <a:pt x="3205" y="3954"/>
                    <a:pt x="3229" y="3977"/>
                    <a:pt x="3241" y="3989"/>
                  </a:cubicBezTo>
                  <a:lnTo>
                    <a:pt x="3229" y="3989"/>
                  </a:lnTo>
                  <a:cubicBezTo>
                    <a:pt x="3194" y="4001"/>
                    <a:pt x="3171" y="4012"/>
                    <a:pt x="3147" y="4024"/>
                  </a:cubicBezTo>
                  <a:cubicBezTo>
                    <a:pt x="3159" y="4001"/>
                    <a:pt x="3182" y="3977"/>
                    <a:pt x="3194" y="3954"/>
                  </a:cubicBezTo>
                  <a:close/>
                  <a:moveTo>
                    <a:pt x="3709" y="4632"/>
                  </a:moveTo>
                  <a:cubicBezTo>
                    <a:pt x="3709" y="4644"/>
                    <a:pt x="3720" y="4656"/>
                    <a:pt x="3720" y="4656"/>
                  </a:cubicBezTo>
                  <a:cubicBezTo>
                    <a:pt x="3697" y="4667"/>
                    <a:pt x="3685" y="4679"/>
                    <a:pt x="3662" y="4690"/>
                  </a:cubicBezTo>
                  <a:cubicBezTo>
                    <a:pt x="3685" y="4667"/>
                    <a:pt x="3697" y="4656"/>
                    <a:pt x="3709" y="4632"/>
                  </a:cubicBezTo>
                  <a:close/>
                  <a:moveTo>
                    <a:pt x="3802" y="4679"/>
                  </a:moveTo>
                  <a:cubicBezTo>
                    <a:pt x="3814" y="4690"/>
                    <a:pt x="3826" y="4703"/>
                    <a:pt x="3826" y="4726"/>
                  </a:cubicBezTo>
                  <a:cubicBezTo>
                    <a:pt x="3814" y="4714"/>
                    <a:pt x="3814" y="4690"/>
                    <a:pt x="3802" y="4679"/>
                  </a:cubicBezTo>
                  <a:close/>
                  <a:moveTo>
                    <a:pt x="3147" y="3918"/>
                  </a:moveTo>
                  <a:cubicBezTo>
                    <a:pt x="3112" y="3989"/>
                    <a:pt x="3065" y="4048"/>
                    <a:pt x="3007" y="4094"/>
                  </a:cubicBezTo>
                  <a:cubicBezTo>
                    <a:pt x="2937" y="4176"/>
                    <a:pt x="2843" y="4246"/>
                    <a:pt x="2761" y="4316"/>
                  </a:cubicBezTo>
                  <a:cubicBezTo>
                    <a:pt x="2586" y="4469"/>
                    <a:pt x="2399" y="4620"/>
                    <a:pt x="2199" y="4737"/>
                  </a:cubicBezTo>
                  <a:cubicBezTo>
                    <a:pt x="2410" y="4527"/>
                    <a:pt x="2633" y="4328"/>
                    <a:pt x="2855" y="4141"/>
                  </a:cubicBezTo>
                  <a:cubicBezTo>
                    <a:pt x="2948" y="4059"/>
                    <a:pt x="3042" y="3989"/>
                    <a:pt x="3135" y="3918"/>
                  </a:cubicBezTo>
                  <a:close/>
                  <a:moveTo>
                    <a:pt x="2212" y="4656"/>
                  </a:moveTo>
                  <a:cubicBezTo>
                    <a:pt x="2141" y="4714"/>
                    <a:pt x="2083" y="4773"/>
                    <a:pt x="2025" y="4831"/>
                  </a:cubicBezTo>
                  <a:cubicBezTo>
                    <a:pt x="2012" y="4843"/>
                    <a:pt x="2001" y="4843"/>
                    <a:pt x="1989" y="4854"/>
                  </a:cubicBezTo>
                  <a:cubicBezTo>
                    <a:pt x="1954" y="4866"/>
                    <a:pt x="1931" y="4878"/>
                    <a:pt x="1895" y="4890"/>
                  </a:cubicBezTo>
                  <a:cubicBezTo>
                    <a:pt x="1884" y="4890"/>
                    <a:pt x="1872" y="4901"/>
                    <a:pt x="1861" y="4901"/>
                  </a:cubicBezTo>
                  <a:cubicBezTo>
                    <a:pt x="1978" y="4831"/>
                    <a:pt x="2095" y="4737"/>
                    <a:pt x="2212" y="4656"/>
                  </a:cubicBezTo>
                  <a:close/>
                  <a:moveTo>
                    <a:pt x="2738" y="3837"/>
                  </a:moveTo>
                  <a:cubicBezTo>
                    <a:pt x="2843" y="3837"/>
                    <a:pt x="2948" y="3837"/>
                    <a:pt x="3042" y="3872"/>
                  </a:cubicBezTo>
                  <a:cubicBezTo>
                    <a:pt x="3054" y="3884"/>
                    <a:pt x="3065" y="3884"/>
                    <a:pt x="3088" y="3895"/>
                  </a:cubicBezTo>
                  <a:cubicBezTo>
                    <a:pt x="2913" y="4024"/>
                    <a:pt x="2761" y="4152"/>
                    <a:pt x="2597" y="4293"/>
                  </a:cubicBezTo>
                  <a:cubicBezTo>
                    <a:pt x="2680" y="4211"/>
                    <a:pt x="2750" y="4118"/>
                    <a:pt x="2820" y="4035"/>
                  </a:cubicBezTo>
                  <a:cubicBezTo>
                    <a:pt x="2855" y="4012"/>
                    <a:pt x="2890" y="3977"/>
                    <a:pt x="2890" y="3931"/>
                  </a:cubicBezTo>
                  <a:cubicBezTo>
                    <a:pt x="2897" y="3908"/>
                    <a:pt x="2886" y="3895"/>
                    <a:pt x="2870" y="3895"/>
                  </a:cubicBezTo>
                  <a:cubicBezTo>
                    <a:pt x="2861" y="3895"/>
                    <a:pt x="2852" y="3899"/>
                    <a:pt x="2843" y="3907"/>
                  </a:cubicBezTo>
                  <a:cubicBezTo>
                    <a:pt x="2691" y="4094"/>
                    <a:pt x="2539" y="4281"/>
                    <a:pt x="2352" y="4445"/>
                  </a:cubicBezTo>
                  <a:cubicBezTo>
                    <a:pt x="2176" y="4620"/>
                    <a:pt x="1978" y="4761"/>
                    <a:pt x="1767" y="4890"/>
                  </a:cubicBezTo>
                  <a:cubicBezTo>
                    <a:pt x="1755" y="4901"/>
                    <a:pt x="1755" y="4913"/>
                    <a:pt x="1755" y="4937"/>
                  </a:cubicBezTo>
                  <a:cubicBezTo>
                    <a:pt x="1770" y="4959"/>
                    <a:pt x="1794" y="4967"/>
                    <a:pt x="1819" y="4967"/>
                  </a:cubicBezTo>
                  <a:cubicBezTo>
                    <a:pt x="1833" y="4967"/>
                    <a:pt x="1848" y="4964"/>
                    <a:pt x="1861" y="4960"/>
                  </a:cubicBezTo>
                  <a:lnTo>
                    <a:pt x="1861" y="4960"/>
                  </a:lnTo>
                  <a:cubicBezTo>
                    <a:pt x="1825" y="4983"/>
                    <a:pt x="1791" y="5007"/>
                    <a:pt x="1767" y="5018"/>
                  </a:cubicBezTo>
                  <a:cubicBezTo>
                    <a:pt x="1720" y="4866"/>
                    <a:pt x="1685" y="4703"/>
                    <a:pt x="1650" y="4539"/>
                  </a:cubicBezTo>
                  <a:cubicBezTo>
                    <a:pt x="1697" y="4503"/>
                    <a:pt x="1732" y="4469"/>
                    <a:pt x="1778" y="4422"/>
                  </a:cubicBezTo>
                  <a:cubicBezTo>
                    <a:pt x="1787" y="4413"/>
                    <a:pt x="1778" y="4405"/>
                    <a:pt x="1772" y="4405"/>
                  </a:cubicBezTo>
                  <a:cubicBezTo>
                    <a:pt x="1769" y="4405"/>
                    <a:pt x="1767" y="4406"/>
                    <a:pt x="1767" y="4410"/>
                  </a:cubicBezTo>
                  <a:cubicBezTo>
                    <a:pt x="1720" y="4445"/>
                    <a:pt x="1685" y="4480"/>
                    <a:pt x="1650" y="4503"/>
                  </a:cubicBezTo>
                  <a:cubicBezTo>
                    <a:pt x="1627" y="4339"/>
                    <a:pt x="1603" y="4176"/>
                    <a:pt x="1591" y="4012"/>
                  </a:cubicBezTo>
                  <a:lnTo>
                    <a:pt x="1591" y="3977"/>
                  </a:lnTo>
                  <a:cubicBezTo>
                    <a:pt x="1649" y="3986"/>
                    <a:pt x="1708" y="3989"/>
                    <a:pt x="1768" y="3989"/>
                  </a:cubicBezTo>
                  <a:cubicBezTo>
                    <a:pt x="1877" y="3989"/>
                    <a:pt x="1989" y="3976"/>
                    <a:pt x="2095" y="3954"/>
                  </a:cubicBezTo>
                  <a:cubicBezTo>
                    <a:pt x="2141" y="3942"/>
                    <a:pt x="2188" y="3942"/>
                    <a:pt x="2223" y="3931"/>
                  </a:cubicBezTo>
                  <a:lnTo>
                    <a:pt x="2223" y="3931"/>
                  </a:lnTo>
                  <a:cubicBezTo>
                    <a:pt x="2129" y="3989"/>
                    <a:pt x="2036" y="4048"/>
                    <a:pt x="1954" y="4094"/>
                  </a:cubicBezTo>
                  <a:cubicBezTo>
                    <a:pt x="1935" y="4103"/>
                    <a:pt x="1939" y="4121"/>
                    <a:pt x="1954" y="4121"/>
                  </a:cubicBezTo>
                  <a:cubicBezTo>
                    <a:pt x="1957" y="4121"/>
                    <a:pt x="1961" y="4120"/>
                    <a:pt x="1966" y="4118"/>
                  </a:cubicBezTo>
                  <a:cubicBezTo>
                    <a:pt x="2059" y="4071"/>
                    <a:pt x="2153" y="4012"/>
                    <a:pt x="2246" y="3942"/>
                  </a:cubicBezTo>
                  <a:cubicBezTo>
                    <a:pt x="2258" y="3931"/>
                    <a:pt x="2282" y="3918"/>
                    <a:pt x="2293" y="3907"/>
                  </a:cubicBezTo>
                  <a:cubicBezTo>
                    <a:pt x="2446" y="3884"/>
                    <a:pt x="2597" y="3848"/>
                    <a:pt x="2738" y="3837"/>
                  </a:cubicBezTo>
                  <a:close/>
                  <a:moveTo>
                    <a:pt x="3218" y="4048"/>
                  </a:moveTo>
                  <a:cubicBezTo>
                    <a:pt x="3229" y="4293"/>
                    <a:pt x="2995" y="4480"/>
                    <a:pt x="2808" y="4597"/>
                  </a:cubicBezTo>
                  <a:cubicBezTo>
                    <a:pt x="2586" y="4749"/>
                    <a:pt x="2340" y="4843"/>
                    <a:pt x="2095" y="4948"/>
                  </a:cubicBezTo>
                  <a:lnTo>
                    <a:pt x="1884" y="5053"/>
                  </a:lnTo>
                  <a:cubicBezTo>
                    <a:pt x="1931" y="4995"/>
                    <a:pt x="1989" y="4948"/>
                    <a:pt x="2048" y="4890"/>
                  </a:cubicBezTo>
                  <a:lnTo>
                    <a:pt x="2059" y="4878"/>
                  </a:lnTo>
                  <a:cubicBezTo>
                    <a:pt x="2176" y="4820"/>
                    <a:pt x="2305" y="4749"/>
                    <a:pt x="2410" y="4667"/>
                  </a:cubicBezTo>
                  <a:cubicBezTo>
                    <a:pt x="2633" y="4515"/>
                    <a:pt x="2843" y="4339"/>
                    <a:pt x="3030" y="4152"/>
                  </a:cubicBezTo>
                  <a:cubicBezTo>
                    <a:pt x="3088" y="4106"/>
                    <a:pt x="3147" y="4071"/>
                    <a:pt x="3218" y="4048"/>
                  </a:cubicBezTo>
                  <a:close/>
                  <a:moveTo>
                    <a:pt x="1872" y="4995"/>
                  </a:moveTo>
                  <a:lnTo>
                    <a:pt x="1872" y="4995"/>
                  </a:lnTo>
                  <a:cubicBezTo>
                    <a:pt x="1837" y="5018"/>
                    <a:pt x="1814" y="5053"/>
                    <a:pt x="1778" y="5077"/>
                  </a:cubicBezTo>
                  <a:cubicBezTo>
                    <a:pt x="1778" y="5065"/>
                    <a:pt x="1767" y="5053"/>
                    <a:pt x="1767" y="5053"/>
                  </a:cubicBezTo>
                  <a:cubicBezTo>
                    <a:pt x="1802" y="5030"/>
                    <a:pt x="1837" y="5007"/>
                    <a:pt x="1872" y="4995"/>
                  </a:cubicBezTo>
                  <a:close/>
                  <a:moveTo>
                    <a:pt x="3673" y="4573"/>
                  </a:moveTo>
                  <a:cubicBezTo>
                    <a:pt x="3673" y="4573"/>
                    <a:pt x="3673" y="4586"/>
                    <a:pt x="3685" y="4586"/>
                  </a:cubicBezTo>
                  <a:cubicBezTo>
                    <a:pt x="3533" y="4773"/>
                    <a:pt x="3335" y="4901"/>
                    <a:pt x="3135" y="5030"/>
                  </a:cubicBezTo>
                  <a:cubicBezTo>
                    <a:pt x="3077" y="5065"/>
                    <a:pt x="3007" y="5100"/>
                    <a:pt x="2948" y="5135"/>
                  </a:cubicBezTo>
                  <a:cubicBezTo>
                    <a:pt x="3088" y="5018"/>
                    <a:pt x="3241" y="4901"/>
                    <a:pt x="3381" y="4784"/>
                  </a:cubicBezTo>
                  <a:cubicBezTo>
                    <a:pt x="3416" y="4749"/>
                    <a:pt x="3463" y="4726"/>
                    <a:pt x="3498" y="4690"/>
                  </a:cubicBezTo>
                  <a:cubicBezTo>
                    <a:pt x="3522" y="4679"/>
                    <a:pt x="3545" y="4656"/>
                    <a:pt x="3556" y="4644"/>
                  </a:cubicBezTo>
                  <a:cubicBezTo>
                    <a:pt x="3569" y="4644"/>
                    <a:pt x="3569" y="4644"/>
                    <a:pt x="3569" y="4632"/>
                  </a:cubicBezTo>
                  <a:cubicBezTo>
                    <a:pt x="3592" y="4609"/>
                    <a:pt x="3627" y="4573"/>
                    <a:pt x="3673" y="4573"/>
                  </a:cubicBezTo>
                  <a:close/>
                  <a:moveTo>
                    <a:pt x="3744" y="4690"/>
                  </a:moveTo>
                  <a:cubicBezTo>
                    <a:pt x="3756" y="4726"/>
                    <a:pt x="3779" y="4773"/>
                    <a:pt x="3802" y="4807"/>
                  </a:cubicBezTo>
                  <a:cubicBezTo>
                    <a:pt x="3802" y="4831"/>
                    <a:pt x="3790" y="4843"/>
                    <a:pt x="3790" y="4854"/>
                  </a:cubicBezTo>
                  <a:cubicBezTo>
                    <a:pt x="3744" y="4948"/>
                    <a:pt x="3673" y="5030"/>
                    <a:pt x="3592" y="5100"/>
                  </a:cubicBezTo>
                  <a:cubicBezTo>
                    <a:pt x="3393" y="5264"/>
                    <a:pt x="3147" y="5358"/>
                    <a:pt x="2913" y="5439"/>
                  </a:cubicBezTo>
                  <a:lnTo>
                    <a:pt x="2703" y="5509"/>
                  </a:lnTo>
                  <a:cubicBezTo>
                    <a:pt x="2808" y="5428"/>
                    <a:pt x="2901" y="5334"/>
                    <a:pt x="3007" y="5252"/>
                  </a:cubicBezTo>
                  <a:cubicBezTo>
                    <a:pt x="3112" y="5158"/>
                    <a:pt x="3218" y="5077"/>
                    <a:pt x="3322" y="4983"/>
                  </a:cubicBezTo>
                  <a:cubicBezTo>
                    <a:pt x="3428" y="4901"/>
                    <a:pt x="3533" y="4807"/>
                    <a:pt x="3650" y="4737"/>
                  </a:cubicBezTo>
                  <a:cubicBezTo>
                    <a:pt x="3673" y="4726"/>
                    <a:pt x="3709" y="4703"/>
                    <a:pt x="3744" y="4690"/>
                  </a:cubicBezTo>
                  <a:close/>
                  <a:moveTo>
                    <a:pt x="3194" y="5053"/>
                  </a:moveTo>
                  <a:lnTo>
                    <a:pt x="3135" y="5111"/>
                  </a:lnTo>
                  <a:cubicBezTo>
                    <a:pt x="2960" y="5252"/>
                    <a:pt x="2797" y="5392"/>
                    <a:pt x="2633" y="5533"/>
                  </a:cubicBezTo>
                  <a:cubicBezTo>
                    <a:pt x="2527" y="5568"/>
                    <a:pt x="2422" y="5603"/>
                    <a:pt x="2316" y="5650"/>
                  </a:cubicBezTo>
                  <a:cubicBezTo>
                    <a:pt x="2422" y="5568"/>
                    <a:pt x="2527" y="5486"/>
                    <a:pt x="2633" y="5392"/>
                  </a:cubicBezTo>
                  <a:cubicBezTo>
                    <a:pt x="2820" y="5287"/>
                    <a:pt x="3007" y="5170"/>
                    <a:pt x="3182" y="5065"/>
                  </a:cubicBezTo>
                  <a:lnTo>
                    <a:pt x="3194" y="5053"/>
                  </a:lnTo>
                  <a:close/>
                  <a:moveTo>
                    <a:pt x="2492" y="0"/>
                  </a:moveTo>
                  <a:lnTo>
                    <a:pt x="2469" y="12"/>
                  </a:lnTo>
                  <a:cubicBezTo>
                    <a:pt x="2527" y="94"/>
                    <a:pt x="2574" y="175"/>
                    <a:pt x="2609" y="258"/>
                  </a:cubicBezTo>
                  <a:cubicBezTo>
                    <a:pt x="2656" y="351"/>
                    <a:pt x="2691" y="445"/>
                    <a:pt x="2726" y="550"/>
                  </a:cubicBezTo>
                  <a:cubicBezTo>
                    <a:pt x="2738" y="596"/>
                    <a:pt x="2750" y="655"/>
                    <a:pt x="2761" y="702"/>
                  </a:cubicBezTo>
                  <a:cubicBezTo>
                    <a:pt x="2773" y="749"/>
                    <a:pt x="2773" y="796"/>
                    <a:pt x="2784" y="843"/>
                  </a:cubicBezTo>
                  <a:cubicBezTo>
                    <a:pt x="2714" y="819"/>
                    <a:pt x="2633" y="796"/>
                    <a:pt x="2550" y="796"/>
                  </a:cubicBezTo>
                  <a:cubicBezTo>
                    <a:pt x="2539" y="796"/>
                    <a:pt x="2516" y="796"/>
                    <a:pt x="2492" y="784"/>
                  </a:cubicBezTo>
                  <a:cubicBezTo>
                    <a:pt x="2504" y="749"/>
                    <a:pt x="2504" y="702"/>
                    <a:pt x="2516" y="667"/>
                  </a:cubicBezTo>
                  <a:cubicBezTo>
                    <a:pt x="2527" y="632"/>
                    <a:pt x="2527" y="585"/>
                    <a:pt x="2539" y="550"/>
                  </a:cubicBezTo>
                  <a:cubicBezTo>
                    <a:pt x="2550" y="515"/>
                    <a:pt x="2563" y="492"/>
                    <a:pt x="2597" y="468"/>
                  </a:cubicBezTo>
                  <a:cubicBezTo>
                    <a:pt x="2609" y="456"/>
                    <a:pt x="2597" y="433"/>
                    <a:pt x="2574" y="433"/>
                  </a:cubicBezTo>
                  <a:cubicBezTo>
                    <a:pt x="2516" y="445"/>
                    <a:pt x="2492" y="526"/>
                    <a:pt x="2492" y="585"/>
                  </a:cubicBezTo>
                  <a:cubicBezTo>
                    <a:pt x="2480" y="655"/>
                    <a:pt x="2469" y="713"/>
                    <a:pt x="2457" y="784"/>
                  </a:cubicBezTo>
                  <a:cubicBezTo>
                    <a:pt x="2433" y="550"/>
                    <a:pt x="2340" y="328"/>
                    <a:pt x="2199" y="152"/>
                  </a:cubicBezTo>
                  <a:cubicBezTo>
                    <a:pt x="2194" y="146"/>
                    <a:pt x="2188" y="144"/>
                    <a:pt x="2182" y="144"/>
                  </a:cubicBezTo>
                  <a:cubicBezTo>
                    <a:pt x="2176" y="144"/>
                    <a:pt x="2170" y="146"/>
                    <a:pt x="2165" y="152"/>
                  </a:cubicBezTo>
                  <a:cubicBezTo>
                    <a:pt x="2165" y="175"/>
                    <a:pt x="2165" y="199"/>
                    <a:pt x="2153" y="222"/>
                  </a:cubicBezTo>
                  <a:cubicBezTo>
                    <a:pt x="2141" y="175"/>
                    <a:pt x="2118" y="141"/>
                    <a:pt x="2106" y="105"/>
                  </a:cubicBezTo>
                  <a:lnTo>
                    <a:pt x="2071" y="105"/>
                  </a:lnTo>
                  <a:cubicBezTo>
                    <a:pt x="2095" y="164"/>
                    <a:pt x="2129" y="222"/>
                    <a:pt x="2153" y="281"/>
                  </a:cubicBezTo>
                  <a:cubicBezTo>
                    <a:pt x="2129" y="456"/>
                    <a:pt x="2153" y="643"/>
                    <a:pt x="2223" y="807"/>
                  </a:cubicBezTo>
                  <a:cubicBezTo>
                    <a:pt x="2176" y="807"/>
                    <a:pt x="2118" y="819"/>
                    <a:pt x="2071" y="830"/>
                  </a:cubicBezTo>
                  <a:cubicBezTo>
                    <a:pt x="1989" y="596"/>
                    <a:pt x="1978" y="351"/>
                    <a:pt x="2025" y="117"/>
                  </a:cubicBezTo>
                  <a:lnTo>
                    <a:pt x="2025" y="117"/>
                  </a:lnTo>
                  <a:lnTo>
                    <a:pt x="1989" y="129"/>
                  </a:lnTo>
                  <a:cubicBezTo>
                    <a:pt x="1942" y="362"/>
                    <a:pt x="1966" y="609"/>
                    <a:pt x="2048" y="843"/>
                  </a:cubicBezTo>
                  <a:lnTo>
                    <a:pt x="2025" y="843"/>
                  </a:lnTo>
                  <a:cubicBezTo>
                    <a:pt x="2012" y="830"/>
                    <a:pt x="2012" y="819"/>
                    <a:pt x="2012" y="807"/>
                  </a:cubicBezTo>
                  <a:cubicBezTo>
                    <a:pt x="2008" y="792"/>
                    <a:pt x="1999" y="786"/>
                    <a:pt x="1990" y="786"/>
                  </a:cubicBezTo>
                  <a:cubicBezTo>
                    <a:pt x="1978" y="786"/>
                    <a:pt x="1966" y="798"/>
                    <a:pt x="1966" y="819"/>
                  </a:cubicBezTo>
                  <a:cubicBezTo>
                    <a:pt x="1966" y="830"/>
                    <a:pt x="1966" y="843"/>
                    <a:pt x="1978" y="854"/>
                  </a:cubicBezTo>
                  <a:cubicBezTo>
                    <a:pt x="1895" y="877"/>
                    <a:pt x="1825" y="913"/>
                    <a:pt x="1744" y="947"/>
                  </a:cubicBezTo>
                  <a:cubicBezTo>
                    <a:pt x="1732" y="679"/>
                    <a:pt x="1755" y="421"/>
                    <a:pt x="1825" y="175"/>
                  </a:cubicBezTo>
                  <a:lnTo>
                    <a:pt x="1802" y="175"/>
                  </a:lnTo>
                  <a:lnTo>
                    <a:pt x="1767" y="316"/>
                  </a:lnTo>
                  <a:cubicBezTo>
                    <a:pt x="1732" y="526"/>
                    <a:pt x="1720" y="737"/>
                    <a:pt x="1732" y="947"/>
                  </a:cubicBezTo>
                  <a:lnTo>
                    <a:pt x="1521" y="1053"/>
                  </a:lnTo>
                  <a:cubicBezTo>
                    <a:pt x="1346" y="1134"/>
                    <a:pt x="1182" y="1240"/>
                    <a:pt x="1019" y="1345"/>
                  </a:cubicBezTo>
                  <a:cubicBezTo>
                    <a:pt x="972" y="1368"/>
                    <a:pt x="925" y="1392"/>
                    <a:pt x="889" y="1427"/>
                  </a:cubicBezTo>
                  <a:cubicBezTo>
                    <a:pt x="889" y="1381"/>
                    <a:pt x="889" y="1334"/>
                    <a:pt x="878" y="1287"/>
                  </a:cubicBezTo>
                  <a:lnTo>
                    <a:pt x="878" y="1205"/>
                  </a:lnTo>
                  <a:lnTo>
                    <a:pt x="878" y="1111"/>
                  </a:lnTo>
                  <a:cubicBezTo>
                    <a:pt x="878" y="1095"/>
                    <a:pt x="869" y="1089"/>
                    <a:pt x="858" y="1089"/>
                  </a:cubicBezTo>
                  <a:cubicBezTo>
                    <a:pt x="845" y="1089"/>
                    <a:pt x="831" y="1098"/>
                    <a:pt x="831" y="1111"/>
                  </a:cubicBezTo>
                  <a:cubicBezTo>
                    <a:pt x="831" y="1147"/>
                    <a:pt x="831" y="1181"/>
                    <a:pt x="843" y="1205"/>
                  </a:cubicBezTo>
                  <a:lnTo>
                    <a:pt x="843" y="1298"/>
                  </a:lnTo>
                  <a:cubicBezTo>
                    <a:pt x="843" y="1345"/>
                    <a:pt x="855" y="1404"/>
                    <a:pt x="855" y="1451"/>
                  </a:cubicBezTo>
                  <a:cubicBezTo>
                    <a:pt x="819" y="1462"/>
                    <a:pt x="796" y="1485"/>
                    <a:pt x="772" y="1498"/>
                  </a:cubicBezTo>
                  <a:cubicBezTo>
                    <a:pt x="761" y="1439"/>
                    <a:pt x="749" y="1392"/>
                    <a:pt x="738" y="1334"/>
                  </a:cubicBezTo>
                  <a:cubicBezTo>
                    <a:pt x="733" y="1319"/>
                    <a:pt x="722" y="1312"/>
                    <a:pt x="710" y="1312"/>
                  </a:cubicBezTo>
                  <a:cubicBezTo>
                    <a:pt x="695" y="1312"/>
                    <a:pt x="679" y="1325"/>
                    <a:pt x="679" y="1345"/>
                  </a:cubicBezTo>
                  <a:cubicBezTo>
                    <a:pt x="691" y="1404"/>
                    <a:pt x="702" y="1474"/>
                    <a:pt x="726" y="1532"/>
                  </a:cubicBezTo>
                  <a:cubicBezTo>
                    <a:pt x="691" y="1556"/>
                    <a:pt x="655" y="1579"/>
                    <a:pt x="632" y="1602"/>
                  </a:cubicBezTo>
                  <a:cubicBezTo>
                    <a:pt x="609" y="1568"/>
                    <a:pt x="585" y="1521"/>
                    <a:pt x="562" y="1485"/>
                  </a:cubicBezTo>
                  <a:cubicBezTo>
                    <a:pt x="562" y="1451"/>
                    <a:pt x="551" y="1439"/>
                    <a:pt x="539" y="1415"/>
                  </a:cubicBezTo>
                  <a:cubicBezTo>
                    <a:pt x="534" y="1413"/>
                    <a:pt x="530" y="1412"/>
                    <a:pt x="526" y="1412"/>
                  </a:cubicBezTo>
                  <a:cubicBezTo>
                    <a:pt x="508" y="1412"/>
                    <a:pt x="494" y="1429"/>
                    <a:pt x="504" y="1439"/>
                  </a:cubicBezTo>
                  <a:lnTo>
                    <a:pt x="609" y="1615"/>
                  </a:lnTo>
                  <a:cubicBezTo>
                    <a:pt x="597" y="1626"/>
                    <a:pt x="574" y="1638"/>
                    <a:pt x="562" y="1649"/>
                  </a:cubicBezTo>
                  <a:cubicBezTo>
                    <a:pt x="562" y="1661"/>
                    <a:pt x="551" y="1661"/>
                    <a:pt x="551" y="1661"/>
                  </a:cubicBezTo>
                  <a:cubicBezTo>
                    <a:pt x="504" y="1462"/>
                    <a:pt x="422" y="1264"/>
                    <a:pt x="270" y="1123"/>
                  </a:cubicBezTo>
                  <a:cubicBezTo>
                    <a:pt x="223" y="1076"/>
                    <a:pt x="176" y="1030"/>
                    <a:pt x="117" y="1006"/>
                  </a:cubicBezTo>
                  <a:cubicBezTo>
                    <a:pt x="110" y="1005"/>
                    <a:pt x="102" y="1004"/>
                    <a:pt x="95" y="1004"/>
                  </a:cubicBezTo>
                  <a:cubicBezTo>
                    <a:pt x="50" y="1004"/>
                    <a:pt x="22" y="1036"/>
                    <a:pt x="13" y="1076"/>
                  </a:cubicBezTo>
                  <a:cubicBezTo>
                    <a:pt x="0" y="1147"/>
                    <a:pt x="24" y="1217"/>
                    <a:pt x="24" y="1287"/>
                  </a:cubicBezTo>
                  <a:cubicBezTo>
                    <a:pt x="47" y="1368"/>
                    <a:pt x="59" y="1451"/>
                    <a:pt x="83" y="1532"/>
                  </a:cubicBezTo>
                  <a:cubicBezTo>
                    <a:pt x="130" y="1708"/>
                    <a:pt x="200" y="1883"/>
                    <a:pt x="293" y="2047"/>
                  </a:cubicBezTo>
                  <a:cubicBezTo>
                    <a:pt x="247" y="2187"/>
                    <a:pt x="234" y="2351"/>
                    <a:pt x="247" y="2504"/>
                  </a:cubicBezTo>
                  <a:cubicBezTo>
                    <a:pt x="247" y="2585"/>
                    <a:pt x="258" y="2655"/>
                    <a:pt x="270" y="2737"/>
                  </a:cubicBezTo>
                  <a:cubicBezTo>
                    <a:pt x="270" y="2751"/>
                    <a:pt x="282" y="2757"/>
                    <a:pt x="294" y="2757"/>
                  </a:cubicBezTo>
                  <a:cubicBezTo>
                    <a:pt x="303" y="2757"/>
                    <a:pt x="312" y="2754"/>
                    <a:pt x="317" y="2749"/>
                  </a:cubicBezTo>
                  <a:lnTo>
                    <a:pt x="317" y="2784"/>
                  </a:lnTo>
                  <a:cubicBezTo>
                    <a:pt x="305" y="2795"/>
                    <a:pt x="293" y="2795"/>
                    <a:pt x="270" y="2808"/>
                  </a:cubicBezTo>
                  <a:cubicBezTo>
                    <a:pt x="188" y="2819"/>
                    <a:pt x="117" y="2842"/>
                    <a:pt x="36" y="2866"/>
                  </a:cubicBezTo>
                  <a:cubicBezTo>
                    <a:pt x="0" y="2866"/>
                    <a:pt x="13" y="2912"/>
                    <a:pt x="47" y="2912"/>
                  </a:cubicBezTo>
                  <a:cubicBezTo>
                    <a:pt x="130" y="2889"/>
                    <a:pt x="200" y="2866"/>
                    <a:pt x="281" y="2854"/>
                  </a:cubicBezTo>
                  <a:cubicBezTo>
                    <a:pt x="305" y="2842"/>
                    <a:pt x="317" y="2842"/>
                    <a:pt x="328" y="2842"/>
                  </a:cubicBezTo>
                  <a:cubicBezTo>
                    <a:pt x="351" y="2936"/>
                    <a:pt x="387" y="3042"/>
                    <a:pt x="422" y="3146"/>
                  </a:cubicBezTo>
                  <a:cubicBezTo>
                    <a:pt x="305" y="3170"/>
                    <a:pt x="188" y="3205"/>
                    <a:pt x="71" y="3240"/>
                  </a:cubicBezTo>
                  <a:cubicBezTo>
                    <a:pt x="47" y="3240"/>
                    <a:pt x="59" y="3263"/>
                    <a:pt x="71" y="3263"/>
                  </a:cubicBezTo>
                  <a:cubicBezTo>
                    <a:pt x="200" y="3229"/>
                    <a:pt x="317" y="3205"/>
                    <a:pt x="434" y="3170"/>
                  </a:cubicBezTo>
                  <a:cubicBezTo>
                    <a:pt x="468" y="3252"/>
                    <a:pt x="515" y="3334"/>
                    <a:pt x="562" y="3404"/>
                  </a:cubicBezTo>
                  <a:cubicBezTo>
                    <a:pt x="574" y="3427"/>
                    <a:pt x="597" y="3451"/>
                    <a:pt x="609" y="3474"/>
                  </a:cubicBezTo>
                  <a:cubicBezTo>
                    <a:pt x="585" y="3497"/>
                    <a:pt x="551" y="3521"/>
                    <a:pt x="527" y="3544"/>
                  </a:cubicBezTo>
                  <a:cubicBezTo>
                    <a:pt x="480" y="3580"/>
                    <a:pt x="434" y="3626"/>
                    <a:pt x="387" y="3661"/>
                  </a:cubicBezTo>
                  <a:cubicBezTo>
                    <a:pt x="364" y="3684"/>
                    <a:pt x="340" y="3697"/>
                    <a:pt x="317" y="3720"/>
                  </a:cubicBezTo>
                  <a:cubicBezTo>
                    <a:pt x="293" y="3743"/>
                    <a:pt x="270" y="3755"/>
                    <a:pt x="258" y="3778"/>
                  </a:cubicBezTo>
                  <a:cubicBezTo>
                    <a:pt x="249" y="3788"/>
                    <a:pt x="254" y="3805"/>
                    <a:pt x="263" y="3805"/>
                  </a:cubicBezTo>
                  <a:cubicBezTo>
                    <a:pt x="265" y="3805"/>
                    <a:pt x="268" y="3804"/>
                    <a:pt x="270" y="3801"/>
                  </a:cubicBezTo>
                  <a:cubicBezTo>
                    <a:pt x="293" y="3790"/>
                    <a:pt x="317" y="3778"/>
                    <a:pt x="340" y="3755"/>
                  </a:cubicBezTo>
                  <a:cubicBezTo>
                    <a:pt x="351" y="3731"/>
                    <a:pt x="375" y="3720"/>
                    <a:pt x="398" y="3697"/>
                  </a:cubicBezTo>
                  <a:cubicBezTo>
                    <a:pt x="445" y="3661"/>
                    <a:pt x="492" y="3614"/>
                    <a:pt x="527" y="3580"/>
                  </a:cubicBezTo>
                  <a:cubicBezTo>
                    <a:pt x="562" y="3556"/>
                    <a:pt x="597" y="3521"/>
                    <a:pt x="632" y="3497"/>
                  </a:cubicBezTo>
                  <a:cubicBezTo>
                    <a:pt x="702" y="3580"/>
                    <a:pt x="796" y="3650"/>
                    <a:pt x="889" y="3697"/>
                  </a:cubicBezTo>
                  <a:cubicBezTo>
                    <a:pt x="1030" y="3767"/>
                    <a:pt x="1182" y="3790"/>
                    <a:pt x="1334" y="3801"/>
                  </a:cubicBezTo>
                  <a:lnTo>
                    <a:pt x="1568" y="3801"/>
                  </a:lnTo>
                  <a:lnTo>
                    <a:pt x="1568" y="3895"/>
                  </a:lnTo>
                  <a:cubicBezTo>
                    <a:pt x="1544" y="3895"/>
                    <a:pt x="1510" y="3884"/>
                    <a:pt x="1486" y="3872"/>
                  </a:cubicBezTo>
                  <a:cubicBezTo>
                    <a:pt x="1483" y="3871"/>
                    <a:pt x="1480" y="3870"/>
                    <a:pt x="1478" y="3870"/>
                  </a:cubicBezTo>
                  <a:cubicBezTo>
                    <a:pt x="1447" y="3870"/>
                    <a:pt x="1432" y="3920"/>
                    <a:pt x="1474" y="3942"/>
                  </a:cubicBezTo>
                  <a:cubicBezTo>
                    <a:pt x="1498" y="3954"/>
                    <a:pt x="1533" y="3965"/>
                    <a:pt x="1568" y="3965"/>
                  </a:cubicBezTo>
                  <a:cubicBezTo>
                    <a:pt x="1580" y="4152"/>
                    <a:pt x="1591" y="4339"/>
                    <a:pt x="1627" y="4527"/>
                  </a:cubicBezTo>
                  <a:cubicBezTo>
                    <a:pt x="1474" y="4656"/>
                    <a:pt x="1334" y="4784"/>
                    <a:pt x="1206" y="4937"/>
                  </a:cubicBezTo>
                  <a:cubicBezTo>
                    <a:pt x="1170" y="4971"/>
                    <a:pt x="1136" y="5007"/>
                    <a:pt x="1100" y="5053"/>
                  </a:cubicBezTo>
                  <a:lnTo>
                    <a:pt x="1089" y="5053"/>
                  </a:lnTo>
                  <a:cubicBezTo>
                    <a:pt x="1065" y="5053"/>
                    <a:pt x="1030" y="5065"/>
                    <a:pt x="995" y="5065"/>
                  </a:cubicBezTo>
                  <a:cubicBezTo>
                    <a:pt x="960" y="5077"/>
                    <a:pt x="925" y="5077"/>
                    <a:pt x="878" y="5088"/>
                  </a:cubicBezTo>
                  <a:cubicBezTo>
                    <a:pt x="808" y="5111"/>
                    <a:pt x="726" y="5135"/>
                    <a:pt x="655" y="5170"/>
                  </a:cubicBezTo>
                  <a:cubicBezTo>
                    <a:pt x="636" y="5180"/>
                    <a:pt x="648" y="5197"/>
                    <a:pt x="660" y="5197"/>
                  </a:cubicBezTo>
                  <a:cubicBezTo>
                    <a:pt x="663" y="5197"/>
                    <a:pt x="665" y="5196"/>
                    <a:pt x="668" y="5194"/>
                  </a:cubicBezTo>
                  <a:cubicBezTo>
                    <a:pt x="738" y="5170"/>
                    <a:pt x="819" y="5147"/>
                    <a:pt x="889" y="5124"/>
                  </a:cubicBezTo>
                  <a:cubicBezTo>
                    <a:pt x="925" y="5124"/>
                    <a:pt x="960" y="5111"/>
                    <a:pt x="995" y="5111"/>
                  </a:cubicBezTo>
                  <a:cubicBezTo>
                    <a:pt x="1019" y="5111"/>
                    <a:pt x="1042" y="5111"/>
                    <a:pt x="1053" y="5100"/>
                  </a:cubicBezTo>
                  <a:lnTo>
                    <a:pt x="1053" y="5100"/>
                  </a:lnTo>
                  <a:cubicBezTo>
                    <a:pt x="1030" y="5147"/>
                    <a:pt x="995" y="5182"/>
                    <a:pt x="972" y="5217"/>
                  </a:cubicBezTo>
                  <a:cubicBezTo>
                    <a:pt x="925" y="5275"/>
                    <a:pt x="889" y="5334"/>
                    <a:pt x="855" y="5392"/>
                  </a:cubicBezTo>
                  <a:cubicBezTo>
                    <a:pt x="831" y="5416"/>
                    <a:pt x="808" y="5439"/>
                    <a:pt x="796" y="5475"/>
                  </a:cubicBezTo>
                  <a:cubicBezTo>
                    <a:pt x="785" y="5486"/>
                    <a:pt x="761" y="5498"/>
                    <a:pt x="761" y="5509"/>
                  </a:cubicBezTo>
                  <a:cubicBezTo>
                    <a:pt x="749" y="5521"/>
                    <a:pt x="749" y="5533"/>
                    <a:pt x="738" y="5545"/>
                  </a:cubicBezTo>
                  <a:cubicBezTo>
                    <a:pt x="729" y="5562"/>
                    <a:pt x="746" y="5573"/>
                    <a:pt x="760" y="5573"/>
                  </a:cubicBezTo>
                  <a:cubicBezTo>
                    <a:pt x="765" y="5573"/>
                    <a:pt x="769" y="5571"/>
                    <a:pt x="772" y="5568"/>
                  </a:cubicBezTo>
                  <a:cubicBezTo>
                    <a:pt x="796" y="5556"/>
                    <a:pt x="796" y="5556"/>
                    <a:pt x="808" y="5533"/>
                  </a:cubicBezTo>
                  <a:cubicBezTo>
                    <a:pt x="819" y="5521"/>
                    <a:pt x="819" y="5509"/>
                    <a:pt x="831" y="5498"/>
                  </a:cubicBezTo>
                  <a:cubicBezTo>
                    <a:pt x="855" y="5462"/>
                    <a:pt x="866" y="5439"/>
                    <a:pt x="889" y="5416"/>
                  </a:cubicBezTo>
                  <a:cubicBezTo>
                    <a:pt x="925" y="5358"/>
                    <a:pt x="960" y="5311"/>
                    <a:pt x="995" y="5252"/>
                  </a:cubicBezTo>
                  <a:cubicBezTo>
                    <a:pt x="1030" y="5205"/>
                    <a:pt x="1065" y="5158"/>
                    <a:pt x="1100" y="5124"/>
                  </a:cubicBezTo>
                  <a:cubicBezTo>
                    <a:pt x="1159" y="5275"/>
                    <a:pt x="1217" y="5428"/>
                    <a:pt x="1253" y="5592"/>
                  </a:cubicBezTo>
                  <a:cubicBezTo>
                    <a:pt x="1253" y="5592"/>
                    <a:pt x="1264" y="5603"/>
                    <a:pt x="1276" y="5603"/>
                  </a:cubicBezTo>
                  <a:cubicBezTo>
                    <a:pt x="1279" y="5604"/>
                    <a:pt x="1282" y="5604"/>
                    <a:pt x="1285" y="5604"/>
                  </a:cubicBezTo>
                  <a:cubicBezTo>
                    <a:pt x="1314" y="5604"/>
                    <a:pt x="1331" y="5554"/>
                    <a:pt x="1299" y="5533"/>
                  </a:cubicBezTo>
                  <a:lnTo>
                    <a:pt x="1287" y="5533"/>
                  </a:lnTo>
                  <a:cubicBezTo>
                    <a:pt x="1240" y="5392"/>
                    <a:pt x="1194" y="5241"/>
                    <a:pt x="1136" y="5100"/>
                  </a:cubicBezTo>
                  <a:cubicBezTo>
                    <a:pt x="1136" y="5100"/>
                    <a:pt x="1147" y="5100"/>
                    <a:pt x="1147" y="5088"/>
                  </a:cubicBezTo>
                  <a:lnTo>
                    <a:pt x="1147" y="5065"/>
                  </a:lnTo>
                  <a:cubicBezTo>
                    <a:pt x="1182" y="5030"/>
                    <a:pt x="1206" y="4995"/>
                    <a:pt x="1240" y="4948"/>
                  </a:cubicBezTo>
                  <a:lnTo>
                    <a:pt x="1627" y="4562"/>
                  </a:lnTo>
                  <a:cubicBezTo>
                    <a:pt x="1661" y="4726"/>
                    <a:pt x="1697" y="4878"/>
                    <a:pt x="1732" y="5041"/>
                  </a:cubicBezTo>
                  <a:cubicBezTo>
                    <a:pt x="1732" y="5041"/>
                    <a:pt x="1720" y="5041"/>
                    <a:pt x="1720" y="5053"/>
                  </a:cubicBezTo>
                  <a:cubicBezTo>
                    <a:pt x="1702" y="5053"/>
                    <a:pt x="1705" y="5068"/>
                    <a:pt x="1719" y="5068"/>
                  </a:cubicBezTo>
                  <a:cubicBezTo>
                    <a:pt x="1722" y="5068"/>
                    <a:pt x="1727" y="5067"/>
                    <a:pt x="1732" y="5065"/>
                  </a:cubicBezTo>
                  <a:lnTo>
                    <a:pt x="1744" y="5065"/>
                  </a:lnTo>
                  <a:cubicBezTo>
                    <a:pt x="1744" y="5077"/>
                    <a:pt x="1755" y="5088"/>
                    <a:pt x="1755" y="5111"/>
                  </a:cubicBezTo>
                  <a:cubicBezTo>
                    <a:pt x="1732" y="5124"/>
                    <a:pt x="1720" y="5147"/>
                    <a:pt x="1697" y="5170"/>
                  </a:cubicBezTo>
                  <a:cubicBezTo>
                    <a:pt x="1678" y="5179"/>
                    <a:pt x="1697" y="5212"/>
                    <a:pt x="1717" y="5212"/>
                  </a:cubicBezTo>
                  <a:cubicBezTo>
                    <a:pt x="1722" y="5212"/>
                    <a:pt x="1727" y="5210"/>
                    <a:pt x="1732" y="5205"/>
                  </a:cubicBezTo>
                  <a:cubicBezTo>
                    <a:pt x="1744" y="5194"/>
                    <a:pt x="1755" y="5194"/>
                    <a:pt x="1778" y="5182"/>
                  </a:cubicBezTo>
                  <a:cubicBezTo>
                    <a:pt x="1814" y="5322"/>
                    <a:pt x="1872" y="5462"/>
                    <a:pt x="1919" y="5603"/>
                  </a:cubicBezTo>
                  <a:cubicBezTo>
                    <a:pt x="1966" y="5696"/>
                    <a:pt x="2001" y="5790"/>
                    <a:pt x="2048" y="5883"/>
                  </a:cubicBezTo>
                  <a:lnTo>
                    <a:pt x="2095" y="5883"/>
                  </a:lnTo>
                  <a:lnTo>
                    <a:pt x="2025" y="5743"/>
                  </a:lnTo>
                  <a:cubicBezTo>
                    <a:pt x="1942" y="5556"/>
                    <a:pt x="1861" y="5358"/>
                    <a:pt x="1802" y="5158"/>
                  </a:cubicBezTo>
                  <a:cubicBezTo>
                    <a:pt x="2012" y="5030"/>
                    <a:pt x="2258" y="4937"/>
                    <a:pt x="2480" y="4831"/>
                  </a:cubicBezTo>
                  <a:cubicBezTo>
                    <a:pt x="2726" y="4726"/>
                    <a:pt x="2984" y="4586"/>
                    <a:pt x="3147" y="4375"/>
                  </a:cubicBezTo>
                  <a:cubicBezTo>
                    <a:pt x="3229" y="4269"/>
                    <a:pt x="3288" y="4141"/>
                    <a:pt x="3264" y="4001"/>
                  </a:cubicBezTo>
                  <a:lnTo>
                    <a:pt x="3264" y="4001"/>
                  </a:lnTo>
                  <a:cubicBezTo>
                    <a:pt x="3288" y="4024"/>
                    <a:pt x="3311" y="4048"/>
                    <a:pt x="3335" y="4082"/>
                  </a:cubicBezTo>
                  <a:cubicBezTo>
                    <a:pt x="3428" y="4188"/>
                    <a:pt x="3510" y="4305"/>
                    <a:pt x="3580" y="4422"/>
                  </a:cubicBezTo>
                  <a:cubicBezTo>
                    <a:pt x="3603" y="4456"/>
                    <a:pt x="3627" y="4492"/>
                    <a:pt x="3639" y="4527"/>
                  </a:cubicBezTo>
                  <a:cubicBezTo>
                    <a:pt x="3580" y="4550"/>
                    <a:pt x="3522" y="4597"/>
                    <a:pt x="3486" y="4632"/>
                  </a:cubicBezTo>
                  <a:cubicBezTo>
                    <a:pt x="3463" y="4656"/>
                    <a:pt x="3452" y="4667"/>
                    <a:pt x="3428" y="4679"/>
                  </a:cubicBezTo>
                  <a:cubicBezTo>
                    <a:pt x="3077" y="4960"/>
                    <a:pt x="2714" y="5228"/>
                    <a:pt x="2363" y="5498"/>
                  </a:cubicBezTo>
                  <a:cubicBezTo>
                    <a:pt x="2340" y="5509"/>
                    <a:pt x="2352" y="5545"/>
                    <a:pt x="2363" y="5545"/>
                  </a:cubicBezTo>
                  <a:cubicBezTo>
                    <a:pt x="2282" y="5615"/>
                    <a:pt x="2199" y="5685"/>
                    <a:pt x="2106" y="5755"/>
                  </a:cubicBezTo>
                  <a:cubicBezTo>
                    <a:pt x="2086" y="5776"/>
                    <a:pt x="2110" y="5804"/>
                    <a:pt x="2132" y="5804"/>
                  </a:cubicBezTo>
                  <a:cubicBezTo>
                    <a:pt x="2135" y="5804"/>
                    <a:pt x="2138" y="5804"/>
                    <a:pt x="2141" y="5802"/>
                  </a:cubicBezTo>
                  <a:cubicBezTo>
                    <a:pt x="2258" y="5732"/>
                    <a:pt x="2387" y="5673"/>
                    <a:pt x="2527" y="5626"/>
                  </a:cubicBezTo>
                  <a:lnTo>
                    <a:pt x="2527" y="5626"/>
                  </a:lnTo>
                  <a:lnTo>
                    <a:pt x="2352" y="5767"/>
                  </a:lnTo>
                  <a:cubicBezTo>
                    <a:pt x="2333" y="5776"/>
                    <a:pt x="2345" y="5793"/>
                    <a:pt x="2356" y="5793"/>
                  </a:cubicBezTo>
                  <a:cubicBezTo>
                    <a:pt x="2358" y="5793"/>
                    <a:pt x="2361" y="5792"/>
                    <a:pt x="2363" y="5790"/>
                  </a:cubicBezTo>
                  <a:cubicBezTo>
                    <a:pt x="2446" y="5720"/>
                    <a:pt x="2516" y="5662"/>
                    <a:pt x="2597" y="5592"/>
                  </a:cubicBezTo>
                  <a:cubicBezTo>
                    <a:pt x="2703" y="5556"/>
                    <a:pt x="2820" y="5521"/>
                    <a:pt x="2925" y="5486"/>
                  </a:cubicBezTo>
                  <a:cubicBezTo>
                    <a:pt x="3171" y="5404"/>
                    <a:pt x="3428" y="5299"/>
                    <a:pt x="3627" y="5124"/>
                  </a:cubicBezTo>
                  <a:cubicBezTo>
                    <a:pt x="3720" y="5053"/>
                    <a:pt x="3790" y="4971"/>
                    <a:pt x="3826" y="4866"/>
                  </a:cubicBezTo>
                  <a:cubicBezTo>
                    <a:pt x="3860" y="4913"/>
                    <a:pt x="3884" y="4960"/>
                    <a:pt x="3907" y="5018"/>
                  </a:cubicBezTo>
                  <a:cubicBezTo>
                    <a:pt x="3943" y="5088"/>
                    <a:pt x="3977" y="5158"/>
                    <a:pt x="4001" y="5228"/>
                  </a:cubicBezTo>
                  <a:cubicBezTo>
                    <a:pt x="4024" y="5287"/>
                    <a:pt x="3954" y="5334"/>
                    <a:pt x="3919" y="5381"/>
                  </a:cubicBezTo>
                  <a:cubicBezTo>
                    <a:pt x="3907" y="5392"/>
                    <a:pt x="3896" y="5416"/>
                    <a:pt x="3884" y="5428"/>
                  </a:cubicBezTo>
                  <a:lnTo>
                    <a:pt x="3966" y="5404"/>
                  </a:lnTo>
                  <a:cubicBezTo>
                    <a:pt x="4001" y="5369"/>
                    <a:pt x="4048" y="5334"/>
                    <a:pt x="4060" y="5275"/>
                  </a:cubicBezTo>
                  <a:cubicBezTo>
                    <a:pt x="4083" y="5217"/>
                    <a:pt x="4036" y="5147"/>
                    <a:pt x="4013" y="5088"/>
                  </a:cubicBezTo>
                  <a:cubicBezTo>
                    <a:pt x="3966" y="4983"/>
                    <a:pt x="3907" y="4878"/>
                    <a:pt x="3860" y="4784"/>
                  </a:cubicBezTo>
                  <a:cubicBezTo>
                    <a:pt x="3872" y="4718"/>
                    <a:pt x="3873" y="4643"/>
                    <a:pt x="3796" y="4643"/>
                  </a:cubicBezTo>
                  <a:cubicBezTo>
                    <a:pt x="3790" y="4643"/>
                    <a:pt x="3785" y="4643"/>
                    <a:pt x="3779" y="4644"/>
                  </a:cubicBezTo>
                  <a:cubicBezTo>
                    <a:pt x="3767" y="4620"/>
                    <a:pt x="3756" y="4597"/>
                    <a:pt x="3744" y="4586"/>
                  </a:cubicBezTo>
                  <a:cubicBezTo>
                    <a:pt x="3756" y="4573"/>
                    <a:pt x="3756" y="4573"/>
                    <a:pt x="3756" y="4562"/>
                  </a:cubicBezTo>
                  <a:cubicBezTo>
                    <a:pt x="3767" y="4550"/>
                    <a:pt x="3767" y="4539"/>
                    <a:pt x="3756" y="4527"/>
                  </a:cubicBezTo>
                  <a:cubicBezTo>
                    <a:pt x="3732" y="4527"/>
                    <a:pt x="3720" y="4515"/>
                    <a:pt x="3709" y="4515"/>
                  </a:cubicBezTo>
                  <a:cubicBezTo>
                    <a:pt x="3650" y="4433"/>
                    <a:pt x="3603" y="4339"/>
                    <a:pt x="3545" y="4258"/>
                  </a:cubicBezTo>
                  <a:cubicBezTo>
                    <a:pt x="3452" y="4118"/>
                    <a:pt x="3346" y="3977"/>
                    <a:pt x="3218" y="3895"/>
                  </a:cubicBezTo>
                  <a:cubicBezTo>
                    <a:pt x="3218" y="3872"/>
                    <a:pt x="3218" y="3860"/>
                    <a:pt x="3229" y="3837"/>
                  </a:cubicBezTo>
                  <a:cubicBezTo>
                    <a:pt x="3229" y="3827"/>
                    <a:pt x="3206" y="3810"/>
                    <a:pt x="3191" y="3810"/>
                  </a:cubicBezTo>
                  <a:cubicBezTo>
                    <a:pt x="3188" y="3810"/>
                    <a:pt x="3184" y="3811"/>
                    <a:pt x="3182" y="3814"/>
                  </a:cubicBezTo>
                  <a:cubicBezTo>
                    <a:pt x="3171" y="3825"/>
                    <a:pt x="3159" y="3837"/>
                    <a:pt x="3135" y="3848"/>
                  </a:cubicBezTo>
                  <a:cubicBezTo>
                    <a:pt x="3088" y="3825"/>
                    <a:pt x="3042" y="3801"/>
                    <a:pt x="2984" y="3790"/>
                  </a:cubicBezTo>
                  <a:cubicBezTo>
                    <a:pt x="2922" y="3778"/>
                    <a:pt x="2861" y="3773"/>
                    <a:pt x="2799" y="3773"/>
                  </a:cubicBezTo>
                  <a:cubicBezTo>
                    <a:pt x="2684" y="3773"/>
                    <a:pt x="2567" y="3790"/>
                    <a:pt x="2446" y="3814"/>
                  </a:cubicBezTo>
                  <a:cubicBezTo>
                    <a:pt x="2480" y="3801"/>
                    <a:pt x="2504" y="3778"/>
                    <a:pt x="2527" y="3767"/>
                  </a:cubicBezTo>
                  <a:cubicBezTo>
                    <a:pt x="2548" y="3756"/>
                    <a:pt x="2532" y="3718"/>
                    <a:pt x="2512" y="3718"/>
                  </a:cubicBezTo>
                  <a:cubicBezTo>
                    <a:pt x="2509" y="3718"/>
                    <a:pt x="2506" y="3719"/>
                    <a:pt x="2504" y="3720"/>
                  </a:cubicBezTo>
                  <a:cubicBezTo>
                    <a:pt x="2457" y="3743"/>
                    <a:pt x="2422" y="3767"/>
                    <a:pt x="2387" y="3801"/>
                  </a:cubicBezTo>
                  <a:cubicBezTo>
                    <a:pt x="2375" y="3814"/>
                    <a:pt x="2375" y="3814"/>
                    <a:pt x="2375" y="3825"/>
                  </a:cubicBezTo>
                  <a:lnTo>
                    <a:pt x="2363" y="3825"/>
                  </a:lnTo>
                  <a:cubicBezTo>
                    <a:pt x="2178" y="3871"/>
                    <a:pt x="1993" y="3918"/>
                    <a:pt x="1802" y="3918"/>
                  </a:cubicBezTo>
                  <a:cubicBezTo>
                    <a:pt x="1752" y="3918"/>
                    <a:pt x="1701" y="3914"/>
                    <a:pt x="1650" y="3907"/>
                  </a:cubicBezTo>
                  <a:cubicBezTo>
                    <a:pt x="1627" y="3907"/>
                    <a:pt x="1615" y="3907"/>
                    <a:pt x="1591" y="3895"/>
                  </a:cubicBezTo>
                  <a:lnTo>
                    <a:pt x="1591" y="3801"/>
                  </a:lnTo>
                  <a:cubicBezTo>
                    <a:pt x="1674" y="3790"/>
                    <a:pt x="1755" y="3778"/>
                    <a:pt x="1825" y="3767"/>
                  </a:cubicBezTo>
                  <a:cubicBezTo>
                    <a:pt x="2025" y="3743"/>
                    <a:pt x="2212" y="3697"/>
                    <a:pt x="2399" y="3638"/>
                  </a:cubicBezTo>
                  <a:cubicBezTo>
                    <a:pt x="2574" y="3567"/>
                    <a:pt x="2750" y="3497"/>
                    <a:pt x="2913" y="3404"/>
                  </a:cubicBezTo>
                  <a:cubicBezTo>
                    <a:pt x="3054" y="3322"/>
                    <a:pt x="3194" y="3240"/>
                    <a:pt x="3299" y="3123"/>
                  </a:cubicBezTo>
                  <a:cubicBezTo>
                    <a:pt x="3416" y="3006"/>
                    <a:pt x="3498" y="2878"/>
                    <a:pt x="3545" y="2714"/>
                  </a:cubicBezTo>
                  <a:cubicBezTo>
                    <a:pt x="3569" y="2597"/>
                    <a:pt x="3580" y="2468"/>
                    <a:pt x="3569" y="2340"/>
                  </a:cubicBezTo>
                  <a:lnTo>
                    <a:pt x="3569" y="2340"/>
                  </a:lnTo>
                  <a:cubicBezTo>
                    <a:pt x="3639" y="2363"/>
                    <a:pt x="3697" y="2374"/>
                    <a:pt x="3767" y="2387"/>
                  </a:cubicBezTo>
                  <a:cubicBezTo>
                    <a:pt x="3849" y="2398"/>
                    <a:pt x="3943" y="2421"/>
                    <a:pt x="4024" y="2433"/>
                  </a:cubicBezTo>
                  <a:cubicBezTo>
                    <a:pt x="4071" y="2445"/>
                    <a:pt x="4107" y="2457"/>
                    <a:pt x="4153" y="2468"/>
                  </a:cubicBezTo>
                  <a:cubicBezTo>
                    <a:pt x="4188" y="2468"/>
                    <a:pt x="4235" y="2491"/>
                    <a:pt x="4282" y="2491"/>
                  </a:cubicBezTo>
                  <a:cubicBezTo>
                    <a:pt x="4294" y="2491"/>
                    <a:pt x="4294" y="2468"/>
                    <a:pt x="4282" y="2457"/>
                  </a:cubicBezTo>
                  <a:cubicBezTo>
                    <a:pt x="4247" y="2445"/>
                    <a:pt x="4200" y="2445"/>
                    <a:pt x="4165" y="2433"/>
                  </a:cubicBezTo>
                  <a:cubicBezTo>
                    <a:pt x="4118" y="2421"/>
                    <a:pt x="4071" y="2421"/>
                    <a:pt x="4024" y="2410"/>
                  </a:cubicBezTo>
                  <a:cubicBezTo>
                    <a:pt x="3943" y="2387"/>
                    <a:pt x="3849" y="2374"/>
                    <a:pt x="3767" y="2351"/>
                  </a:cubicBezTo>
                  <a:cubicBezTo>
                    <a:pt x="3697" y="2340"/>
                    <a:pt x="3639" y="2328"/>
                    <a:pt x="3569" y="2316"/>
                  </a:cubicBezTo>
                  <a:lnTo>
                    <a:pt x="3569" y="2234"/>
                  </a:lnTo>
                  <a:cubicBezTo>
                    <a:pt x="3556" y="2153"/>
                    <a:pt x="3545" y="2082"/>
                    <a:pt x="3533" y="2000"/>
                  </a:cubicBezTo>
                  <a:lnTo>
                    <a:pt x="3556" y="2000"/>
                  </a:lnTo>
                  <a:cubicBezTo>
                    <a:pt x="3627" y="2000"/>
                    <a:pt x="3685" y="2012"/>
                    <a:pt x="3756" y="2012"/>
                  </a:cubicBezTo>
                  <a:cubicBezTo>
                    <a:pt x="3790" y="2023"/>
                    <a:pt x="3826" y="2023"/>
                    <a:pt x="3849" y="2023"/>
                  </a:cubicBezTo>
                  <a:cubicBezTo>
                    <a:pt x="3884" y="2036"/>
                    <a:pt x="3907" y="2036"/>
                    <a:pt x="3943" y="2036"/>
                  </a:cubicBezTo>
                  <a:cubicBezTo>
                    <a:pt x="3966" y="2023"/>
                    <a:pt x="3966" y="1989"/>
                    <a:pt x="3954" y="1989"/>
                  </a:cubicBezTo>
                  <a:cubicBezTo>
                    <a:pt x="3919" y="1965"/>
                    <a:pt x="3896" y="1977"/>
                    <a:pt x="3873" y="1965"/>
                  </a:cubicBezTo>
                  <a:lnTo>
                    <a:pt x="3767" y="1965"/>
                  </a:lnTo>
                  <a:cubicBezTo>
                    <a:pt x="3709" y="1953"/>
                    <a:pt x="3639" y="1953"/>
                    <a:pt x="3569" y="1953"/>
                  </a:cubicBezTo>
                  <a:lnTo>
                    <a:pt x="3533" y="1953"/>
                  </a:lnTo>
                  <a:cubicBezTo>
                    <a:pt x="3522" y="1883"/>
                    <a:pt x="3510" y="1825"/>
                    <a:pt x="3486" y="1755"/>
                  </a:cubicBezTo>
                  <a:lnTo>
                    <a:pt x="3498" y="1755"/>
                  </a:lnTo>
                  <a:cubicBezTo>
                    <a:pt x="3522" y="1755"/>
                    <a:pt x="3556" y="1755"/>
                    <a:pt x="3580" y="1732"/>
                  </a:cubicBezTo>
                  <a:cubicBezTo>
                    <a:pt x="3580" y="1719"/>
                    <a:pt x="3580" y="1719"/>
                    <a:pt x="3569" y="1708"/>
                  </a:cubicBezTo>
                  <a:cubicBezTo>
                    <a:pt x="3564" y="1700"/>
                    <a:pt x="3557" y="1698"/>
                    <a:pt x="3547" y="1698"/>
                  </a:cubicBezTo>
                  <a:cubicBezTo>
                    <a:pt x="3528" y="1698"/>
                    <a:pt x="3502" y="1708"/>
                    <a:pt x="3486" y="1708"/>
                  </a:cubicBezTo>
                  <a:cubicBezTo>
                    <a:pt x="3452" y="1544"/>
                    <a:pt x="3393" y="1392"/>
                    <a:pt x="3311" y="1251"/>
                  </a:cubicBezTo>
                  <a:cubicBezTo>
                    <a:pt x="3205" y="1053"/>
                    <a:pt x="3030" y="924"/>
                    <a:pt x="2831" y="854"/>
                  </a:cubicBezTo>
                  <a:cubicBezTo>
                    <a:pt x="2820" y="760"/>
                    <a:pt x="2797" y="655"/>
                    <a:pt x="2761" y="562"/>
                  </a:cubicBezTo>
                  <a:cubicBezTo>
                    <a:pt x="2738" y="468"/>
                    <a:pt x="2703" y="375"/>
                    <a:pt x="2656" y="281"/>
                  </a:cubicBezTo>
                  <a:cubicBezTo>
                    <a:pt x="2609" y="187"/>
                    <a:pt x="2563" y="94"/>
                    <a:pt x="2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0" name="Google Shape;2030;p60"/>
            <p:cNvSpPr/>
            <p:nvPr/>
          </p:nvSpPr>
          <p:spPr>
            <a:xfrm>
              <a:off x="963150" y="4251642"/>
              <a:ext cx="154573" cy="219378"/>
            </a:xfrm>
            <a:custGeom>
              <a:avLst/>
              <a:gdLst/>
              <a:ahLst/>
              <a:cxnLst/>
              <a:rect l="l" t="t" r="r" b="b"/>
              <a:pathLst>
                <a:path w="1195" h="1696" extrusionOk="0">
                  <a:moveTo>
                    <a:pt x="785" y="0"/>
                  </a:moveTo>
                  <a:lnTo>
                    <a:pt x="481" y="538"/>
                  </a:lnTo>
                  <a:lnTo>
                    <a:pt x="1077" y="386"/>
                  </a:lnTo>
                  <a:lnTo>
                    <a:pt x="1194" y="140"/>
                  </a:lnTo>
                  <a:lnTo>
                    <a:pt x="785" y="0"/>
                  </a:lnTo>
                  <a:close/>
                  <a:moveTo>
                    <a:pt x="317" y="830"/>
                  </a:moveTo>
                  <a:lnTo>
                    <a:pt x="1" y="1404"/>
                  </a:lnTo>
                  <a:lnTo>
                    <a:pt x="422" y="1696"/>
                  </a:lnTo>
                  <a:lnTo>
                    <a:pt x="504" y="1532"/>
                  </a:lnTo>
                  <a:lnTo>
                    <a:pt x="317" y="830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1" name="Google Shape;2031;p60"/>
            <p:cNvSpPr/>
            <p:nvPr/>
          </p:nvSpPr>
          <p:spPr>
            <a:xfrm>
              <a:off x="1004155" y="4301443"/>
              <a:ext cx="98435" cy="148364"/>
            </a:xfrm>
            <a:custGeom>
              <a:avLst/>
              <a:gdLst/>
              <a:ahLst/>
              <a:cxnLst/>
              <a:rect l="l" t="t" r="r" b="b"/>
              <a:pathLst>
                <a:path w="761" h="1147" extrusionOk="0">
                  <a:moveTo>
                    <a:pt x="760" y="1"/>
                  </a:moveTo>
                  <a:lnTo>
                    <a:pt x="164" y="153"/>
                  </a:lnTo>
                  <a:lnTo>
                    <a:pt x="0" y="445"/>
                  </a:lnTo>
                  <a:lnTo>
                    <a:pt x="187" y="1147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2" name="Google Shape;2032;p60"/>
            <p:cNvSpPr/>
            <p:nvPr/>
          </p:nvSpPr>
          <p:spPr>
            <a:xfrm>
              <a:off x="1119150" y="4900607"/>
              <a:ext cx="184712" cy="136335"/>
            </a:xfrm>
            <a:custGeom>
              <a:avLst/>
              <a:gdLst/>
              <a:ahLst/>
              <a:cxnLst/>
              <a:rect l="l" t="t" r="r" b="b"/>
              <a:pathLst>
                <a:path w="1428" h="1054" extrusionOk="0">
                  <a:moveTo>
                    <a:pt x="47" y="1"/>
                  </a:moveTo>
                  <a:lnTo>
                    <a:pt x="0" y="364"/>
                  </a:lnTo>
                  <a:lnTo>
                    <a:pt x="316" y="562"/>
                  </a:lnTo>
                  <a:lnTo>
                    <a:pt x="199" y="106"/>
                  </a:lnTo>
                  <a:lnTo>
                    <a:pt x="47" y="1"/>
                  </a:lnTo>
                  <a:close/>
                  <a:moveTo>
                    <a:pt x="1251" y="796"/>
                  </a:moveTo>
                  <a:lnTo>
                    <a:pt x="830" y="902"/>
                  </a:lnTo>
                  <a:lnTo>
                    <a:pt x="1064" y="1053"/>
                  </a:lnTo>
                  <a:lnTo>
                    <a:pt x="1427" y="913"/>
                  </a:lnTo>
                  <a:lnTo>
                    <a:pt x="1251" y="796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3" name="Google Shape;2033;p60"/>
            <p:cNvSpPr/>
            <p:nvPr/>
          </p:nvSpPr>
          <p:spPr>
            <a:xfrm>
              <a:off x="1144762" y="4914319"/>
              <a:ext cx="136335" cy="102963"/>
            </a:xfrm>
            <a:custGeom>
              <a:avLst/>
              <a:gdLst/>
              <a:ahLst/>
              <a:cxnLst/>
              <a:rect l="l" t="t" r="r" b="b"/>
              <a:pathLst>
                <a:path w="1054" h="796" extrusionOk="0">
                  <a:moveTo>
                    <a:pt x="1" y="0"/>
                  </a:moveTo>
                  <a:lnTo>
                    <a:pt x="118" y="456"/>
                  </a:lnTo>
                  <a:lnTo>
                    <a:pt x="632" y="796"/>
                  </a:lnTo>
                  <a:lnTo>
                    <a:pt x="1053" y="6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034" name="Google Shape;2034;p60"/>
          <p:cNvGrpSpPr/>
          <p:nvPr/>
        </p:nvGrpSpPr>
        <p:grpSpPr>
          <a:xfrm>
            <a:off x="170327" y="4811138"/>
            <a:ext cx="1167292" cy="1855139"/>
            <a:chOff x="833150" y="5501712"/>
            <a:chExt cx="877640" cy="1394805"/>
          </a:xfrm>
        </p:grpSpPr>
        <p:sp>
          <p:nvSpPr>
            <p:cNvPr id="2035" name="Google Shape;2035;p60"/>
            <p:cNvSpPr/>
            <p:nvPr/>
          </p:nvSpPr>
          <p:spPr>
            <a:xfrm>
              <a:off x="1069090" y="5501712"/>
              <a:ext cx="404219" cy="276550"/>
            </a:xfrm>
            <a:custGeom>
              <a:avLst/>
              <a:gdLst/>
              <a:ahLst/>
              <a:cxnLst/>
              <a:rect l="l" t="t" r="r" b="b"/>
              <a:pathLst>
                <a:path w="3125" h="2138" extrusionOk="0">
                  <a:moveTo>
                    <a:pt x="1569" y="1"/>
                  </a:moveTo>
                  <a:cubicBezTo>
                    <a:pt x="1446" y="1"/>
                    <a:pt x="1323" y="50"/>
                    <a:pt x="1253" y="149"/>
                  </a:cubicBezTo>
                  <a:lnTo>
                    <a:pt x="703" y="921"/>
                  </a:lnTo>
                  <a:lnTo>
                    <a:pt x="153" y="1693"/>
                  </a:lnTo>
                  <a:cubicBezTo>
                    <a:pt x="1" y="1893"/>
                    <a:pt x="188" y="2138"/>
                    <a:pt x="469" y="2138"/>
                  </a:cubicBezTo>
                  <a:lnTo>
                    <a:pt x="2668" y="2138"/>
                  </a:lnTo>
                  <a:cubicBezTo>
                    <a:pt x="2948" y="2138"/>
                    <a:pt x="3124" y="1893"/>
                    <a:pt x="2984" y="1693"/>
                  </a:cubicBezTo>
                  <a:lnTo>
                    <a:pt x="2434" y="921"/>
                  </a:lnTo>
                  <a:lnTo>
                    <a:pt x="1884" y="149"/>
                  </a:lnTo>
                  <a:cubicBezTo>
                    <a:pt x="1814" y="50"/>
                    <a:pt x="1691" y="1"/>
                    <a:pt x="1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6" name="Google Shape;2036;p60"/>
            <p:cNvSpPr/>
            <p:nvPr/>
          </p:nvSpPr>
          <p:spPr>
            <a:xfrm>
              <a:off x="1237121" y="5543751"/>
              <a:ext cx="25741" cy="33372"/>
            </a:xfrm>
            <a:custGeom>
              <a:avLst/>
              <a:gdLst/>
              <a:ahLst/>
              <a:cxnLst/>
              <a:rect l="l" t="t" r="r" b="b"/>
              <a:pathLst>
                <a:path w="199" h="258" extrusionOk="0">
                  <a:moveTo>
                    <a:pt x="188" y="0"/>
                  </a:moveTo>
                  <a:cubicBezTo>
                    <a:pt x="176" y="0"/>
                    <a:pt x="164" y="0"/>
                    <a:pt x="164" y="12"/>
                  </a:cubicBezTo>
                  <a:lnTo>
                    <a:pt x="12" y="222"/>
                  </a:lnTo>
                  <a:cubicBezTo>
                    <a:pt x="1" y="234"/>
                    <a:pt x="1" y="246"/>
                    <a:pt x="12" y="258"/>
                  </a:cubicBezTo>
                  <a:lnTo>
                    <a:pt x="24" y="258"/>
                  </a:lnTo>
                  <a:cubicBezTo>
                    <a:pt x="35" y="258"/>
                    <a:pt x="35" y="258"/>
                    <a:pt x="47" y="246"/>
                  </a:cubicBezTo>
                  <a:lnTo>
                    <a:pt x="199" y="35"/>
                  </a:lnTo>
                  <a:cubicBezTo>
                    <a:pt x="199" y="24"/>
                    <a:pt x="199" y="12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7" name="Google Shape;2037;p60"/>
            <p:cNvSpPr/>
            <p:nvPr/>
          </p:nvSpPr>
          <p:spPr>
            <a:xfrm>
              <a:off x="1159897" y="5589154"/>
              <a:ext cx="71272" cy="95331"/>
            </a:xfrm>
            <a:custGeom>
              <a:avLst/>
              <a:gdLst/>
              <a:ahLst/>
              <a:cxnLst/>
              <a:rect l="l" t="t" r="r" b="b"/>
              <a:pathLst>
                <a:path w="551" h="737" extrusionOk="0">
                  <a:moveTo>
                    <a:pt x="539" y="0"/>
                  </a:moveTo>
                  <a:cubicBezTo>
                    <a:pt x="527" y="0"/>
                    <a:pt x="515" y="0"/>
                    <a:pt x="504" y="12"/>
                  </a:cubicBezTo>
                  <a:lnTo>
                    <a:pt x="13" y="702"/>
                  </a:lnTo>
                  <a:cubicBezTo>
                    <a:pt x="1" y="713"/>
                    <a:pt x="13" y="726"/>
                    <a:pt x="13" y="726"/>
                  </a:cubicBezTo>
                  <a:lnTo>
                    <a:pt x="24" y="737"/>
                  </a:lnTo>
                  <a:cubicBezTo>
                    <a:pt x="36" y="737"/>
                    <a:pt x="47" y="726"/>
                    <a:pt x="47" y="726"/>
                  </a:cubicBezTo>
                  <a:lnTo>
                    <a:pt x="539" y="35"/>
                  </a:lnTo>
                  <a:cubicBezTo>
                    <a:pt x="551" y="24"/>
                    <a:pt x="551" y="12"/>
                    <a:pt x="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8" name="Google Shape;2038;p60"/>
            <p:cNvSpPr/>
            <p:nvPr/>
          </p:nvSpPr>
          <p:spPr>
            <a:xfrm>
              <a:off x="1093280" y="5790299"/>
              <a:ext cx="357265" cy="322470"/>
            </a:xfrm>
            <a:custGeom>
              <a:avLst/>
              <a:gdLst/>
              <a:ahLst/>
              <a:cxnLst/>
              <a:rect l="l" t="t" r="r" b="b"/>
              <a:pathLst>
                <a:path w="2762" h="2493" extrusionOk="0">
                  <a:moveTo>
                    <a:pt x="305" y="1"/>
                  </a:moveTo>
                  <a:cubicBezTo>
                    <a:pt x="130" y="1"/>
                    <a:pt x="1" y="130"/>
                    <a:pt x="1" y="305"/>
                  </a:cubicBezTo>
                  <a:lnTo>
                    <a:pt x="1" y="2188"/>
                  </a:lnTo>
                  <a:cubicBezTo>
                    <a:pt x="1" y="2363"/>
                    <a:pt x="130" y="2492"/>
                    <a:pt x="305" y="2492"/>
                  </a:cubicBezTo>
                  <a:lnTo>
                    <a:pt x="2457" y="2492"/>
                  </a:lnTo>
                  <a:cubicBezTo>
                    <a:pt x="2621" y="2492"/>
                    <a:pt x="2761" y="2363"/>
                    <a:pt x="2761" y="2188"/>
                  </a:cubicBezTo>
                  <a:lnTo>
                    <a:pt x="2761" y="305"/>
                  </a:lnTo>
                  <a:cubicBezTo>
                    <a:pt x="2761" y="130"/>
                    <a:pt x="2621" y="1"/>
                    <a:pt x="24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9" name="Google Shape;2039;p60"/>
            <p:cNvSpPr/>
            <p:nvPr/>
          </p:nvSpPr>
          <p:spPr>
            <a:xfrm>
              <a:off x="1128205" y="5826647"/>
              <a:ext cx="6209" cy="162076"/>
            </a:xfrm>
            <a:custGeom>
              <a:avLst/>
              <a:gdLst/>
              <a:ahLst/>
              <a:cxnLst/>
              <a:rect l="l" t="t" r="r" b="b"/>
              <a:pathLst>
                <a:path w="48" h="1253" extrusionOk="0">
                  <a:moveTo>
                    <a:pt x="24" y="0"/>
                  </a:moveTo>
                  <a:cubicBezTo>
                    <a:pt x="12" y="0"/>
                    <a:pt x="0" y="12"/>
                    <a:pt x="0" y="24"/>
                  </a:cubicBezTo>
                  <a:lnTo>
                    <a:pt x="0" y="1229"/>
                  </a:lnTo>
                  <a:cubicBezTo>
                    <a:pt x="0" y="1240"/>
                    <a:pt x="12" y="1252"/>
                    <a:pt x="24" y="1252"/>
                  </a:cubicBezTo>
                  <a:cubicBezTo>
                    <a:pt x="35" y="1252"/>
                    <a:pt x="47" y="1240"/>
                    <a:pt x="47" y="1229"/>
                  </a:cubicBezTo>
                  <a:lnTo>
                    <a:pt x="47" y="24"/>
                  </a:lnTo>
                  <a:cubicBezTo>
                    <a:pt x="47" y="12"/>
                    <a:pt x="35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0" name="Google Shape;2040;p60"/>
            <p:cNvSpPr/>
            <p:nvPr/>
          </p:nvSpPr>
          <p:spPr>
            <a:xfrm>
              <a:off x="907269" y="6124806"/>
              <a:ext cx="357265" cy="323892"/>
            </a:xfrm>
            <a:custGeom>
              <a:avLst/>
              <a:gdLst/>
              <a:ahLst/>
              <a:cxnLst/>
              <a:rect l="l" t="t" r="r" b="b"/>
              <a:pathLst>
                <a:path w="2762" h="2504" extrusionOk="0">
                  <a:moveTo>
                    <a:pt x="305" y="0"/>
                  </a:moveTo>
                  <a:cubicBezTo>
                    <a:pt x="141" y="0"/>
                    <a:pt x="1" y="140"/>
                    <a:pt x="1" y="304"/>
                  </a:cubicBezTo>
                  <a:lnTo>
                    <a:pt x="1" y="2199"/>
                  </a:lnTo>
                  <a:cubicBezTo>
                    <a:pt x="1" y="2363"/>
                    <a:pt x="141" y="2503"/>
                    <a:pt x="305" y="2503"/>
                  </a:cubicBezTo>
                  <a:lnTo>
                    <a:pt x="2457" y="2503"/>
                  </a:lnTo>
                  <a:cubicBezTo>
                    <a:pt x="2632" y="2503"/>
                    <a:pt x="2761" y="2363"/>
                    <a:pt x="2761" y="2199"/>
                  </a:cubicBezTo>
                  <a:lnTo>
                    <a:pt x="2761" y="304"/>
                  </a:lnTo>
                  <a:cubicBezTo>
                    <a:pt x="2761" y="140"/>
                    <a:pt x="2632" y="0"/>
                    <a:pt x="2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1" name="Google Shape;2041;p60"/>
            <p:cNvSpPr/>
            <p:nvPr/>
          </p:nvSpPr>
          <p:spPr>
            <a:xfrm>
              <a:off x="942065" y="6180686"/>
              <a:ext cx="6079" cy="119649"/>
            </a:xfrm>
            <a:custGeom>
              <a:avLst/>
              <a:gdLst/>
              <a:ahLst/>
              <a:cxnLst/>
              <a:rect l="l" t="t" r="r" b="b"/>
              <a:pathLst>
                <a:path w="47" h="925" extrusionOk="0">
                  <a:moveTo>
                    <a:pt x="24" y="0"/>
                  </a:moveTo>
                  <a:cubicBezTo>
                    <a:pt x="12" y="0"/>
                    <a:pt x="0" y="13"/>
                    <a:pt x="0" y="24"/>
                  </a:cubicBezTo>
                  <a:lnTo>
                    <a:pt x="0" y="902"/>
                  </a:lnTo>
                  <a:cubicBezTo>
                    <a:pt x="0" y="913"/>
                    <a:pt x="12" y="925"/>
                    <a:pt x="24" y="925"/>
                  </a:cubicBezTo>
                  <a:cubicBezTo>
                    <a:pt x="36" y="925"/>
                    <a:pt x="47" y="913"/>
                    <a:pt x="47" y="902"/>
                  </a:cubicBezTo>
                  <a:lnTo>
                    <a:pt x="47" y="24"/>
                  </a:lnTo>
                  <a:cubicBezTo>
                    <a:pt x="47" y="13"/>
                    <a:pt x="36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2" name="Google Shape;2042;p60"/>
            <p:cNvSpPr/>
            <p:nvPr/>
          </p:nvSpPr>
          <p:spPr>
            <a:xfrm>
              <a:off x="1277867" y="6124806"/>
              <a:ext cx="358817" cy="323892"/>
            </a:xfrm>
            <a:custGeom>
              <a:avLst/>
              <a:gdLst/>
              <a:ahLst/>
              <a:cxnLst/>
              <a:rect l="l" t="t" r="r" b="b"/>
              <a:pathLst>
                <a:path w="2774" h="2504" extrusionOk="0">
                  <a:moveTo>
                    <a:pt x="317" y="0"/>
                  </a:moveTo>
                  <a:cubicBezTo>
                    <a:pt x="141" y="0"/>
                    <a:pt x="1" y="140"/>
                    <a:pt x="1" y="304"/>
                  </a:cubicBezTo>
                  <a:lnTo>
                    <a:pt x="1" y="2199"/>
                  </a:lnTo>
                  <a:cubicBezTo>
                    <a:pt x="1" y="2363"/>
                    <a:pt x="141" y="2503"/>
                    <a:pt x="317" y="2503"/>
                  </a:cubicBezTo>
                  <a:lnTo>
                    <a:pt x="2469" y="2503"/>
                  </a:lnTo>
                  <a:cubicBezTo>
                    <a:pt x="2633" y="2503"/>
                    <a:pt x="2774" y="2363"/>
                    <a:pt x="2774" y="2199"/>
                  </a:cubicBezTo>
                  <a:lnTo>
                    <a:pt x="2774" y="304"/>
                  </a:lnTo>
                  <a:cubicBezTo>
                    <a:pt x="2774" y="140"/>
                    <a:pt x="2633" y="0"/>
                    <a:pt x="2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3" name="Google Shape;2043;p60"/>
            <p:cNvSpPr/>
            <p:nvPr/>
          </p:nvSpPr>
          <p:spPr>
            <a:xfrm>
              <a:off x="1314215" y="6233721"/>
              <a:ext cx="6209" cy="84854"/>
            </a:xfrm>
            <a:custGeom>
              <a:avLst/>
              <a:gdLst/>
              <a:ahLst/>
              <a:cxnLst/>
              <a:rect l="l" t="t" r="r" b="b"/>
              <a:pathLst>
                <a:path w="48" h="656" extrusionOk="0">
                  <a:moveTo>
                    <a:pt x="24" y="0"/>
                  </a:moveTo>
                  <a:cubicBezTo>
                    <a:pt x="13" y="0"/>
                    <a:pt x="1" y="11"/>
                    <a:pt x="1" y="24"/>
                  </a:cubicBezTo>
                  <a:lnTo>
                    <a:pt x="1" y="632"/>
                  </a:lnTo>
                  <a:cubicBezTo>
                    <a:pt x="1" y="643"/>
                    <a:pt x="13" y="655"/>
                    <a:pt x="24" y="655"/>
                  </a:cubicBezTo>
                  <a:cubicBezTo>
                    <a:pt x="36" y="655"/>
                    <a:pt x="47" y="643"/>
                    <a:pt x="47" y="632"/>
                  </a:cubicBezTo>
                  <a:lnTo>
                    <a:pt x="47" y="24"/>
                  </a:lnTo>
                  <a:cubicBezTo>
                    <a:pt x="47" y="11"/>
                    <a:pt x="36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4" name="Google Shape;2044;p60"/>
            <p:cNvSpPr/>
            <p:nvPr/>
          </p:nvSpPr>
          <p:spPr>
            <a:xfrm>
              <a:off x="1314215" y="6183662"/>
              <a:ext cx="6209" cy="31949"/>
            </a:xfrm>
            <a:custGeom>
              <a:avLst/>
              <a:gdLst/>
              <a:ahLst/>
              <a:cxnLst/>
              <a:rect l="l" t="t" r="r" b="b"/>
              <a:pathLst>
                <a:path w="48" h="247" extrusionOk="0">
                  <a:moveTo>
                    <a:pt x="24" y="1"/>
                  </a:moveTo>
                  <a:cubicBezTo>
                    <a:pt x="13" y="1"/>
                    <a:pt x="1" y="13"/>
                    <a:pt x="1" y="24"/>
                  </a:cubicBezTo>
                  <a:lnTo>
                    <a:pt x="1" y="223"/>
                  </a:lnTo>
                  <a:cubicBezTo>
                    <a:pt x="1" y="235"/>
                    <a:pt x="13" y="247"/>
                    <a:pt x="24" y="247"/>
                  </a:cubicBezTo>
                  <a:cubicBezTo>
                    <a:pt x="36" y="247"/>
                    <a:pt x="47" y="235"/>
                    <a:pt x="47" y="223"/>
                  </a:cubicBezTo>
                  <a:lnTo>
                    <a:pt x="47" y="24"/>
                  </a:lnTo>
                  <a:cubicBezTo>
                    <a:pt x="47" y="13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5" name="Google Shape;2045;p60"/>
            <p:cNvSpPr/>
            <p:nvPr/>
          </p:nvSpPr>
          <p:spPr>
            <a:xfrm>
              <a:off x="833150" y="6463711"/>
              <a:ext cx="877640" cy="432805"/>
            </a:xfrm>
            <a:custGeom>
              <a:avLst/>
              <a:gdLst/>
              <a:ahLst/>
              <a:cxnLst/>
              <a:rect l="l" t="t" r="r" b="b"/>
              <a:pathLst>
                <a:path w="6785" h="3346" extrusionOk="0">
                  <a:moveTo>
                    <a:pt x="597" y="0"/>
                  </a:moveTo>
                  <a:cubicBezTo>
                    <a:pt x="270" y="0"/>
                    <a:pt x="0" y="269"/>
                    <a:pt x="0" y="596"/>
                  </a:cubicBezTo>
                  <a:lnTo>
                    <a:pt x="0" y="2749"/>
                  </a:lnTo>
                  <a:cubicBezTo>
                    <a:pt x="0" y="3076"/>
                    <a:pt x="270" y="3346"/>
                    <a:pt x="597" y="3346"/>
                  </a:cubicBezTo>
                  <a:lnTo>
                    <a:pt x="1755" y="3346"/>
                  </a:lnTo>
                  <a:cubicBezTo>
                    <a:pt x="1743" y="3299"/>
                    <a:pt x="1743" y="3240"/>
                    <a:pt x="1743" y="3182"/>
                  </a:cubicBezTo>
                  <a:cubicBezTo>
                    <a:pt x="1743" y="2363"/>
                    <a:pt x="2480" y="1685"/>
                    <a:pt x="3392" y="1685"/>
                  </a:cubicBezTo>
                  <a:cubicBezTo>
                    <a:pt x="4305" y="1685"/>
                    <a:pt x="5042" y="2363"/>
                    <a:pt x="5042" y="3182"/>
                  </a:cubicBezTo>
                  <a:cubicBezTo>
                    <a:pt x="5042" y="3240"/>
                    <a:pt x="5042" y="3299"/>
                    <a:pt x="5030" y="3346"/>
                  </a:cubicBezTo>
                  <a:lnTo>
                    <a:pt x="6188" y="3346"/>
                  </a:lnTo>
                  <a:cubicBezTo>
                    <a:pt x="6516" y="3346"/>
                    <a:pt x="6784" y="3076"/>
                    <a:pt x="6784" y="2749"/>
                  </a:cubicBezTo>
                  <a:lnTo>
                    <a:pt x="6784" y="596"/>
                  </a:lnTo>
                  <a:cubicBezTo>
                    <a:pt x="6784" y="269"/>
                    <a:pt x="6516" y="0"/>
                    <a:pt x="6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6" name="Google Shape;2046;p60"/>
            <p:cNvSpPr/>
            <p:nvPr/>
          </p:nvSpPr>
          <p:spPr>
            <a:xfrm>
              <a:off x="869369" y="6605870"/>
              <a:ext cx="4786" cy="104515"/>
            </a:xfrm>
            <a:custGeom>
              <a:avLst/>
              <a:gdLst/>
              <a:ahLst/>
              <a:cxnLst/>
              <a:rect l="l" t="t" r="r" b="b"/>
              <a:pathLst>
                <a:path w="37" h="808" extrusionOk="0">
                  <a:moveTo>
                    <a:pt x="24" y="1"/>
                  </a:moveTo>
                  <a:cubicBezTo>
                    <a:pt x="1" y="1"/>
                    <a:pt x="1" y="12"/>
                    <a:pt x="1" y="24"/>
                  </a:cubicBezTo>
                  <a:lnTo>
                    <a:pt x="1" y="784"/>
                  </a:lnTo>
                  <a:cubicBezTo>
                    <a:pt x="1" y="796"/>
                    <a:pt x="1" y="807"/>
                    <a:pt x="24" y="807"/>
                  </a:cubicBezTo>
                  <a:cubicBezTo>
                    <a:pt x="36" y="807"/>
                    <a:pt x="36" y="796"/>
                    <a:pt x="36" y="784"/>
                  </a:cubicBezTo>
                  <a:lnTo>
                    <a:pt x="36" y="24"/>
                  </a:lnTo>
                  <a:cubicBezTo>
                    <a:pt x="36" y="12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7" name="Google Shape;2047;p60"/>
            <p:cNvSpPr/>
            <p:nvPr/>
          </p:nvSpPr>
          <p:spPr>
            <a:xfrm>
              <a:off x="869369" y="6549860"/>
              <a:ext cx="4786" cy="33372"/>
            </a:xfrm>
            <a:custGeom>
              <a:avLst/>
              <a:gdLst/>
              <a:ahLst/>
              <a:cxnLst/>
              <a:rect l="l" t="t" r="r" b="b"/>
              <a:pathLst>
                <a:path w="37" h="258" extrusionOk="0">
                  <a:moveTo>
                    <a:pt x="24" y="0"/>
                  </a:moveTo>
                  <a:cubicBezTo>
                    <a:pt x="1" y="0"/>
                    <a:pt x="1" y="13"/>
                    <a:pt x="1" y="24"/>
                  </a:cubicBezTo>
                  <a:lnTo>
                    <a:pt x="1" y="234"/>
                  </a:lnTo>
                  <a:cubicBezTo>
                    <a:pt x="1" y="247"/>
                    <a:pt x="1" y="258"/>
                    <a:pt x="24" y="258"/>
                  </a:cubicBezTo>
                  <a:cubicBezTo>
                    <a:pt x="36" y="258"/>
                    <a:pt x="36" y="247"/>
                    <a:pt x="36" y="234"/>
                  </a:cubicBezTo>
                  <a:lnTo>
                    <a:pt x="36" y="24"/>
                  </a:lnTo>
                  <a:cubicBezTo>
                    <a:pt x="36" y="13"/>
                    <a:pt x="36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048" name="Google Shape;2048;p60"/>
          <p:cNvGrpSpPr/>
          <p:nvPr/>
        </p:nvGrpSpPr>
        <p:grpSpPr>
          <a:xfrm>
            <a:off x="521351" y="2380645"/>
            <a:ext cx="692475" cy="434917"/>
            <a:chOff x="-4004155" y="6545333"/>
            <a:chExt cx="520644" cy="326997"/>
          </a:xfrm>
        </p:grpSpPr>
        <p:sp>
          <p:nvSpPr>
            <p:cNvPr id="2049" name="Google Shape;2049;p60"/>
            <p:cNvSpPr/>
            <p:nvPr/>
          </p:nvSpPr>
          <p:spPr>
            <a:xfrm>
              <a:off x="-4004155" y="6546885"/>
              <a:ext cx="452466" cy="325445"/>
            </a:xfrm>
            <a:custGeom>
              <a:avLst/>
              <a:gdLst/>
              <a:ahLst/>
              <a:cxnLst/>
              <a:rect l="l" t="t" r="r" b="b"/>
              <a:pathLst>
                <a:path w="3498" h="2516" extrusionOk="0">
                  <a:moveTo>
                    <a:pt x="2972" y="0"/>
                  </a:moveTo>
                  <a:lnTo>
                    <a:pt x="1" y="1638"/>
                  </a:lnTo>
                  <a:lnTo>
                    <a:pt x="457" y="2515"/>
                  </a:lnTo>
                  <a:lnTo>
                    <a:pt x="3498" y="842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50" name="Google Shape;2050;p60"/>
            <p:cNvSpPr/>
            <p:nvPr/>
          </p:nvSpPr>
          <p:spPr>
            <a:xfrm>
              <a:off x="-3625796" y="6545333"/>
              <a:ext cx="142285" cy="109171"/>
            </a:xfrm>
            <a:custGeom>
              <a:avLst/>
              <a:gdLst/>
              <a:ahLst/>
              <a:cxnLst/>
              <a:rect l="l" t="t" r="r" b="b"/>
              <a:pathLst>
                <a:path w="1100" h="844" extrusionOk="0">
                  <a:moveTo>
                    <a:pt x="1064" y="1"/>
                  </a:moveTo>
                  <a:lnTo>
                    <a:pt x="0" y="211"/>
                  </a:lnTo>
                  <a:lnTo>
                    <a:pt x="386" y="843"/>
                  </a:lnTo>
                  <a:lnTo>
                    <a:pt x="1100" y="59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051" name="Google Shape;2051;p60"/>
          <p:cNvGrpSpPr/>
          <p:nvPr/>
        </p:nvGrpSpPr>
        <p:grpSpPr>
          <a:xfrm>
            <a:off x="4236096" y="484114"/>
            <a:ext cx="627959" cy="622098"/>
            <a:chOff x="-4447449" y="6504457"/>
            <a:chExt cx="472137" cy="467731"/>
          </a:xfrm>
        </p:grpSpPr>
        <p:sp>
          <p:nvSpPr>
            <p:cNvPr id="2052" name="Google Shape;2052;p60"/>
            <p:cNvSpPr/>
            <p:nvPr/>
          </p:nvSpPr>
          <p:spPr>
            <a:xfrm>
              <a:off x="-4447449" y="6545333"/>
              <a:ext cx="431382" cy="426855"/>
            </a:xfrm>
            <a:custGeom>
              <a:avLst/>
              <a:gdLst/>
              <a:ahLst/>
              <a:cxnLst/>
              <a:rect l="l" t="t" r="r" b="b"/>
              <a:pathLst>
                <a:path w="3335" h="3300" extrusionOk="0">
                  <a:moveTo>
                    <a:pt x="2550" y="1"/>
                  </a:moveTo>
                  <a:lnTo>
                    <a:pt x="0" y="2539"/>
                  </a:lnTo>
                  <a:lnTo>
                    <a:pt x="725" y="3299"/>
                  </a:lnTo>
                  <a:lnTo>
                    <a:pt x="3334" y="703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53" name="Google Shape;2053;p60"/>
            <p:cNvSpPr/>
            <p:nvPr/>
          </p:nvSpPr>
          <p:spPr>
            <a:xfrm>
              <a:off x="-4116045" y="6504457"/>
              <a:ext cx="140733" cy="136335"/>
            </a:xfrm>
            <a:custGeom>
              <a:avLst/>
              <a:gdLst/>
              <a:ahLst/>
              <a:cxnLst/>
              <a:rect l="l" t="t" r="r" b="b"/>
              <a:pathLst>
                <a:path w="1088" h="1054" extrusionOk="0">
                  <a:moveTo>
                    <a:pt x="1030" y="1"/>
                  </a:moveTo>
                  <a:lnTo>
                    <a:pt x="0" y="527"/>
                  </a:lnTo>
                  <a:lnTo>
                    <a:pt x="585" y="1053"/>
                  </a:lnTo>
                  <a:lnTo>
                    <a:pt x="1088" y="47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054" name="Google Shape;2054;p60"/>
          <p:cNvGrpSpPr/>
          <p:nvPr/>
        </p:nvGrpSpPr>
        <p:grpSpPr>
          <a:xfrm>
            <a:off x="6529350" y="2150056"/>
            <a:ext cx="764894" cy="350446"/>
            <a:chOff x="-2596918" y="6268388"/>
            <a:chExt cx="575093" cy="263486"/>
          </a:xfrm>
        </p:grpSpPr>
        <p:sp>
          <p:nvSpPr>
            <p:cNvPr id="2055" name="Google Shape;2055;p60"/>
            <p:cNvSpPr/>
            <p:nvPr/>
          </p:nvSpPr>
          <p:spPr>
            <a:xfrm>
              <a:off x="-2504689" y="6268388"/>
              <a:ext cx="482864" cy="263486"/>
            </a:xfrm>
            <a:custGeom>
              <a:avLst/>
              <a:gdLst/>
              <a:ahLst/>
              <a:cxnLst/>
              <a:rect l="l" t="t" r="r" b="b"/>
              <a:pathLst>
                <a:path w="3733" h="2037" extrusionOk="0">
                  <a:moveTo>
                    <a:pt x="363" y="1"/>
                  </a:moveTo>
                  <a:lnTo>
                    <a:pt x="0" y="972"/>
                  </a:lnTo>
                  <a:lnTo>
                    <a:pt x="3439" y="2036"/>
                  </a:lnTo>
                  <a:lnTo>
                    <a:pt x="3732" y="105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56" name="Google Shape;2056;p60"/>
            <p:cNvSpPr/>
            <p:nvPr/>
          </p:nvSpPr>
          <p:spPr>
            <a:xfrm>
              <a:off x="-2596918" y="6292577"/>
              <a:ext cx="149787" cy="94037"/>
            </a:xfrm>
            <a:custGeom>
              <a:avLst/>
              <a:gdLst/>
              <a:ahLst/>
              <a:cxnLst/>
              <a:rect l="l" t="t" r="r" b="b"/>
              <a:pathLst>
                <a:path w="1158" h="727" extrusionOk="0">
                  <a:moveTo>
                    <a:pt x="1158" y="1"/>
                  </a:moveTo>
                  <a:lnTo>
                    <a:pt x="35" y="13"/>
                  </a:lnTo>
                  <a:lnTo>
                    <a:pt x="0" y="71"/>
                  </a:lnTo>
                  <a:lnTo>
                    <a:pt x="900" y="726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057" name="Google Shape;2057;p60"/>
          <p:cNvGrpSpPr/>
          <p:nvPr/>
        </p:nvGrpSpPr>
        <p:grpSpPr>
          <a:xfrm>
            <a:off x="8022383" y="1786420"/>
            <a:ext cx="1661410" cy="1179898"/>
            <a:chOff x="-1920657" y="6304477"/>
            <a:chExt cx="895768" cy="636155"/>
          </a:xfrm>
        </p:grpSpPr>
        <p:sp>
          <p:nvSpPr>
            <p:cNvPr id="2058" name="Google Shape;2058;p60"/>
            <p:cNvSpPr/>
            <p:nvPr/>
          </p:nvSpPr>
          <p:spPr>
            <a:xfrm>
              <a:off x="-1846538" y="6466686"/>
              <a:ext cx="755145" cy="296729"/>
            </a:xfrm>
            <a:custGeom>
              <a:avLst/>
              <a:gdLst/>
              <a:ahLst/>
              <a:cxnLst/>
              <a:rect l="l" t="t" r="r" b="b"/>
              <a:pathLst>
                <a:path w="5838" h="2294" extrusionOk="0">
                  <a:moveTo>
                    <a:pt x="5837" y="229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59" name="Google Shape;2059;p60"/>
            <p:cNvSpPr/>
            <p:nvPr/>
          </p:nvSpPr>
          <p:spPr>
            <a:xfrm>
              <a:off x="-1848090" y="6465134"/>
              <a:ext cx="756698" cy="301256"/>
            </a:xfrm>
            <a:custGeom>
              <a:avLst/>
              <a:gdLst/>
              <a:ahLst/>
              <a:cxnLst/>
              <a:rect l="l" t="t" r="r" b="b"/>
              <a:pathLst>
                <a:path w="5850" h="2329" extrusionOk="0">
                  <a:moveTo>
                    <a:pt x="24" y="0"/>
                  </a:moveTo>
                  <a:lnTo>
                    <a:pt x="1" y="36"/>
                  </a:lnTo>
                  <a:lnTo>
                    <a:pt x="5838" y="2329"/>
                  </a:lnTo>
                  <a:lnTo>
                    <a:pt x="5849" y="228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0" name="Google Shape;2060;p60"/>
            <p:cNvSpPr/>
            <p:nvPr/>
          </p:nvSpPr>
          <p:spPr>
            <a:xfrm>
              <a:off x="-1834379" y="6304477"/>
              <a:ext cx="198294" cy="174622"/>
            </a:xfrm>
            <a:custGeom>
              <a:avLst/>
              <a:gdLst/>
              <a:ahLst/>
              <a:cxnLst/>
              <a:rect l="l" t="t" r="r" b="b"/>
              <a:pathLst>
                <a:path w="1533" h="1350" extrusionOk="0">
                  <a:moveTo>
                    <a:pt x="768" y="1"/>
                  </a:moveTo>
                  <a:cubicBezTo>
                    <a:pt x="499" y="1"/>
                    <a:pt x="248" y="165"/>
                    <a:pt x="141" y="424"/>
                  </a:cubicBezTo>
                  <a:cubicBezTo>
                    <a:pt x="1" y="775"/>
                    <a:pt x="176" y="1172"/>
                    <a:pt x="526" y="1301"/>
                  </a:cubicBezTo>
                  <a:cubicBezTo>
                    <a:pt x="606" y="1334"/>
                    <a:pt x="690" y="1350"/>
                    <a:pt x="772" y="1350"/>
                  </a:cubicBezTo>
                  <a:cubicBezTo>
                    <a:pt x="1039" y="1350"/>
                    <a:pt x="1297" y="1186"/>
                    <a:pt x="1404" y="927"/>
                  </a:cubicBezTo>
                  <a:cubicBezTo>
                    <a:pt x="1532" y="576"/>
                    <a:pt x="1369" y="178"/>
                    <a:pt x="1018" y="49"/>
                  </a:cubicBezTo>
                  <a:cubicBezTo>
                    <a:pt x="935" y="16"/>
                    <a:pt x="851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1" name="Google Shape;2061;p60"/>
            <p:cNvSpPr/>
            <p:nvPr/>
          </p:nvSpPr>
          <p:spPr>
            <a:xfrm>
              <a:off x="-1630129" y="6383900"/>
              <a:ext cx="198294" cy="175399"/>
            </a:xfrm>
            <a:custGeom>
              <a:avLst/>
              <a:gdLst/>
              <a:ahLst/>
              <a:cxnLst/>
              <a:rect l="l" t="t" r="r" b="b"/>
              <a:pathLst>
                <a:path w="1533" h="1356" extrusionOk="0">
                  <a:moveTo>
                    <a:pt x="768" y="0"/>
                  </a:moveTo>
                  <a:cubicBezTo>
                    <a:pt x="499" y="0"/>
                    <a:pt x="238" y="159"/>
                    <a:pt x="129" y="430"/>
                  </a:cubicBezTo>
                  <a:cubicBezTo>
                    <a:pt x="0" y="781"/>
                    <a:pt x="164" y="1179"/>
                    <a:pt x="515" y="1307"/>
                  </a:cubicBezTo>
                  <a:cubicBezTo>
                    <a:pt x="597" y="1340"/>
                    <a:pt x="682" y="1355"/>
                    <a:pt x="766" y="1355"/>
                  </a:cubicBezTo>
                  <a:cubicBezTo>
                    <a:pt x="1038" y="1355"/>
                    <a:pt x="1294" y="1190"/>
                    <a:pt x="1393" y="921"/>
                  </a:cubicBezTo>
                  <a:cubicBezTo>
                    <a:pt x="1533" y="582"/>
                    <a:pt x="1357" y="184"/>
                    <a:pt x="1006" y="44"/>
                  </a:cubicBezTo>
                  <a:cubicBezTo>
                    <a:pt x="929" y="14"/>
                    <a:pt x="848" y="0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2" name="Google Shape;2062;p60"/>
            <p:cNvSpPr/>
            <p:nvPr/>
          </p:nvSpPr>
          <p:spPr>
            <a:xfrm>
              <a:off x="-1427432" y="6463453"/>
              <a:ext cx="198423" cy="176045"/>
            </a:xfrm>
            <a:custGeom>
              <a:avLst/>
              <a:gdLst/>
              <a:ahLst/>
              <a:cxnLst/>
              <a:rect l="l" t="t" r="r" b="b"/>
              <a:pathLst>
                <a:path w="1534" h="1361" extrusionOk="0">
                  <a:moveTo>
                    <a:pt x="769" y="0"/>
                  </a:moveTo>
                  <a:cubicBezTo>
                    <a:pt x="500" y="0"/>
                    <a:pt x="248" y="166"/>
                    <a:pt x="141" y="435"/>
                  </a:cubicBezTo>
                  <a:cubicBezTo>
                    <a:pt x="1" y="785"/>
                    <a:pt x="177" y="1172"/>
                    <a:pt x="527" y="1312"/>
                  </a:cubicBezTo>
                  <a:cubicBezTo>
                    <a:pt x="607" y="1345"/>
                    <a:pt x="689" y="1361"/>
                    <a:pt x="771" y="1361"/>
                  </a:cubicBezTo>
                  <a:cubicBezTo>
                    <a:pt x="1038" y="1361"/>
                    <a:pt x="1297" y="1195"/>
                    <a:pt x="1404" y="926"/>
                  </a:cubicBezTo>
                  <a:cubicBezTo>
                    <a:pt x="1533" y="575"/>
                    <a:pt x="1370" y="189"/>
                    <a:pt x="1019" y="49"/>
                  </a:cubicBezTo>
                  <a:cubicBezTo>
                    <a:pt x="936" y="16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3" name="Google Shape;2063;p60"/>
            <p:cNvSpPr/>
            <p:nvPr/>
          </p:nvSpPr>
          <p:spPr>
            <a:xfrm>
              <a:off x="-1223054" y="6543651"/>
              <a:ext cx="198164" cy="176045"/>
            </a:xfrm>
            <a:custGeom>
              <a:avLst/>
              <a:gdLst/>
              <a:ahLst/>
              <a:cxnLst/>
              <a:rect l="l" t="t" r="r" b="b"/>
              <a:pathLst>
                <a:path w="1532" h="1361" extrusionOk="0">
                  <a:moveTo>
                    <a:pt x="762" y="0"/>
                  </a:moveTo>
                  <a:cubicBezTo>
                    <a:pt x="494" y="0"/>
                    <a:pt x="236" y="166"/>
                    <a:pt x="128" y="435"/>
                  </a:cubicBezTo>
                  <a:cubicBezTo>
                    <a:pt x="0" y="774"/>
                    <a:pt x="164" y="1171"/>
                    <a:pt x="515" y="1312"/>
                  </a:cubicBezTo>
                  <a:cubicBezTo>
                    <a:pt x="597" y="1345"/>
                    <a:pt x="681" y="1360"/>
                    <a:pt x="764" y="1360"/>
                  </a:cubicBezTo>
                  <a:cubicBezTo>
                    <a:pt x="1033" y="1360"/>
                    <a:pt x="1284" y="1195"/>
                    <a:pt x="1392" y="926"/>
                  </a:cubicBezTo>
                  <a:cubicBezTo>
                    <a:pt x="1532" y="575"/>
                    <a:pt x="1357" y="189"/>
                    <a:pt x="1006" y="48"/>
                  </a:cubicBezTo>
                  <a:cubicBezTo>
                    <a:pt x="927" y="16"/>
                    <a:pt x="844" y="0"/>
                    <a:pt x="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4" name="Google Shape;2064;p60"/>
            <p:cNvSpPr/>
            <p:nvPr/>
          </p:nvSpPr>
          <p:spPr>
            <a:xfrm>
              <a:off x="-1920657" y="6525413"/>
              <a:ext cx="198423" cy="175528"/>
            </a:xfrm>
            <a:custGeom>
              <a:avLst/>
              <a:gdLst/>
              <a:ahLst/>
              <a:cxnLst/>
              <a:rect l="l" t="t" r="r" b="b"/>
              <a:pathLst>
                <a:path w="1534" h="1357" extrusionOk="0">
                  <a:moveTo>
                    <a:pt x="767" y="1"/>
                  </a:moveTo>
                  <a:cubicBezTo>
                    <a:pt x="495" y="1"/>
                    <a:pt x="239" y="164"/>
                    <a:pt x="141" y="423"/>
                  </a:cubicBezTo>
                  <a:cubicBezTo>
                    <a:pt x="0" y="774"/>
                    <a:pt x="164" y="1172"/>
                    <a:pt x="515" y="1312"/>
                  </a:cubicBezTo>
                  <a:cubicBezTo>
                    <a:pt x="596" y="1342"/>
                    <a:pt x="679" y="1356"/>
                    <a:pt x="761" y="1356"/>
                  </a:cubicBezTo>
                  <a:cubicBezTo>
                    <a:pt x="1035" y="1356"/>
                    <a:pt x="1293" y="1197"/>
                    <a:pt x="1393" y="927"/>
                  </a:cubicBezTo>
                  <a:cubicBezTo>
                    <a:pt x="1533" y="576"/>
                    <a:pt x="1357" y="178"/>
                    <a:pt x="1018" y="49"/>
                  </a:cubicBezTo>
                  <a:cubicBezTo>
                    <a:pt x="936" y="16"/>
                    <a:pt x="851" y="1"/>
                    <a:pt x="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5" name="Google Shape;2065;p60"/>
            <p:cNvSpPr/>
            <p:nvPr/>
          </p:nvSpPr>
          <p:spPr>
            <a:xfrm>
              <a:off x="-1717960" y="6605612"/>
              <a:ext cx="199846" cy="174623"/>
            </a:xfrm>
            <a:custGeom>
              <a:avLst/>
              <a:gdLst/>
              <a:ahLst/>
              <a:cxnLst/>
              <a:rect l="l" t="t" r="r" b="b"/>
              <a:pathLst>
                <a:path w="1545" h="1350" extrusionOk="0">
                  <a:moveTo>
                    <a:pt x="768" y="1"/>
                  </a:moveTo>
                  <a:cubicBezTo>
                    <a:pt x="499" y="1"/>
                    <a:pt x="248" y="164"/>
                    <a:pt x="141" y="424"/>
                  </a:cubicBezTo>
                  <a:cubicBezTo>
                    <a:pt x="1" y="775"/>
                    <a:pt x="177" y="1172"/>
                    <a:pt x="528" y="1301"/>
                  </a:cubicBezTo>
                  <a:cubicBezTo>
                    <a:pt x="607" y="1334"/>
                    <a:pt x="691" y="1349"/>
                    <a:pt x="773" y="1349"/>
                  </a:cubicBezTo>
                  <a:cubicBezTo>
                    <a:pt x="1040" y="1349"/>
                    <a:pt x="1297" y="1186"/>
                    <a:pt x="1404" y="926"/>
                  </a:cubicBezTo>
                  <a:cubicBezTo>
                    <a:pt x="1545" y="575"/>
                    <a:pt x="1370" y="178"/>
                    <a:pt x="1019" y="50"/>
                  </a:cubicBezTo>
                  <a:cubicBezTo>
                    <a:pt x="936" y="16"/>
                    <a:pt x="851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6" name="Google Shape;2066;p60"/>
            <p:cNvSpPr/>
            <p:nvPr/>
          </p:nvSpPr>
          <p:spPr>
            <a:xfrm>
              <a:off x="-1513582" y="6684905"/>
              <a:ext cx="198294" cy="175528"/>
            </a:xfrm>
            <a:custGeom>
              <a:avLst/>
              <a:gdLst/>
              <a:ahLst/>
              <a:cxnLst/>
              <a:rect l="l" t="t" r="r" b="b"/>
              <a:pathLst>
                <a:path w="1533" h="1357" extrusionOk="0">
                  <a:moveTo>
                    <a:pt x="772" y="1"/>
                  </a:moveTo>
                  <a:cubicBezTo>
                    <a:pt x="497" y="1"/>
                    <a:pt x="237" y="160"/>
                    <a:pt x="129" y="430"/>
                  </a:cubicBezTo>
                  <a:cubicBezTo>
                    <a:pt x="0" y="781"/>
                    <a:pt x="164" y="1168"/>
                    <a:pt x="515" y="1308"/>
                  </a:cubicBezTo>
                  <a:cubicBezTo>
                    <a:pt x="597" y="1341"/>
                    <a:pt x="682" y="1356"/>
                    <a:pt x="765" y="1356"/>
                  </a:cubicBezTo>
                  <a:cubicBezTo>
                    <a:pt x="1037" y="1356"/>
                    <a:pt x="1294" y="1190"/>
                    <a:pt x="1392" y="922"/>
                  </a:cubicBezTo>
                  <a:cubicBezTo>
                    <a:pt x="1532" y="583"/>
                    <a:pt x="1357" y="185"/>
                    <a:pt x="1018" y="45"/>
                  </a:cubicBezTo>
                  <a:cubicBezTo>
                    <a:pt x="937" y="15"/>
                    <a:pt x="854" y="1"/>
                    <a:pt x="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7" name="Google Shape;2067;p60"/>
            <p:cNvSpPr/>
            <p:nvPr/>
          </p:nvSpPr>
          <p:spPr>
            <a:xfrm>
              <a:off x="-1310885" y="6764457"/>
              <a:ext cx="198294" cy="176175"/>
            </a:xfrm>
            <a:custGeom>
              <a:avLst/>
              <a:gdLst/>
              <a:ahLst/>
              <a:cxnLst/>
              <a:rect l="l" t="t" r="r" b="b"/>
              <a:pathLst>
                <a:path w="1533" h="1362" extrusionOk="0">
                  <a:moveTo>
                    <a:pt x="769" y="1"/>
                  </a:moveTo>
                  <a:cubicBezTo>
                    <a:pt x="500" y="1"/>
                    <a:pt x="249" y="167"/>
                    <a:pt x="141" y="436"/>
                  </a:cubicBezTo>
                  <a:cubicBezTo>
                    <a:pt x="1" y="787"/>
                    <a:pt x="176" y="1172"/>
                    <a:pt x="527" y="1313"/>
                  </a:cubicBezTo>
                  <a:cubicBezTo>
                    <a:pt x="606" y="1345"/>
                    <a:pt x="689" y="1361"/>
                    <a:pt x="771" y="1361"/>
                  </a:cubicBezTo>
                  <a:cubicBezTo>
                    <a:pt x="1039" y="1361"/>
                    <a:pt x="1297" y="1196"/>
                    <a:pt x="1404" y="927"/>
                  </a:cubicBezTo>
                  <a:cubicBezTo>
                    <a:pt x="1533" y="576"/>
                    <a:pt x="1369" y="190"/>
                    <a:pt x="1018" y="49"/>
                  </a:cubicBezTo>
                  <a:cubicBezTo>
                    <a:pt x="936" y="16"/>
                    <a:pt x="852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068" name="Google Shape;2068;p60"/>
          <p:cNvSpPr/>
          <p:nvPr/>
        </p:nvSpPr>
        <p:spPr>
          <a:xfrm>
            <a:off x="9136799" y="347625"/>
            <a:ext cx="241544" cy="241544"/>
          </a:xfrm>
          <a:custGeom>
            <a:avLst/>
            <a:gdLst/>
            <a:ahLst/>
            <a:cxnLst/>
            <a:rect l="l" t="t" r="r" b="b"/>
            <a:pathLst>
              <a:path w="1404" h="1404" extrusionOk="0">
                <a:moveTo>
                  <a:pt x="702" y="0"/>
                </a:moveTo>
                <a:cubicBezTo>
                  <a:pt x="316" y="0"/>
                  <a:pt x="0" y="315"/>
                  <a:pt x="0" y="702"/>
                </a:cubicBezTo>
                <a:cubicBezTo>
                  <a:pt x="0" y="1087"/>
                  <a:pt x="316" y="1404"/>
                  <a:pt x="702" y="1404"/>
                </a:cubicBezTo>
                <a:cubicBezTo>
                  <a:pt x="1088" y="1404"/>
                  <a:pt x="1404" y="1087"/>
                  <a:pt x="1404" y="702"/>
                </a:cubicBezTo>
                <a:cubicBezTo>
                  <a:pt x="1404" y="315"/>
                  <a:pt x="1088" y="0"/>
                  <a:pt x="7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069" name="Google Shape;2069;p60"/>
          <p:cNvSpPr/>
          <p:nvPr/>
        </p:nvSpPr>
        <p:spPr>
          <a:xfrm>
            <a:off x="2556202" y="518702"/>
            <a:ext cx="279908" cy="279908"/>
          </a:xfrm>
          <a:custGeom>
            <a:avLst/>
            <a:gdLst/>
            <a:ahLst/>
            <a:cxnLst/>
            <a:rect l="l" t="t" r="r" b="b"/>
            <a:pathLst>
              <a:path w="1627" h="1627" extrusionOk="0">
                <a:moveTo>
                  <a:pt x="820" y="1"/>
                </a:moveTo>
                <a:cubicBezTo>
                  <a:pt x="363" y="1"/>
                  <a:pt x="1" y="363"/>
                  <a:pt x="1" y="808"/>
                </a:cubicBezTo>
                <a:cubicBezTo>
                  <a:pt x="1" y="1264"/>
                  <a:pt x="363" y="1626"/>
                  <a:pt x="820" y="1626"/>
                </a:cubicBezTo>
                <a:cubicBezTo>
                  <a:pt x="1264" y="1626"/>
                  <a:pt x="1626" y="1264"/>
                  <a:pt x="1626" y="808"/>
                </a:cubicBezTo>
                <a:cubicBezTo>
                  <a:pt x="1626" y="363"/>
                  <a:pt x="1264" y="1"/>
                  <a:pt x="8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070" name="Google Shape;2070;p60"/>
          <p:cNvSpPr/>
          <p:nvPr/>
        </p:nvSpPr>
        <p:spPr>
          <a:xfrm>
            <a:off x="5764723" y="2931813"/>
            <a:ext cx="308348" cy="308348"/>
          </a:xfrm>
          <a:custGeom>
            <a:avLst/>
            <a:gdLst/>
            <a:ahLst/>
            <a:cxnLst/>
            <a:rect l="l" t="t" r="r" b="b"/>
            <a:pathLst>
              <a:path w="1475" h="1475" extrusionOk="0">
                <a:moveTo>
                  <a:pt x="737" y="1"/>
                </a:moveTo>
                <a:cubicBezTo>
                  <a:pt x="328" y="1"/>
                  <a:pt x="0" y="328"/>
                  <a:pt x="0" y="737"/>
                </a:cubicBezTo>
                <a:cubicBezTo>
                  <a:pt x="0" y="1147"/>
                  <a:pt x="328" y="1474"/>
                  <a:pt x="737" y="1474"/>
                </a:cubicBezTo>
                <a:cubicBezTo>
                  <a:pt x="1147" y="1474"/>
                  <a:pt x="1474" y="1147"/>
                  <a:pt x="1474" y="737"/>
                </a:cubicBezTo>
                <a:cubicBezTo>
                  <a:pt x="1474" y="328"/>
                  <a:pt x="1147" y="1"/>
                  <a:pt x="7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4000"/>
          </a:p>
        </p:txBody>
      </p:sp>
      <p:sp>
        <p:nvSpPr>
          <p:cNvPr id="2071" name="Google Shape;2071;p60"/>
          <p:cNvSpPr/>
          <p:nvPr/>
        </p:nvSpPr>
        <p:spPr>
          <a:xfrm>
            <a:off x="1031013" y="1019524"/>
            <a:ext cx="82751" cy="82751"/>
          </a:xfrm>
          <a:custGeom>
            <a:avLst/>
            <a:gdLst/>
            <a:ahLst/>
            <a:cxnLst/>
            <a:rect l="l" t="t" r="r" b="b"/>
            <a:pathLst>
              <a:path w="481" h="481" extrusionOk="0">
                <a:moveTo>
                  <a:pt x="235" y="1"/>
                </a:moveTo>
                <a:cubicBezTo>
                  <a:pt x="107" y="1"/>
                  <a:pt x="1" y="106"/>
                  <a:pt x="1" y="235"/>
                </a:cubicBezTo>
                <a:cubicBezTo>
                  <a:pt x="1" y="375"/>
                  <a:pt x="107" y="480"/>
                  <a:pt x="235" y="480"/>
                </a:cubicBezTo>
                <a:cubicBezTo>
                  <a:pt x="375" y="480"/>
                  <a:pt x="481" y="375"/>
                  <a:pt x="481" y="235"/>
                </a:cubicBezTo>
                <a:cubicBezTo>
                  <a:pt x="481" y="106"/>
                  <a:pt x="375" y="1"/>
                  <a:pt x="2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072" name="Google Shape;2072;p60"/>
          <p:cNvGrpSpPr/>
          <p:nvPr/>
        </p:nvGrpSpPr>
        <p:grpSpPr>
          <a:xfrm>
            <a:off x="6623746" y="3151877"/>
            <a:ext cx="6116909" cy="5242803"/>
            <a:chOff x="-107805" y="2103577"/>
            <a:chExt cx="3546741" cy="3039912"/>
          </a:xfrm>
        </p:grpSpPr>
        <p:sp>
          <p:nvSpPr>
            <p:cNvPr id="2073" name="Google Shape;2073;p60"/>
            <p:cNvSpPr/>
            <p:nvPr/>
          </p:nvSpPr>
          <p:spPr>
            <a:xfrm>
              <a:off x="1352337" y="4606173"/>
              <a:ext cx="9184" cy="7761"/>
            </a:xfrm>
            <a:custGeom>
              <a:avLst/>
              <a:gdLst/>
              <a:ahLst/>
              <a:cxnLst/>
              <a:rect l="l" t="t" r="r" b="b"/>
              <a:pathLst>
                <a:path w="71" h="60" extrusionOk="0">
                  <a:moveTo>
                    <a:pt x="35" y="1"/>
                  </a:moveTo>
                  <a:cubicBezTo>
                    <a:pt x="1" y="1"/>
                    <a:pt x="1" y="60"/>
                    <a:pt x="35" y="60"/>
                  </a:cubicBezTo>
                  <a:cubicBezTo>
                    <a:pt x="71" y="60"/>
                    <a:pt x="71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4" name="Google Shape;2074;p60"/>
            <p:cNvSpPr/>
            <p:nvPr/>
          </p:nvSpPr>
          <p:spPr>
            <a:xfrm>
              <a:off x="2641474" y="3064412"/>
              <a:ext cx="7632" cy="6209"/>
            </a:xfrm>
            <a:custGeom>
              <a:avLst/>
              <a:gdLst/>
              <a:ahLst/>
              <a:cxnLst/>
              <a:rect l="l" t="t" r="r" b="b"/>
              <a:pathLst>
                <a:path w="59" h="48" extrusionOk="0">
                  <a:moveTo>
                    <a:pt x="35" y="1"/>
                  </a:moveTo>
                  <a:cubicBezTo>
                    <a:pt x="0" y="1"/>
                    <a:pt x="0" y="48"/>
                    <a:pt x="35" y="48"/>
                  </a:cubicBezTo>
                  <a:cubicBezTo>
                    <a:pt x="58" y="48"/>
                    <a:pt x="5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5" name="Google Shape;2075;p60"/>
            <p:cNvSpPr/>
            <p:nvPr/>
          </p:nvSpPr>
          <p:spPr>
            <a:xfrm>
              <a:off x="-107805" y="2938810"/>
              <a:ext cx="702112" cy="811154"/>
            </a:xfrm>
            <a:custGeom>
              <a:avLst/>
              <a:gdLst/>
              <a:ahLst/>
              <a:cxnLst/>
              <a:rect l="l" t="t" r="r" b="b"/>
              <a:pathLst>
                <a:path w="5428" h="6271" extrusionOk="0">
                  <a:moveTo>
                    <a:pt x="0" y="1"/>
                  </a:moveTo>
                  <a:lnTo>
                    <a:pt x="0" y="6270"/>
                  </a:lnTo>
                  <a:lnTo>
                    <a:pt x="5428" y="6270"/>
                  </a:lnTo>
                  <a:lnTo>
                    <a:pt x="54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6" name="Google Shape;2076;p60"/>
            <p:cNvSpPr/>
            <p:nvPr/>
          </p:nvSpPr>
          <p:spPr>
            <a:xfrm>
              <a:off x="48066" y="3354939"/>
              <a:ext cx="12288" cy="19791"/>
            </a:xfrm>
            <a:custGeom>
              <a:avLst/>
              <a:gdLst/>
              <a:ahLst/>
              <a:cxnLst/>
              <a:rect l="l" t="t" r="r" b="b"/>
              <a:pathLst>
                <a:path w="95" h="153" extrusionOk="0">
                  <a:moveTo>
                    <a:pt x="59" y="1"/>
                  </a:moveTo>
                  <a:cubicBezTo>
                    <a:pt x="59" y="1"/>
                    <a:pt x="47" y="1"/>
                    <a:pt x="47" y="12"/>
                  </a:cubicBezTo>
                  <a:cubicBezTo>
                    <a:pt x="35" y="12"/>
                    <a:pt x="24" y="24"/>
                    <a:pt x="24" y="35"/>
                  </a:cubicBezTo>
                  <a:cubicBezTo>
                    <a:pt x="12" y="35"/>
                    <a:pt x="12" y="48"/>
                    <a:pt x="1" y="48"/>
                  </a:cubicBezTo>
                  <a:lnTo>
                    <a:pt x="1" y="71"/>
                  </a:lnTo>
                  <a:cubicBezTo>
                    <a:pt x="1" y="82"/>
                    <a:pt x="12" y="82"/>
                    <a:pt x="12" y="82"/>
                  </a:cubicBezTo>
                  <a:lnTo>
                    <a:pt x="12" y="118"/>
                  </a:lnTo>
                  <a:cubicBezTo>
                    <a:pt x="12" y="129"/>
                    <a:pt x="12" y="129"/>
                    <a:pt x="24" y="141"/>
                  </a:cubicBezTo>
                  <a:lnTo>
                    <a:pt x="35" y="152"/>
                  </a:lnTo>
                  <a:lnTo>
                    <a:pt x="71" y="152"/>
                  </a:lnTo>
                  <a:lnTo>
                    <a:pt x="94" y="129"/>
                  </a:lnTo>
                  <a:lnTo>
                    <a:pt x="94" y="118"/>
                  </a:lnTo>
                  <a:lnTo>
                    <a:pt x="94" y="71"/>
                  </a:lnTo>
                  <a:lnTo>
                    <a:pt x="82" y="71"/>
                  </a:lnTo>
                  <a:cubicBezTo>
                    <a:pt x="82" y="59"/>
                    <a:pt x="94" y="48"/>
                    <a:pt x="94" y="35"/>
                  </a:cubicBezTo>
                  <a:cubicBezTo>
                    <a:pt x="94" y="24"/>
                    <a:pt x="94" y="12"/>
                    <a:pt x="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7" name="Google Shape;2077;p60"/>
            <p:cNvSpPr/>
            <p:nvPr/>
          </p:nvSpPr>
          <p:spPr>
            <a:xfrm>
              <a:off x="125160" y="3362442"/>
              <a:ext cx="25999" cy="12288"/>
            </a:xfrm>
            <a:custGeom>
              <a:avLst/>
              <a:gdLst/>
              <a:ahLst/>
              <a:cxnLst/>
              <a:rect l="l" t="t" r="r" b="b"/>
              <a:pathLst>
                <a:path w="201" h="95" extrusionOk="0">
                  <a:moveTo>
                    <a:pt x="165" y="1"/>
                  </a:moveTo>
                  <a:cubicBezTo>
                    <a:pt x="141" y="13"/>
                    <a:pt x="106" y="13"/>
                    <a:pt x="83" y="24"/>
                  </a:cubicBezTo>
                  <a:cubicBezTo>
                    <a:pt x="76" y="11"/>
                    <a:pt x="65" y="5"/>
                    <a:pt x="53" y="5"/>
                  </a:cubicBezTo>
                  <a:cubicBezTo>
                    <a:pt x="44" y="5"/>
                    <a:pt x="34" y="8"/>
                    <a:pt x="24" y="13"/>
                  </a:cubicBezTo>
                  <a:cubicBezTo>
                    <a:pt x="1" y="24"/>
                    <a:pt x="1" y="60"/>
                    <a:pt x="13" y="71"/>
                  </a:cubicBezTo>
                  <a:cubicBezTo>
                    <a:pt x="24" y="83"/>
                    <a:pt x="36" y="83"/>
                    <a:pt x="36" y="83"/>
                  </a:cubicBezTo>
                  <a:cubicBezTo>
                    <a:pt x="48" y="94"/>
                    <a:pt x="60" y="94"/>
                    <a:pt x="60" y="94"/>
                  </a:cubicBezTo>
                  <a:cubicBezTo>
                    <a:pt x="71" y="94"/>
                    <a:pt x="71" y="83"/>
                    <a:pt x="83" y="83"/>
                  </a:cubicBezTo>
                  <a:lnTo>
                    <a:pt x="106" y="83"/>
                  </a:lnTo>
                  <a:cubicBezTo>
                    <a:pt x="130" y="71"/>
                    <a:pt x="153" y="71"/>
                    <a:pt x="177" y="60"/>
                  </a:cubicBezTo>
                  <a:cubicBezTo>
                    <a:pt x="188" y="60"/>
                    <a:pt x="200" y="36"/>
                    <a:pt x="200" y="24"/>
                  </a:cubicBezTo>
                  <a:cubicBezTo>
                    <a:pt x="188" y="13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8" name="Google Shape;2078;p60"/>
            <p:cNvSpPr/>
            <p:nvPr/>
          </p:nvSpPr>
          <p:spPr>
            <a:xfrm>
              <a:off x="63588" y="3393875"/>
              <a:ext cx="59372" cy="23412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43" y="1"/>
                  </a:moveTo>
                  <a:cubicBezTo>
                    <a:pt x="22" y="1"/>
                    <a:pt x="1" y="25"/>
                    <a:pt x="9" y="51"/>
                  </a:cubicBezTo>
                  <a:cubicBezTo>
                    <a:pt x="56" y="121"/>
                    <a:pt x="138" y="179"/>
                    <a:pt x="219" y="179"/>
                  </a:cubicBezTo>
                  <a:cubicBezTo>
                    <a:pt x="229" y="180"/>
                    <a:pt x="239" y="181"/>
                    <a:pt x="249" y="181"/>
                  </a:cubicBezTo>
                  <a:cubicBezTo>
                    <a:pt x="330" y="181"/>
                    <a:pt x="400" y="137"/>
                    <a:pt x="442" y="74"/>
                  </a:cubicBezTo>
                  <a:cubicBezTo>
                    <a:pt x="459" y="48"/>
                    <a:pt x="439" y="29"/>
                    <a:pt x="418" y="29"/>
                  </a:cubicBezTo>
                  <a:cubicBezTo>
                    <a:pt x="410" y="29"/>
                    <a:pt x="402" y="32"/>
                    <a:pt x="395" y="38"/>
                  </a:cubicBezTo>
                  <a:cubicBezTo>
                    <a:pt x="364" y="90"/>
                    <a:pt x="307" y="123"/>
                    <a:pt x="246" y="123"/>
                  </a:cubicBezTo>
                  <a:cubicBezTo>
                    <a:pt x="237" y="123"/>
                    <a:pt x="228" y="122"/>
                    <a:pt x="219" y="121"/>
                  </a:cubicBezTo>
                  <a:cubicBezTo>
                    <a:pt x="149" y="121"/>
                    <a:pt x="91" y="74"/>
                    <a:pt x="68" y="15"/>
                  </a:cubicBezTo>
                  <a:cubicBezTo>
                    <a:pt x="61" y="5"/>
                    <a:pt x="52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9" name="Google Shape;2079;p60"/>
            <p:cNvSpPr/>
            <p:nvPr/>
          </p:nvSpPr>
          <p:spPr>
            <a:xfrm>
              <a:off x="-51795" y="3184193"/>
              <a:ext cx="280043" cy="538872"/>
            </a:xfrm>
            <a:custGeom>
              <a:avLst/>
              <a:gdLst/>
              <a:ahLst/>
              <a:cxnLst/>
              <a:rect l="l" t="t" r="r" b="b"/>
              <a:pathLst>
                <a:path w="2165" h="4166" extrusionOk="0">
                  <a:moveTo>
                    <a:pt x="1477" y="766"/>
                  </a:moveTo>
                  <a:cubicBezTo>
                    <a:pt x="1484" y="766"/>
                    <a:pt x="1491" y="767"/>
                    <a:pt x="1498" y="770"/>
                  </a:cubicBezTo>
                  <a:cubicBezTo>
                    <a:pt x="1498" y="783"/>
                    <a:pt x="1486" y="806"/>
                    <a:pt x="1486" y="817"/>
                  </a:cubicBezTo>
                  <a:cubicBezTo>
                    <a:pt x="1462" y="806"/>
                    <a:pt x="1439" y="794"/>
                    <a:pt x="1428" y="783"/>
                  </a:cubicBezTo>
                  <a:cubicBezTo>
                    <a:pt x="1444" y="774"/>
                    <a:pt x="1461" y="766"/>
                    <a:pt x="1477" y="766"/>
                  </a:cubicBezTo>
                  <a:close/>
                  <a:moveTo>
                    <a:pt x="1287" y="794"/>
                  </a:moveTo>
                  <a:cubicBezTo>
                    <a:pt x="1299" y="794"/>
                    <a:pt x="1299" y="806"/>
                    <a:pt x="1311" y="806"/>
                  </a:cubicBezTo>
                  <a:cubicBezTo>
                    <a:pt x="1299" y="817"/>
                    <a:pt x="1287" y="817"/>
                    <a:pt x="1275" y="829"/>
                  </a:cubicBezTo>
                  <a:cubicBezTo>
                    <a:pt x="1275" y="817"/>
                    <a:pt x="1287" y="806"/>
                    <a:pt x="1287" y="794"/>
                  </a:cubicBezTo>
                  <a:close/>
                  <a:moveTo>
                    <a:pt x="1135" y="770"/>
                  </a:moveTo>
                  <a:cubicBezTo>
                    <a:pt x="1111" y="794"/>
                    <a:pt x="1100" y="817"/>
                    <a:pt x="1077" y="841"/>
                  </a:cubicBezTo>
                  <a:lnTo>
                    <a:pt x="1111" y="770"/>
                  </a:lnTo>
                  <a:close/>
                  <a:moveTo>
                    <a:pt x="1626" y="911"/>
                  </a:moveTo>
                  <a:cubicBezTo>
                    <a:pt x="1638" y="923"/>
                    <a:pt x="1638" y="934"/>
                    <a:pt x="1638" y="946"/>
                  </a:cubicBezTo>
                  <a:cubicBezTo>
                    <a:pt x="1638" y="934"/>
                    <a:pt x="1626" y="934"/>
                    <a:pt x="1615" y="923"/>
                  </a:cubicBezTo>
                  <a:cubicBezTo>
                    <a:pt x="1626" y="923"/>
                    <a:pt x="1626" y="923"/>
                    <a:pt x="1626" y="911"/>
                  </a:cubicBezTo>
                  <a:close/>
                  <a:moveTo>
                    <a:pt x="760" y="853"/>
                  </a:moveTo>
                  <a:lnTo>
                    <a:pt x="760" y="853"/>
                  </a:lnTo>
                  <a:cubicBezTo>
                    <a:pt x="702" y="911"/>
                    <a:pt x="644" y="981"/>
                    <a:pt x="597" y="1051"/>
                  </a:cubicBezTo>
                  <a:lnTo>
                    <a:pt x="597" y="1004"/>
                  </a:lnTo>
                  <a:cubicBezTo>
                    <a:pt x="597" y="993"/>
                    <a:pt x="609" y="981"/>
                    <a:pt x="620" y="970"/>
                  </a:cubicBezTo>
                  <a:cubicBezTo>
                    <a:pt x="656" y="923"/>
                    <a:pt x="714" y="887"/>
                    <a:pt x="760" y="853"/>
                  </a:cubicBezTo>
                  <a:close/>
                  <a:moveTo>
                    <a:pt x="994" y="770"/>
                  </a:moveTo>
                  <a:cubicBezTo>
                    <a:pt x="890" y="900"/>
                    <a:pt x="773" y="1017"/>
                    <a:pt x="632" y="1098"/>
                  </a:cubicBezTo>
                  <a:cubicBezTo>
                    <a:pt x="714" y="981"/>
                    <a:pt x="807" y="876"/>
                    <a:pt x="924" y="794"/>
                  </a:cubicBezTo>
                  <a:cubicBezTo>
                    <a:pt x="936" y="794"/>
                    <a:pt x="936" y="783"/>
                    <a:pt x="936" y="783"/>
                  </a:cubicBezTo>
                  <a:cubicBezTo>
                    <a:pt x="960" y="783"/>
                    <a:pt x="971" y="783"/>
                    <a:pt x="994" y="770"/>
                  </a:cubicBezTo>
                  <a:close/>
                  <a:moveTo>
                    <a:pt x="456" y="1087"/>
                  </a:moveTo>
                  <a:cubicBezTo>
                    <a:pt x="456" y="1098"/>
                    <a:pt x="445" y="1110"/>
                    <a:pt x="445" y="1121"/>
                  </a:cubicBezTo>
                  <a:lnTo>
                    <a:pt x="445" y="1110"/>
                  </a:lnTo>
                  <a:cubicBezTo>
                    <a:pt x="445" y="1098"/>
                    <a:pt x="456" y="1098"/>
                    <a:pt x="456" y="1087"/>
                  </a:cubicBezTo>
                  <a:close/>
                  <a:moveTo>
                    <a:pt x="527" y="1087"/>
                  </a:moveTo>
                  <a:cubicBezTo>
                    <a:pt x="527" y="1121"/>
                    <a:pt x="515" y="1168"/>
                    <a:pt x="515" y="1168"/>
                  </a:cubicBezTo>
                  <a:cubicBezTo>
                    <a:pt x="503" y="1227"/>
                    <a:pt x="480" y="1285"/>
                    <a:pt x="469" y="1344"/>
                  </a:cubicBezTo>
                  <a:lnTo>
                    <a:pt x="445" y="1344"/>
                  </a:lnTo>
                  <a:lnTo>
                    <a:pt x="445" y="1332"/>
                  </a:lnTo>
                  <a:cubicBezTo>
                    <a:pt x="456" y="1238"/>
                    <a:pt x="492" y="1157"/>
                    <a:pt x="527" y="1087"/>
                  </a:cubicBezTo>
                  <a:close/>
                  <a:moveTo>
                    <a:pt x="328" y="1028"/>
                  </a:moveTo>
                  <a:cubicBezTo>
                    <a:pt x="339" y="1028"/>
                    <a:pt x="352" y="1028"/>
                    <a:pt x="352" y="1040"/>
                  </a:cubicBezTo>
                  <a:lnTo>
                    <a:pt x="258" y="1134"/>
                  </a:lnTo>
                  <a:cubicBezTo>
                    <a:pt x="199" y="1204"/>
                    <a:pt x="152" y="1285"/>
                    <a:pt x="105" y="1379"/>
                  </a:cubicBezTo>
                  <a:lnTo>
                    <a:pt x="82" y="1379"/>
                  </a:lnTo>
                  <a:cubicBezTo>
                    <a:pt x="118" y="1297"/>
                    <a:pt x="164" y="1204"/>
                    <a:pt x="211" y="1134"/>
                  </a:cubicBezTo>
                  <a:cubicBezTo>
                    <a:pt x="235" y="1098"/>
                    <a:pt x="281" y="1028"/>
                    <a:pt x="328" y="1028"/>
                  </a:cubicBezTo>
                  <a:close/>
                  <a:moveTo>
                    <a:pt x="398" y="1262"/>
                  </a:moveTo>
                  <a:cubicBezTo>
                    <a:pt x="398" y="1274"/>
                    <a:pt x="386" y="1285"/>
                    <a:pt x="386" y="1309"/>
                  </a:cubicBezTo>
                  <a:lnTo>
                    <a:pt x="386" y="1484"/>
                  </a:lnTo>
                  <a:cubicBezTo>
                    <a:pt x="363" y="1519"/>
                    <a:pt x="352" y="1555"/>
                    <a:pt x="316" y="1578"/>
                  </a:cubicBezTo>
                  <a:cubicBezTo>
                    <a:pt x="306" y="1586"/>
                    <a:pt x="298" y="1589"/>
                    <a:pt x="291" y="1589"/>
                  </a:cubicBezTo>
                  <a:cubicBezTo>
                    <a:pt x="269" y="1589"/>
                    <a:pt x="269" y="1550"/>
                    <a:pt x="269" y="1531"/>
                  </a:cubicBezTo>
                  <a:cubicBezTo>
                    <a:pt x="269" y="1519"/>
                    <a:pt x="269" y="1508"/>
                    <a:pt x="281" y="1496"/>
                  </a:cubicBezTo>
                  <a:cubicBezTo>
                    <a:pt x="328" y="1414"/>
                    <a:pt x="363" y="1344"/>
                    <a:pt x="398" y="1262"/>
                  </a:cubicBezTo>
                  <a:close/>
                  <a:moveTo>
                    <a:pt x="386" y="1087"/>
                  </a:moveTo>
                  <a:lnTo>
                    <a:pt x="386" y="1098"/>
                  </a:lnTo>
                  <a:cubicBezTo>
                    <a:pt x="316" y="1192"/>
                    <a:pt x="258" y="1297"/>
                    <a:pt x="222" y="1414"/>
                  </a:cubicBezTo>
                  <a:cubicBezTo>
                    <a:pt x="222" y="1426"/>
                    <a:pt x="222" y="1449"/>
                    <a:pt x="211" y="1472"/>
                  </a:cubicBezTo>
                  <a:cubicBezTo>
                    <a:pt x="176" y="1531"/>
                    <a:pt x="141" y="1578"/>
                    <a:pt x="82" y="1625"/>
                  </a:cubicBezTo>
                  <a:cubicBezTo>
                    <a:pt x="118" y="1508"/>
                    <a:pt x="152" y="1402"/>
                    <a:pt x="222" y="1297"/>
                  </a:cubicBezTo>
                  <a:cubicBezTo>
                    <a:pt x="258" y="1238"/>
                    <a:pt x="305" y="1180"/>
                    <a:pt x="352" y="1121"/>
                  </a:cubicBezTo>
                  <a:lnTo>
                    <a:pt x="386" y="1087"/>
                  </a:lnTo>
                  <a:close/>
                  <a:moveTo>
                    <a:pt x="469" y="1472"/>
                  </a:moveTo>
                  <a:cubicBezTo>
                    <a:pt x="480" y="1519"/>
                    <a:pt x="492" y="1566"/>
                    <a:pt x="503" y="1625"/>
                  </a:cubicBezTo>
                  <a:cubicBezTo>
                    <a:pt x="480" y="1578"/>
                    <a:pt x="456" y="1543"/>
                    <a:pt x="456" y="1496"/>
                  </a:cubicBezTo>
                  <a:cubicBezTo>
                    <a:pt x="456" y="1484"/>
                    <a:pt x="456" y="1484"/>
                    <a:pt x="469" y="1472"/>
                  </a:cubicBezTo>
                  <a:close/>
                  <a:moveTo>
                    <a:pt x="1228" y="783"/>
                  </a:moveTo>
                  <a:cubicBezTo>
                    <a:pt x="1217" y="829"/>
                    <a:pt x="1205" y="887"/>
                    <a:pt x="1182" y="934"/>
                  </a:cubicBezTo>
                  <a:cubicBezTo>
                    <a:pt x="1124" y="1004"/>
                    <a:pt x="1065" y="1087"/>
                    <a:pt x="1030" y="1168"/>
                  </a:cubicBezTo>
                  <a:cubicBezTo>
                    <a:pt x="1021" y="1193"/>
                    <a:pt x="1037" y="1218"/>
                    <a:pt x="1055" y="1218"/>
                  </a:cubicBezTo>
                  <a:cubicBezTo>
                    <a:pt x="1062" y="1218"/>
                    <a:pt x="1070" y="1214"/>
                    <a:pt x="1077" y="1204"/>
                  </a:cubicBezTo>
                  <a:cubicBezTo>
                    <a:pt x="1135" y="1134"/>
                    <a:pt x="1194" y="1051"/>
                    <a:pt x="1228" y="970"/>
                  </a:cubicBezTo>
                  <a:cubicBezTo>
                    <a:pt x="1241" y="958"/>
                    <a:pt x="1241" y="946"/>
                    <a:pt x="1252" y="934"/>
                  </a:cubicBezTo>
                  <a:cubicBezTo>
                    <a:pt x="1287" y="900"/>
                    <a:pt x="1322" y="864"/>
                    <a:pt x="1369" y="829"/>
                  </a:cubicBezTo>
                  <a:lnTo>
                    <a:pt x="1381" y="829"/>
                  </a:lnTo>
                  <a:cubicBezTo>
                    <a:pt x="1416" y="853"/>
                    <a:pt x="1439" y="864"/>
                    <a:pt x="1474" y="887"/>
                  </a:cubicBezTo>
                  <a:cubicBezTo>
                    <a:pt x="1462" y="946"/>
                    <a:pt x="1451" y="993"/>
                    <a:pt x="1428" y="1051"/>
                  </a:cubicBezTo>
                  <a:lnTo>
                    <a:pt x="1392" y="1121"/>
                  </a:lnTo>
                  <a:cubicBezTo>
                    <a:pt x="1385" y="1145"/>
                    <a:pt x="1407" y="1162"/>
                    <a:pt x="1426" y="1162"/>
                  </a:cubicBezTo>
                  <a:cubicBezTo>
                    <a:pt x="1437" y="1162"/>
                    <a:pt x="1447" y="1157"/>
                    <a:pt x="1451" y="1145"/>
                  </a:cubicBezTo>
                  <a:lnTo>
                    <a:pt x="1451" y="1134"/>
                  </a:lnTo>
                  <a:cubicBezTo>
                    <a:pt x="1462" y="1121"/>
                    <a:pt x="1474" y="1098"/>
                    <a:pt x="1474" y="1075"/>
                  </a:cubicBezTo>
                  <a:cubicBezTo>
                    <a:pt x="1498" y="1028"/>
                    <a:pt x="1533" y="993"/>
                    <a:pt x="1568" y="958"/>
                  </a:cubicBezTo>
                  <a:cubicBezTo>
                    <a:pt x="1603" y="993"/>
                    <a:pt x="1626" y="1017"/>
                    <a:pt x="1649" y="1051"/>
                  </a:cubicBezTo>
                  <a:lnTo>
                    <a:pt x="1649" y="1098"/>
                  </a:lnTo>
                  <a:cubicBezTo>
                    <a:pt x="1641" y="1125"/>
                    <a:pt x="1659" y="1138"/>
                    <a:pt x="1678" y="1138"/>
                  </a:cubicBezTo>
                  <a:cubicBezTo>
                    <a:pt x="1684" y="1138"/>
                    <a:pt x="1690" y="1136"/>
                    <a:pt x="1696" y="1134"/>
                  </a:cubicBezTo>
                  <a:cubicBezTo>
                    <a:pt x="1696" y="1134"/>
                    <a:pt x="1696" y="1121"/>
                    <a:pt x="1708" y="1121"/>
                  </a:cubicBezTo>
                  <a:cubicBezTo>
                    <a:pt x="1779" y="1238"/>
                    <a:pt x="1813" y="1379"/>
                    <a:pt x="1790" y="1519"/>
                  </a:cubicBezTo>
                  <a:cubicBezTo>
                    <a:pt x="1766" y="1672"/>
                    <a:pt x="1662" y="1789"/>
                    <a:pt x="1521" y="1870"/>
                  </a:cubicBezTo>
                  <a:cubicBezTo>
                    <a:pt x="1474" y="1893"/>
                    <a:pt x="1439" y="1917"/>
                    <a:pt x="1392" y="1940"/>
                  </a:cubicBezTo>
                  <a:cubicBezTo>
                    <a:pt x="1392" y="1929"/>
                    <a:pt x="1381" y="1917"/>
                    <a:pt x="1381" y="1906"/>
                  </a:cubicBezTo>
                  <a:cubicBezTo>
                    <a:pt x="1376" y="1892"/>
                    <a:pt x="1364" y="1885"/>
                    <a:pt x="1352" y="1885"/>
                  </a:cubicBezTo>
                  <a:cubicBezTo>
                    <a:pt x="1334" y="1885"/>
                    <a:pt x="1315" y="1901"/>
                    <a:pt x="1322" y="1929"/>
                  </a:cubicBezTo>
                  <a:cubicBezTo>
                    <a:pt x="1334" y="1940"/>
                    <a:pt x="1334" y="1940"/>
                    <a:pt x="1334" y="1952"/>
                  </a:cubicBezTo>
                  <a:cubicBezTo>
                    <a:pt x="1241" y="1987"/>
                    <a:pt x="1135" y="2010"/>
                    <a:pt x="1041" y="2010"/>
                  </a:cubicBezTo>
                  <a:cubicBezTo>
                    <a:pt x="948" y="2010"/>
                    <a:pt x="843" y="2010"/>
                    <a:pt x="760" y="1964"/>
                  </a:cubicBezTo>
                  <a:cubicBezTo>
                    <a:pt x="690" y="1929"/>
                    <a:pt x="644" y="1870"/>
                    <a:pt x="620" y="1800"/>
                  </a:cubicBezTo>
                  <a:cubicBezTo>
                    <a:pt x="609" y="1776"/>
                    <a:pt x="597" y="1765"/>
                    <a:pt x="597" y="1753"/>
                  </a:cubicBezTo>
                  <a:cubicBezTo>
                    <a:pt x="609" y="1730"/>
                    <a:pt x="609" y="1718"/>
                    <a:pt x="586" y="1706"/>
                  </a:cubicBezTo>
                  <a:cubicBezTo>
                    <a:pt x="550" y="1601"/>
                    <a:pt x="539" y="1496"/>
                    <a:pt x="503" y="1402"/>
                  </a:cubicBezTo>
                  <a:cubicBezTo>
                    <a:pt x="527" y="1355"/>
                    <a:pt x="539" y="1321"/>
                    <a:pt x="550" y="1274"/>
                  </a:cubicBezTo>
                  <a:cubicBezTo>
                    <a:pt x="562" y="1251"/>
                    <a:pt x="562" y="1227"/>
                    <a:pt x="573" y="1204"/>
                  </a:cubicBezTo>
                  <a:cubicBezTo>
                    <a:pt x="749" y="1110"/>
                    <a:pt x="901" y="981"/>
                    <a:pt x="1018" y="829"/>
                  </a:cubicBezTo>
                  <a:lnTo>
                    <a:pt x="1018" y="829"/>
                  </a:lnTo>
                  <a:cubicBezTo>
                    <a:pt x="983" y="958"/>
                    <a:pt x="936" y="1075"/>
                    <a:pt x="890" y="1204"/>
                  </a:cubicBezTo>
                  <a:cubicBezTo>
                    <a:pt x="883" y="1224"/>
                    <a:pt x="895" y="1236"/>
                    <a:pt x="912" y="1236"/>
                  </a:cubicBezTo>
                  <a:cubicBezTo>
                    <a:pt x="924" y="1236"/>
                    <a:pt x="938" y="1230"/>
                    <a:pt x="948" y="1215"/>
                  </a:cubicBezTo>
                  <a:cubicBezTo>
                    <a:pt x="1007" y="1063"/>
                    <a:pt x="1100" y="911"/>
                    <a:pt x="1205" y="783"/>
                  </a:cubicBezTo>
                  <a:close/>
                  <a:moveTo>
                    <a:pt x="1345" y="2010"/>
                  </a:moveTo>
                  <a:cubicBezTo>
                    <a:pt x="1404" y="2244"/>
                    <a:pt x="1462" y="2478"/>
                    <a:pt x="1498" y="2701"/>
                  </a:cubicBezTo>
                  <a:cubicBezTo>
                    <a:pt x="1521" y="2841"/>
                    <a:pt x="1545" y="2970"/>
                    <a:pt x="1568" y="3099"/>
                  </a:cubicBezTo>
                  <a:cubicBezTo>
                    <a:pt x="1568" y="3133"/>
                    <a:pt x="1579" y="3169"/>
                    <a:pt x="1579" y="3203"/>
                  </a:cubicBezTo>
                  <a:cubicBezTo>
                    <a:pt x="1579" y="3239"/>
                    <a:pt x="1579" y="3262"/>
                    <a:pt x="1545" y="3286"/>
                  </a:cubicBezTo>
                  <a:cubicBezTo>
                    <a:pt x="1486" y="3309"/>
                    <a:pt x="1428" y="3320"/>
                    <a:pt x="1381" y="3333"/>
                  </a:cubicBezTo>
                  <a:cubicBezTo>
                    <a:pt x="1269" y="3355"/>
                    <a:pt x="1162" y="3363"/>
                    <a:pt x="1053" y="3363"/>
                  </a:cubicBezTo>
                  <a:cubicBezTo>
                    <a:pt x="992" y="3363"/>
                    <a:pt x="930" y="3360"/>
                    <a:pt x="866" y="3356"/>
                  </a:cubicBezTo>
                  <a:cubicBezTo>
                    <a:pt x="877" y="3320"/>
                    <a:pt x="877" y="3297"/>
                    <a:pt x="890" y="3262"/>
                  </a:cubicBezTo>
                  <a:cubicBezTo>
                    <a:pt x="896" y="3242"/>
                    <a:pt x="879" y="3229"/>
                    <a:pt x="862" y="3229"/>
                  </a:cubicBezTo>
                  <a:cubicBezTo>
                    <a:pt x="849" y="3229"/>
                    <a:pt x="836" y="3236"/>
                    <a:pt x="831" y="3250"/>
                  </a:cubicBezTo>
                  <a:cubicBezTo>
                    <a:pt x="819" y="3274"/>
                    <a:pt x="819" y="3309"/>
                    <a:pt x="807" y="3344"/>
                  </a:cubicBezTo>
                  <a:cubicBezTo>
                    <a:pt x="749" y="3333"/>
                    <a:pt x="702" y="3320"/>
                    <a:pt x="644" y="3309"/>
                  </a:cubicBezTo>
                  <a:cubicBezTo>
                    <a:pt x="586" y="3297"/>
                    <a:pt x="527" y="3286"/>
                    <a:pt x="469" y="3262"/>
                  </a:cubicBezTo>
                  <a:cubicBezTo>
                    <a:pt x="445" y="3250"/>
                    <a:pt x="410" y="3239"/>
                    <a:pt x="386" y="3227"/>
                  </a:cubicBezTo>
                  <a:cubicBezTo>
                    <a:pt x="375" y="3227"/>
                    <a:pt x="363" y="3216"/>
                    <a:pt x="352" y="3203"/>
                  </a:cubicBezTo>
                  <a:cubicBezTo>
                    <a:pt x="328" y="3192"/>
                    <a:pt x="339" y="3169"/>
                    <a:pt x="339" y="3145"/>
                  </a:cubicBezTo>
                  <a:cubicBezTo>
                    <a:pt x="363" y="3028"/>
                    <a:pt x="386" y="2899"/>
                    <a:pt x="422" y="2782"/>
                  </a:cubicBezTo>
                  <a:cubicBezTo>
                    <a:pt x="503" y="2514"/>
                    <a:pt x="609" y="2256"/>
                    <a:pt x="760" y="2023"/>
                  </a:cubicBezTo>
                  <a:cubicBezTo>
                    <a:pt x="807" y="2046"/>
                    <a:pt x="866" y="2057"/>
                    <a:pt x="924" y="2069"/>
                  </a:cubicBezTo>
                  <a:cubicBezTo>
                    <a:pt x="948" y="2071"/>
                    <a:pt x="971" y="2072"/>
                    <a:pt x="995" y="2072"/>
                  </a:cubicBezTo>
                  <a:cubicBezTo>
                    <a:pt x="1115" y="2072"/>
                    <a:pt x="1239" y="2049"/>
                    <a:pt x="1345" y="2010"/>
                  </a:cubicBezTo>
                  <a:close/>
                  <a:moveTo>
                    <a:pt x="1763" y="1"/>
                  </a:moveTo>
                  <a:cubicBezTo>
                    <a:pt x="1757" y="1"/>
                    <a:pt x="1750" y="4"/>
                    <a:pt x="1743" y="11"/>
                  </a:cubicBezTo>
                  <a:cubicBezTo>
                    <a:pt x="1649" y="92"/>
                    <a:pt x="1568" y="186"/>
                    <a:pt x="1509" y="279"/>
                  </a:cubicBezTo>
                  <a:cubicBezTo>
                    <a:pt x="1462" y="186"/>
                    <a:pt x="1416" y="104"/>
                    <a:pt x="1358" y="22"/>
                  </a:cubicBezTo>
                  <a:cubicBezTo>
                    <a:pt x="1351" y="16"/>
                    <a:pt x="1340" y="10"/>
                    <a:pt x="1330" y="10"/>
                  </a:cubicBezTo>
                  <a:cubicBezTo>
                    <a:pt x="1319" y="10"/>
                    <a:pt x="1311" y="16"/>
                    <a:pt x="1311" y="34"/>
                  </a:cubicBezTo>
                  <a:cubicBezTo>
                    <a:pt x="1264" y="221"/>
                    <a:pt x="1252" y="420"/>
                    <a:pt x="1264" y="619"/>
                  </a:cubicBezTo>
                  <a:lnTo>
                    <a:pt x="1252" y="619"/>
                  </a:lnTo>
                  <a:cubicBezTo>
                    <a:pt x="1228" y="654"/>
                    <a:pt x="1205" y="689"/>
                    <a:pt x="1182" y="712"/>
                  </a:cubicBezTo>
                  <a:lnTo>
                    <a:pt x="1135" y="712"/>
                  </a:lnTo>
                  <a:cubicBezTo>
                    <a:pt x="1135" y="689"/>
                    <a:pt x="1147" y="666"/>
                    <a:pt x="1158" y="642"/>
                  </a:cubicBezTo>
                  <a:cubicBezTo>
                    <a:pt x="1166" y="619"/>
                    <a:pt x="1149" y="601"/>
                    <a:pt x="1130" y="601"/>
                  </a:cubicBezTo>
                  <a:cubicBezTo>
                    <a:pt x="1119" y="601"/>
                    <a:pt x="1108" y="606"/>
                    <a:pt x="1100" y="619"/>
                  </a:cubicBezTo>
                  <a:cubicBezTo>
                    <a:pt x="1088" y="642"/>
                    <a:pt x="1065" y="677"/>
                    <a:pt x="1041" y="712"/>
                  </a:cubicBezTo>
                  <a:cubicBezTo>
                    <a:pt x="890" y="724"/>
                    <a:pt x="749" y="770"/>
                    <a:pt x="632" y="876"/>
                  </a:cubicBezTo>
                  <a:cubicBezTo>
                    <a:pt x="609" y="887"/>
                    <a:pt x="586" y="911"/>
                    <a:pt x="562" y="934"/>
                  </a:cubicBezTo>
                  <a:lnTo>
                    <a:pt x="550" y="934"/>
                  </a:lnTo>
                  <a:lnTo>
                    <a:pt x="550" y="923"/>
                  </a:lnTo>
                  <a:lnTo>
                    <a:pt x="539" y="923"/>
                  </a:lnTo>
                  <a:cubicBezTo>
                    <a:pt x="534" y="921"/>
                    <a:pt x="529" y="920"/>
                    <a:pt x="524" y="920"/>
                  </a:cubicBezTo>
                  <a:cubicBezTo>
                    <a:pt x="502" y="920"/>
                    <a:pt x="475" y="937"/>
                    <a:pt x="456" y="946"/>
                  </a:cubicBezTo>
                  <a:cubicBezTo>
                    <a:pt x="433" y="970"/>
                    <a:pt x="410" y="981"/>
                    <a:pt x="398" y="993"/>
                  </a:cubicBezTo>
                  <a:cubicBezTo>
                    <a:pt x="398" y="993"/>
                    <a:pt x="386" y="993"/>
                    <a:pt x="386" y="981"/>
                  </a:cubicBezTo>
                  <a:cubicBezTo>
                    <a:pt x="366" y="968"/>
                    <a:pt x="346" y="963"/>
                    <a:pt x="328" y="963"/>
                  </a:cubicBezTo>
                  <a:cubicBezTo>
                    <a:pt x="263" y="963"/>
                    <a:pt x="212" y="1032"/>
                    <a:pt x="176" y="1087"/>
                  </a:cubicBezTo>
                  <a:cubicBezTo>
                    <a:pt x="105" y="1192"/>
                    <a:pt x="47" y="1297"/>
                    <a:pt x="12" y="1426"/>
                  </a:cubicBezTo>
                  <a:cubicBezTo>
                    <a:pt x="1" y="1438"/>
                    <a:pt x="24" y="1461"/>
                    <a:pt x="47" y="1461"/>
                  </a:cubicBezTo>
                  <a:cubicBezTo>
                    <a:pt x="59" y="1449"/>
                    <a:pt x="71" y="1449"/>
                    <a:pt x="82" y="1449"/>
                  </a:cubicBezTo>
                  <a:cubicBezTo>
                    <a:pt x="47" y="1519"/>
                    <a:pt x="24" y="1601"/>
                    <a:pt x="12" y="1683"/>
                  </a:cubicBezTo>
                  <a:cubicBezTo>
                    <a:pt x="3" y="1702"/>
                    <a:pt x="17" y="1721"/>
                    <a:pt x="35" y="1721"/>
                  </a:cubicBezTo>
                  <a:cubicBezTo>
                    <a:pt x="39" y="1721"/>
                    <a:pt x="43" y="1720"/>
                    <a:pt x="47" y="1718"/>
                  </a:cubicBezTo>
                  <a:cubicBezTo>
                    <a:pt x="118" y="1672"/>
                    <a:pt x="164" y="1625"/>
                    <a:pt x="211" y="1578"/>
                  </a:cubicBezTo>
                  <a:cubicBezTo>
                    <a:pt x="222" y="1601"/>
                    <a:pt x="235" y="1625"/>
                    <a:pt x="246" y="1636"/>
                  </a:cubicBezTo>
                  <a:cubicBezTo>
                    <a:pt x="260" y="1647"/>
                    <a:pt x="274" y="1652"/>
                    <a:pt x="288" y="1652"/>
                  </a:cubicBezTo>
                  <a:cubicBezTo>
                    <a:pt x="335" y="1652"/>
                    <a:pt x="383" y="1602"/>
                    <a:pt x="410" y="1566"/>
                  </a:cubicBezTo>
                  <a:cubicBezTo>
                    <a:pt x="433" y="1636"/>
                    <a:pt x="469" y="1695"/>
                    <a:pt x="527" y="1742"/>
                  </a:cubicBezTo>
                  <a:lnTo>
                    <a:pt x="562" y="1812"/>
                  </a:lnTo>
                  <a:cubicBezTo>
                    <a:pt x="586" y="1870"/>
                    <a:pt x="620" y="1940"/>
                    <a:pt x="679" y="1976"/>
                  </a:cubicBezTo>
                  <a:cubicBezTo>
                    <a:pt x="690" y="1987"/>
                    <a:pt x="702" y="1987"/>
                    <a:pt x="702" y="1999"/>
                  </a:cubicBezTo>
                  <a:cubicBezTo>
                    <a:pt x="656" y="2069"/>
                    <a:pt x="620" y="2140"/>
                    <a:pt x="586" y="2210"/>
                  </a:cubicBezTo>
                  <a:cubicBezTo>
                    <a:pt x="586" y="2198"/>
                    <a:pt x="573" y="2186"/>
                    <a:pt x="550" y="2186"/>
                  </a:cubicBezTo>
                  <a:cubicBezTo>
                    <a:pt x="469" y="2186"/>
                    <a:pt x="375" y="2174"/>
                    <a:pt x="293" y="2140"/>
                  </a:cubicBezTo>
                  <a:cubicBezTo>
                    <a:pt x="283" y="2134"/>
                    <a:pt x="275" y="2131"/>
                    <a:pt x="269" y="2131"/>
                  </a:cubicBezTo>
                  <a:cubicBezTo>
                    <a:pt x="260" y="2131"/>
                    <a:pt x="253" y="2137"/>
                    <a:pt x="246" y="2151"/>
                  </a:cubicBezTo>
                  <a:cubicBezTo>
                    <a:pt x="235" y="2163"/>
                    <a:pt x="246" y="2174"/>
                    <a:pt x="258" y="2186"/>
                  </a:cubicBezTo>
                  <a:cubicBezTo>
                    <a:pt x="352" y="2221"/>
                    <a:pt x="456" y="2244"/>
                    <a:pt x="550" y="2244"/>
                  </a:cubicBezTo>
                  <a:lnTo>
                    <a:pt x="573" y="2244"/>
                  </a:lnTo>
                  <a:cubicBezTo>
                    <a:pt x="492" y="2397"/>
                    <a:pt x="422" y="2561"/>
                    <a:pt x="375" y="2724"/>
                  </a:cubicBezTo>
                  <a:cubicBezTo>
                    <a:pt x="339" y="2853"/>
                    <a:pt x="305" y="2993"/>
                    <a:pt x="281" y="3122"/>
                  </a:cubicBezTo>
                  <a:cubicBezTo>
                    <a:pt x="269" y="3180"/>
                    <a:pt x="269" y="3239"/>
                    <a:pt x="328" y="3262"/>
                  </a:cubicBezTo>
                  <a:cubicBezTo>
                    <a:pt x="386" y="3297"/>
                    <a:pt x="445" y="3320"/>
                    <a:pt x="503" y="3333"/>
                  </a:cubicBezTo>
                  <a:cubicBezTo>
                    <a:pt x="597" y="3367"/>
                    <a:pt x="690" y="3391"/>
                    <a:pt x="796" y="3403"/>
                  </a:cubicBezTo>
                  <a:cubicBezTo>
                    <a:pt x="737" y="3648"/>
                    <a:pt x="714" y="3894"/>
                    <a:pt x="714" y="4139"/>
                  </a:cubicBezTo>
                  <a:cubicBezTo>
                    <a:pt x="714" y="4157"/>
                    <a:pt x="731" y="4166"/>
                    <a:pt x="747" y="4166"/>
                  </a:cubicBezTo>
                  <a:cubicBezTo>
                    <a:pt x="764" y="4166"/>
                    <a:pt x="778" y="4157"/>
                    <a:pt x="773" y="4139"/>
                  </a:cubicBezTo>
                  <a:cubicBezTo>
                    <a:pt x="773" y="3894"/>
                    <a:pt x="796" y="3648"/>
                    <a:pt x="854" y="3414"/>
                  </a:cubicBezTo>
                  <a:cubicBezTo>
                    <a:pt x="901" y="3420"/>
                    <a:pt x="951" y="3423"/>
                    <a:pt x="1002" y="3423"/>
                  </a:cubicBezTo>
                  <a:cubicBezTo>
                    <a:pt x="1053" y="3423"/>
                    <a:pt x="1106" y="3420"/>
                    <a:pt x="1158" y="3414"/>
                  </a:cubicBezTo>
                  <a:lnTo>
                    <a:pt x="1158" y="3426"/>
                  </a:lnTo>
                  <a:lnTo>
                    <a:pt x="1228" y="3917"/>
                  </a:lnTo>
                  <a:cubicBezTo>
                    <a:pt x="1233" y="3936"/>
                    <a:pt x="1245" y="3944"/>
                    <a:pt x="1258" y="3944"/>
                  </a:cubicBezTo>
                  <a:cubicBezTo>
                    <a:pt x="1276" y="3944"/>
                    <a:pt x="1294" y="3927"/>
                    <a:pt x="1287" y="3905"/>
                  </a:cubicBezTo>
                  <a:lnTo>
                    <a:pt x="1217" y="3414"/>
                  </a:lnTo>
                  <a:cubicBezTo>
                    <a:pt x="1241" y="3414"/>
                    <a:pt x="1264" y="3403"/>
                    <a:pt x="1299" y="3403"/>
                  </a:cubicBezTo>
                  <a:cubicBezTo>
                    <a:pt x="1358" y="3391"/>
                    <a:pt x="1428" y="3379"/>
                    <a:pt x="1498" y="3356"/>
                  </a:cubicBezTo>
                  <a:cubicBezTo>
                    <a:pt x="1545" y="3344"/>
                    <a:pt x="1591" y="3333"/>
                    <a:pt x="1626" y="3286"/>
                  </a:cubicBezTo>
                  <a:cubicBezTo>
                    <a:pt x="1662" y="3239"/>
                    <a:pt x="1638" y="3169"/>
                    <a:pt x="1626" y="3110"/>
                  </a:cubicBezTo>
                  <a:cubicBezTo>
                    <a:pt x="1615" y="3028"/>
                    <a:pt x="1603" y="2958"/>
                    <a:pt x="1591" y="2888"/>
                  </a:cubicBezTo>
                  <a:cubicBezTo>
                    <a:pt x="1568" y="2736"/>
                    <a:pt x="1533" y="2572"/>
                    <a:pt x="1509" y="2420"/>
                  </a:cubicBezTo>
                  <a:cubicBezTo>
                    <a:pt x="1685" y="2420"/>
                    <a:pt x="1860" y="2420"/>
                    <a:pt x="2047" y="2408"/>
                  </a:cubicBezTo>
                  <a:cubicBezTo>
                    <a:pt x="2083" y="2408"/>
                    <a:pt x="2083" y="2350"/>
                    <a:pt x="2047" y="2350"/>
                  </a:cubicBezTo>
                  <a:cubicBezTo>
                    <a:pt x="1860" y="2361"/>
                    <a:pt x="1673" y="2361"/>
                    <a:pt x="1498" y="2361"/>
                  </a:cubicBezTo>
                  <a:cubicBezTo>
                    <a:pt x="1462" y="2233"/>
                    <a:pt x="1439" y="2116"/>
                    <a:pt x="1404" y="1987"/>
                  </a:cubicBezTo>
                  <a:cubicBezTo>
                    <a:pt x="1428" y="1987"/>
                    <a:pt x="1451" y="1976"/>
                    <a:pt x="1474" y="1964"/>
                  </a:cubicBezTo>
                  <a:cubicBezTo>
                    <a:pt x="1626" y="1893"/>
                    <a:pt x="1766" y="1789"/>
                    <a:pt x="1825" y="1625"/>
                  </a:cubicBezTo>
                  <a:cubicBezTo>
                    <a:pt x="1883" y="1438"/>
                    <a:pt x="1849" y="1251"/>
                    <a:pt x="1743" y="1087"/>
                  </a:cubicBezTo>
                  <a:cubicBezTo>
                    <a:pt x="1790" y="1051"/>
                    <a:pt x="1825" y="1017"/>
                    <a:pt x="1860" y="981"/>
                  </a:cubicBezTo>
                  <a:cubicBezTo>
                    <a:pt x="1930" y="1051"/>
                    <a:pt x="1896" y="1215"/>
                    <a:pt x="1883" y="1297"/>
                  </a:cubicBezTo>
                  <a:cubicBezTo>
                    <a:pt x="1860" y="1449"/>
                    <a:pt x="1837" y="1601"/>
                    <a:pt x="1825" y="1753"/>
                  </a:cubicBezTo>
                  <a:cubicBezTo>
                    <a:pt x="1819" y="1776"/>
                    <a:pt x="1831" y="1788"/>
                    <a:pt x="1846" y="1788"/>
                  </a:cubicBezTo>
                  <a:cubicBezTo>
                    <a:pt x="1860" y="1788"/>
                    <a:pt x="1878" y="1776"/>
                    <a:pt x="1883" y="1753"/>
                  </a:cubicBezTo>
                  <a:cubicBezTo>
                    <a:pt x="1896" y="1601"/>
                    <a:pt x="1954" y="1449"/>
                    <a:pt x="2047" y="1321"/>
                  </a:cubicBezTo>
                  <a:cubicBezTo>
                    <a:pt x="2059" y="1391"/>
                    <a:pt x="2059" y="1461"/>
                    <a:pt x="2059" y="1519"/>
                  </a:cubicBezTo>
                  <a:cubicBezTo>
                    <a:pt x="1977" y="1613"/>
                    <a:pt x="1942" y="1742"/>
                    <a:pt x="1966" y="1859"/>
                  </a:cubicBezTo>
                  <a:cubicBezTo>
                    <a:pt x="1966" y="1870"/>
                    <a:pt x="1977" y="1882"/>
                    <a:pt x="1989" y="1882"/>
                  </a:cubicBezTo>
                  <a:cubicBezTo>
                    <a:pt x="1989" y="1893"/>
                    <a:pt x="1977" y="1893"/>
                    <a:pt x="1977" y="1906"/>
                  </a:cubicBezTo>
                  <a:cubicBezTo>
                    <a:pt x="1960" y="1923"/>
                    <a:pt x="1975" y="1953"/>
                    <a:pt x="1993" y="1953"/>
                  </a:cubicBezTo>
                  <a:cubicBezTo>
                    <a:pt x="2000" y="1953"/>
                    <a:pt x="2006" y="1949"/>
                    <a:pt x="2013" y="1940"/>
                  </a:cubicBezTo>
                  <a:cubicBezTo>
                    <a:pt x="2117" y="1823"/>
                    <a:pt x="2164" y="1672"/>
                    <a:pt x="2117" y="1519"/>
                  </a:cubicBezTo>
                  <a:lnTo>
                    <a:pt x="2117" y="1508"/>
                  </a:lnTo>
                  <a:cubicBezTo>
                    <a:pt x="2117" y="1414"/>
                    <a:pt x="2106" y="1332"/>
                    <a:pt x="2094" y="1238"/>
                  </a:cubicBezTo>
                  <a:cubicBezTo>
                    <a:pt x="2086" y="1230"/>
                    <a:pt x="2072" y="1222"/>
                    <a:pt x="2056" y="1222"/>
                  </a:cubicBezTo>
                  <a:cubicBezTo>
                    <a:pt x="2050" y="1222"/>
                    <a:pt x="2043" y="1224"/>
                    <a:pt x="2036" y="1227"/>
                  </a:cubicBezTo>
                  <a:cubicBezTo>
                    <a:pt x="2000" y="1285"/>
                    <a:pt x="1954" y="1344"/>
                    <a:pt x="1930" y="1414"/>
                  </a:cubicBezTo>
                  <a:cubicBezTo>
                    <a:pt x="1930" y="1355"/>
                    <a:pt x="1942" y="1297"/>
                    <a:pt x="1954" y="1238"/>
                  </a:cubicBezTo>
                  <a:cubicBezTo>
                    <a:pt x="1966" y="1134"/>
                    <a:pt x="1977" y="981"/>
                    <a:pt x="1872" y="923"/>
                  </a:cubicBezTo>
                  <a:cubicBezTo>
                    <a:pt x="1866" y="917"/>
                    <a:pt x="1860" y="914"/>
                    <a:pt x="1854" y="914"/>
                  </a:cubicBezTo>
                  <a:cubicBezTo>
                    <a:pt x="1849" y="914"/>
                    <a:pt x="1843" y="917"/>
                    <a:pt x="1837" y="923"/>
                  </a:cubicBezTo>
                  <a:cubicBezTo>
                    <a:pt x="1790" y="958"/>
                    <a:pt x="1755" y="993"/>
                    <a:pt x="1720" y="1028"/>
                  </a:cubicBezTo>
                  <a:lnTo>
                    <a:pt x="1708" y="1028"/>
                  </a:lnTo>
                  <a:cubicBezTo>
                    <a:pt x="1720" y="970"/>
                    <a:pt x="1696" y="911"/>
                    <a:pt x="1673" y="864"/>
                  </a:cubicBezTo>
                  <a:cubicBezTo>
                    <a:pt x="1666" y="850"/>
                    <a:pt x="1660" y="845"/>
                    <a:pt x="1650" y="845"/>
                  </a:cubicBezTo>
                  <a:cubicBezTo>
                    <a:pt x="1644" y="845"/>
                    <a:pt x="1636" y="848"/>
                    <a:pt x="1626" y="853"/>
                  </a:cubicBezTo>
                  <a:cubicBezTo>
                    <a:pt x="1615" y="853"/>
                    <a:pt x="1591" y="864"/>
                    <a:pt x="1568" y="887"/>
                  </a:cubicBezTo>
                  <a:cubicBezTo>
                    <a:pt x="1556" y="876"/>
                    <a:pt x="1556" y="864"/>
                    <a:pt x="1545" y="864"/>
                  </a:cubicBezTo>
                  <a:cubicBezTo>
                    <a:pt x="1545" y="817"/>
                    <a:pt x="1556" y="783"/>
                    <a:pt x="1556" y="747"/>
                  </a:cubicBezTo>
                  <a:cubicBezTo>
                    <a:pt x="1556" y="736"/>
                    <a:pt x="1545" y="724"/>
                    <a:pt x="1545" y="724"/>
                  </a:cubicBezTo>
                  <a:cubicBezTo>
                    <a:pt x="1524" y="712"/>
                    <a:pt x="1504" y="707"/>
                    <a:pt x="1484" y="707"/>
                  </a:cubicBezTo>
                  <a:cubicBezTo>
                    <a:pt x="1447" y="707"/>
                    <a:pt x="1411" y="724"/>
                    <a:pt x="1381" y="747"/>
                  </a:cubicBezTo>
                  <a:cubicBezTo>
                    <a:pt x="1381" y="747"/>
                    <a:pt x="1369" y="759"/>
                    <a:pt x="1358" y="759"/>
                  </a:cubicBezTo>
                  <a:cubicBezTo>
                    <a:pt x="1334" y="759"/>
                    <a:pt x="1322" y="747"/>
                    <a:pt x="1299" y="736"/>
                  </a:cubicBezTo>
                  <a:cubicBezTo>
                    <a:pt x="1299" y="712"/>
                    <a:pt x="1311" y="689"/>
                    <a:pt x="1311" y="654"/>
                  </a:cubicBezTo>
                  <a:cubicBezTo>
                    <a:pt x="1311" y="654"/>
                    <a:pt x="1322" y="642"/>
                    <a:pt x="1322" y="630"/>
                  </a:cubicBezTo>
                  <a:cubicBezTo>
                    <a:pt x="1311" y="455"/>
                    <a:pt x="1322" y="291"/>
                    <a:pt x="1358" y="115"/>
                  </a:cubicBezTo>
                  <a:cubicBezTo>
                    <a:pt x="1404" y="186"/>
                    <a:pt x="1439" y="268"/>
                    <a:pt x="1474" y="349"/>
                  </a:cubicBezTo>
                  <a:cubicBezTo>
                    <a:pt x="1474" y="364"/>
                    <a:pt x="1488" y="374"/>
                    <a:pt x="1501" y="374"/>
                  </a:cubicBezTo>
                  <a:cubicBezTo>
                    <a:pt x="1509" y="374"/>
                    <a:pt x="1517" y="370"/>
                    <a:pt x="1521" y="362"/>
                  </a:cubicBezTo>
                  <a:cubicBezTo>
                    <a:pt x="1579" y="268"/>
                    <a:pt x="1649" y="186"/>
                    <a:pt x="1720" y="115"/>
                  </a:cubicBezTo>
                  <a:lnTo>
                    <a:pt x="1720" y="115"/>
                  </a:lnTo>
                  <a:cubicBezTo>
                    <a:pt x="1696" y="245"/>
                    <a:pt x="1673" y="385"/>
                    <a:pt x="1649" y="513"/>
                  </a:cubicBezTo>
                  <a:cubicBezTo>
                    <a:pt x="1649" y="530"/>
                    <a:pt x="1667" y="546"/>
                    <a:pt x="1686" y="546"/>
                  </a:cubicBezTo>
                  <a:cubicBezTo>
                    <a:pt x="1694" y="546"/>
                    <a:pt x="1702" y="543"/>
                    <a:pt x="1708" y="537"/>
                  </a:cubicBezTo>
                  <a:cubicBezTo>
                    <a:pt x="1790" y="455"/>
                    <a:pt x="1883" y="373"/>
                    <a:pt x="1966" y="291"/>
                  </a:cubicBezTo>
                  <a:lnTo>
                    <a:pt x="1966" y="291"/>
                  </a:lnTo>
                  <a:cubicBezTo>
                    <a:pt x="1942" y="349"/>
                    <a:pt x="1907" y="420"/>
                    <a:pt x="1872" y="479"/>
                  </a:cubicBezTo>
                  <a:cubicBezTo>
                    <a:pt x="1849" y="525"/>
                    <a:pt x="1813" y="583"/>
                    <a:pt x="1790" y="630"/>
                  </a:cubicBezTo>
                  <a:cubicBezTo>
                    <a:pt x="1779" y="654"/>
                    <a:pt x="1755" y="677"/>
                    <a:pt x="1743" y="700"/>
                  </a:cubicBezTo>
                  <a:cubicBezTo>
                    <a:pt x="1732" y="712"/>
                    <a:pt x="1732" y="724"/>
                    <a:pt x="1720" y="724"/>
                  </a:cubicBezTo>
                  <a:cubicBezTo>
                    <a:pt x="1720" y="736"/>
                    <a:pt x="1720" y="736"/>
                    <a:pt x="1708" y="747"/>
                  </a:cubicBezTo>
                  <a:cubicBezTo>
                    <a:pt x="1704" y="738"/>
                    <a:pt x="1696" y="734"/>
                    <a:pt x="1688" y="734"/>
                  </a:cubicBezTo>
                  <a:cubicBezTo>
                    <a:pt x="1675" y="734"/>
                    <a:pt x="1662" y="745"/>
                    <a:pt x="1662" y="759"/>
                  </a:cubicBezTo>
                  <a:cubicBezTo>
                    <a:pt x="1662" y="792"/>
                    <a:pt x="1680" y="806"/>
                    <a:pt x="1703" y="806"/>
                  </a:cubicBezTo>
                  <a:cubicBezTo>
                    <a:pt x="1720" y="806"/>
                    <a:pt x="1740" y="798"/>
                    <a:pt x="1755" y="783"/>
                  </a:cubicBezTo>
                  <a:cubicBezTo>
                    <a:pt x="1779" y="770"/>
                    <a:pt x="1790" y="736"/>
                    <a:pt x="1813" y="700"/>
                  </a:cubicBezTo>
                  <a:cubicBezTo>
                    <a:pt x="1837" y="666"/>
                    <a:pt x="1849" y="630"/>
                    <a:pt x="1872" y="607"/>
                  </a:cubicBezTo>
                  <a:cubicBezTo>
                    <a:pt x="1954" y="466"/>
                    <a:pt x="2024" y="326"/>
                    <a:pt x="2071" y="174"/>
                  </a:cubicBezTo>
                  <a:cubicBezTo>
                    <a:pt x="2080" y="148"/>
                    <a:pt x="2062" y="135"/>
                    <a:pt x="2042" y="135"/>
                  </a:cubicBezTo>
                  <a:cubicBezTo>
                    <a:pt x="2036" y="135"/>
                    <a:pt x="2030" y="136"/>
                    <a:pt x="2024" y="139"/>
                  </a:cubicBezTo>
                  <a:cubicBezTo>
                    <a:pt x="1930" y="245"/>
                    <a:pt x="1825" y="338"/>
                    <a:pt x="1732" y="443"/>
                  </a:cubicBezTo>
                  <a:cubicBezTo>
                    <a:pt x="1743" y="303"/>
                    <a:pt x="1766" y="174"/>
                    <a:pt x="1790" y="34"/>
                  </a:cubicBezTo>
                  <a:cubicBezTo>
                    <a:pt x="1790" y="18"/>
                    <a:pt x="1778" y="1"/>
                    <a:pt x="1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0" name="Google Shape;2080;p60"/>
            <p:cNvSpPr/>
            <p:nvPr/>
          </p:nvSpPr>
          <p:spPr>
            <a:xfrm>
              <a:off x="166166" y="3028452"/>
              <a:ext cx="400985" cy="679864"/>
            </a:xfrm>
            <a:custGeom>
              <a:avLst/>
              <a:gdLst/>
              <a:ahLst/>
              <a:cxnLst/>
              <a:rect l="l" t="t" r="r" b="b"/>
              <a:pathLst>
                <a:path w="3100" h="5256" extrusionOk="0">
                  <a:moveTo>
                    <a:pt x="1781" y="255"/>
                  </a:moveTo>
                  <a:cubicBezTo>
                    <a:pt x="1825" y="255"/>
                    <a:pt x="1876" y="332"/>
                    <a:pt x="1895" y="360"/>
                  </a:cubicBezTo>
                  <a:cubicBezTo>
                    <a:pt x="1895" y="372"/>
                    <a:pt x="1906" y="384"/>
                    <a:pt x="1906" y="396"/>
                  </a:cubicBezTo>
                  <a:cubicBezTo>
                    <a:pt x="1887" y="392"/>
                    <a:pt x="1867" y="390"/>
                    <a:pt x="1848" y="390"/>
                  </a:cubicBezTo>
                  <a:cubicBezTo>
                    <a:pt x="1809" y="390"/>
                    <a:pt x="1770" y="396"/>
                    <a:pt x="1731" y="396"/>
                  </a:cubicBezTo>
                  <a:cubicBezTo>
                    <a:pt x="1719" y="349"/>
                    <a:pt x="1719" y="290"/>
                    <a:pt x="1755" y="267"/>
                  </a:cubicBezTo>
                  <a:cubicBezTo>
                    <a:pt x="1763" y="258"/>
                    <a:pt x="1772" y="255"/>
                    <a:pt x="1781" y="255"/>
                  </a:cubicBezTo>
                  <a:close/>
                  <a:moveTo>
                    <a:pt x="1366" y="407"/>
                  </a:moveTo>
                  <a:cubicBezTo>
                    <a:pt x="1377" y="407"/>
                    <a:pt x="1389" y="410"/>
                    <a:pt x="1404" y="419"/>
                  </a:cubicBezTo>
                  <a:lnTo>
                    <a:pt x="1427" y="443"/>
                  </a:lnTo>
                  <a:cubicBezTo>
                    <a:pt x="1392" y="454"/>
                    <a:pt x="1368" y="454"/>
                    <a:pt x="1333" y="466"/>
                  </a:cubicBezTo>
                  <a:cubicBezTo>
                    <a:pt x="1321" y="466"/>
                    <a:pt x="1321" y="477"/>
                    <a:pt x="1310" y="477"/>
                  </a:cubicBezTo>
                  <a:cubicBezTo>
                    <a:pt x="1319" y="442"/>
                    <a:pt x="1334" y="407"/>
                    <a:pt x="1366" y="407"/>
                  </a:cubicBezTo>
                  <a:close/>
                  <a:moveTo>
                    <a:pt x="2227" y="372"/>
                  </a:moveTo>
                  <a:cubicBezTo>
                    <a:pt x="2273" y="372"/>
                    <a:pt x="2331" y="447"/>
                    <a:pt x="2351" y="466"/>
                  </a:cubicBezTo>
                  <a:cubicBezTo>
                    <a:pt x="2397" y="524"/>
                    <a:pt x="2433" y="583"/>
                    <a:pt x="2456" y="641"/>
                  </a:cubicBezTo>
                  <a:cubicBezTo>
                    <a:pt x="2468" y="677"/>
                    <a:pt x="2468" y="700"/>
                    <a:pt x="2480" y="735"/>
                  </a:cubicBezTo>
                  <a:cubicBezTo>
                    <a:pt x="2433" y="641"/>
                    <a:pt x="2374" y="560"/>
                    <a:pt x="2293" y="501"/>
                  </a:cubicBezTo>
                  <a:cubicBezTo>
                    <a:pt x="2257" y="477"/>
                    <a:pt x="2222" y="466"/>
                    <a:pt x="2187" y="443"/>
                  </a:cubicBezTo>
                  <a:cubicBezTo>
                    <a:pt x="2176" y="419"/>
                    <a:pt x="2187" y="396"/>
                    <a:pt x="2199" y="384"/>
                  </a:cubicBezTo>
                  <a:cubicBezTo>
                    <a:pt x="2207" y="375"/>
                    <a:pt x="2217" y="372"/>
                    <a:pt x="2227" y="372"/>
                  </a:cubicBezTo>
                  <a:close/>
                  <a:moveTo>
                    <a:pt x="1701" y="64"/>
                  </a:moveTo>
                  <a:cubicBezTo>
                    <a:pt x="1819" y="64"/>
                    <a:pt x="1937" y="76"/>
                    <a:pt x="2047" y="103"/>
                  </a:cubicBezTo>
                  <a:cubicBezTo>
                    <a:pt x="2140" y="115"/>
                    <a:pt x="2246" y="139"/>
                    <a:pt x="2327" y="173"/>
                  </a:cubicBezTo>
                  <a:cubicBezTo>
                    <a:pt x="2410" y="209"/>
                    <a:pt x="2468" y="279"/>
                    <a:pt x="2503" y="360"/>
                  </a:cubicBezTo>
                  <a:cubicBezTo>
                    <a:pt x="2550" y="466"/>
                    <a:pt x="2573" y="571"/>
                    <a:pt x="2585" y="677"/>
                  </a:cubicBezTo>
                  <a:cubicBezTo>
                    <a:pt x="2597" y="735"/>
                    <a:pt x="2608" y="781"/>
                    <a:pt x="2608" y="840"/>
                  </a:cubicBezTo>
                  <a:cubicBezTo>
                    <a:pt x="2585" y="840"/>
                    <a:pt x="2561" y="828"/>
                    <a:pt x="2538" y="828"/>
                  </a:cubicBezTo>
                  <a:cubicBezTo>
                    <a:pt x="2550" y="758"/>
                    <a:pt x="2538" y="688"/>
                    <a:pt x="2514" y="630"/>
                  </a:cubicBezTo>
                  <a:cubicBezTo>
                    <a:pt x="2480" y="547"/>
                    <a:pt x="2444" y="489"/>
                    <a:pt x="2397" y="430"/>
                  </a:cubicBezTo>
                  <a:cubicBezTo>
                    <a:pt x="2351" y="372"/>
                    <a:pt x="2293" y="314"/>
                    <a:pt x="2222" y="314"/>
                  </a:cubicBezTo>
                  <a:cubicBezTo>
                    <a:pt x="2152" y="314"/>
                    <a:pt x="2129" y="372"/>
                    <a:pt x="2129" y="430"/>
                  </a:cubicBezTo>
                  <a:lnTo>
                    <a:pt x="1989" y="396"/>
                  </a:lnTo>
                  <a:lnTo>
                    <a:pt x="1976" y="396"/>
                  </a:lnTo>
                  <a:lnTo>
                    <a:pt x="1942" y="326"/>
                  </a:lnTo>
                  <a:cubicBezTo>
                    <a:pt x="1906" y="279"/>
                    <a:pt x="1859" y="209"/>
                    <a:pt x="1789" y="197"/>
                  </a:cubicBezTo>
                  <a:cubicBezTo>
                    <a:pt x="1784" y="196"/>
                    <a:pt x="1779" y="196"/>
                    <a:pt x="1774" y="196"/>
                  </a:cubicBezTo>
                  <a:cubicBezTo>
                    <a:pt x="1671" y="196"/>
                    <a:pt x="1662" y="306"/>
                    <a:pt x="1672" y="396"/>
                  </a:cubicBezTo>
                  <a:lnTo>
                    <a:pt x="1497" y="430"/>
                  </a:lnTo>
                  <a:cubicBezTo>
                    <a:pt x="1474" y="396"/>
                    <a:pt x="1450" y="372"/>
                    <a:pt x="1415" y="360"/>
                  </a:cubicBezTo>
                  <a:cubicBezTo>
                    <a:pt x="1396" y="351"/>
                    <a:pt x="1377" y="347"/>
                    <a:pt x="1360" y="347"/>
                  </a:cubicBezTo>
                  <a:cubicBezTo>
                    <a:pt x="1315" y="347"/>
                    <a:pt x="1280" y="376"/>
                    <a:pt x="1263" y="419"/>
                  </a:cubicBezTo>
                  <a:cubicBezTo>
                    <a:pt x="1251" y="443"/>
                    <a:pt x="1251" y="466"/>
                    <a:pt x="1240" y="501"/>
                  </a:cubicBezTo>
                  <a:cubicBezTo>
                    <a:pt x="1064" y="560"/>
                    <a:pt x="900" y="641"/>
                    <a:pt x="749" y="758"/>
                  </a:cubicBezTo>
                  <a:cubicBezTo>
                    <a:pt x="749" y="747"/>
                    <a:pt x="736" y="747"/>
                    <a:pt x="725" y="747"/>
                  </a:cubicBezTo>
                  <a:lnTo>
                    <a:pt x="725" y="735"/>
                  </a:lnTo>
                  <a:lnTo>
                    <a:pt x="725" y="723"/>
                  </a:lnTo>
                  <a:cubicBezTo>
                    <a:pt x="725" y="547"/>
                    <a:pt x="807" y="396"/>
                    <a:pt x="936" y="279"/>
                  </a:cubicBezTo>
                  <a:cubicBezTo>
                    <a:pt x="1076" y="162"/>
                    <a:pt x="1263" y="103"/>
                    <a:pt x="1450" y="80"/>
                  </a:cubicBezTo>
                  <a:cubicBezTo>
                    <a:pt x="1533" y="70"/>
                    <a:pt x="1617" y="64"/>
                    <a:pt x="1701" y="64"/>
                  </a:cubicBezTo>
                  <a:close/>
                  <a:moveTo>
                    <a:pt x="1942" y="454"/>
                  </a:moveTo>
                  <a:cubicBezTo>
                    <a:pt x="1942" y="477"/>
                    <a:pt x="1953" y="501"/>
                    <a:pt x="1953" y="524"/>
                  </a:cubicBezTo>
                  <a:cubicBezTo>
                    <a:pt x="1976" y="641"/>
                    <a:pt x="1965" y="781"/>
                    <a:pt x="1883" y="875"/>
                  </a:cubicBezTo>
                  <a:cubicBezTo>
                    <a:pt x="1872" y="875"/>
                    <a:pt x="1872" y="887"/>
                    <a:pt x="1859" y="887"/>
                  </a:cubicBezTo>
                  <a:cubicBezTo>
                    <a:pt x="1825" y="805"/>
                    <a:pt x="1789" y="723"/>
                    <a:pt x="1766" y="630"/>
                  </a:cubicBezTo>
                  <a:cubicBezTo>
                    <a:pt x="1755" y="571"/>
                    <a:pt x="1742" y="513"/>
                    <a:pt x="1742" y="454"/>
                  </a:cubicBezTo>
                  <a:close/>
                  <a:moveTo>
                    <a:pt x="2538" y="887"/>
                  </a:moveTo>
                  <a:cubicBezTo>
                    <a:pt x="2561" y="887"/>
                    <a:pt x="2585" y="898"/>
                    <a:pt x="2608" y="898"/>
                  </a:cubicBezTo>
                  <a:lnTo>
                    <a:pt x="2608" y="969"/>
                  </a:lnTo>
                  <a:cubicBezTo>
                    <a:pt x="2597" y="957"/>
                    <a:pt x="2585" y="945"/>
                    <a:pt x="2561" y="934"/>
                  </a:cubicBezTo>
                  <a:cubicBezTo>
                    <a:pt x="2550" y="934"/>
                    <a:pt x="2538" y="934"/>
                    <a:pt x="2527" y="945"/>
                  </a:cubicBezTo>
                  <a:cubicBezTo>
                    <a:pt x="2538" y="922"/>
                    <a:pt x="2538" y="911"/>
                    <a:pt x="2538" y="887"/>
                  </a:cubicBezTo>
                  <a:close/>
                  <a:moveTo>
                    <a:pt x="643" y="911"/>
                  </a:moveTo>
                  <a:cubicBezTo>
                    <a:pt x="643" y="934"/>
                    <a:pt x="632" y="969"/>
                    <a:pt x="632" y="992"/>
                  </a:cubicBezTo>
                  <a:cubicBezTo>
                    <a:pt x="620" y="992"/>
                    <a:pt x="620" y="981"/>
                    <a:pt x="608" y="981"/>
                  </a:cubicBezTo>
                  <a:cubicBezTo>
                    <a:pt x="608" y="957"/>
                    <a:pt x="608" y="945"/>
                    <a:pt x="620" y="922"/>
                  </a:cubicBezTo>
                  <a:lnTo>
                    <a:pt x="608" y="911"/>
                  </a:lnTo>
                  <a:lnTo>
                    <a:pt x="608" y="911"/>
                  </a:lnTo>
                  <a:cubicBezTo>
                    <a:pt x="614" y="916"/>
                    <a:pt x="620" y="919"/>
                    <a:pt x="626" y="919"/>
                  </a:cubicBezTo>
                  <a:cubicBezTo>
                    <a:pt x="631" y="919"/>
                    <a:pt x="637" y="916"/>
                    <a:pt x="643" y="911"/>
                  </a:cubicBezTo>
                  <a:close/>
                  <a:moveTo>
                    <a:pt x="1474" y="489"/>
                  </a:moveTo>
                  <a:cubicBezTo>
                    <a:pt x="1497" y="513"/>
                    <a:pt x="1508" y="547"/>
                    <a:pt x="1521" y="571"/>
                  </a:cubicBezTo>
                  <a:cubicBezTo>
                    <a:pt x="1591" y="700"/>
                    <a:pt x="1591" y="864"/>
                    <a:pt x="1544" y="992"/>
                  </a:cubicBezTo>
                  <a:cubicBezTo>
                    <a:pt x="1462" y="969"/>
                    <a:pt x="1392" y="911"/>
                    <a:pt x="1357" y="828"/>
                  </a:cubicBezTo>
                  <a:cubicBezTo>
                    <a:pt x="1310" y="735"/>
                    <a:pt x="1287" y="641"/>
                    <a:pt x="1298" y="536"/>
                  </a:cubicBezTo>
                  <a:cubicBezTo>
                    <a:pt x="1357" y="524"/>
                    <a:pt x="1415" y="501"/>
                    <a:pt x="1474" y="489"/>
                  </a:cubicBezTo>
                  <a:close/>
                  <a:moveTo>
                    <a:pt x="1672" y="466"/>
                  </a:moveTo>
                  <a:cubicBezTo>
                    <a:pt x="1684" y="489"/>
                    <a:pt x="1684" y="513"/>
                    <a:pt x="1684" y="524"/>
                  </a:cubicBezTo>
                  <a:cubicBezTo>
                    <a:pt x="1708" y="664"/>
                    <a:pt x="1755" y="805"/>
                    <a:pt x="1813" y="934"/>
                  </a:cubicBezTo>
                  <a:cubicBezTo>
                    <a:pt x="1755" y="981"/>
                    <a:pt x="1684" y="1004"/>
                    <a:pt x="1602" y="1004"/>
                  </a:cubicBezTo>
                  <a:cubicBezTo>
                    <a:pt x="1649" y="852"/>
                    <a:pt x="1649" y="677"/>
                    <a:pt x="1567" y="536"/>
                  </a:cubicBezTo>
                  <a:cubicBezTo>
                    <a:pt x="1555" y="513"/>
                    <a:pt x="1544" y="501"/>
                    <a:pt x="1532" y="477"/>
                  </a:cubicBezTo>
                  <a:cubicBezTo>
                    <a:pt x="1579" y="477"/>
                    <a:pt x="1625" y="466"/>
                    <a:pt x="1672" y="466"/>
                  </a:cubicBezTo>
                  <a:close/>
                  <a:moveTo>
                    <a:pt x="2199" y="524"/>
                  </a:moveTo>
                  <a:lnTo>
                    <a:pt x="2199" y="524"/>
                  </a:lnTo>
                  <a:cubicBezTo>
                    <a:pt x="2257" y="547"/>
                    <a:pt x="2304" y="583"/>
                    <a:pt x="2351" y="641"/>
                  </a:cubicBezTo>
                  <a:cubicBezTo>
                    <a:pt x="2421" y="723"/>
                    <a:pt x="2456" y="828"/>
                    <a:pt x="2468" y="934"/>
                  </a:cubicBezTo>
                  <a:cubicBezTo>
                    <a:pt x="2468" y="957"/>
                    <a:pt x="2456" y="981"/>
                    <a:pt x="2456" y="992"/>
                  </a:cubicBezTo>
                  <a:cubicBezTo>
                    <a:pt x="2444" y="1015"/>
                    <a:pt x="2444" y="1027"/>
                    <a:pt x="2433" y="1039"/>
                  </a:cubicBezTo>
                  <a:cubicBezTo>
                    <a:pt x="2421" y="1004"/>
                    <a:pt x="2397" y="981"/>
                    <a:pt x="2386" y="945"/>
                  </a:cubicBezTo>
                  <a:cubicBezTo>
                    <a:pt x="2351" y="887"/>
                    <a:pt x="2316" y="817"/>
                    <a:pt x="2293" y="747"/>
                  </a:cubicBezTo>
                  <a:cubicBezTo>
                    <a:pt x="2257" y="688"/>
                    <a:pt x="2234" y="618"/>
                    <a:pt x="2210" y="547"/>
                  </a:cubicBezTo>
                  <a:cubicBezTo>
                    <a:pt x="2210" y="547"/>
                    <a:pt x="2210" y="536"/>
                    <a:pt x="2199" y="524"/>
                  </a:cubicBezTo>
                  <a:close/>
                  <a:moveTo>
                    <a:pt x="2000" y="466"/>
                  </a:moveTo>
                  <a:cubicBezTo>
                    <a:pt x="2047" y="466"/>
                    <a:pt x="2093" y="477"/>
                    <a:pt x="2129" y="489"/>
                  </a:cubicBezTo>
                  <a:cubicBezTo>
                    <a:pt x="2140" y="560"/>
                    <a:pt x="2176" y="618"/>
                    <a:pt x="2187" y="677"/>
                  </a:cubicBezTo>
                  <a:cubicBezTo>
                    <a:pt x="2222" y="758"/>
                    <a:pt x="2257" y="840"/>
                    <a:pt x="2304" y="911"/>
                  </a:cubicBezTo>
                  <a:cubicBezTo>
                    <a:pt x="2316" y="957"/>
                    <a:pt x="2339" y="992"/>
                    <a:pt x="2363" y="1027"/>
                  </a:cubicBezTo>
                  <a:lnTo>
                    <a:pt x="2397" y="1098"/>
                  </a:lnTo>
                  <a:cubicBezTo>
                    <a:pt x="2351" y="1156"/>
                    <a:pt x="2280" y="1215"/>
                    <a:pt x="2210" y="1249"/>
                  </a:cubicBezTo>
                  <a:cubicBezTo>
                    <a:pt x="2196" y="1254"/>
                    <a:pt x="2179" y="1257"/>
                    <a:pt x="2162" y="1257"/>
                  </a:cubicBezTo>
                  <a:cubicBezTo>
                    <a:pt x="2138" y="1257"/>
                    <a:pt x="2114" y="1252"/>
                    <a:pt x="2093" y="1238"/>
                  </a:cubicBezTo>
                  <a:cubicBezTo>
                    <a:pt x="2070" y="1226"/>
                    <a:pt x="2047" y="1202"/>
                    <a:pt x="2023" y="1168"/>
                  </a:cubicBezTo>
                  <a:cubicBezTo>
                    <a:pt x="1989" y="1121"/>
                    <a:pt x="1953" y="1062"/>
                    <a:pt x="1918" y="1004"/>
                  </a:cubicBezTo>
                  <a:cubicBezTo>
                    <a:pt x="1906" y="981"/>
                    <a:pt x="1895" y="969"/>
                    <a:pt x="1895" y="945"/>
                  </a:cubicBezTo>
                  <a:lnTo>
                    <a:pt x="1906" y="934"/>
                  </a:lnTo>
                  <a:cubicBezTo>
                    <a:pt x="2012" y="828"/>
                    <a:pt x="2047" y="688"/>
                    <a:pt x="2023" y="547"/>
                  </a:cubicBezTo>
                  <a:cubicBezTo>
                    <a:pt x="2012" y="513"/>
                    <a:pt x="2012" y="489"/>
                    <a:pt x="2000" y="466"/>
                  </a:cubicBezTo>
                  <a:close/>
                  <a:moveTo>
                    <a:pt x="1240" y="560"/>
                  </a:moveTo>
                  <a:lnTo>
                    <a:pt x="1240" y="618"/>
                  </a:lnTo>
                  <a:cubicBezTo>
                    <a:pt x="1240" y="677"/>
                    <a:pt x="1251" y="747"/>
                    <a:pt x="1275" y="805"/>
                  </a:cubicBezTo>
                  <a:cubicBezTo>
                    <a:pt x="1321" y="922"/>
                    <a:pt x="1404" y="1015"/>
                    <a:pt x="1521" y="1051"/>
                  </a:cubicBezTo>
                  <a:cubicBezTo>
                    <a:pt x="1485" y="1121"/>
                    <a:pt x="1438" y="1179"/>
                    <a:pt x="1368" y="1226"/>
                  </a:cubicBezTo>
                  <a:cubicBezTo>
                    <a:pt x="1299" y="1280"/>
                    <a:pt x="1214" y="1324"/>
                    <a:pt x="1127" y="1324"/>
                  </a:cubicBezTo>
                  <a:cubicBezTo>
                    <a:pt x="1083" y="1324"/>
                    <a:pt x="1038" y="1312"/>
                    <a:pt x="994" y="1285"/>
                  </a:cubicBezTo>
                  <a:cubicBezTo>
                    <a:pt x="900" y="1226"/>
                    <a:pt x="830" y="1132"/>
                    <a:pt x="795" y="1027"/>
                  </a:cubicBezTo>
                  <a:cubicBezTo>
                    <a:pt x="760" y="969"/>
                    <a:pt x="749" y="911"/>
                    <a:pt x="736" y="840"/>
                  </a:cubicBezTo>
                  <a:cubicBezTo>
                    <a:pt x="889" y="723"/>
                    <a:pt x="1053" y="630"/>
                    <a:pt x="1240" y="560"/>
                  </a:cubicBezTo>
                  <a:close/>
                  <a:moveTo>
                    <a:pt x="549" y="1027"/>
                  </a:moveTo>
                  <a:lnTo>
                    <a:pt x="549" y="1027"/>
                  </a:lnTo>
                  <a:cubicBezTo>
                    <a:pt x="515" y="1226"/>
                    <a:pt x="445" y="1413"/>
                    <a:pt x="339" y="1577"/>
                  </a:cubicBezTo>
                  <a:cubicBezTo>
                    <a:pt x="315" y="1413"/>
                    <a:pt x="351" y="1226"/>
                    <a:pt x="468" y="1098"/>
                  </a:cubicBezTo>
                  <a:cubicBezTo>
                    <a:pt x="479" y="1074"/>
                    <a:pt x="515" y="1039"/>
                    <a:pt x="549" y="1027"/>
                  </a:cubicBezTo>
                  <a:close/>
                  <a:moveTo>
                    <a:pt x="2667" y="922"/>
                  </a:moveTo>
                  <a:cubicBezTo>
                    <a:pt x="2842" y="992"/>
                    <a:pt x="2959" y="1179"/>
                    <a:pt x="2971" y="1366"/>
                  </a:cubicBezTo>
                  <a:cubicBezTo>
                    <a:pt x="2971" y="1507"/>
                    <a:pt x="2936" y="1647"/>
                    <a:pt x="2878" y="1764"/>
                  </a:cubicBezTo>
                  <a:cubicBezTo>
                    <a:pt x="2869" y="1772"/>
                    <a:pt x="2861" y="1780"/>
                    <a:pt x="2857" y="1788"/>
                  </a:cubicBezTo>
                  <a:lnTo>
                    <a:pt x="2857" y="1788"/>
                  </a:lnTo>
                  <a:cubicBezTo>
                    <a:pt x="2865" y="1754"/>
                    <a:pt x="2865" y="1714"/>
                    <a:pt x="2865" y="1683"/>
                  </a:cubicBezTo>
                  <a:cubicBezTo>
                    <a:pt x="2878" y="1624"/>
                    <a:pt x="2865" y="1553"/>
                    <a:pt x="2842" y="1495"/>
                  </a:cubicBezTo>
                  <a:cubicBezTo>
                    <a:pt x="2842" y="1449"/>
                    <a:pt x="2819" y="1402"/>
                    <a:pt x="2784" y="1366"/>
                  </a:cubicBezTo>
                  <a:cubicBezTo>
                    <a:pt x="2772" y="1355"/>
                    <a:pt x="2761" y="1355"/>
                    <a:pt x="2748" y="1355"/>
                  </a:cubicBezTo>
                  <a:cubicBezTo>
                    <a:pt x="2725" y="1332"/>
                    <a:pt x="2678" y="1319"/>
                    <a:pt x="2644" y="1319"/>
                  </a:cubicBezTo>
                  <a:cubicBezTo>
                    <a:pt x="2573" y="1319"/>
                    <a:pt x="2527" y="1343"/>
                    <a:pt x="2480" y="1390"/>
                  </a:cubicBezTo>
                  <a:cubicBezTo>
                    <a:pt x="2503" y="1308"/>
                    <a:pt x="2527" y="1215"/>
                    <a:pt x="2527" y="1121"/>
                  </a:cubicBezTo>
                  <a:cubicBezTo>
                    <a:pt x="2538" y="1121"/>
                    <a:pt x="2538" y="1109"/>
                    <a:pt x="2538" y="1098"/>
                  </a:cubicBezTo>
                  <a:lnTo>
                    <a:pt x="2538" y="1086"/>
                  </a:lnTo>
                  <a:lnTo>
                    <a:pt x="2538" y="992"/>
                  </a:lnTo>
                  <a:cubicBezTo>
                    <a:pt x="2573" y="1004"/>
                    <a:pt x="2597" y="1027"/>
                    <a:pt x="2620" y="1051"/>
                  </a:cubicBezTo>
                  <a:cubicBezTo>
                    <a:pt x="2624" y="1060"/>
                    <a:pt x="2632" y="1063"/>
                    <a:pt x="2640" y="1063"/>
                  </a:cubicBezTo>
                  <a:cubicBezTo>
                    <a:pt x="2653" y="1063"/>
                    <a:pt x="2667" y="1053"/>
                    <a:pt x="2667" y="1039"/>
                  </a:cubicBezTo>
                  <a:lnTo>
                    <a:pt x="2667" y="922"/>
                  </a:lnTo>
                  <a:close/>
                  <a:moveTo>
                    <a:pt x="2807" y="1694"/>
                  </a:moveTo>
                  <a:lnTo>
                    <a:pt x="2807" y="1741"/>
                  </a:lnTo>
                  <a:cubicBezTo>
                    <a:pt x="2795" y="1764"/>
                    <a:pt x="2795" y="1776"/>
                    <a:pt x="2795" y="1800"/>
                  </a:cubicBezTo>
                  <a:cubicBezTo>
                    <a:pt x="2784" y="1811"/>
                    <a:pt x="2784" y="1811"/>
                    <a:pt x="2784" y="1823"/>
                  </a:cubicBezTo>
                  <a:cubicBezTo>
                    <a:pt x="2784" y="1834"/>
                    <a:pt x="2772" y="1834"/>
                    <a:pt x="2784" y="1846"/>
                  </a:cubicBezTo>
                  <a:cubicBezTo>
                    <a:pt x="2778" y="1840"/>
                    <a:pt x="2772" y="1837"/>
                    <a:pt x="2766" y="1837"/>
                  </a:cubicBezTo>
                  <a:cubicBezTo>
                    <a:pt x="2760" y="1837"/>
                    <a:pt x="2754" y="1840"/>
                    <a:pt x="2748" y="1846"/>
                  </a:cubicBezTo>
                  <a:cubicBezTo>
                    <a:pt x="2772" y="1800"/>
                    <a:pt x="2795" y="1741"/>
                    <a:pt x="2807" y="1694"/>
                  </a:cubicBezTo>
                  <a:close/>
                  <a:moveTo>
                    <a:pt x="2748" y="1519"/>
                  </a:moveTo>
                  <a:cubicBezTo>
                    <a:pt x="2748" y="1553"/>
                    <a:pt x="2737" y="1589"/>
                    <a:pt x="2725" y="1624"/>
                  </a:cubicBezTo>
                  <a:cubicBezTo>
                    <a:pt x="2714" y="1706"/>
                    <a:pt x="2678" y="1800"/>
                    <a:pt x="2620" y="1870"/>
                  </a:cubicBezTo>
                  <a:cubicBezTo>
                    <a:pt x="2644" y="1823"/>
                    <a:pt x="2655" y="1787"/>
                    <a:pt x="2667" y="1741"/>
                  </a:cubicBezTo>
                  <a:cubicBezTo>
                    <a:pt x="2690" y="1670"/>
                    <a:pt x="2714" y="1600"/>
                    <a:pt x="2748" y="1519"/>
                  </a:cubicBezTo>
                  <a:close/>
                  <a:moveTo>
                    <a:pt x="2702" y="1472"/>
                  </a:moveTo>
                  <a:cubicBezTo>
                    <a:pt x="2690" y="1519"/>
                    <a:pt x="2667" y="1566"/>
                    <a:pt x="2655" y="1612"/>
                  </a:cubicBezTo>
                  <a:cubicBezTo>
                    <a:pt x="2620" y="1683"/>
                    <a:pt x="2608" y="1764"/>
                    <a:pt x="2573" y="1834"/>
                  </a:cubicBezTo>
                  <a:cubicBezTo>
                    <a:pt x="2561" y="1858"/>
                    <a:pt x="2550" y="1870"/>
                    <a:pt x="2527" y="1893"/>
                  </a:cubicBezTo>
                  <a:cubicBezTo>
                    <a:pt x="2480" y="1753"/>
                    <a:pt x="2585" y="1589"/>
                    <a:pt x="2678" y="1483"/>
                  </a:cubicBezTo>
                  <a:cubicBezTo>
                    <a:pt x="2690" y="1483"/>
                    <a:pt x="2690" y="1472"/>
                    <a:pt x="2702" y="1472"/>
                  </a:cubicBezTo>
                  <a:close/>
                  <a:moveTo>
                    <a:pt x="2632" y="1374"/>
                  </a:moveTo>
                  <a:cubicBezTo>
                    <a:pt x="2661" y="1374"/>
                    <a:pt x="2684" y="1385"/>
                    <a:pt x="2702" y="1402"/>
                  </a:cubicBezTo>
                  <a:cubicBezTo>
                    <a:pt x="2667" y="1413"/>
                    <a:pt x="2631" y="1449"/>
                    <a:pt x="2608" y="1472"/>
                  </a:cubicBezTo>
                  <a:cubicBezTo>
                    <a:pt x="2573" y="1519"/>
                    <a:pt x="2538" y="1566"/>
                    <a:pt x="2503" y="1624"/>
                  </a:cubicBezTo>
                  <a:cubicBezTo>
                    <a:pt x="2456" y="1717"/>
                    <a:pt x="2433" y="1834"/>
                    <a:pt x="2480" y="1928"/>
                  </a:cubicBezTo>
                  <a:cubicBezTo>
                    <a:pt x="2468" y="1934"/>
                    <a:pt x="2456" y="1937"/>
                    <a:pt x="2445" y="1937"/>
                  </a:cubicBezTo>
                  <a:cubicBezTo>
                    <a:pt x="2433" y="1937"/>
                    <a:pt x="2421" y="1934"/>
                    <a:pt x="2410" y="1928"/>
                  </a:cubicBezTo>
                  <a:cubicBezTo>
                    <a:pt x="2339" y="1904"/>
                    <a:pt x="2363" y="1787"/>
                    <a:pt x="2374" y="1741"/>
                  </a:cubicBezTo>
                  <a:cubicBezTo>
                    <a:pt x="2397" y="1612"/>
                    <a:pt x="2468" y="1425"/>
                    <a:pt x="2597" y="1378"/>
                  </a:cubicBezTo>
                  <a:cubicBezTo>
                    <a:pt x="2609" y="1375"/>
                    <a:pt x="2621" y="1374"/>
                    <a:pt x="2632" y="1374"/>
                  </a:cubicBezTo>
                  <a:close/>
                  <a:moveTo>
                    <a:pt x="2304" y="1846"/>
                  </a:moveTo>
                  <a:cubicBezTo>
                    <a:pt x="2304" y="1870"/>
                    <a:pt x="2304" y="1904"/>
                    <a:pt x="2327" y="1928"/>
                  </a:cubicBezTo>
                  <a:cubicBezTo>
                    <a:pt x="2350" y="1973"/>
                    <a:pt x="2392" y="1994"/>
                    <a:pt x="2437" y="1994"/>
                  </a:cubicBezTo>
                  <a:cubicBezTo>
                    <a:pt x="2463" y="1994"/>
                    <a:pt x="2489" y="1987"/>
                    <a:pt x="2514" y="1974"/>
                  </a:cubicBezTo>
                  <a:lnTo>
                    <a:pt x="2538" y="1974"/>
                  </a:lnTo>
                  <a:cubicBezTo>
                    <a:pt x="2485" y="1998"/>
                    <a:pt x="2432" y="2013"/>
                    <a:pt x="2381" y="2013"/>
                  </a:cubicBezTo>
                  <a:cubicBezTo>
                    <a:pt x="2330" y="2013"/>
                    <a:pt x="2280" y="1998"/>
                    <a:pt x="2234" y="1963"/>
                  </a:cubicBezTo>
                  <a:cubicBezTo>
                    <a:pt x="2257" y="1928"/>
                    <a:pt x="2280" y="1881"/>
                    <a:pt x="2304" y="1846"/>
                  </a:cubicBezTo>
                  <a:close/>
                  <a:moveTo>
                    <a:pt x="2725" y="1870"/>
                  </a:moveTo>
                  <a:cubicBezTo>
                    <a:pt x="2725" y="1870"/>
                    <a:pt x="2725" y="1881"/>
                    <a:pt x="2737" y="1893"/>
                  </a:cubicBezTo>
                  <a:cubicBezTo>
                    <a:pt x="2748" y="1904"/>
                    <a:pt x="2772" y="1904"/>
                    <a:pt x="2795" y="1904"/>
                  </a:cubicBezTo>
                  <a:cubicBezTo>
                    <a:pt x="2748" y="1974"/>
                    <a:pt x="2690" y="2033"/>
                    <a:pt x="2608" y="2080"/>
                  </a:cubicBezTo>
                  <a:cubicBezTo>
                    <a:pt x="2570" y="2103"/>
                    <a:pt x="2523" y="2116"/>
                    <a:pt x="2474" y="2116"/>
                  </a:cubicBezTo>
                  <a:cubicBezTo>
                    <a:pt x="2448" y="2116"/>
                    <a:pt x="2422" y="2112"/>
                    <a:pt x="2397" y="2104"/>
                  </a:cubicBezTo>
                  <a:cubicBezTo>
                    <a:pt x="2363" y="2104"/>
                    <a:pt x="2339" y="2080"/>
                    <a:pt x="2327" y="2068"/>
                  </a:cubicBezTo>
                  <a:lnTo>
                    <a:pt x="2327" y="2068"/>
                  </a:lnTo>
                  <a:cubicBezTo>
                    <a:pt x="2346" y="2072"/>
                    <a:pt x="2366" y="2073"/>
                    <a:pt x="2386" y="2073"/>
                  </a:cubicBezTo>
                  <a:cubicBezTo>
                    <a:pt x="2500" y="2073"/>
                    <a:pt x="2620" y="2018"/>
                    <a:pt x="2690" y="1928"/>
                  </a:cubicBezTo>
                  <a:cubicBezTo>
                    <a:pt x="2702" y="1904"/>
                    <a:pt x="2714" y="1893"/>
                    <a:pt x="2725" y="1870"/>
                  </a:cubicBezTo>
                  <a:close/>
                  <a:moveTo>
                    <a:pt x="702" y="945"/>
                  </a:moveTo>
                  <a:lnTo>
                    <a:pt x="702" y="981"/>
                  </a:lnTo>
                  <a:cubicBezTo>
                    <a:pt x="749" y="1109"/>
                    <a:pt x="830" y="1226"/>
                    <a:pt x="936" y="1308"/>
                  </a:cubicBezTo>
                  <a:cubicBezTo>
                    <a:pt x="986" y="1349"/>
                    <a:pt x="1046" y="1381"/>
                    <a:pt x="1115" y="1381"/>
                  </a:cubicBezTo>
                  <a:cubicBezTo>
                    <a:pt x="1125" y="1381"/>
                    <a:pt x="1136" y="1380"/>
                    <a:pt x="1146" y="1378"/>
                  </a:cubicBezTo>
                  <a:cubicBezTo>
                    <a:pt x="1228" y="1378"/>
                    <a:pt x="1298" y="1343"/>
                    <a:pt x="1368" y="1308"/>
                  </a:cubicBezTo>
                  <a:cubicBezTo>
                    <a:pt x="1462" y="1238"/>
                    <a:pt x="1532" y="1156"/>
                    <a:pt x="1579" y="1062"/>
                  </a:cubicBezTo>
                  <a:cubicBezTo>
                    <a:pt x="1672" y="1062"/>
                    <a:pt x="1766" y="1039"/>
                    <a:pt x="1848" y="992"/>
                  </a:cubicBezTo>
                  <a:lnTo>
                    <a:pt x="1848" y="1004"/>
                  </a:lnTo>
                  <a:cubicBezTo>
                    <a:pt x="1883" y="1074"/>
                    <a:pt x="1930" y="1144"/>
                    <a:pt x="1989" y="1215"/>
                  </a:cubicBezTo>
                  <a:cubicBezTo>
                    <a:pt x="2031" y="1267"/>
                    <a:pt x="2073" y="1310"/>
                    <a:pt x="2140" y="1310"/>
                  </a:cubicBezTo>
                  <a:cubicBezTo>
                    <a:pt x="2147" y="1310"/>
                    <a:pt x="2155" y="1309"/>
                    <a:pt x="2164" y="1308"/>
                  </a:cubicBezTo>
                  <a:cubicBezTo>
                    <a:pt x="2280" y="1308"/>
                    <a:pt x="2374" y="1226"/>
                    <a:pt x="2444" y="1132"/>
                  </a:cubicBezTo>
                  <a:cubicBezTo>
                    <a:pt x="2444" y="1144"/>
                    <a:pt x="2456" y="1144"/>
                    <a:pt x="2468" y="1144"/>
                  </a:cubicBezTo>
                  <a:cubicBezTo>
                    <a:pt x="2468" y="1179"/>
                    <a:pt x="2456" y="1202"/>
                    <a:pt x="2456" y="1238"/>
                  </a:cubicBezTo>
                  <a:cubicBezTo>
                    <a:pt x="2410" y="1449"/>
                    <a:pt x="2327" y="1659"/>
                    <a:pt x="2234" y="1846"/>
                  </a:cubicBezTo>
                  <a:cubicBezTo>
                    <a:pt x="2140" y="2033"/>
                    <a:pt x="2012" y="2208"/>
                    <a:pt x="1848" y="2325"/>
                  </a:cubicBezTo>
                  <a:cubicBezTo>
                    <a:pt x="1716" y="2417"/>
                    <a:pt x="1548" y="2482"/>
                    <a:pt x="1384" y="2482"/>
                  </a:cubicBezTo>
                  <a:cubicBezTo>
                    <a:pt x="1359" y="2482"/>
                    <a:pt x="1334" y="2481"/>
                    <a:pt x="1310" y="2478"/>
                  </a:cubicBezTo>
                  <a:cubicBezTo>
                    <a:pt x="1111" y="2466"/>
                    <a:pt x="947" y="2349"/>
                    <a:pt x="853" y="2185"/>
                  </a:cubicBezTo>
                  <a:cubicBezTo>
                    <a:pt x="749" y="2010"/>
                    <a:pt x="702" y="1811"/>
                    <a:pt x="678" y="1612"/>
                  </a:cubicBezTo>
                  <a:cubicBezTo>
                    <a:pt x="666" y="1577"/>
                    <a:pt x="666" y="1553"/>
                    <a:pt x="666" y="1519"/>
                  </a:cubicBezTo>
                  <a:cubicBezTo>
                    <a:pt x="690" y="1402"/>
                    <a:pt x="702" y="1273"/>
                    <a:pt x="690" y="1144"/>
                  </a:cubicBezTo>
                  <a:cubicBezTo>
                    <a:pt x="678" y="1121"/>
                    <a:pt x="678" y="1098"/>
                    <a:pt x="678" y="1074"/>
                  </a:cubicBezTo>
                  <a:cubicBezTo>
                    <a:pt x="678" y="1027"/>
                    <a:pt x="690" y="992"/>
                    <a:pt x="702" y="945"/>
                  </a:cubicBezTo>
                  <a:close/>
                  <a:moveTo>
                    <a:pt x="1664" y="0"/>
                  </a:moveTo>
                  <a:cubicBezTo>
                    <a:pt x="1604" y="0"/>
                    <a:pt x="1545" y="3"/>
                    <a:pt x="1485" y="9"/>
                  </a:cubicBezTo>
                  <a:cubicBezTo>
                    <a:pt x="1287" y="33"/>
                    <a:pt x="1100" y="80"/>
                    <a:pt x="936" y="209"/>
                  </a:cubicBezTo>
                  <a:cubicBezTo>
                    <a:pt x="924" y="220"/>
                    <a:pt x="900" y="232"/>
                    <a:pt x="889" y="243"/>
                  </a:cubicBezTo>
                  <a:cubicBezTo>
                    <a:pt x="882" y="237"/>
                    <a:pt x="871" y="230"/>
                    <a:pt x="861" y="230"/>
                  </a:cubicBezTo>
                  <a:cubicBezTo>
                    <a:pt x="854" y="230"/>
                    <a:pt x="847" y="234"/>
                    <a:pt x="842" y="243"/>
                  </a:cubicBezTo>
                  <a:cubicBezTo>
                    <a:pt x="725" y="372"/>
                    <a:pt x="678" y="536"/>
                    <a:pt x="666" y="700"/>
                  </a:cubicBezTo>
                  <a:cubicBezTo>
                    <a:pt x="630" y="682"/>
                    <a:pt x="591" y="674"/>
                    <a:pt x="552" y="674"/>
                  </a:cubicBezTo>
                  <a:cubicBezTo>
                    <a:pt x="466" y="674"/>
                    <a:pt x="376" y="713"/>
                    <a:pt x="304" y="770"/>
                  </a:cubicBezTo>
                  <a:cubicBezTo>
                    <a:pt x="187" y="875"/>
                    <a:pt x="117" y="1027"/>
                    <a:pt x="70" y="1168"/>
                  </a:cubicBezTo>
                  <a:cubicBezTo>
                    <a:pt x="11" y="1319"/>
                    <a:pt x="0" y="1483"/>
                    <a:pt x="11" y="1636"/>
                  </a:cubicBezTo>
                  <a:cubicBezTo>
                    <a:pt x="23" y="1776"/>
                    <a:pt x="58" y="1940"/>
                    <a:pt x="187" y="2021"/>
                  </a:cubicBezTo>
                  <a:cubicBezTo>
                    <a:pt x="241" y="2056"/>
                    <a:pt x="306" y="2070"/>
                    <a:pt x="372" y="2070"/>
                  </a:cubicBezTo>
                  <a:cubicBezTo>
                    <a:pt x="463" y="2070"/>
                    <a:pt x="557" y="2044"/>
                    <a:pt x="632" y="2010"/>
                  </a:cubicBezTo>
                  <a:cubicBezTo>
                    <a:pt x="663" y="1999"/>
                    <a:pt x="657" y="1950"/>
                    <a:pt x="628" y="1950"/>
                  </a:cubicBezTo>
                  <a:cubicBezTo>
                    <a:pt x="626" y="1950"/>
                    <a:pt x="623" y="1950"/>
                    <a:pt x="620" y="1951"/>
                  </a:cubicBezTo>
                  <a:cubicBezTo>
                    <a:pt x="549" y="1982"/>
                    <a:pt x="464" y="2009"/>
                    <a:pt x="383" y="2009"/>
                  </a:cubicBezTo>
                  <a:cubicBezTo>
                    <a:pt x="343" y="2009"/>
                    <a:pt x="304" y="2002"/>
                    <a:pt x="269" y="1987"/>
                  </a:cubicBezTo>
                  <a:cubicBezTo>
                    <a:pt x="128" y="1940"/>
                    <a:pt x="94" y="1800"/>
                    <a:pt x="70" y="1670"/>
                  </a:cubicBezTo>
                  <a:cubicBezTo>
                    <a:pt x="35" y="1402"/>
                    <a:pt x="105" y="1109"/>
                    <a:pt x="281" y="887"/>
                  </a:cubicBezTo>
                  <a:cubicBezTo>
                    <a:pt x="349" y="810"/>
                    <a:pt x="448" y="734"/>
                    <a:pt x="550" y="734"/>
                  </a:cubicBezTo>
                  <a:cubicBezTo>
                    <a:pt x="589" y="734"/>
                    <a:pt x="628" y="745"/>
                    <a:pt x="666" y="770"/>
                  </a:cubicBezTo>
                  <a:cubicBezTo>
                    <a:pt x="666" y="781"/>
                    <a:pt x="666" y="794"/>
                    <a:pt x="678" y="817"/>
                  </a:cubicBezTo>
                  <a:cubicBezTo>
                    <a:pt x="655" y="828"/>
                    <a:pt x="632" y="852"/>
                    <a:pt x="608" y="864"/>
                  </a:cubicBezTo>
                  <a:cubicBezTo>
                    <a:pt x="596" y="875"/>
                    <a:pt x="596" y="898"/>
                    <a:pt x="608" y="911"/>
                  </a:cubicBezTo>
                  <a:lnTo>
                    <a:pt x="596" y="898"/>
                  </a:lnTo>
                  <a:cubicBezTo>
                    <a:pt x="574" y="892"/>
                    <a:pt x="552" y="890"/>
                    <a:pt x="530" y="890"/>
                  </a:cubicBezTo>
                  <a:cubicBezTo>
                    <a:pt x="426" y="890"/>
                    <a:pt x="333" y="954"/>
                    <a:pt x="304" y="1051"/>
                  </a:cubicBezTo>
                  <a:cubicBezTo>
                    <a:pt x="296" y="1074"/>
                    <a:pt x="319" y="1091"/>
                    <a:pt x="338" y="1091"/>
                  </a:cubicBezTo>
                  <a:cubicBezTo>
                    <a:pt x="349" y="1091"/>
                    <a:pt x="358" y="1086"/>
                    <a:pt x="362" y="1074"/>
                  </a:cubicBezTo>
                  <a:cubicBezTo>
                    <a:pt x="384" y="999"/>
                    <a:pt x="455" y="944"/>
                    <a:pt x="529" y="944"/>
                  </a:cubicBezTo>
                  <a:cubicBezTo>
                    <a:pt x="536" y="944"/>
                    <a:pt x="543" y="944"/>
                    <a:pt x="549" y="945"/>
                  </a:cubicBezTo>
                  <a:lnTo>
                    <a:pt x="549" y="969"/>
                  </a:lnTo>
                  <a:cubicBezTo>
                    <a:pt x="538" y="969"/>
                    <a:pt x="515" y="981"/>
                    <a:pt x="503" y="992"/>
                  </a:cubicBezTo>
                  <a:cubicBezTo>
                    <a:pt x="398" y="1039"/>
                    <a:pt x="339" y="1168"/>
                    <a:pt x="304" y="1273"/>
                  </a:cubicBezTo>
                  <a:cubicBezTo>
                    <a:pt x="269" y="1402"/>
                    <a:pt x="269" y="1542"/>
                    <a:pt x="304" y="1670"/>
                  </a:cubicBezTo>
                  <a:cubicBezTo>
                    <a:pt x="310" y="1682"/>
                    <a:pt x="318" y="1688"/>
                    <a:pt x="327" y="1688"/>
                  </a:cubicBezTo>
                  <a:cubicBezTo>
                    <a:pt x="336" y="1688"/>
                    <a:pt x="345" y="1682"/>
                    <a:pt x="351" y="1670"/>
                  </a:cubicBezTo>
                  <a:cubicBezTo>
                    <a:pt x="479" y="1483"/>
                    <a:pt x="561" y="1273"/>
                    <a:pt x="596" y="1051"/>
                  </a:cubicBezTo>
                  <a:cubicBezTo>
                    <a:pt x="608" y="1062"/>
                    <a:pt x="608" y="1062"/>
                    <a:pt x="608" y="1074"/>
                  </a:cubicBezTo>
                  <a:cubicBezTo>
                    <a:pt x="596" y="1202"/>
                    <a:pt x="585" y="1343"/>
                    <a:pt x="596" y="1472"/>
                  </a:cubicBezTo>
                  <a:cubicBezTo>
                    <a:pt x="596" y="1483"/>
                    <a:pt x="596" y="1495"/>
                    <a:pt x="608" y="1507"/>
                  </a:cubicBezTo>
                  <a:cubicBezTo>
                    <a:pt x="585" y="1577"/>
                    <a:pt x="561" y="1636"/>
                    <a:pt x="526" y="1694"/>
                  </a:cubicBezTo>
                  <a:lnTo>
                    <a:pt x="526" y="1683"/>
                  </a:lnTo>
                  <a:cubicBezTo>
                    <a:pt x="526" y="1665"/>
                    <a:pt x="511" y="1656"/>
                    <a:pt x="497" y="1656"/>
                  </a:cubicBezTo>
                  <a:cubicBezTo>
                    <a:pt x="482" y="1656"/>
                    <a:pt x="468" y="1665"/>
                    <a:pt x="468" y="1683"/>
                  </a:cubicBezTo>
                  <a:cubicBezTo>
                    <a:pt x="456" y="1729"/>
                    <a:pt x="456" y="1764"/>
                    <a:pt x="456" y="1811"/>
                  </a:cubicBezTo>
                  <a:cubicBezTo>
                    <a:pt x="456" y="1828"/>
                    <a:pt x="475" y="1839"/>
                    <a:pt x="489" y="1839"/>
                  </a:cubicBezTo>
                  <a:cubicBezTo>
                    <a:pt x="495" y="1839"/>
                    <a:pt x="500" y="1837"/>
                    <a:pt x="503" y="1834"/>
                  </a:cubicBezTo>
                  <a:cubicBezTo>
                    <a:pt x="549" y="1776"/>
                    <a:pt x="585" y="1706"/>
                    <a:pt x="620" y="1636"/>
                  </a:cubicBezTo>
                  <a:cubicBezTo>
                    <a:pt x="643" y="1800"/>
                    <a:pt x="678" y="1963"/>
                    <a:pt x="749" y="2115"/>
                  </a:cubicBezTo>
                  <a:cubicBezTo>
                    <a:pt x="830" y="2291"/>
                    <a:pt x="970" y="2455"/>
                    <a:pt x="1170" y="2513"/>
                  </a:cubicBezTo>
                  <a:cubicBezTo>
                    <a:pt x="1235" y="2534"/>
                    <a:pt x="1303" y="2544"/>
                    <a:pt x="1371" y="2544"/>
                  </a:cubicBezTo>
                  <a:cubicBezTo>
                    <a:pt x="1449" y="2544"/>
                    <a:pt x="1527" y="2532"/>
                    <a:pt x="1602" y="2513"/>
                  </a:cubicBezTo>
                  <a:cubicBezTo>
                    <a:pt x="1778" y="2993"/>
                    <a:pt x="1895" y="3495"/>
                    <a:pt x="1953" y="4010"/>
                  </a:cubicBezTo>
                  <a:cubicBezTo>
                    <a:pt x="1953" y="4092"/>
                    <a:pt x="1965" y="4162"/>
                    <a:pt x="1965" y="4232"/>
                  </a:cubicBezTo>
                  <a:cubicBezTo>
                    <a:pt x="1965" y="4256"/>
                    <a:pt x="1976" y="4267"/>
                    <a:pt x="1976" y="4291"/>
                  </a:cubicBezTo>
                  <a:cubicBezTo>
                    <a:pt x="1906" y="4314"/>
                    <a:pt x="1825" y="4326"/>
                    <a:pt x="1755" y="4349"/>
                  </a:cubicBezTo>
                  <a:cubicBezTo>
                    <a:pt x="1638" y="4373"/>
                    <a:pt x="1521" y="4396"/>
                    <a:pt x="1404" y="4407"/>
                  </a:cubicBezTo>
                  <a:cubicBezTo>
                    <a:pt x="1287" y="4431"/>
                    <a:pt x="1158" y="4443"/>
                    <a:pt x="1041" y="4443"/>
                  </a:cubicBezTo>
                  <a:cubicBezTo>
                    <a:pt x="1006" y="4443"/>
                    <a:pt x="970" y="4443"/>
                    <a:pt x="924" y="4454"/>
                  </a:cubicBezTo>
                  <a:cubicBezTo>
                    <a:pt x="918" y="4449"/>
                    <a:pt x="912" y="4446"/>
                    <a:pt x="906" y="4446"/>
                  </a:cubicBezTo>
                  <a:cubicBezTo>
                    <a:pt x="900" y="4446"/>
                    <a:pt x="895" y="4449"/>
                    <a:pt x="889" y="4454"/>
                  </a:cubicBezTo>
                  <a:cubicBezTo>
                    <a:pt x="830" y="4454"/>
                    <a:pt x="772" y="4454"/>
                    <a:pt x="713" y="4443"/>
                  </a:cubicBezTo>
                  <a:cubicBezTo>
                    <a:pt x="620" y="4443"/>
                    <a:pt x="526" y="4396"/>
                    <a:pt x="491" y="4303"/>
                  </a:cubicBezTo>
                  <a:cubicBezTo>
                    <a:pt x="468" y="4197"/>
                    <a:pt x="515" y="4092"/>
                    <a:pt x="549" y="4010"/>
                  </a:cubicBezTo>
                  <a:cubicBezTo>
                    <a:pt x="643" y="3776"/>
                    <a:pt x="725" y="3554"/>
                    <a:pt x="819" y="3320"/>
                  </a:cubicBezTo>
                  <a:cubicBezTo>
                    <a:pt x="889" y="3156"/>
                    <a:pt x="959" y="2993"/>
                    <a:pt x="1029" y="2817"/>
                  </a:cubicBezTo>
                  <a:cubicBezTo>
                    <a:pt x="1076" y="2770"/>
                    <a:pt x="1134" y="2712"/>
                    <a:pt x="1181" y="2653"/>
                  </a:cubicBezTo>
                  <a:cubicBezTo>
                    <a:pt x="1207" y="2636"/>
                    <a:pt x="1188" y="2605"/>
                    <a:pt x="1167" y="2605"/>
                  </a:cubicBezTo>
                  <a:cubicBezTo>
                    <a:pt x="1160" y="2605"/>
                    <a:pt x="1152" y="2609"/>
                    <a:pt x="1146" y="2618"/>
                  </a:cubicBezTo>
                  <a:cubicBezTo>
                    <a:pt x="1123" y="2630"/>
                    <a:pt x="1100" y="2653"/>
                    <a:pt x="1087" y="2676"/>
                  </a:cubicBezTo>
                  <a:cubicBezTo>
                    <a:pt x="1100" y="2630"/>
                    <a:pt x="1123" y="2595"/>
                    <a:pt x="1134" y="2548"/>
                  </a:cubicBezTo>
                  <a:cubicBezTo>
                    <a:pt x="1141" y="2527"/>
                    <a:pt x="1124" y="2515"/>
                    <a:pt x="1107" y="2515"/>
                  </a:cubicBezTo>
                  <a:cubicBezTo>
                    <a:pt x="1094" y="2515"/>
                    <a:pt x="1081" y="2521"/>
                    <a:pt x="1076" y="2536"/>
                  </a:cubicBezTo>
                  <a:cubicBezTo>
                    <a:pt x="1041" y="2618"/>
                    <a:pt x="1006" y="2712"/>
                    <a:pt x="970" y="2793"/>
                  </a:cubicBezTo>
                  <a:lnTo>
                    <a:pt x="830" y="2934"/>
                  </a:lnTo>
                  <a:cubicBezTo>
                    <a:pt x="772" y="2993"/>
                    <a:pt x="713" y="3039"/>
                    <a:pt x="655" y="3086"/>
                  </a:cubicBezTo>
                  <a:cubicBezTo>
                    <a:pt x="632" y="3110"/>
                    <a:pt x="608" y="3133"/>
                    <a:pt x="573" y="3156"/>
                  </a:cubicBezTo>
                  <a:cubicBezTo>
                    <a:pt x="561" y="3168"/>
                    <a:pt x="549" y="3180"/>
                    <a:pt x="526" y="3191"/>
                  </a:cubicBezTo>
                  <a:cubicBezTo>
                    <a:pt x="526" y="3203"/>
                    <a:pt x="515" y="3203"/>
                    <a:pt x="503" y="3214"/>
                  </a:cubicBezTo>
                  <a:cubicBezTo>
                    <a:pt x="491" y="3214"/>
                    <a:pt x="491" y="3203"/>
                    <a:pt x="479" y="3203"/>
                  </a:cubicBezTo>
                  <a:cubicBezTo>
                    <a:pt x="445" y="3203"/>
                    <a:pt x="421" y="3238"/>
                    <a:pt x="432" y="3261"/>
                  </a:cubicBezTo>
                  <a:cubicBezTo>
                    <a:pt x="440" y="3284"/>
                    <a:pt x="461" y="3292"/>
                    <a:pt x="482" y="3292"/>
                  </a:cubicBezTo>
                  <a:cubicBezTo>
                    <a:pt x="494" y="3292"/>
                    <a:pt x="506" y="3289"/>
                    <a:pt x="515" y="3285"/>
                  </a:cubicBezTo>
                  <a:cubicBezTo>
                    <a:pt x="561" y="3250"/>
                    <a:pt x="596" y="3214"/>
                    <a:pt x="632" y="3191"/>
                  </a:cubicBezTo>
                  <a:cubicBezTo>
                    <a:pt x="666" y="3156"/>
                    <a:pt x="713" y="3121"/>
                    <a:pt x="749" y="3086"/>
                  </a:cubicBezTo>
                  <a:cubicBezTo>
                    <a:pt x="807" y="3039"/>
                    <a:pt x="866" y="2980"/>
                    <a:pt x="924" y="2922"/>
                  </a:cubicBezTo>
                  <a:lnTo>
                    <a:pt x="924" y="2922"/>
                  </a:lnTo>
                  <a:cubicBezTo>
                    <a:pt x="877" y="3051"/>
                    <a:pt x="819" y="3168"/>
                    <a:pt x="772" y="3285"/>
                  </a:cubicBezTo>
                  <a:cubicBezTo>
                    <a:pt x="678" y="3531"/>
                    <a:pt x="573" y="3776"/>
                    <a:pt x="479" y="4022"/>
                  </a:cubicBezTo>
                  <a:cubicBezTo>
                    <a:pt x="445" y="4116"/>
                    <a:pt x="409" y="4220"/>
                    <a:pt x="445" y="4314"/>
                  </a:cubicBezTo>
                  <a:cubicBezTo>
                    <a:pt x="468" y="4407"/>
                    <a:pt x="538" y="4466"/>
                    <a:pt x="632" y="4490"/>
                  </a:cubicBezTo>
                  <a:cubicBezTo>
                    <a:pt x="713" y="4513"/>
                    <a:pt x="795" y="4513"/>
                    <a:pt x="877" y="4513"/>
                  </a:cubicBezTo>
                  <a:cubicBezTo>
                    <a:pt x="842" y="4747"/>
                    <a:pt x="853" y="4992"/>
                    <a:pt x="912" y="5238"/>
                  </a:cubicBezTo>
                  <a:cubicBezTo>
                    <a:pt x="916" y="5250"/>
                    <a:pt x="926" y="5255"/>
                    <a:pt x="936" y="5255"/>
                  </a:cubicBezTo>
                  <a:cubicBezTo>
                    <a:pt x="956" y="5255"/>
                    <a:pt x="978" y="5238"/>
                    <a:pt x="970" y="5215"/>
                  </a:cubicBezTo>
                  <a:cubicBezTo>
                    <a:pt x="912" y="4981"/>
                    <a:pt x="900" y="4747"/>
                    <a:pt x="936" y="4513"/>
                  </a:cubicBezTo>
                  <a:lnTo>
                    <a:pt x="959" y="4513"/>
                  </a:lnTo>
                  <a:lnTo>
                    <a:pt x="1345" y="4478"/>
                  </a:lnTo>
                  <a:lnTo>
                    <a:pt x="1555" y="4443"/>
                  </a:lnTo>
                  <a:lnTo>
                    <a:pt x="1555" y="4443"/>
                  </a:lnTo>
                  <a:cubicBezTo>
                    <a:pt x="1544" y="4665"/>
                    <a:pt x="1532" y="4899"/>
                    <a:pt x="1544" y="5121"/>
                  </a:cubicBezTo>
                  <a:cubicBezTo>
                    <a:pt x="1532" y="5121"/>
                    <a:pt x="1521" y="5133"/>
                    <a:pt x="1521" y="5156"/>
                  </a:cubicBezTo>
                  <a:cubicBezTo>
                    <a:pt x="1532" y="5179"/>
                    <a:pt x="1532" y="5192"/>
                    <a:pt x="1544" y="5215"/>
                  </a:cubicBezTo>
                  <a:cubicBezTo>
                    <a:pt x="1549" y="5226"/>
                    <a:pt x="1561" y="5231"/>
                    <a:pt x="1573" y="5231"/>
                  </a:cubicBezTo>
                  <a:cubicBezTo>
                    <a:pt x="1588" y="5231"/>
                    <a:pt x="1602" y="5223"/>
                    <a:pt x="1602" y="5203"/>
                  </a:cubicBezTo>
                  <a:cubicBezTo>
                    <a:pt x="1591" y="4946"/>
                    <a:pt x="1591" y="4688"/>
                    <a:pt x="1614" y="4431"/>
                  </a:cubicBezTo>
                  <a:cubicBezTo>
                    <a:pt x="1672" y="4420"/>
                    <a:pt x="1719" y="4420"/>
                    <a:pt x="1778" y="4407"/>
                  </a:cubicBezTo>
                  <a:cubicBezTo>
                    <a:pt x="1836" y="4384"/>
                    <a:pt x="1906" y="4373"/>
                    <a:pt x="1976" y="4349"/>
                  </a:cubicBezTo>
                  <a:lnTo>
                    <a:pt x="1976" y="4396"/>
                  </a:lnTo>
                  <a:lnTo>
                    <a:pt x="1976" y="4420"/>
                  </a:lnTo>
                  <a:lnTo>
                    <a:pt x="1976" y="4431"/>
                  </a:lnTo>
                  <a:cubicBezTo>
                    <a:pt x="1973" y="4428"/>
                    <a:pt x="1970" y="4426"/>
                    <a:pt x="1965" y="4426"/>
                  </a:cubicBezTo>
                  <a:cubicBezTo>
                    <a:pt x="1954" y="4426"/>
                    <a:pt x="1942" y="4437"/>
                    <a:pt x="1942" y="4454"/>
                  </a:cubicBezTo>
                  <a:cubicBezTo>
                    <a:pt x="1942" y="4486"/>
                    <a:pt x="1968" y="4501"/>
                    <a:pt x="1992" y="4501"/>
                  </a:cubicBezTo>
                  <a:cubicBezTo>
                    <a:pt x="2004" y="4501"/>
                    <a:pt x="2015" y="4498"/>
                    <a:pt x="2023" y="4490"/>
                  </a:cubicBezTo>
                  <a:cubicBezTo>
                    <a:pt x="2047" y="4466"/>
                    <a:pt x="2035" y="4431"/>
                    <a:pt x="2035" y="4396"/>
                  </a:cubicBezTo>
                  <a:lnTo>
                    <a:pt x="2035" y="4314"/>
                  </a:lnTo>
                  <a:cubicBezTo>
                    <a:pt x="2059" y="4303"/>
                    <a:pt x="2070" y="4279"/>
                    <a:pt x="2093" y="4256"/>
                  </a:cubicBezTo>
                  <a:cubicBezTo>
                    <a:pt x="2110" y="4240"/>
                    <a:pt x="2086" y="4217"/>
                    <a:pt x="2063" y="4217"/>
                  </a:cubicBezTo>
                  <a:cubicBezTo>
                    <a:pt x="2053" y="4217"/>
                    <a:pt x="2042" y="4222"/>
                    <a:pt x="2035" y="4232"/>
                  </a:cubicBezTo>
                  <a:lnTo>
                    <a:pt x="2023" y="4244"/>
                  </a:lnTo>
                  <a:cubicBezTo>
                    <a:pt x="2023" y="4103"/>
                    <a:pt x="2012" y="3963"/>
                    <a:pt x="1989" y="3835"/>
                  </a:cubicBezTo>
                  <a:cubicBezTo>
                    <a:pt x="1953" y="3542"/>
                    <a:pt x="1895" y="3250"/>
                    <a:pt x="1813" y="2957"/>
                  </a:cubicBezTo>
                  <a:cubicBezTo>
                    <a:pt x="1778" y="2863"/>
                    <a:pt x="1755" y="2770"/>
                    <a:pt x="1719" y="2676"/>
                  </a:cubicBezTo>
                  <a:lnTo>
                    <a:pt x="1719" y="2676"/>
                  </a:lnTo>
                  <a:cubicBezTo>
                    <a:pt x="1930" y="2957"/>
                    <a:pt x="2199" y="3180"/>
                    <a:pt x="2514" y="3331"/>
                  </a:cubicBezTo>
                  <a:cubicBezTo>
                    <a:pt x="2520" y="3335"/>
                    <a:pt x="2526" y="3337"/>
                    <a:pt x="2531" y="3337"/>
                  </a:cubicBezTo>
                  <a:cubicBezTo>
                    <a:pt x="2556" y="3337"/>
                    <a:pt x="2568" y="3295"/>
                    <a:pt x="2538" y="3285"/>
                  </a:cubicBezTo>
                  <a:cubicBezTo>
                    <a:pt x="2210" y="3121"/>
                    <a:pt x="1930" y="2876"/>
                    <a:pt x="1719" y="2583"/>
                  </a:cubicBezTo>
                  <a:cubicBezTo>
                    <a:pt x="1713" y="2569"/>
                    <a:pt x="1706" y="2563"/>
                    <a:pt x="1699" y="2563"/>
                  </a:cubicBezTo>
                  <a:cubicBezTo>
                    <a:pt x="1694" y="2563"/>
                    <a:pt x="1689" y="2566"/>
                    <a:pt x="1684" y="2572"/>
                  </a:cubicBezTo>
                  <a:cubicBezTo>
                    <a:pt x="1672" y="2536"/>
                    <a:pt x="1661" y="2513"/>
                    <a:pt x="1649" y="2489"/>
                  </a:cubicBezTo>
                  <a:cubicBezTo>
                    <a:pt x="1684" y="2478"/>
                    <a:pt x="1719" y="2466"/>
                    <a:pt x="1742" y="2455"/>
                  </a:cubicBezTo>
                  <a:cubicBezTo>
                    <a:pt x="1942" y="2361"/>
                    <a:pt x="2082" y="2208"/>
                    <a:pt x="2199" y="2021"/>
                  </a:cubicBezTo>
                  <a:cubicBezTo>
                    <a:pt x="2234" y="2068"/>
                    <a:pt x="2280" y="2115"/>
                    <a:pt x="2327" y="2138"/>
                  </a:cubicBezTo>
                  <a:cubicBezTo>
                    <a:pt x="2372" y="2165"/>
                    <a:pt x="2429" y="2178"/>
                    <a:pt x="2484" y="2178"/>
                  </a:cubicBezTo>
                  <a:cubicBezTo>
                    <a:pt x="2502" y="2178"/>
                    <a:pt x="2520" y="2177"/>
                    <a:pt x="2538" y="2174"/>
                  </a:cubicBezTo>
                  <a:cubicBezTo>
                    <a:pt x="2690" y="2138"/>
                    <a:pt x="2795" y="2010"/>
                    <a:pt x="2878" y="1881"/>
                  </a:cubicBezTo>
                  <a:cubicBezTo>
                    <a:pt x="3029" y="1636"/>
                    <a:pt x="3099" y="1296"/>
                    <a:pt x="2912" y="1039"/>
                  </a:cubicBezTo>
                  <a:cubicBezTo>
                    <a:pt x="2842" y="957"/>
                    <a:pt x="2761" y="887"/>
                    <a:pt x="2667" y="852"/>
                  </a:cubicBezTo>
                  <a:cubicBezTo>
                    <a:pt x="2655" y="688"/>
                    <a:pt x="2631" y="524"/>
                    <a:pt x="2573" y="372"/>
                  </a:cubicBezTo>
                  <a:cubicBezTo>
                    <a:pt x="2538" y="290"/>
                    <a:pt x="2491" y="209"/>
                    <a:pt x="2421" y="162"/>
                  </a:cubicBezTo>
                  <a:cubicBezTo>
                    <a:pt x="2339" y="103"/>
                    <a:pt x="2246" y="80"/>
                    <a:pt x="2152" y="56"/>
                  </a:cubicBezTo>
                  <a:cubicBezTo>
                    <a:pt x="1989" y="22"/>
                    <a:pt x="1827" y="0"/>
                    <a:pt x="1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1" name="Google Shape;2081;p60"/>
            <p:cNvSpPr/>
            <p:nvPr/>
          </p:nvSpPr>
          <p:spPr>
            <a:xfrm>
              <a:off x="285559" y="3220283"/>
              <a:ext cx="12288" cy="16815"/>
            </a:xfrm>
            <a:custGeom>
              <a:avLst/>
              <a:gdLst/>
              <a:ahLst/>
              <a:cxnLst/>
              <a:rect l="l" t="t" r="r" b="b"/>
              <a:pathLst>
                <a:path w="95" h="130" extrusionOk="0">
                  <a:moveTo>
                    <a:pt x="36" y="0"/>
                  </a:moveTo>
                  <a:cubicBezTo>
                    <a:pt x="24" y="0"/>
                    <a:pt x="24" y="12"/>
                    <a:pt x="13" y="24"/>
                  </a:cubicBezTo>
                  <a:lnTo>
                    <a:pt x="1" y="36"/>
                  </a:lnTo>
                  <a:lnTo>
                    <a:pt x="1" y="47"/>
                  </a:lnTo>
                  <a:lnTo>
                    <a:pt x="1" y="83"/>
                  </a:lnTo>
                  <a:cubicBezTo>
                    <a:pt x="1" y="94"/>
                    <a:pt x="13" y="94"/>
                    <a:pt x="13" y="106"/>
                  </a:cubicBezTo>
                  <a:cubicBezTo>
                    <a:pt x="13" y="117"/>
                    <a:pt x="24" y="117"/>
                    <a:pt x="24" y="117"/>
                  </a:cubicBezTo>
                  <a:cubicBezTo>
                    <a:pt x="24" y="129"/>
                    <a:pt x="36" y="129"/>
                    <a:pt x="47" y="129"/>
                  </a:cubicBezTo>
                  <a:cubicBezTo>
                    <a:pt x="47" y="129"/>
                    <a:pt x="60" y="129"/>
                    <a:pt x="71" y="117"/>
                  </a:cubicBezTo>
                  <a:lnTo>
                    <a:pt x="71" y="94"/>
                  </a:lnTo>
                  <a:cubicBezTo>
                    <a:pt x="71" y="94"/>
                    <a:pt x="71" y="83"/>
                    <a:pt x="83" y="83"/>
                  </a:cubicBezTo>
                  <a:lnTo>
                    <a:pt x="83" y="70"/>
                  </a:lnTo>
                  <a:cubicBezTo>
                    <a:pt x="94" y="59"/>
                    <a:pt x="94" y="59"/>
                    <a:pt x="94" y="47"/>
                  </a:cubicBezTo>
                  <a:cubicBezTo>
                    <a:pt x="94" y="47"/>
                    <a:pt x="94" y="36"/>
                    <a:pt x="83" y="24"/>
                  </a:cubicBezTo>
                  <a:lnTo>
                    <a:pt x="71" y="24"/>
                  </a:lnTo>
                  <a:cubicBezTo>
                    <a:pt x="71" y="12"/>
                    <a:pt x="60" y="12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2" name="Google Shape;2082;p60"/>
            <p:cNvSpPr/>
            <p:nvPr/>
          </p:nvSpPr>
          <p:spPr>
            <a:xfrm>
              <a:off x="403659" y="3218731"/>
              <a:ext cx="15134" cy="15263"/>
            </a:xfrm>
            <a:custGeom>
              <a:avLst/>
              <a:gdLst/>
              <a:ahLst/>
              <a:cxnLst/>
              <a:rect l="l" t="t" r="r" b="b"/>
              <a:pathLst>
                <a:path w="117" h="118" extrusionOk="0">
                  <a:moveTo>
                    <a:pt x="23" y="1"/>
                  </a:moveTo>
                  <a:cubicBezTo>
                    <a:pt x="12" y="1"/>
                    <a:pt x="12" y="12"/>
                    <a:pt x="12" y="12"/>
                  </a:cubicBezTo>
                  <a:cubicBezTo>
                    <a:pt x="0" y="24"/>
                    <a:pt x="0" y="24"/>
                    <a:pt x="0" y="36"/>
                  </a:cubicBezTo>
                  <a:cubicBezTo>
                    <a:pt x="0" y="36"/>
                    <a:pt x="0" y="48"/>
                    <a:pt x="12" y="48"/>
                  </a:cubicBezTo>
                  <a:lnTo>
                    <a:pt x="70" y="106"/>
                  </a:lnTo>
                  <a:cubicBezTo>
                    <a:pt x="70" y="106"/>
                    <a:pt x="82" y="118"/>
                    <a:pt x="94" y="118"/>
                  </a:cubicBezTo>
                  <a:lnTo>
                    <a:pt x="106" y="106"/>
                  </a:lnTo>
                  <a:cubicBezTo>
                    <a:pt x="117" y="95"/>
                    <a:pt x="117" y="95"/>
                    <a:pt x="117" y="82"/>
                  </a:cubicBezTo>
                  <a:cubicBezTo>
                    <a:pt x="117" y="71"/>
                    <a:pt x="117" y="71"/>
                    <a:pt x="106" y="59"/>
                  </a:cubicBezTo>
                  <a:lnTo>
                    <a:pt x="106" y="48"/>
                  </a:lnTo>
                  <a:lnTo>
                    <a:pt x="94" y="48"/>
                  </a:lnTo>
                  <a:cubicBezTo>
                    <a:pt x="94" y="36"/>
                    <a:pt x="94" y="36"/>
                    <a:pt x="82" y="3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3" name="Google Shape;2083;p60"/>
            <p:cNvSpPr/>
            <p:nvPr/>
          </p:nvSpPr>
          <p:spPr>
            <a:xfrm>
              <a:off x="307161" y="3266462"/>
              <a:ext cx="85500" cy="34278"/>
            </a:xfrm>
            <a:custGeom>
              <a:avLst/>
              <a:gdLst/>
              <a:ahLst/>
              <a:cxnLst/>
              <a:rect l="l" t="t" r="r" b="b"/>
              <a:pathLst>
                <a:path w="661" h="265" extrusionOk="0">
                  <a:moveTo>
                    <a:pt x="627" y="0"/>
                  </a:moveTo>
                  <a:cubicBezTo>
                    <a:pt x="618" y="0"/>
                    <a:pt x="610" y="6"/>
                    <a:pt x="606" y="18"/>
                  </a:cubicBezTo>
                  <a:cubicBezTo>
                    <a:pt x="559" y="111"/>
                    <a:pt x="465" y="193"/>
                    <a:pt x="360" y="205"/>
                  </a:cubicBezTo>
                  <a:cubicBezTo>
                    <a:pt x="348" y="206"/>
                    <a:pt x="336" y="207"/>
                    <a:pt x="324" y="207"/>
                  </a:cubicBezTo>
                  <a:cubicBezTo>
                    <a:pt x="220" y="207"/>
                    <a:pt x="120" y="160"/>
                    <a:pt x="68" y="76"/>
                  </a:cubicBezTo>
                  <a:cubicBezTo>
                    <a:pt x="61" y="66"/>
                    <a:pt x="52" y="62"/>
                    <a:pt x="43" y="62"/>
                  </a:cubicBezTo>
                  <a:cubicBezTo>
                    <a:pt x="22" y="62"/>
                    <a:pt x="1" y="87"/>
                    <a:pt x="10" y="111"/>
                  </a:cubicBezTo>
                  <a:cubicBezTo>
                    <a:pt x="84" y="208"/>
                    <a:pt x="199" y="265"/>
                    <a:pt x="326" y="265"/>
                  </a:cubicBezTo>
                  <a:cubicBezTo>
                    <a:pt x="337" y="265"/>
                    <a:pt x="349" y="265"/>
                    <a:pt x="360" y="264"/>
                  </a:cubicBezTo>
                  <a:cubicBezTo>
                    <a:pt x="489" y="251"/>
                    <a:pt x="606" y="158"/>
                    <a:pt x="652" y="41"/>
                  </a:cubicBezTo>
                  <a:cubicBezTo>
                    <a:pt x="660" y="18"/>
                    <a:pt x="643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4" name="Google Shape;2084;p60"/>
            <p:cNvSpPr/>
            <p:nvPr/>
          </p:nvSpPr>
          <p:spPr>
            <a:xfrm>
              <a:off x="495888" y="2938810"/>
              <a:ext cx="98435" cy="127280"/>
            </a:xfrm>
            <a:custGeom>
              <a:avLst/>
              <a:gdLst/>
              <a:ahLst/>
              <a:cxnLst/>
              <a:rect l="l" t="t" r="r" b="b"/>
              <a:pathLst>
                <a:path w="761" h="984" extrusionOk="0">
                  <a:moveTo>
                    <a:pt x="1" y="1"/>
                  </a:moveTo>
                  <a:lnTo>
                    <a:pt x="761" y="983"/>
                  </a:lnTo>
                  <a:lnTo>
                    <a:pt x="761" y="364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5" name="Google Shape;2085;p60"/>
            <p:cNvSpPr/>
            <p:nvPr/>
          </p:nvSpPr>
          <p:spPr>
            <a:xfrm>
              <a:off x="156981" y="2103577"/>
              <a:ext cx="1018373" cy="839999"/>
            </a:xfrm>
            <a:custGeom>
              <a:avLst/>
              <a:gdLst/>
              <a:ahLst/>
              <a:cxnLst/>
              <a:rect l="l" t="t" r="r" b="b"/>
              <a:pathLst>
                <a:path w="7873" h="6494" extrusionOk="0">
                  <a:moveTo>
                    <a:pt x="995" y="1"/>
                  </a:moveTo>
                  <a:lnTo>
                    <a:pt x="1" y="5183"/>
                  </a:lnTo>
                  <a:lnTo>
                    <a:pt x="6879" y="6493"/>
                  </a:lnTo>
                  <a:lnTo>
                    <a:pt x="7873" y="1311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6" name="Google Shape;2086;p60"/>
            <p:cNvSpPr/>
            <p:nvPr/>
          </p:nvSpPr>
          <p:spPr>
            <a:xfrm>
              <a:off x="489937" y="2282084"/>
              <a:ext cx="28716" cy="64416"/>
            </a:xfrm>
            <a:custGeom>
              <a:avLst/>
              <a:gdLst/>
              <a:ahLst/>
              <a:cxnLst/>
              <a:rect l="l" t="t" r="r" b="b"/>
              <a:pathLst>
                <a:path w="222" h="498" extrusionOk="0">
                  <a:moveTo>
                    <a:pt x="82" y="177"/>
                  </a:moveTo>
                  <a:cubicBezTo>
                    <a:pt x="94" y="200"/>
                    <a:pt x="94" y="224"/>
                    <a:pt x="105" y="247"/>
                  </a:cubicBezTo>
                  <a:lnTo>
                    <a:pt x="117" y="258"/>
                  </a:lnTo>
                  <a:lnTo>
                    <a:pt x="117" y="271"/>
                  </a:lnTo>
                  <a:lnTo>
                    <a:pt x="117" y="282"/>
                  </a:lnTo>
                  <a:cubicBezTo>
                    <a:pt x="105" y="294"/>
                    <a:pt x="105" y="305"/>
                    <a:pt x="94" y="305"/>
                  </a:cubicBezTo>
                  <a:cubicBezTo>
                    <a:pt x="82" y="282"/>
                    <a:pt x="70" y="247"/>
                    <a:pt x="82" y="212"/>
                  </a:cubicBezTo>
                  <a:lnTo>
                    <a:pt x="82" y="177"/>
                  </a:lnTo>
                  <a:close/>
                  <a:moveTo>
                    <a:pt x="155" y="0"/>
                  </a:moveTo>
                  <a:cubicBezTo>
                    <a:pt x="146" y="0"/>
                    <a:pt x="137" y="4"/>
                    <a:pt x="128" y="13"/>
                  </a:cubicBezTo>
                  <a:cubicBezTo>
                    <a:pt x="128" y="13"/>
                    <a:pt x="128" y="24"/>
                    <a:pt x="117" y="24"/>
                  </a:cubicBezTo>
                  <a:cubicBezTo>
                    <a:pt x="105" y="37"/>
                    <a:pt x="82" y="37"/>
                    <a:pt x="70" y="48"/>
                  </a:cubicBezTo>
                  <a:cubicBezTo>
                    <a:pt x="35" y="83"/>
                    <a:pt x="11" y="154"/>
                    <a:pt x="0" y="200"/>
                  </a:cubicBezTo>
                  <a:cubicBezTo>
                    <a:pt x="0" y="271"/>
                    <a:pt x="11" y="341"/>
                    <a:pt x="58" y="387"/>
                  </a:cubicBezTo>
                  <a:cubicBezTo>
                    <a:pt x="58" y="387"/>
                    <a:pt x="58" y="399"/>
                    <a:pt x="70" y="399"/>
                  </a:cubicBezTo>
                  <a:cubicBezTo>
                    <a:pt x="58" y="411"/>
                    <a:pt x="47" y="434"/>
                    <a:pt x="35" y="458"/>
                  </a:cubicBezTo>
                  <a:cubicBezTo>
                    <a:pt x="35" y="469"/>
                    <a:pt x="47" y="481"/>
                    <a:pt x="58" y="492"/>
                  </a:cubicBezTo>
                  <a:cubicBezTo>
                    <a:pt x="62" y="496"/>
                    <a:pt x="66" y="497"/>
                    <a:pt x="71" y="497"/>
                  </a:cubicBezTo>
                  <a:cubicBezTo>
                    <a:pt x="83" y="497"/>
                    <a:pt x="97" y="489"/>
                    <a:pt x="105" y="481"/>
                  </a:cubicBezTo>
                  <a:cubicBezTo>
                    <a:pt x="128" y="458"/>
                    <a:pt x="141" y="422"/>
                    <a:pt x="152" y="399"/>
                  </a:cubicBezTo>
                  <a:cubicBezTo>
                    <a:pt x="175" y="364"/>
                    <a:pt x="187" y="329"/>
                    <a:pt x="187" y="305"/>
                  </a:cubicBezTo>
                  <a:cubicBezTo>
                    <a:pt x="199" y="271"/>
                    <a:pt x="199" y="247"/>
                    <a:pt x="211" y="224"/>
                  </a:cubicBezTo>
                  <a:cubicBezTo>
                    <a:pt x="211" y="188"/>
                    <a:pt x="222" y="154"/>
                    <a:pt x="211" y="107"/>
                  </a:cubicBezTo>
                  <a:lnTo>
                    <a:pt x="211" y="95"/>
                  </a:lnTo>
                  <a:cubicBezTo>
                    <a:pt x="211" y="71"/>
                    <a:pt x="199" y="48"/>
                    <a:pt x="187" y="24"/>
                  </a:cubicBezTo>
                  <a:cubicBezTo>
                    <a:pt x="180" y="10"/>
                    <a:pt x="168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7" name="Google Shape;2087;p60"/>
            <p:cNvSpPr/>
            <p:nvPr/>
          </p:nvSpPr>
          <p:spPr>
            <a:xfrm>
              <a:off x="550475" y="2271477"/>
              <a:ext cx="19661" cy="39581"/>
            </a:xfrm>
            <a:custGeom>
              <a:avLst/>
              <a:gdLst/>
              <a:ahLst/>
              <a:cxnLst/>
              <a:rect l="l" t="t" r="r" b="b"/>
              <a:pathLst>
                <a:path w="152" h="306" extrusionOk="0">
                  <a:moveTo>
                    <a:pt x="119" y="1"/>
                  </a:moveTo>
                  <a:cubicBezTo>
                    <a:pt x="103" y="1"/>
                    <a:pt x="86" y="14"/>
                    <a:pt x="94" y="36"/>
                  </a:cubicBezTo>
                  <a:lnTo>
                    <a:pt x="81" y="36"/>
                  </a:lnTo>
                  <a:cubicBezTo>
                    <a:pt x="47" y="60"/>
                    <a:pt x="23" y="83"/>
                    <a:pt x="11" y="119"/>
                  </a:cubicBezTo>
                  <a:cubicBezTo>
                    <a:pt x="0" y="142"/>
                    <a:pt x="0" y="153"/>
                    <a:pt x="0" y="177"/>
                  </a:cubicBezTo>
                  <a:cubicBezTo>
                    <a:pt x="0" y="200"/>
                    <a:pt x="0" y="212"/>
                    <a:pt x="11" y="236"/>
                  </a:cubicBezTo>
                  <a:cubicBezTo>
                    <a:pt x="11" y="247"/>
                    <a:pt x="23" y="259"/>
                    <a:pt x="35" y="259"/>
                  </a:cubicBezTo>
                  <a:lnTo>
                    <a:pt x="35" y="270"/>
                  </a:lnTo>
                  <a:cubicBezTo>
                    <a:pt x="35" y="282"/>
                    <a:pt x="47" y="306"/>
                    <a:pt x="58" y="306"/>
                  </a:cubicBezTo>
                  <a:cubicBezTo>
                    <a:pt x="70" y="306"/>
                    <a:pt x="94" y="306"/>
                    <a:pt x="94" y="294"/>
                  </a:cubicBezTo>
                  <a:cubicBezTo>
                    <a:pt x="117" y="247"/>
                    <a:pt x="128" y="200"/>
                    <a:pt x="128" y="142"/>
                  </a:cubicBezTo>
                  <a:cubicBezTo>
                    <a:pt x="140" y="106"/>
                    <a:pt x="152" y="60"/>
                    <a:pt x="140" y="13"/>
                  </a:cubicBezTo>
                  <a:cubicBezTo>
                    <a:pt x="136" y="5"/>
                    <a:pt x="1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8" name="Google Shape;2088;p60"/>
            <p:cNvSpPr/>
            <p:nvPr/>
          </p:nvSpPr>
          <p:spPr>
            <a:xfrm>
              <a:off x="744117" y="2555925"/>
              <a:ext cx="146812" cy="200234"/>
            </a:xfrm>
            <a:custGeom>
              <a:avLst/>
              <a:gdLst/>
              <a:ahLst/>
              <a:cxnLst/>
              <a:rect l="l" t="t" r="r" b="b"/>
              <a:pathLst>
                <a:path w="1135" h="1548" extrusionOk="0">
                  <a:moveTo>
                    <a:pt x="524" y="1"/>
                  </a:moveTo>
                  <a:cubicBezTo>
                    <a:pt x="437" y="1"/>
                    <a:pt x="371" y="99"/>
                    <a:pt x="316" y="165"/>
                  </a:cubicBezTo>
                  <a:cubicBezTo>
                    <a:pt x="245" y="259"/>
                    <a:pt x="187" y="364"/>
                    <a:pt x="141" y="470"/>
                  </a:cubicBezTo>
                  <a:cubicBezTo>
                    <a:pt x="47" y="680"/>
                    <a:pt x="0" y="914"/>
                    <a:pt x="0" y="1148"/>
                  </a:cubicBezTo>
                  <a:cubicBezTo>
                    <a:pt x="0" y="1170"/>
                    <a:pt x="13" y="1179"/>
                    <a:pt x="26" y="1179"/>
                  </a:cubicBezTo>
                  <a:cubicBezTo>
                    <a:pt x="42" y="1179"/>
                    <a:pt x="58" y="1167"/>
                    <a:pt x="58" y="1148"/>
                  </a:cubicBezTo>
                  <a:cubicBezTo>
                    <a:pt x="58" y="949"/>
                    <a:pt x="94" y="750"/>
                    <a:pt x="175" y="563"/>
                  </a:cubicBezTo>
                  <a:cubicBezTo>
                    <a:pt x="211" y="470"/>
                    <a:pt x="258" y="376"/>
                    <a:pt x="304" y="294"/>
                  </a:cubicBezTo>
                  <a:cubicBezTo>
                    <a:pt x="351" y="223"/>
                    <a:pt x="433" y="83"/>
                    <a:pt x="526" y="72"/>
                  </a:cubicBezTo>
                  <a:cubicBezTo>
                    <a:pt x="529" y="72"/>
                    <a:pt x="531" y="71"/>
                    <a:pt x="534" y="71"/>
                  </a:cubicBezTo>
                  <a:cubicBezTo>
                    <a:pt x="630" y="71"/>
                    <a:pt x="596" y="307"/>
                    <a:pt x="596" y="364"/>
                  </a:cubicBezTo>
                  <a:cubicBezTo>
                    <a:pt x="596" y="481"/>
                    <a:pt x="585" y="598"/>
                    <a:pt x="585" y="715"/>
                  </a:cubicBezTo>
                  <a:cubicBezTo>
                    <a:pt x="573" y="867"/>
                    <a:pt x="562" y="1019"/>
                    <a:pt x="550" y="1159"/>
                  </a:cubicBezTo>
                  <a:cubicBezTo>
                    <a:pt x="538" y="1242"/>
                    <a:pt x="526" y="1312"/>
                    <a:pt x="515" y="1382"/>
                  </a:cubicBezTo>
                  <a:cubicBezTo>
                    <a:pt x="515" y="1408"/>
                    <a:pt x="537" y="1423"/>
                    <a:pt x="556" y="1423"/>
                  </a:cubicBezTo>
                  <a:cubicBezTo>
                    <a:pt x="572" y="1423"/>
                    <a:pt x="585" y="1414"/>
                    <a:pt x="585" y="1393"/>
                  </a:cubicBezTo>
                  <a:cubicBezTo>
                    <a:pt x="609" y="1229"/>
                    <a:pt x="620" y="1066"/>
                    <a:pt x="667" y="902"/>
                  </a:cubicBezTo>
                  <a:cubicBezTo>
                    <a:pt x="702" y="750"/>
                    <a:pt x="772" y="563"/>
                    <a:pt x="901" y="446"/>
                  </a:cubicBezTo>
                  <a:cubicBezTo>
                    <a:pt x="917" y="433"/>
                    <a:pt x="933" y="427"/>
                    <a:pt x="947" y="427"/>
                  </a:cubicBezTo>
                  <a:cubicBezTo>
                    <a:pt x="1020" y="427"/>
                    <a:pt x="1053" y="586"/>
                    <a:pt x="1053" y="645"/>
                  </a:cubicBezTo>
                  <a:cubicBezTo>
                    <a:pt x="1064" y="727"/>
                    <a:pt x="1064" y="820"/>
                    <a:pt x="1064" y="914"/>
                  </a:cubicBezTo>
                  <a:cubicBezTo>
                    <a:pt x="1064" y="1008"/>
                    <a:pt x="1064" y="1112"/>
                    <a:pt x="1041" y="1206"/>
                  </a:cubicBezTo>
                  <a:cubicBezTo>
                    <a:pt x="1030" y="1300"/>
                    <a:pt x="994" y="1405"/>
                    <a:pt x="983" y="1499"/>
                  </a:cubicBezTo>
                  <a:cubicBezTo>
                    <a:pt x="983" y="1528"/>
                    <a:pt x="1005" y="1548"/>
                    <a:pt x="1025" y="1548"/>
                  </a:cubicBezTo>
                  <a:cubicBezTo>
                    <a:pt x="1037" y="1548"/>
                    <a:pt x="1048" y="1540"/>
                    <a:pt x="1053" y="1522"/>
                  </a:cubicBezTo>
                  <a:cubicBezTo>
                    <a:pt x="1100" y="1417"/>
                    <a:pt x="1111" y="1288"/>
                    <a:pt x="1123" y="1171"/>
                  </a:cubicBezTo>
                  <a:cubicBezTo>
                    <a:pt x="1134" y="1054"/>
                    <a:pt x="1134" y="937"/>
                    <a:pt x="1134" y="832"/>
                  </a:cubicBezTo>
                  <a:cubicBezTo>
                    <a:pt x="1134" y="727"/>
                    <a:pt x="1134" y="621"/>
                    <a:pt x="1100" y="528"/>
                  </a:cubicBezTo>
                  <a:cubicBezTo>
                    <a:pt x="1076" y="457"/>
                    <a:pt x="1030" y="353"/>
                    <a:pt x="947" y="353"/>
                  </a:cubicBezTo>
                  <a:cubicBezTo>
                    <a:pt x="866" y="353"/>
                    <a:pt x="807" y="446"/>
                    <a:pt x="760" y="504"/>
                  </a:cubicBezTo>
                  <a:cubicBezTo>
                    <a:pt x="713" y="574"/>
                    <a:pt x="679" y="668"/>
                    <a:pt x="643" y="750"/>
                  </a:cubicBezTo>
                  <a:cubicBezTo>
                    <a:pt x="643" y="691"/>
                    <a:pt x="643" y="633"/>
                    <a:pt x="655" y="574"/>
                  </a:cubicBezTo>
                  <a:cubicBezTo>
                    <a:pt x="655" y="434"/>
                    <a:pt x="667" y="294"/>
                    <a:pt x="667" y="153"/>
                  </a:cubicBezTo>
                  <a:cubicBezTo>
                    <a:pt x="655" y="83"/>
                    <a:pt x="632" y="2"/>
                    <a:pt x="538" y="2"/>
                  </a:cubicBezTo>
                  <a:cubicBezTo>
                    <a:pt x="533" y="1"/>
                    <a:pt x="528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9" name="Google Shape;2089;p60"/>
            <p:cNvSpPr/>
            <p:nvPr/>
          </p:nvSpPr>
          <p:spPr>
            <a:xfrm>
              <a:off x="439878" y="2764830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0" name="Google Shape;2090;p60"/>
            <p:cNvSpPr/>
            <p:nvPr/>
          </p:nvSpPr>
          <p:spPr>
            <a:xfrm>
              <a:off x="184275" y="2246253"/>
              <a:ext cx="895878" cy="533827"/>
            </a:xfrm>
            <a:custGeom>
              <a:avLst/>
              <a:gdLst/>
              <a:ahLst/>
              <a:cxnLst/>
              <a:rect l="l" t="t" r="r" b="b"/>
              <a:pathLst>
                <a:path w="6926" h="4127" extrusionOk="0">
                  <a:moveTo>
                    <a:pt x="3088" y="606"/>
                  </a:moveTo>
                  <a:lnTo>
                    <a:pt x="3088" y="606"/>
                  </a:lnTo>
                  <a:cubicBezTo>
                    <a:pt x="3170" y="618"/>
                    <a:pt x="3240" y="629"/>
                    <a:pt x="3310" y="641"/>
                  </a:cubicBezTo>
                  <a:cubicBezTo>
                    <a:pt x="3310" y="652"/>
                    <a:pt x="3299" y="664"/>
                    <a:pt x="3299" y="688"/>
                  </a:cubicBezTo>
                  <a:lnTo>
                    <a:pt x="3193" y="652"/>
                  </a:lnTo>
                  <a:cubicBezTo>
                    <a:pt x="3159" y="641"/>
                    <a:pt x="3123" y="618"/>
                    <a:pt x="3088" y="606"/>
                  </a:cubicBezTo>
                  <a:close/>
                  <a:moveTo>
                    <a:pt x="3416" y="652"/>
                  </a:moveTo>
                  <a:cubicBezTo>
                    <a:pt x="3486" y="664"/>
                    <a:pt x="3568" y="676"/>
                    <a:pt x="3638" y="688"/>
                  </a:cubicBezTo>
                  <a:cubicBezTo>
                    <a:pt x="3673" y="699"/>
                    <a:pt x="3708" y="711"/>
                    <a:pt x="3743" y="711"/>
                  </a:cubicBezTo>
                  <a:cubicBezTo>
                    <a:pt x="3767" y="723"/>
                    <a:pt x="3872" y="746"/>
                    <a:pt x="3837" y="793"/>
                  </a:cubicBezTo>
                  <a:cubicBezTo>
                    <a:pt x="3814" y="816"/>
                    <a:pt x="3755" y="816"/>
                    <a:pt x="3720" y="816"/>
                  </a:cubicBezTo>
                  <a:cubicBezTo>
                    <a:pt x="3685" y="816"/>
                    <a:pt x="3661" y="805"/>
                    <a:pt x="3626" y="793"/>
                  </a:cubicBezTo>
                  <a:lnTo>
                    <a:pt x="3416" y="723"/>
                  </a:lnTo>
                  <a:cubicBezTo>
                    <a:pt x="3404" y="723"/>
                    <a:pt x="3393" y="711"/>
                    <a:pt x="3380" y="711"/>
                  </a:cubicBezTo>
                  <a:cubicBezTo>
                    <a:pt x="3380" y="688"/>
                    <a:pt x="3393" y="676"/>
                    <a:pt x="3393" y="652"/>
                  </a:cubicBezTo>
                  <a:close/>
                  <a:moveTo>
                    <a:pt x="2772" y="91"/>
                  </a:moveTo>
                  <a:cubicBezTo>
                    <a:pt x="2912" y="91"/>
                    <a:pt x="3042" y="138"/>
                    <a:pt x="3146" y="208"/>
                  </a:cubicBezTo>
                  <a:cubicBezTo>
                    <a:pt x="3217" y="255"/>
                    <a:pt x="3263" y="301"/>
                    <a:pt x="3310" y="360"/>
                  </a:cubicBezTo>
                  <a:cubicBezTo>
                    <a:pt x="3334" y="372"/>
                    <a:pt x="3346" y="407"/>
                    <a:pt x="3357" y="431"/>
                  </a:cubicBezTo>
                  <a:cubicBezTo>
                    <a:pt x="3369" y="477"/>
                    <a:pt x="3346" y="524"/>
                    <a:pt x="3334" y="571"/>
                  </a:cubicBezTo>
                  <a:cubicBezTo>
                    <a:pt x="3334" y="582"/>
                    <a:pt x="3322" y="594"/>
                    <a:pt x="3322" y="606"/>
                  </a:cubicBezTo>
                  <a:cubicBezTo>
                    <a:pt x="3205" y="594"/>
                    <a:pt x="3088" y="571"/>
                    <a:pt x="2959" y="559"/>
                  </a:cubicBezTo>
                  <a:cubicBezTo>
                    <a:pt x="2948" y="559"/>
                    <a:pt x="2948" y="571"/>
                    <a:pt x="2948" y="582"/>
                  </a:cubicBezTo>
                  <a:cubicBezTo>
                    <a:pt x="2912" y="594"/>
                    <a:pt x="2912" y="641"/>
                    <a:pt x="2948" y="652"/>
                  </a:cubicBezTo>
                  <a:cubicBezTo>
                    <a:pt x="2995" y="676"/>
                    <a:pt x="3029" y="688"/>
                    <a:pt x="3076" y="699"/>
                  </a:cubicBezTo>
                  <a:cubicBezTo>
                    <a:pt x="3123" y="711"/>
                    <a:pt x="3170" y="723"/>
                    <a:pt x="3217" y="746"/>
                  </a:cubicBezTo>
                  <a:cubicBezTo>
                    <a:pt x="3240" y="746"/>
                    <a:pt x="3263" y="758"/>
                    <a:pt x="3276" y="758"/>
                  </a:cubicBezTo>
                  <a:cubicBezTo>
                    <a:pt x="3263" y="781"/>
                    <a:pt x="3263" y="816"/>
                    <a:pt x="3252" y="839"/>
                  </a:cubicBezTo>
                  <a:cubicBezTo>
                    <a:pt x="3240" y="828"/>
                    <a:pt x="3229" y="816"/>
                    <a:pt x="3205" y="805"/>
                  </a:cubicBezTo>
                  <a:lnTo>
                    <a:pt x="3182" y="781"/>
                  </a:lnTo>
                  <a:cubicBezTo>
                    <a:pt x="3172" y="771"/>
                    <a:pt x="3161" y="767"/>
                    <a:pt x="3151" y="767"/>
                  </a:cubicBezTo>
                  <a:cubicBezTo>
                    <a:pt x="3125" y="767"/>
                    <a:pt x="3103" y="795"/>
                    <a:pt x="3112" y="828"/>
                  </a:cubicBezTo>
                  <a:cubicBezTo>
                    <a:pt x="3123" y="863"/>
                    <a:pt x="3146" y="898"/>
                    <a:pt x="3182" y="922"/>
                  </a:cubicBezTo>
                  <a:lnTo>
                    <a:pt x="3217" y="956"/>
                  </a:lnTo>
                  <a:cubicBezTo>
                    <a:pt x="3205" y="980"/>
                    <a:pt x="3205" y="1003"/>
                    <a:pt x="3193" y="1027"/>
                  </a:cubicBezTo>
                  <a:cubicBezTo>
                    <a:pt x="3182" y="1073"/>
                    <a:pt x="3170" y="1109"/>
                    <a:pt x="3123" y="1120"/>
                  </a:cubicBezTo>
                  <a:cubicBezTo>
                    <a:pt x="3100" y="1120"/>
                    <a:pt x="3065" y="1120"/>
                    <a:pt x="3042" y="1132"/>
                  </a:cubicBezTo>
                  <a:cubicBezTo>
                    <a:pt x="2983" y="1144"/>
                    <a:pt x="2936" y="1156"/>
                    <a:pt x="2889" y="1167"/>
                  </a:cubicBezTo>
                  <a:lnTo>
                    <a:pt x="2819" y="1097"/>
                  </a:lnTo>
                  <a:cubicBezTo>
                    <a:pt x="2721" y="1007"/>
                    <a:pt x="2594" y="940"/>
                    <a:pt x="2462" y="940"/>
                  </a:cubicBezTo>
                  <a:cubicBezTo>
                    <a:pt x="2406" y="940"/>
                    <a:pt x="2349" y="952"/>
                    <a:pt x="2293" y="980"/>
                  </a:cubicBezTo>
                  <a:cubicBezTo>
                    <a:pt x="2211" y="1015"/>
                    <a:pt x="2153" y="1073"/>
                    <a:pt x="2106" y="1132"/>
                  </a:cubicBezTo>
                  <a:cubicBezTo>
                    <a:pt x="2059" y="1120"/>
                    <a:pt x="2012" y="1109"/>
                    <a:pt x="1977" y="1097"/>
                  </a:cubicBezTo>
                  <a:cubicBezTo>
                    <a:pt x="1930" y="898"/>
                    <a:pt x="2036" y="652"/>
                    <a:pt x="2129" y="489"/>
                  </a:cubicBezTo>
                  <a:cubicBezTo>
                    <a:pt x="2257" y="243"/>
                    <a:pt x="2504" y="91"/>
                    <a:pt x="2772" y="91"/>
                  </a:cubicBezTo>
                  <a:close/>
                  <a:moveTo>
                    <a:pt x="2470" y="996"/>
                  </a:moveTo>
                  <a:cubicBezTo>
                    <a:pt x="2547" y="996"/>
                    <a:pt x="2626" y="1022"/>
                    <a:pt x="2702" y="1073"/>
                  </a:cubicBezTo>
                  <a:cubicBezTo>
                    <a:pt x="2749" y="1109"/>
                    <a:pt x="2796" y="1144"/>
                    <a:pt x="2831" y="1190"/>
                  </a:cubicBezTo>
                  <a:cubicBezTo>
                    <a:pt x="2739" y="1224"/>
                    <a:pt x="2640" y="1252"/>
                    <a:pt x="2541" y="1252"/>
                  </a:cubicBezTo>
                  <a:cubicBezTo>
                    <a:pt x="2501" y="1252"/>
                    <a:pt x="2461" y="1247"/>
                    <a:pt x="2421" y="1237"/>
                  </a:cubicBezTo>
                  <a:cubicBezTo>
                    <a:pt x="2328" y="1214"/>
                    <a:pt x="2246" y="1179"/>
                    <a:pt x="2164" y="1156"/>
                  </a:cubicBezTo>
                  <a:cubicBezTo>
                    <a:pt x="2247" y="1051"/>
                    <a:pt x="2356" y="996"/>
                    <a:pt x="2470" y="996"/>
                  </a:cubicBezTo>
                  <a:close/>
                  <a:moveTo>
                    <a:pt x="1977" y="1132"/>
                  </a:moveTo>
                  <a:lnTo>
                    <a:pt x="2082" y="1167"/>
                  </a:lnTo>
                  <a:cubicBezTo>
                    <a:pt x="2059" y="1190"/>
                    <a:pt x="2047" y="1226"/>
                    <a:pt x="2036" y="1261"/>
                  </a:cubicBezTo>
                  <a:cubicBezTo>
                    <a:pt x="2036" y="1249"/>
                    <a:pt x="2024" y="1237"/>
                    <a:pt x="2024" y="1237"/>
                  </a:cubicBezTo>
                  <a:cubicBezTo>
                    <a:pt x="2000" y="1203"/>
                    <a:pt x="1989" y="1167"/>
                    <a:pt x="1977" y="1132"/>
                  </a:cubicBezTo>
                  <a:close/>
                  <a:moveTo>
                    <a:pt x="1813" y="1460"/>
                  </a:moveTo>
                  <a:cubicBezTo>
                    <a:pt x="1813" y="1471"/>
                    <a:pt x="1813" y="1471"/>
                    <a:pt x="1825" y="1483"/>
                  </a:cubicBezTo>
                  <a:cubicBezTo>
                    <a:pt x="1802" y="1507"/>
                    <a:pt x="1778" y="1518"/>
                    <a:pt x="1766" y="1541"/>
                  </a:cubicBezTo>
                  <a:cubicBezTo>
                    <a:pt x="1778" y="1518"/>
                    <a:pt x="1790" y="1495"/>
                    <a:pt x="1813" y="1460"/>
                  </a:cubicBezTo>
                  <a:close/>
                  <a:moveTo>
                    <a:pt x="1813" y="1588"/>
                  </a:moveTo>
                  <a:cubicBezTo>
                    <a:pt x="1778" y="1752"/>
                    <a:pt x="1708" y="1916"/>
                    <a:pt x="1626" y="2068"/>
                  </a:cubicBezTo>
                  <a:lnTo>
                    <a:pt x="1626" y="2033"/>
                  </a:lnTo>
                  <a:cubicBezTo>
                    <a:pt x="1615" y="1975"/>
                    <a:pt x="1615" y="1916"/>
                    <a:pt x="1602" y="1858"/>
                  </a:cubicBezTo>
                  <a:cubicBezTo>
                    <a:pt x="1615" y="1845"/>
                    <a:pt x="1626" y="1822"/>
                    <a:pt x="1626" y="1811"/>
                  </a:cubicBezTo>
                  <a:cubicBezTo>
                    <a:pt x="1685" y="1728"/>
                    <a:pt x="1755" y="1658"/>
                    <a:pt x="1813" y="1588"/>
                  </a:cubicBezTo>
                  <a:close/>
                  <a:moveTo>
                    <a:pt x="3334" y="1752"/>
                  </a:moveTo>
                  <a:lnTo>
                    <a:pt x="3334" y="1752"/>
                  </a:lnTo>
                  <a:cubicBezTo>
                    <a:pt x="3393" y="1799"/>
                    <a:pt x="3427" y="1858"/>
                    <a:pt x="3474" y="1928"/>
                  </a:cubicBezTo>
                  <a:cubicBezTo>
                    <a:pt x="3451" y="1928"/>
                    <a:pt x="3439" y="1951"/>
                    <a:pt x="3451" y="1975"/>
                  </a:cubicBezTo>
                  <a:cubicBezTo>
                    <a:pt x="3474" y="2045"/>
                    <a:pt x="3510" y="2115"/>
                    <a:pt x="3533" y="2185"/>
                  </a:cubicBezTo>
                  <a:cubicBezTo>
                    <a:pt x="3497" y="2126"/>
                    <a:pt x="3439" y="2068"/>
                    <a:pt x="3393" y="2009"/>
                  </a:cubicBezTo>
                  <a:cubicBezTo>
                    <a:pt x="3369" y="1928"/>
                    <a:pt x="3357" y="1834"/>
                    <a:pt x="3334" y="1752"/>
                  </a:cubicBezTo>
                  <a:close/>
                  <a:moveTo>
                    <a:pt x="1732" y="2033"/>
                  </a:moveTo>
                  <a:lnTo>
                    <a:pt x="1732" y="2033"/>
                  </a:lnTo>
                  <a:cubicBezTo>
                    <a:pt x="1719" y="2068"/>
                    <a:pt x="1696" y="2115"/>
                    <a:pt x="1685" y="2162"/>
                  </a:cubicBezTo>
                  <a:cubicBezTo>
                    <a:pt x="1673" y="2196"/>
                    <a:pt x="1661" y="2220"/>
                    <a:pt x="1649" y="2255"/>
                  </a:cubicBezTo>
                  <a:cubicBezTo>
                    <a:pt x="1649" y="2232"/>
                    <a:pt x="1649" y="2209"/>
                    <a:pt x="1638" y="2196"/>
                  </a:cubicBezTo>
                  <a:cubicBezTo>
                    <a:pt x="1673" y="2138"/>
                    <a:pt x="1696" y="2079"/>
                    <a:pt x="1732" y="2033"/>
                  </a:cubicBezTo>
                  <a:close/>
                  <a:moveTo>
                    <a:pt x="1556" y="2009"/>
                  </a:moveTo>
                  <a:cubicBezTo>
                    <a:pt x="1556" y="2021"/>
                    <a:pt x="1556" y="2033"/>
                    <a:pt x="1568" y="2045"/>
                  </a:cubicBezTo>
                  <a:cubicBezTo>
                    <a:pt x="1568" y="2092"/>
                    <a:pt x="1568" y="2126"/>
                    <a:pt x="1579" y="2173"/>
                  </a:cubicBezTo>
                  <a:cubicBezTo>
                    <a:pt x="1556" y="2209"/>
                    <a:pt x="1532" y="2255"/>
                    <a:pt x="1509" y="2290"/>
                  </a:cubicBezTo>
                  <a:cubicBezTo>
                    <a:pt x="1521" y="2196"/>
                    <a:pt x="1532" y="2103"/>
                    <a:pt x="1556" y="2009"/>
                  </a:cubicBezTo>
                  <a:close/>
                  <a:moveTo>
                    <a:pt x="1591" y="2290"/>
                  </a:moveTo>
                  <a:lnTo>
                    <a:pt x="1591" y="2372"/>
                  </a:lnTo>
                  <a:cubicBezTo>
                    <a:pt x="1568" y="2430"/>
                    <a:pt x="1532" y="2489"/>
                    <a:pt x="1498" y="2547"/>
                  </a:cubicBezTo>
                  <a:lnTo>
                    <a:pt x="1498" y="2466"/>
                  </a:lnTo>
                  <a:cubicBezTo>
                    <a:pt x="1498" y="2454"/>
                    <a:pt x="1509" y="2442"/>
                    <a:pt x="1509" y="2430"/>
                  </a:cubicBezTo>
                  <a:cubicBezTo>
                    <a:pt x="1532" y="2383"/>
                    <a:pt x="1568" y="2337"/>
                    <a:pt x="1591" y="2290"/>
                  </a:cubicBezTo>
                  <a:close/>
                  <a:moveTo>
                    <a:pt x="913" y="1975"/>
                  </a:moveTo>
                  <a:lnTo>
                    <a:pt x="913" y="1975"/>
                  </a:lnTo>
                  <a:cubicBezTo>
                    <a:pt x="866" y="2209"/>
                    <a:pt x="819" y="2442"/>
                    <a:pt x="760" y="2676"/>
                  </a:cubicBezTo>
                  <a:cubicBezTo>
                    <a:pt x="807" y="2442"/>
                    <a:pt x="854" y="2209"/>
                    <a:pt x="913" y="1975"/>
                  </a:cubicBezTo>
                  <a:close/>
                  <a:moveTo>
                    <a:pt x="1602" y="2477"/>
                  </a:moveTo>
                  <a:cubicBezTo>
                    <a:pt x="1602" y="2489"/>
                    <a:pt x="1615" y="2500"/>
                    <a:pt x="1615" y="2524"/>
                  </a:cubicBezTo>
                  <a:cubicBezTo>
                    <a:pt x="1615" y="2559"/>
                    <a:pt x="1615" y="2594"/>
                    <a:pt x="1626" y="2630"/>
                  </a:cubicBezTo>
                  <a:cubicBezTo>
                    <a:pt x="1591" y="2676"/>
                    <a:pt x="1556" y="2723"/>
                    <a:pt x="1509" y="2758"/>
                  </a:cubicBezTo>
                  <a:cubicBezTo>
                    <a:pt x="1509" y="2723"/>
                    <a:pt x="1509" y="2688"/>
                    <a:pt x="1498" y="2653"/>
                  </a:cubicBezTo>
                  <a:cubicBezTo>
                    <a:pt x="1544" y="2594"/>
                    <a:pt x="1579" y="2536"/>
                    <a:pt x="1602" y="2477"/>
                  </a:cubicBezTo>
                  <a:close/>
                  <a:moveTo>
                    <a:pt x="3474" y="2313"/>
                  </a:moveTo>
                  <a:lnTo>
                    <a:pt x="3474" y="2313"/>
                  </a:lnTo>
                  <a:cubicBezTo>
                    <a:pt x="3510" y="2360"/>
                    <a:pt x="3544" y="2419"/>
                    <a:pt x="3580" y="2477"/>
                  </a:cubicBezTo>
                  <a:cubicBezTo>
                    <a:pt x="3626" y="2559"/>
                    <a:pt x="3661" y="2641"/>
                    <a:pt x="3685" y="2734"/>
                  </a:cubicBezTo>
                  <a:cubicBezTo>
                    <a:pt x="3697" y="2770"/>
                    <a:pt x="3697" y="2793"/>
                    <a:pt x="3708" y="2817"/>
                  </a:cubicBezTo>
                  <a:cubicBezTo>
                    <a:pt x="3705" y="2822"/>
                    <a:pt x="3702" y="2824"/>
                    <a:pt x="3698" y="2824"/>
                  </a:cubicBezTo>
                  <a:cubicBezTo>
                    <a:pt x="3686" y="2824"/>
                    <a:pt x="3670" y="2799"/>
                    <a:pt x="3661" y="2781"/>
                  </a:cubicBezTo>
                  <a:cubicBezTo>
                    <a:pt x="3650" y="2770"/>
                    <a:pt x="3638" y="2758"/>
                    <a:pt x="3638" y="2747"/>
                  </a:cubicBezTo>
                  <a:cubicBezTo>
                    <a:pt x="3603" y="2688"/>
                    <a:pt x="3580" y="2630"/>
                    <a:pt x="3556" y="2571"/>
                  </a:cubicBezTo>
                  <a:cubicBezTo>
                    <a:pt x="3533" y="2477"/>
                    <a:pt x="3510" y="2396"/>
                    <a:pt x="3474" y="2313"/>
                  </a:cubicBezTo>
                  <a:close/>
                  <a:moveTo>
                    <a:pt x="1439" y="2571"/>
                  </a:moveTo>
                  <a:lnTo>
                    <a:pt x="1439" y="2641"/>
                  </a:lnTo>
                  <a:lnTo>
                    <a:pt x="1334" y="2781"/>
                  </a:lnTo>
                  <a:cubicBezTo>
                    <a:pt x="1322" y="2804"/>
                    <a:pt x="1300" y="2816"/>
                    <a:pt x="1288" y="2838"/>
                  </a:cubicBezTo>
                  <a:lnTo>
                    <a:pt x="1288" y="2838"/>
                  </a:lnTo>
                  <a:cubicBezTo>
                    <a:pt x="1334" y="2745"/>
                    <a:pt x="1381" y="2664"/>
                    <a:pt x="1439" y="2571"/>
                  </a:cubicBezTo>
                  <a:close/>
                  <a:moveTo>
                    <a:pt x="1334" y="2594"/>
                  </a:moveTo>
                  <a:lnTo>
                    <a:pt x="1334" y="2594"/>
                  </a:lnTo>
                  <a:cubicBezTo>
                    <a:pt x="1322" y="2630"/>
                    <a:pt x="1310" y="2653"/>
                    <a:pt x="1287" y="2688"/>
                  </a:cubicBezTo>
                  <a:cubicBezTo>
                    <a:pt x="1252" y="2747"/>
                    <a:pt x="1217" y="2817"/>
                    <a:pt x="1181" y="2875"/>
                  </a:cubicBezTo>
                  <a:cubicBezTo>
                    <a:pt x="1158" y="2910"/>
                    <a:pt x="1123" y="2992"/>
                    <a:pt x="1088" y="3027"/>
                  </a:cubicBezTo>
                  <a:cubicBezTo>
                    <a:pt x="1147" y="2875"/>
                    <a:pt x="1240" y="2723"/>
                    <a:pt x="1334" y="2594"/>
                  </a:cubicBezTo>
                  <a:close/>
                  <a:moveTo>
                    <a:pt x="1319" y="1060"/>
                  </a:moveTo>
                  <a:cubicBezTo>
                    <a:pt x="1324" y="1060"/>
                    <a:pt x="1329" y="1061"/>
                    <a:pt x="1334" y="1062"/>
                  </a:cubicBezTo>
                  <a:cubicBezTo>
                    <a:pt x="1404" y="1062"/>
                    <a:pt x="1439" y="1156"/>
                    <a:pt x="1451" y="1214"/>
                  </a:cubicBezTo>
                  <a:cubicBezTo>
                    <a:pt x="1485" y="1343"/>
                    <a:pt x="1509" y="1471"/>
                    <a:pt x="1521" y="1611"/>
                  </a:cubicBezTo>
                  <a:cubicBezTo>
                    <a:pt x="1521" y="1682"/>
                    <a:pt x="1532" y="1741"/>
                    <a:pt x="1532" y="1811"/>
                  </a:cubicBezTo>
                  <a:cubicBezTo>
                    <a:pt x="1439" y="1939"/>
                    <a:pt x="1345" y="2068"/>
                    <a:pt x="1264" y="2209"/>
                  </a:cubicBezTo>
                  <a:cubicBezTo>
                    <a:pt x="1181" y="2349"/>
                    <a:pt x="1100" y="2489"/>
                    <a:pt x="1030" y="2641"/>
                  </a:cubicBezTo>
                  <a:cubicBezTo>
                    <a:pt x="960" y="2770"/>
                    <a:pt x="877" y="2922"/>
                    <a:pt x="854" y="3062"/>
                  </a:cubicBezTo>
                  <a:cubicBezTo>
                    <a:pt x="843" y="3085"/>
                    <a:pt x="843" y="3109"/>
                    <a:pt x="843" y="3121"/>
                  </a:cubicBezTo>
                  <a:lnTo>
                    <a:pt x="830" y="3121"/>
                  </a:lnTo>
                  <a:cubicBezTo>
                    <a:pt x="796" y="3121"/>
                    <a:pt x="749" y="3109"/>
                    <a:pt x="713" y="3109"/>
                  </a:cubicBezTo>
                  <a:cubicBezTo>
                    <a:pt x="866" y="2594"/>
                    <a:pt x="971" y="2079"/>
                    <a:pt x="1041" y="1553"/>
                  </a:cubicBezTo>
                  <a:cubicBezTo>
                    <a:pt x="1053" y="1530"/>
                    <a:pt x="1053" y="1507"/>
                    <a:pt x="1064" y="1483"/>
                  </a:cubicBezTo>
                  <a:cubicBezTo>
                    <a:pt x="1111" y="1366"/>
                    <a:pt x="1135" y="1237"/>
                    <a:pt x="1217" y="1144"/>
                  </a:cubicBezTo>
                  <a:cubicBezTo>
                    <a:pt x="1238" y="1102"/>
                    <a:pt x="1277" y="1060"/>
                    <a:pt x="1319" y="1060"/>
                  </a:cubicBezTo>
                  <a:close/>
                  <a:moveTo>
                    <a:pt x="1509" y="1962"/>
                  </a:moveTo>
                  <a:cubicBezTo>
                    <a:pt x="1462" y="2115"/>
                    <a:pt x="1439" y="2267"/>
                    <a:pt x="1439" y="2419"/>
                  </a:cubicBezTo>
                  <a:cubicBezTo>
                    <a:pt x="1427" y="2419"/>
                    <a:pt x="1415" y="2419"/>
                    <a:pt x="1404" y="2430"/>
                  </a:cubicBezTo>
                  <a:cubicBezTo>
                    <a:pt x="1205" y="2606"/>
                    <a:pt x="1077" y="2828"/>
                    <a:pt x="983" y="3074"/>
                  </a:cubicBezTo>
                  <a:cubicBezTo>
                    <a:pt x="983" y="3085"/>
                    <a:pt x="994" y="3097"/>
                    <a:pt x="1006" y="3109"/>
                  </a:cubicBezTo>
                  <a:cubicBezTo>
                    <a:pt x="994" y="3121"/>
                    <a:pt x="994" y="3121"/>
                    <a:pt x="983" y="3121"/>
                  </a:cubicBezTo>
                  <a:cubicBezTo>
                    <a:pt x="971" y="3133"/>
                    <a:pt x="965" y="3138"/>
                    <a:pt x="960" y="3138"/>
                  </a:cubicBezTo>
                  <a:cubicBezTo>
                    <a:pt x="954" y="3138"/>
                    <a:pt x="948" y="3133"/>
                    <a:pt x="936" y="3121"/>
                  </a:cubicBezTo>
                  <a:cubicBezTo>
                    <a:pt x="901" y="3097"/>
                    <a:pt x="901" y="3097"/>
                    <a:pt x="913" y="3062"/>
                  </a:cubicBezTo>
                  <a:cubicBezTo>
                    <a:pt x="924" y="3051"/>
                    <a:pt x="924" y="3027"/>
                    <a:pt x="936" y="3004"/>
                  </a:cubicBezTo>
                  <a:cubicBezTo>
                    <a:pt x="947" y="2968"/>
                    <a:pt x="960" y="2934"/>
                    <a:pt x="971" y="2910"/>
                  </a:cubicBezTo>
                  <a:cubicBezTo>
                    <a:pt x="1077" y="2664"/>
                    <a:pt x="1193" y="2430"/>
                    <a:pt x="1334" y="2209"/>
                  </a:cubicBezTo>
                  <a:lnTo>
                    <a:pt x="1509" y="1962"/>
                  </a:lnTo>
                  <a:close/>
                  <a:moveTo>
                    <a:pt x="1743" y="2513"/>
                  </a:moveTo>
                  <a:cubicBezTo>
                    <a:pt x="1743" y="2594"/>
                    <a:pt x="1743" y="2676"/>
                    <a:pt x="1766" y="2747"/>
                  </a:cubicBezTo>
                  <a:cubicBezTo>
                    <a:pt x="1755" y="2898"/>
                    <a:pt x="1755" y="3062"/>
                    <a:pt x="1743" y="3214"/>
                  </a:cubicBezTo>
                  <a:cubicBezTo>
                    <a:pt x="1712" y="3214"/>
                    <a:pt x="1675" y="3219"/>
                    <a:pt x="1641" y="3219"/>
                  </a:cubicBezTo>
                  <a:cubicBezTo>
                    <a:pt x="1624" y="3219"/>
                    <a:pt x="1607" y="3218"/>
                    <a:pt x="1591" y="3214"/>
                  </a:cubicBezTo>
                  <a:cubicBezTo>
                    <a:pt x="1404" y="3214"/>
                    <a:pt x="1228" y="3191"/>
                    <a:pt x="1041" y="3156"/>
                  </a:cubicBezTo>
                  <a:cubicBezTo>
                    <a:pt x="1077" y="3132"/>
                    <a:pt x="1100" y="3109"/>
                    <a:pt x="1135" y="3085"/>
                  </a:cubicBezTo>
                  <a:lnTo>
                    <a:pt x="1298" y="2922"/>
                  </a:lnTo>
                  <a:cubicBezTo>
                    <a:pt x="1345" y="2864"/>
                    <a:pt x="1404" y="2793"/>
                    <a:pt x="1451" y="2723"/>
                  </a:cubicBezTo>
                  <a:cubicBezTo>
                    <a:pt x="1451" y="2758"/>
                    <a:pt x="1462" y="2793"/>
                    <a:pt x="1462" y="2828"/>
                  </a:cubicBezTo>
                  <a:cubicBezTo>
                    <a:pt x="1470" y="2843"/>
                    <a:pt x="1482" y="2853"/>
                    <a:pt x="1495" y="2853"/>
                  </a:cubicBezTo>
                  <a:cubicBezTo>
                    <a:pt x="1503" y="2853"/>
                    <a:pt x="1512" y="2849"/>
                    <a:pt x="1521" y="2840"/>
                  </a:cubicBezTo>
                  <a:cubicBezTo>
                    <a:pt x="1556" y="2805"/>
                    <a:pt x="1591" y="2758"/>
                    <a:pt x="1626" y="2711"/>
                  </a:cubicBezTo>
                  <a:cubicBezTo>
                    <a:pt x="1638" y="2817"/>
                    <a:pt x="1649" y="2910"/>
                    <a:pt x="1673" y="3015"/>
                  </a:cubicBezTo>
                  <a:cubicBezTo>
                    <a:pt x="1673" y="3027"/>
                    <a:pt x="1684" y="3033"/>
                    <a:pt x="1696" y="3033"/>
                  </a:cubicBezTo>
                  <a:cubicBezTo>
                    <a:pt x="1708" y="3033"/>
                    <a:pt x="1719" y="3027"/>
                    <a:pt x="1719" y="3015"/>
                  </a:cubicBezTo>
                  <a:cubicBezTo>
                    <a:pt x="1719" y="2887"/>
                    <a:pt x="1696" y="2747"/>
                    <a:pt x="1685" y="2617"/>
                  </a:cubicBezTo>
                  <a:cubicBezTo>
                    <a:pt x="1708" y="2583"/>
                    <a:pt x="1732" y="2547"/>
                    <a:pt x="1743" y="2513"/>
                  </a:cubicBezTo>
                  <a:close/>
                  <a:moveTo>
                    <a:pt x="2140" y="1190"/>
                  </a:moveTo>
                  <a:cubicBezTo>
                    <a:pt x="2234" y="1226"/>
                    <a:pt x="2340" y="1273"/>
                    <a:pt x="2445" y="1296"/>
                  </a:cubicBezTo>
                  <a:cubicBezTo>
                    <a:pt x="2482" y="1305"/>
                    <a:pt x="2518" y="1308"/>
                    <a:pt x="2553" y="1308"/>
                  </a:cubicBezTo>
                  <a:cubicBezTo>
                    <a:pt x="2665" y="1308"/>
                    <a:pt x="2771" y="1273"/>
                    <a:pt x="2878" y="1237"/>
                  </a:cubicBezTo>
                  <a:cubicBezTo>
                    <a:pt x="2959" y="1343"/>
                    <a:pt x="3029" y="1460"/>
                    <a:pt x="3076" y="1577"/>
                  </a:cubicBezTo>
                  <a:cubicBezTo>
                    <a:pt x="3135" y="1694"/>
                    <a:pt x="3182" y="1834"/>
                    <a:pt x="3205" y="1962"/>
                  </a:cubicBezTo>
                  <a:cubicBezTo>
                    <a:pt x="3205" y="1975"/>
                    <a:pt x="3193" y="1986"/>
                    <a:pt x="3193" y="1998"/>
                  </a:cubicBezTo>
                  <a:cubicBezTo>
                    <a:pt x="3217" y="2103"/>
                    <a:pt x="3240" y="2196"/>
                    <a:pt x="3276" y="2302"/>
                  </a:cubicBezTo>
                  <a:cubicBezTo>
                    <a:pt x="3299" y="2454"/>
                    <a:pt x="3310" y="2606"/>
                    <a:pt x="3310" y="2758"/>
                  </a:cubicBezTo>
                  <a:cubicBezTo>
                    <a:pt x="3322" y="2864"/>
                    <a:pt x="3322" y="2957"/>
                    <a:pt x="3322" y="3051"/>
                  </a:cubicBezTo>
                  <a:cubicBezTo>
                    <a:pt x="3322" y="3144"/>
                    <a:pt x="3322" y="3238"/>
                    <a:pt x="3276" y="3308"/>
                  </a:cubicBezTo>
                  <a:lnTo>
                    <a:pt x="2819" y="3168"/>
                  </a:lnTo>
                  <a:lnTo>
                    <a:pt x="2468" y="3062"/>
                  </a:lnTo>
                  <a:cubicBezTo>
                    <a:pt x="2411" y="3048"/>
                    <a:pt x="2358" y="3038"/>
                    <a:pt x="2304" y="3038"/>
                  </a:cubicBezTo>
                  <a:cubicBezTo>
                    <a:pt x="2270" y="3038"/>
                    <a:pt x="2236" y="3042"/>
                    <a:pt x="2199" y="3051"/>
                  </a:cubicBezTo>
                  <a:cubicBezTo>
                    <a:pt x="2094" y="3074"/>
                    <a:pt x="2012" y="3144"/>
                    <a:pt x="1907" y="3179"/>
                  </a:cubicBezTo>
                  <a:cubicBezTo>
                    <a:pt x="1872" y="3191"/>
                    <a:pt x="1825" y="3202"/>
                    <a:pt x="1790" y="3202"/>
                  </a:cubicBezTo>
                  <a:cubicBezTo>
                    <a:pt x="1802" y="3051"/>
                    <a:pt x="1802" y="2898"/>
                    <a:pt x="1825" y="2747"/>
                  </a:cubicBezTo>
                  <a:cubicBezTo>
                    <a:pt x="1930" y="2325"/>
                    <a:pt x="2059" y="1904"/>
                    <a:pt x="2187" y="1495"/>
                  </a:cubicBezTo>
                  <a:cubicBezTo>
                    <a:pt x="2195" y="1480"/>
                    <a:pt x="2184" y="1470"/>
                    <a:pt x="2172" y="1470"/>
                  </a:cubicBezTo>
                  <a:cubicBezTo>
                    <a:pt x="2165" y="1470"/>
                    <a:pt x="2157" y="1474"/>
                    <a:pt x="2153" y="1483"/>
                  </a:cubicBezTo>
                  <a:cubicBezTo>
                    <a:pt x="2047" y="1811"/>
                    <a:pt x="1953" y="2138"/>
                    <a:pt x="1849" y="2466"/>
                  </a:cubicBezTo>
                  <a:cubicBezTo>
                    <a:pt x="1860" y="2349"/>
                    <a:pt x="1883" y="2232"/>
                    <a:pt x="1895" y="2103"/>
                  </a:cubicBezTo>
                  <a:cubicBezTo>
                    <a:pt x="1930" y="1962"/>
                    <a:pt x="1953" y="1822"/>
                    <a:pt x="1966" y="1682"/>
                  </a:cubicBezTo>
                  <a:cubicBezTo>
                    <a:pt x="2000" y="1507"/>
                    <a:pt x="2036" y="1331"/>
                    <a:pt x="2140" y="1190"/>
                  </a:cubicBezTo>
                  <a:close/>
                  <a:moveTo>
                    <a:pt x="2311" y="3084"/>
                  </a:moveTo>
                  <a:cubicBezTo>
                    <a:pt x="2418" y="3084"/>
                    <a:pt x="2525" y="3135"/>
                    <a:pt x="2632" y="3168"/>
                  </a:cubicBezTo>
                  <a:cubicBezTo>
                    <a:pt x="2831" y="3226"/>
                    <a:pt x="3029" y="3285"/>
                    <a:pt x="3240" y="3355"/>
                  </a:cubicBezTo>
                  <a:cubicBezTo>
                    <a:pt x="3229" y="3366"/>
                    <a:pt x="3217" y="3366"/>
                    <a:pt x="3217" y="3378"/>
                  </a:cubicBezTo>
                  <a:cubicBezTo>
                    <a:pt x="3078" y="3476"/>
                    <a:pt x="2865" y="3557"/>
                    <a:pt x="2674" y="3557"/>
                  </a:cubicBezTo>
                  <a:cubicBezTo>
                    <a:pt x="2591" y="3557"/>
                    <a:pt x="2512" y="3542"/>
                    <a:pt x="2445" y="3506"/>
                  </a:cubicBezTo>
                  <a:cubicBezTo>
                    <a:pt x="2328" y="3448"/>
                    <a:pt x="2223" y="3378"/>
                    <a:pt x="2106" y="3343"/>
                  </a:cubicBezTo>
                  <a:cubicBezTo>
                    <a:pt x="2000" y="3308"/>
                    <a:pt x="1895" y="3285"/>
                    <a:pt x="1790" y="3272"/>
                  </a:cubicBezTo>
                  <a:lnTo>
                    <a:pt x="1790" y="3249"/>
                  </a:lnTo>
                  <a:cubicBezTo>
                    <a:pt x="1849" y="3238"/>
                    <a:pt x="1907" y="3226"/>
                    <a:pt x="1966" y="3202"/>
                  </a:cubicBezTo>
                  <a:cubicBezTo>
                    <a:pt x="2070" y="3156"/>
                    <a:pt x="2164" y="3085"/>
                    <a:pt x="2281" y="3085"/>
                  </a:cubicBezTo>
                  <a:cubicBezTo>
                    <a:pt x="2291" y="3084"/>
                    <a:pt x="2301" y="3084"/>
                    <a:pt x="2311" y="3084"/>
                  </a:cubicBezTo>
                  <a:close/>
                  <a:moveTo>
                    <a:pt x="3135" y="3577"/>
                  </a:moveTo>
                  <a:cubicBezTo>
                    <a:pt x="3159" y="3682"/>
                    <a:pt x="3182" y="3776"/>
                    <a:pt x="3205" y="3869"/>
                  </a:cubicBezTo>
                  <a:cubicBezTo>
                    <a:pt x="3205" y="3869"/>
                    <a:pt x="3195" y="3864"/>
                    <a:pt x="3191" y="3864"/>
                  </a:cubicBezTo>
                  <a:cubicBezTo>
                    <a:pt x="3190" y="3864"/>
                    <a:pt x="3189" y="3865"/>
                    <a:pt x="3193" y="3869"/>
                  </a:cubicBezTo>
                  <a:lnTo>
                    <a:pt x="3182" y="3857"/>
                  </a:lnTo>
                  <a:cubicBezTo>
                    <a:pt x="3182" y="3857"/>
                    <a:pt x="3182" y="3846"/>
                    <a:pt x="3170" y="3846"/>
                  </a:cubicBezTo>
                  <a:lnTo>
                    <a:pt x="3170" y="3834"/>
                  </a:lnTo>
                  <a:cubicBezTo>
                    <a:pt x="3159" y="3799"/>
                    <a:pt x="3146" y="3776"/>
                    <a:pt x="3146" y="3740"/>
                  </a:cubicBezTo>
                  <a:cubicBezTo>
                    <a:pt x="3135" y="3706"/>
                    <a:pt x="3135" y="3659"/>
                    <a:pt x="3135" y="3623"/>
                  </a:cubicBezTo>
                  <a:cubicBezTo>
                    <a:pt x="3135" y="3612"/>
                    <a:pt x="3135" y="3600"/>
                    <a:pt x="3123" y="3589"/>
                  </a:cubicBezTo>
                  <a:lnTo>
                    <a:pt x="3123" y="3577"/>
                  </a:lnTo>
                  <a:close/>
                  <a:moveTo>
                    <a:pt x="2761" y="1"/>
                  </a:moveTo>
                  <a:cubicBezTo>
                    <a:pt x="2498" y="1"/>
                    <a:pt x="2247" y="136"/>
                    <a:pt x="2094" y="360"/>
                  </a:cubicBezTo>
                  <a:cubicBezTo>
                    <a:pt x="2000" y="501"/>
                    <a:pt x="1930" y="664"/>
                    <a:pt x="1895" y="828"/>
                  </a:cubicBezTo>
                  <a:cubicBezTo>
                    <a:pt x="1860" y="980"/>
                    <a:pt x="1849" y="1156"/>
                    <a:pt x="1942" y="1284"/>
                  </a:cubicBezTo>
                  <a:cubicBezTo>
                    <a:pt x="1953" y="1300"/>
                    <a:pt x="1965" y="1306"/>
                    <a:pt x="1977" y="1306"/>
                  </a:cubicBezTo>
                  <a:cubicBezTo>
                    <a:pt x="1992" y="1306"/>
                    <a:pt x="2006" y="1297"/>
                    <a:pt x="2012" y="1284"/>
                  </a:cubicBezTo>
                  <a:lnTo>
                    <a:pt x="2012" y="1284"/>
                  </a:lnTo>
                  <a:cubicBezTo>
                    <a:pt x="1989" y="1354"/>
                    <a:pt x="1966" y="1424"/>
                    <a:pt x="1953" y="1495"/>
                  </a:cubicBezTo>
                  <a:cubicBezTo>
                    <a:pt x="1907" y="1670"/>
                    <a:pt x="1872" y="1845"/>
                    <a:pt x="1849" y="2021"/>
                  </a:cubicBezTo>
                  <a:lnTo>
                    <a:pt x="1813" y="2232"/>
                  </a:lnTo>
                  <a:lnTo>
                    <a:pt x="1778" y="2337"/>
                  </a:lnTo>
                  <a:cubicBezTo>
                    <a:pt x="1755" y="2407"/>
                    <a:pt x="1719" y="2477"/>
                    <a:pt x="1685" y="2547"/>
                  </a:cubicBezTo>
                  <a:cubicBezTo>
                    <a:pt x="1673" y="2536"/>
                    <a:pt x="1673" y="2524"/>
                    <a:pt x="1673" y="2513"/>
                  </a:cubicBezTo>
                  <a:cubicBezTo>
                    <a:pt x="1673" y="2466"/>
                    <a:pt x="1661" y="2419"/>
                    <a:pt x="1661" y="2372"/>
                  </a:cubicBezTo>
                  <a:lnTo>
                    <a:pt x="1732" y="2196"/>
                  </a:lnTo>
                  <a:cubicBezTo>
                    <a:pt x="1790" y="2056"/>
                    <a:pt x="1825" y="1904"/>
                    <a:pt x="1849" y="1752"/>
                  </a:cubicBezTo>
                  <a:cubicBezTo>
                    <a:pt x="1860" y="1741"/>
                    <a:pt x="1860" y="1717"/>
                    <a:pt x="1860" y="1705"/>
                  </a:cubicBezTo>
                  <a:cubicBezTo>
                    <a:pt x="1883" y="1624"/>
                    <a:pt x="1895" y="1553"/>
                    <a:pt x="1907" y="1483"/>
                  </a:cubicBezTo>
                  <a:cubicBezTo>
                    <a:pt x="1907" y="1460"/>
                    <a:pt x="1883" y="1437"/>
                    <a:pt x="1872" y="1437"/>
                  </a:cubicBezTo>
                  <a:cubicBezTo>
                    <a:pt x="1860" y="1424"/>
                    <a:pt x="1849" y="1401"/>
                    <a:pt x="1825" y="1390"/>
                  </a:cubicBezTo>
                  <a:cubicBezTo>
                    <a:pt x="1813" y="1390"/>
                    <a:pt x="1790" y="1390"/>
                    <a:pt x="1790" y="1401"/>
                  </a:cubicBezTo>
                  <a:cubicBezTo>
                    <a:pt x="1708" y="1507"/>
                    <a:pt x="1649" y="1611"/>
                    <a:pt x="1591" y="1728"/>
                  </a:cubicBezTo>
                  <a:cubicBezTo>
                    <a:pt x="1591" y="1670"/>
                    <a:pt x="1579" y="1600"/>
                    <a:pt x="1579" y="1541"/>
                  </a:cubicBezTo>
                  <a:cubicBezTo>
                    <a:pt x="1556" y="1401"/>
                    <a:pt x="1544" y="1261"/>
                    <a:pt x="1498" y="1132"/>
                  </a:cubicBezTo>
                  <a:cubicBezTo>
                    <a:pt x="1465" y="1056"/>
                    <a:pt x="1402" y="991"/>
                    <a:pt x="1319" y="991"/>
                  </a:cubicBezTo>
                  <a:cubicBezTo>
                    <a:pt x="1312" y="991"/>
                    <a:pt x="1305" y="991"/>
                    <a:pt x="1298" y="992"/>
                  </a:cubicBezTo>
                  <a:cubicBezTo>
                    <a:pt x="1217" y="1015"/>
                    <a:pt x="1147" y="1097"/>
                    <a:pt x="1111" y="1179"/>
                  </a:cubicBezTo>
                  <a:cubicBezTo>
                    <a:pt x="1100" y="1203"/>
                    <a:pt x="1088" y="1226"/>
                    <a:pt x="1077" y="1261"/>
                  </a:cubicBezTo>
                  <a:cubicBezTo>
                    <a:pt x="1088" y="1132"/>
                    <a:pt x="1100" y="1015"/>
                    <a:pt x="1111" y="886"/>
                  </a:cubicBezTo>
                  <a:cubicBezTo>
                    <a:pt x="1111" y="877"/>
                    <a:pt x="1096" y="860"/>
                    <a:pt x="1077" y="860"/>
                  </a:cubicBezTo>
                  <a:cubicBezTo>
                    <a:pt x="1073" y="860"/>
                    <a:pt x="1069" y="861"/>
                    <a:pt x="1064" y="863"/>
                  </a:cubicBezTo>
                  <a:cubicBezTo>
                    <a:pt x="924" y="910"/>
                    <a:pt x="830" y="1027"/>
                    <a:pt x="737" y="1144"/>
                  </a:cubicBezTo>
                  <a:cubicBezTo>
                    <a:pt x="632" y="1296"/>
                    <a:pt x="526" y="1460"/>
                    <a:pt x="445" y="1624"/>
                  </a:cubicBezTo>
                  <a:cubicBezTo>
                    <a:pt x="316" y="1845"/>
                    <a:pt x="211" y="2079"/>
                    <a:pt x="129" y="2313"/>
                  </a:cubicBezTo>
                  <a:lnTo>
                    <a:pt x="58" y="2711"/>
                  </a:lnTo>
                  <a:lnTo>
                    <a:pt x="71" y="2700"/>
                  </a:lnTo>
                  <a:cubicBezTo>
                    <a:pt x="164" y="2349"/>
                    <a:pt x="292" y="2009"/>
                    <a:pt x="468" y="1694"/>
                  </a:cubicBezTo>
                  <a:cubicBezTo>
                    <a:pt x="550" y="1541"/>
                    <a:pt x="643" y="1390"/>
                    <a:pt x="749" y="1237"/>
                  </a:cubicBezTo>
                  <a:cubicBezTo>
                    <a:pt x="830" y="1120"/>
                    <a:pt x="913" y="992"/>
                    <a:pt x="1041" y="933"/>
                  </a:cubicBezTo>
                  <a:lnTo>
                    <a:pt x="1041" y="933"/>
                  </a:lnTo>
                  <a:cubicBezTo>
                    <a:pt x="1030" y="1132"/>
                    <a:pt x="1006" y="1320"/>
                    <a:pt x="983" y="1518"/>
                  </a:cubicBezTo>
                  <a:cubicBezTo>
                    <a:pt x="983" y="1530"/>
                    <a:pt x="971" y="1553"/>
                    <a:pt x="960" y="1577"/>
                  </a:cubicBezTo>
                  <a:cubicBezTo>
                    <a:pt x="913" y="1741"/>
                    <a:pt x="866" y="1892"/>
                    <a:pt x="830" y="2045"/>
                  </a:cubicBezTo>
                  <a:cubicBezTo>
                    <a:pt x="737" y="2396"/>
                    <a:pt x="679" y="2734"/>
                    <a:pt x="643" y="3097"/>
                  </a:cubicBezTo>
                  <a:cubicBezTo>
                    <a:pt x="433" y="3051"/>
                    <a:pt x="222" y="3015"/>
                    <a:pt x="0" y="2981"/>
                  </a:cubicBezTo>
                  <a:lnTo>
                    <a:pt x="0" y="3004"/>
                  </a:lnTo>
                  <a:cubicBezTo>
                    <a:pt x="211" y="3039"/>
                    <a:pt x="433" y="3085"/>
                    <a:pt x="643" y="3121"/>
                  </a:cubicBezTo>
                  <a:lnTo>
                    <a:pt x="643" y="3132"/>
                  </a:lnTo>
                  <a:cubicBezTo>
                    <a:pt x="643" y="3153"/>
                    <a:pt x="659" y="3165"/>
                    <a:pt x="675" y="3165"/>
                  </a:cubicBezTo>
                  <a:cubicBezTo>
                    <a:pt x="686" y="3165"/>
                    <a:pt x="697" y="3159"/>
                    <a:pt x="702" y="3144"/>
                  </a:cubicBezTo>
                  <a:lnTo>
                    <a:pt x="702" y="3132"/>
                  </a:lnTo>
                  <a:cubicBezTo>
                    <a:pt x="760" y="3144"/>
                    <a:pt x="807" y="3156"/>
                    <a:pt x="854" y="3168"/>
                  </a:cubicBezTo>
                  <a:cubicBezTo>
                    <a:pt x="869" y="3190"/>
                    <a:pt x="894" y="3208"/>
                    <a:pt x="930" y="3208"/>
                  </a:cubicBezTo>
                  <a:cubicBezTo>
                    <a:pt x="948" y="3208"/>
                    <a:pt x="970" y="3203"/>
                    <a:pt x="994" y="3191"/>
                  </a:cubicBezTo>
                  <a:lnTo>
                    <a:pt x="1006" y="3191"/>
                  </a:lnTo>
                  <a:cubicBezTo>
                    <a:pt x="1135" y="3214"/>
                    <a:pt x="1275" y="3226"/>
                    <a:pt x="1404" y="3249"/>
                  </a:cubicBezTo>
                  <a:cubicBezTo>
                    <a:pt x="1463" y="3255"/>
                    <a:pt x="1518" y="3258"/>
                    <a:pt x="1573" y="3258"/>
                  </a:cubicBezTo>
                  <a:cubicBezTo>
                    <a:pt x="1629" y="3258"/>
                    <a:pt x="1684" y="3255"/>
                    <a:pt x="1743" y="3249"/>
                  </a:cubicBezTo>
                  <a:lnTo>
                    <a:pt x="1743" y="3261"/>
                  </a:lnTo>
                  <a:lnTo>
                    <a:pt x="1719" y="3261"/>
                  </a:lnTo>
                  <a:cubicBezTo>
                    <a:pt x="1696" y="3261"/>
                    <a:pt x="1696" y="3285"/>
                    <a:pt x="1719" y="3296"/>
                  </a:cubicBezTo>
                  <a:lnTo>
                    <a:pt x="1743" y="3296"/>
                  </a:lnTo>
                  <a:lnTo>
                    <a:pt x="1743" y="3343"/>
                  </a:lnTo>
                  <a:cubicBezTo>
                    <a:pt x="1743" y="3354"/>
                    <a:pt x="1752" y="3360"/>
                    <a:pt x="1761" y="3360"/>
                  </a:cubicBezTo>
                  <a:cubicBezTo>
                    <a:pt x="1769" y="3360"/>
                    <a:pt x="1778" y="3354"/>
                    <a:pt x="1778" y="3343"/>
                  </a:cubicBezTo>
                  <a:cubicBezTo>
                    <a:pt x="1778" y="3331"/>
                    <a:pt x="1778" y="3319"/>
                    <a:pt x="1790" y="3308"/>
                  </a:cubicBezTo>
                  <a:cubicBezTo>
                    <a:pt x="1895" y="3331"/>
                    <a:pt x="2000" y="3355"/>
                    <a:pt x="2106" y="3389"/>
                  </a:cubicBezTo>
                  <a:lnTo>
                    <a:pt x="2129" y="3389"/>
                  </a:lnTo>
                  <a:cubicBezTo>
                    <a:pt x="2129" y="3402"/>
                    <a:pt x="2117" y="3402"/>
                    <a:pt x="2117" y="3402"/>
                  </a:cubicBezTo>
                  <a:cubicBezTo>
                    <a:pt x="2106" y="3519"/>
                    <a:pt x="2082" y="3623"/>
                    <a:pt x="2070" y="3729"/>
                  </a:cubicBezTo>
                  <a:cubicBezTo>
                    <a:pt x="2070" y="3753"/>
                    <a:pt x="2059" y="3776"/>
                    <a:pt x="2059" y="3799"/>
                  </a:cubicBezTo>
                  <a:cubicBezTo>
                    <a:pt x="2036" y="3799"/>
                    <a:pt x="2024" y="3823"/>
                    <a:pt x="2024" y="3857"/>
                  </a:cubicBezTo>
                  <a:lnTo>
                    <a:pt x="2024" y="3893"/>
                  </a:lnTo>
                  <a:lnTo>
                    <a:pt x="2024" y="3928"/>
                  </a:lnTo>
                  <a:cubicBezTo>
                    <a:pt x="2036" y="3928"/>
                    <a:pt x="2036" y="3928"/>
                    <a:pt x="2036" y="3940"/>
                  </a:cubicBezTo>
                  <a:cubicBezTo>
                    <a:pt x="2000" y="3928"/>
                    <a:pt x="1977" y="3928"/>
                    <a:pt x="1942" y="3928"/>
                  </a:cubicBezTo>
                  <a:cubicBezTo>
                    <a:pt x="1919" y="3940"/>
                    <a:pt x="1895" y="3940"/>
                    <a:pt x="1872" y="3963"/>
                  </a:cubicBezTo>
                  <a:cubicBezTo>
                    <a:pt x="1860" y="3974"/>
                    <a:pt x="1836" y="3986"/>
                    <a:pt x="1825" y="4010"/>
                  </a:cubicBezTo>
                  <a:cubicBezTo>
                    <a:pt x="1813" y="4033"/>
                    <a:pt x="1836" y="4057"/>
                    <a:pt x="1872" y="4057"/>
                  </a:cubicBezTo>
                  <a:cubicBezTo>
                    <a:pt x="1883" y="4044"/>
                    <a:pt x="1919" y="4044"/>
                    <a:pt x="1942" y="4033"/>
                  </a:cubicBezTo>
                  <a:cubicBezTo>
                    <a:pt x="1953" y="4021"/>
                    <a:pt x="1966" y="4021"/>
                    <a:pt x="1977" y="4010"/>
                  </a:cubicBezTo>
                  <a:lnTo>
                    <a:pt x="2012" y="4010"/>
                  </a:lnTo>
                  <a:cubicBezTo>
                    <a:pt x="2024" y="4021"/>
                    <a:pt x="2024" y="4021"/>
                    <a:pt x="2036" y="4021"/>
                  </a:cubicBezTo>
                  <a:cubicBezTo>
                    <a:pt x="2043" y="4025"/>
                    <a:pt x="2049" y="4026"/>
                    <a:pt x="2056" y="4026"/>
                  </a:cubicBezTo>
                  <a:cubicBezTo>
                    <a:pt x="2072" y="4026"/>
                    <a:pt x="2086" y="4018"/>
                    <a:pt x="2094" y="4010"/>
                  </a:cubicBezTo>
                  <a:lnTo>
                    <a:pt x="2094" y="3998"/>
                  </a:lnTo>
                  <a:cubicBezTo>
                    <a:pt x="2100" y="4004"/>
                    <a:pt x="2108" y="4007"/>
                    <a:pt x="2115" y="4007"/>
                  </a:cubicBezTo>
                  <a:cubicBezTo>
                    <a:pt x="2135" y="4007"/>
                    <a:pt x="2156" y="3988"/>
                    <a:pt x="2164" y="3963"/>
                  </a:cubicBezTo>
                  <a:cubicBezTo>
                    <a:pt x="2164" y="3951"/>
                    <a:pt x="2164" y="3928"/>
                    <a:pt x="2176" y="3916"/>
                  </a:cubicBezTo>
                  <a:cubicBezTo>
                    <a:pt x="2187" y="3893"/>
                    <a:pt x="2164" y="3869"/>
                    <a:pt x="2140" y="3869"/>
                  </a:cubicBezTo>
                  <a:lnTo>
                    <a:pt x="2140" y="3846"/>
                  </a:lnTo>
                  <a:lnTo>
                    <a:pt x="2140" y="3787"/>
                  </a:lnTo>
                  <a:cubicBezTo>
                    <a:pt x="2153" y="3740"/>
                    <a:pt x="2153" y="3706"/>
                    <a:pt x="2164" y="3659"/>
                  </a:cubicBezTo>
                  <a:cubicBezTo>
                    <a:pt x="2164" y="3577"/>
                    <a:pt x="2176" y="3506"/>
                    <a:pt x="2187" y="3425"/>
                  </a:cubicBezTo>
                  <a:cubicBezTo>
                    <a:pt x="2281" y="3460"/>
                    <a:pt x="2374" y="3530"/>
                    <a:pt x="2468" y="3565"/>
                  </a:cubicBezTo>
                  <a:cubicBezTo>
                    <a:pt x="2532" y="3593"/>
                    <a:pt x="2600" y="3604"/>
                    <a:pt x="2670" y="3604"/>
                  </a:cubicBezTo>
                  <a:cubicBezTo>
                    <a:pt x="2777" y="3604"/>
                    <a:pt x="2888" y="3577"/>
                    <a:pt x="2995" y="3542"/>
                  </a:cubicBezTo>
                  <a:lnTo>
                    <a:pt x="2995" y="3577"/>
                  </a:lnTo>
                  <a:cubicBezTo>
                    <a:pt x="2995" y="3659"/>
                    <a:pt x="3006" y="3753"/>
                    <a:pt x="3029" y="3834"/>
                  </a:cubicBezTo>
                  <a:cubicBezTo>
                    <a:pt x="3042" y="3916"/>
                    <a:pt x="3100" y="3986"/>
                    <a:pt x="3182" y="4010"/>
                  </a:cubicBezTo>
                  <a:cubicBezTo>
                    <a:pt x="3217" y="4021"/>
                    <a:pt x="3263" y="4021"/>
                    <a:pt x="3310" y="4021"/>
                  </a:cubicBezTo>
                  <a:cubicBezTo>
                    <a:pt x="3346" y="4021"/>
                    <a:pt x="3393" y="4010"/>
                    <a:pt x="3427" y="4010"/>
                  </a:cubicBezTo>
                  <a:cubicBezTo>
                    <a:pt x="3486" y="3986"/>
                    <a:pt x="3603" y="3940"/>
                    <a:pt x="3568" y="3857"/>
                  </a:cubicBezTo>
                  <a:cubicBezTo>
                    <a:pt x="3558" y="3829"/>
                    <a:pt x="3541" y="3808"/>
                    <a:pt x="3515" y="3808"/>
                  </a:cubicBezTo>
                  <a:cubicBezTo>
                    <a:pt x="3509" y="3808"/>
                    <a:pt x="3503" y="3809"/>
                    <a:pt x="3497" y="3811"/>
                  </a:cubicBezTo>
                  <a:cubicBezTo>
                    <a:pt x="3474" y="3823"/>
                    <a:pt x="3463" y="3846"/>
                    <a:pt x="3451" y="3869"/>
                  </a:cubicBezTo>
                  <a:lnTo>
                    <a:pt x="3463" y="3881"/>
                  </a:lnTo>
                  <a:cubicBezTo>
                    <a:pt x="3439" y="3893"/>
                    <a:pt x="3416" y="3893"/>
                    <a:pt x="3404" y="3893"/>
                  </a:cubicBezTo>
                  <a:lnTo>
                    <a:pt x="3369" y="3893"/>
                  </a:lnTo>
                  <a:cubicBezTo>
                    <a:pt x="3346" y="3881"/>
                    <a:pt x="3322" y="3881"/>
                    <a:pt x="3299" y="3881"/>
                  </a:cubicBezTo>
                  <a:lnTo>
                    <a:pt x="3240" y="3881"/>
                  </a:lnTo>
                  <a:cubicBezTo>
                    <a:pt x="3229" y="3857"/>
                    <a:pt x="3229" y="3834"/>
                    <a:pt x="3229" y="3823"/>
                  </a:cubicBezTo>
                  <a:cubicBezTo>
                    <a:pt x="3193" y="3729"/>
                    <a:pt x="3170" y="3647"/>
                    <a:pt x="3146" y="3553"/>
                  </a:cubicBezTo>
                  <a:cubicBezTo>
                    <a:pt x="3146" y="3542"/>
                    <a:pt x="3159" y="3542"/>
                    <a:pt x="3159" y="3530"/>
                  </a:cubicBezTo>
                  <a:cubicBezTo>
                    <a:pt x="3159" y="3506"/>
                    <a:pt x="3146" y="3495"/>
                    <a:pt x="3135" y="3483"/>
                  </a:cubicBezTo>
                  <a:lnTo>
                    <a:pt x="3146" y="3483"/>
                  </a:lnTo>
                  <a:cubicBezTo>
                    <a:pt x="3205" y="3448"/>
                    <a:pt x="3252" y="3425"/>
                    <a:pt x="3299" y="3378"/>
                  </a:cubicBezTo>
                  <a:cubicBezTo>
                    <a:pt x="3544" y="3460"/>
                    <a:pt x="3801" y="3553"/>
                    <a:pt x="4048" y="3647"/>
                  </a:cubicBezTo>
                  <a:cubicBezTo>
                    <a:pt x="4480" y="3811"/>
                    <a:pt x="4913" y="4033"/>
                    <a:pt x="5381" y="4057"/>
                  </a:cubicBezTo>
                  <a:cubicBezTo>
                    <a:pt x="5461" y="4062"/>
                    <a:pt x="5541" y="4064"/>
                    <a:pt x="5622" y="4064"/>
                  </a:cubicBezTo>
                  <a:cubicBezTo>
                    <a:pt x="5827" y="4064"/>
                    <a:pt x="6034" y="4051"/>
                    <a:pt x="6238" y="4051"/>
                  </a:cubicBezTo>
                  <a:cubicBezTo>
                    <a:pt x="6455" y="4051"/>
                    <a:pt x="6670" y="4066"/>
                    <a:pt x="6878" y="4127"/>
                  </a:cubicBezTo>
                  <a:lnTo>
                    <a:pt x="6913" y="4127"/>
                  </a:lnTo>
                  <a:lnTo>
                    <a:pt x="6925" y="4068"/>
                  </a:lnTo>
                  <a:cubicBezTo>
                    <a:pt x="6925" y="4057"/>
                    <a:pt x="6913" y="4044"/>
                    <a:pt x="6902" y="4044"/>
                  </a:cubicBezTo>
                  <a:cubicBezTo>
                    <a:pt x="6686" y="3986"/>
                    <a:pt x="6467" y="3972"/>
                    <a:pt x="6249" y="3972"/>
                  </a:cubicBezTo>
                  <a:cubicBezTo>
                    <a:pt x="6029" y="3972"/>
                    <a:pt x="5809" y="3986"/>
                    <a:pt x="5592" y="3986"/>
                  </a:cubicBezTo>
                  <a:cubicBezTo>
                    <a:pt x="5358" y="3986"/>
                    <a:pt x="5124" y="3963"/>
                    <a:pt x="4901" y="3893"/>
                  </a:cubicBezTo>
                  <a:cubicBezTo>
                    <a:pt x="4667" y="3823"/>
                    <a:pt x="4433" y="3717"/>
                    <a:pt x="4199" y="3636"/>
                  </a:cubicBezTo>
                  <a:cubicBezTo>
                    <a:pt x="3907" y="3519"/>
                    <a:pt x="3626" y="3425"/>
                    <a:pt x="3334" y="3331"/>
                  </a:cubicBezTo>
                  <a:cubicBezTo>
                    <a:pt x="3346" y="3319"/>
                    <a:pt x="3346" y="3308"/>
                    <a:pt x="3357" y="3296"/>
                  </a:cubicBezTo>
                  <a:cubicBezTo>
                    <a:pt x="3393" y="3191"/>
                    <a:pt x="3380" y="3085"/>
                    <a:pt x="3380" y="2981"/>
                  </a:cubicBezTo>
                  <a:cubicBezTo>
                    <a:pt x="3380" y="2805"/>
                    <a:pt x="3369" y="2641"/>
                    <a:pt x="3357" y="2466"/>
                  </a:cubicBezTo>
                  <a:lnTo>
                    <a:pt x="3357" y="2466"/>
                  </a:lnTo>
                  <a:cubicBezTo>
                    <a:pt x="3369" y="2513"/>
                    <a:pt x="3393" y="2547"/>
                    <a:pt x="3416" y="2594"/>
                  </a:cubicBezTo>
                  <a:cubicBezTo>
                    <a:pt x="3451" y="2641"/>
                    <a:pt x="3486" y="2700"/>
                    <a:pt x="3510" y="2747"/>
                  </a:cubicBezTo>
                  <a:cubicBezTo>
                    <a:pt x="3521" y="2758"/>
                    <a:pt x="3521" y="2781"/>
                    <a:pt x="3533" y="2793"/>
                  </a:cubicBezTo>
                  <a:cubicBezTo>
                    <a:pt x="3568" y="2864"/>
                    <a:pt x="3603" y="2981"/>
                    <a:pt x="3673" y="3015"/>
                  </a:cubicBezTo>
                  <a:cubicBezTo>
                    <a:pt x="3694" y="3027"/>
                    <a:pt x="3713" y="3032"/>
                    <a:pt x="3732" y="3032"/>
                  </a:cubicBezTo>
                  <a:cubicBezTo>
                    <a:pt x="3786" y="3032"/>
                    <a:pt x="3825" y="2986"/>
                    <a:pt x="3825" y="2934"/>
                  </a:cubicBezTo>
                  <a:cubicBezTo>
                    <a:pt x="3837" y="2945"/>
                    <a:pt x="3837" y="2968"/>
                    <a:pt x="3848" y="2992"/>
                  </a:cubicBezTo>
                  <a:cubicBezTo>
                    <a:pt x="3858" y="3011"/>
                    <a:pt x="3878" y="3021"/>
                    <a:pt x="3898" y="3021"/>
                  </a:cubicBezTo>
                  <a:cubicBezTo>
                    <a:pt x="3926" y="3021"/>
                    <a:pt x="3954" y="3003"/>
                    <a:pt x="3954" y="2968"/>
                  </a:cubicBezTo>
                  <a:cubicBezTo>
                    <a:pt x="3942" y="2887"/>
                    <a:pt x="3918" y="2805"/>
                    <a:pt x="3895" y="2711"/>
                  </a:cubicBezTo>
                  <a:cubicBezTo>
                    <a:pt x="3931" y="2711"/>
                    <a:pt x="3954" y="2688"/>
                    <a:pt x="3931" y="2653"/>
                  </a:cubicBezTo>
                  <a:cubicBezTo>
                    <a:pt x="3907" y="2630"/>
                    <a:pt x="3884" y="2594"/>
                    <a:pt x="3860" y="2559"/>
                  </a:cubicBezTo>
                  <a:cubicBezTo>
                    <a:pt x="3825" y="2442"/>
                    <a:pt x="3778" y="2313"/>
                    <a:pt x="3731" y="2196"/>
                  </a:cubicBezTo>
                  <a:cubicBezTo>
                    <a:pt x="3673" y="2068"/>
                    <a:pt x="3614" y="1962"/>
                    <a:pt x="3544" y="1845"/>
                  </a:cubicBezTo>
                  <a:cubicBezTo>
                    <a:pt x="3486" y="1741"/>
                    <a:pt x="3404" y="1635"/>
                    <a:pt x="3299" y="1588"/>
                  </a:cubicBezTo>
                  <a:cubicBezTo>
                    <a:pt x="3288" y="1583"/>
                    <a:pt x="3279" y="1581"/>
                    <a:pt x="3270" y="1581"/>
                  </a:cubicBezTo>
                  <a:cubicBezTo>
                    <a:pt x="3238" y="1581"/>
                    <a:pt x="3217" y="1608"/>
                    <a:pt x="3217" y="1635"/>
                  </a:cubicBezTo>
                  <a:lnTo>
                    <a:pt x="3252" y="1881"/>
                  </a:lnTo>
                  <a:cubicBezTo>
                    <a:pt x="3182" y="1635"/>
                    <a:pt x="3088" y="1413"/>
                    <a:pt x="2936" y="1226"/>
                  </a:cubicBezTo>
                  <a:cubicBezTo>
                    <a:pt x="2983" y="1203"/>
                    <a:pt x="3042" y="1190"/>
                    <a:pt x="3088" y="1190"/>
                  </a:cubicBezTo>
                  <a:cubicBezTo>
                    <a:pt x="3170" y="1179"/>
                    <a:pt x="3217" y="1179"/>
                    <a:pt x="3252" y="1097"/>
                  </a:cubicBezTo>
                  <a:cubicBezTo>
                    <a:pt x="3263" y="1062"/>
                    <a:pt x="3276" y="1039"/>
                    <a:pt x="3287" y="1003"/>
                  </a:cubicBezTo>
                  <a:cubicBezTo>
                    <a:pt x="3334" y="1039"/>
                    <a:pt x="3404" y="1073"/>
                    <a:pt x="3463" y="1086"/>
                  </a:cubicBezTo>
                  <a:cubicBezTo>
                    <a:pt x="3510" y="1086"/>
                    <a:pt x="3533" y="1027"/>
                    <a:pt x="3486" y="1003"/>
                  </a:cubicBezTo>
                  <a:cubicBezTo>
                    <a:pt x="3474" y="1003"/>
                    <a:pt x="3463" y="992"/>
                    <a:pt x="3451" y="980"/>
                  </a:cubicBezTo>
                  <a:cubicBezTo>
                    <a:pt x="3439" y="980"/>
                    <a:pt x="3427" y="969"/>
                    <a:pt x="3416" y="956"/>
                  </a:cubicBezTo>
                  <a:cubicBezTo>
                    <a:pt x="3393" y="945"/>
                    <a:pt x="3369" y="922"/>
                    <a:pt x="3334" y="898"/>
                  </a:cubicBezTo>
                  <a:cubicBezTo>
                    <a:pt x="3334" y="898"/>
                    <a:pt x="3322" y="898"/>
                    <a:pt x="3322" y="886"/>
                  </a:cubicBezTo>
                  <a:lnTo>
                    <a:pt x="3357" y="781"/>
                  </a:lnTo>
                  <a:cubicBezTo>
                    <a:pt x="3404" y="793"/>
                    <a:pt x="3451" y="816"/>
                    <a:pt x="3510" y="828"/>
                  </a:cubicBezTo>
                  <a:cubicBezTo>
                    <a:pt x="3580" y="852"/>
                    <a:pt x="3650" y="875"/>
                    <a:pt x="3731" y="875"/>
                  </a:cubicBezTo>
                  <a:cubicBezTo>
                    <a:pt x="3790" y="875"/>
                    <a:pt x="3872" y="863"/>
                    <a:pt x="3895" y="805"/>
                  </a:cubicBezTo>
                  <a:cubicBezTo>
                    <a:pt x="3931" y="735"/>
                    <a:pt x="3837" y="699"/>
                    <a:pt x="3790" y="676"/>
                  </a:cubicBezTo>
                  <a:cubicBezTo>
                    <a:pt x="3708" y="652"/>
                    <a:pt x="3626" y="641"/>
                    <a:pt x="3544" y="629"/>
                  </a:cubicBezTo>
                  <a:cubicBezTo>
                    <a:pt x="3497" y="629"/>
                    <a:pt x="3451" y="618"/>
                    <a:pt x="3404" y="618"/>
                  </a:cubicBezTo>
                  <a:cubicBezTo>
                    <a:pt x="3416" y="606"/>
                    <a:pt x="3416" y="594"/>
                    <a:pt x="3416" y="582"/>
                  </a:cubicBezTo>
                  <a:cubicBezTo>
                    <a:pt x="3439" y="501"/>
                    <a:pt x="3451" y="442"/>
                    <a:pt x="3416" y="372"/>
                  </a:cubicBezTo>
                  <a:cubicBezTo>
                    <a:pt x="3393" y="301"/>
                    <a:pt x="3334" y="255"/>
                    <a:pt x="3287" y="208"/>
                  </a:cubicBezTo>
                  <a:cubicBezTo>
                    <a:pt x="3170" y="103"/>
                    <a:pt x="3029" y="33"/>
                    <a:pt x="2878" y="9"/>
                  </a:cubicBezTo>
                  <a:cubicBezTo>
                    <a:pt x="2839" y="3"/>
                    <a:pt x="2800" y="1"/>
                    <a:pt x="27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1" name="Google Shape;2091;p60"/>
            <p:cNvSpPr/>
            <p:nvPr/>
          </p:nvSpPr>
          <p:spPr>
            <a:xfrm>
              <a:off x="928705" y="2758233"/>
              <a:ext cx="10607" cy="32467"/>
            </a:xfrm>
            <a:custGeom>
              <a:avLst/>
              <a:gdLst/>
              <a:ahLst/>
              <a:cxnLst/>
              <a:rect l="l" t="t" r="r" b="b"/>
              <a:pathLst>
                <a:path w="82" h="251" extrusionOk="0">
                  <a:moveTo>
                    <a:pt x="47" y="0"/>
                  </a:moveTo>
                  <a:cubicBezTo>
                    <a:pt x="36" y="0"/>
                    <a:pt x="24" y="11"/>
                    <a:pt x="24" y="28"/>
                  </a:cubicBezTo>
                  <a:cubicBezTo>
                    <a:pt x="24" y="63"/>
                    <a:pt x="12" y="99"/>
                    <a:pt x="12" y="122"/>
                  </a:cubicBezTo>
                  <a:cubicBezTo>
                    <a:pt x="12" y="145"/>
                    <a:pt x="12" y="157"/>
                    <a:pt x="0" y="180"/>
                  </a:cubicBezTo>
                  <a:lnTo>
                    <a:pt x="0" y="203"/>
                  </a:lnTo>
                  <a:cubicBezTo>
                    <a:pt x="0" y="216"/>
                    <a:pt x="12" y="227"/>
                    <a:pt x="12" y="239"/>
                  </a:cubicBezTo>
                  <a:cubicBezTo>
                    <a:pt x="12" y="250"/>
                    <a:pt x="24" y="250"/>
                    <a:pt x="35" y="250"/>
                  </a:cubicBezTo>
                  <a:cubicBezTo>
                    <a:pt x="47" y="250"/>
                    <a:pt x="58" y="250"/>
                    <a:pt x="58" y="239"/>
                  </a:cubicBezTo>
                  <a:cubicBezTo>
                    <a:pt x="71" y="227"/>
                    <a:pt x="71" y="216"/>
                    <a:pt x="71" y="216"/>
                  </a:cubicBezTo>
                  <a:lnTo>
                    <a:pt x="71" y="192"/>
                  </a:lnTo>
                  <a:cubicBezTo>
                    <a:pt x="82" y="169"/>
                    <a:pt x="82" y="157"/>
                    <a:pt x="82" y="133"/>
                  </a:cubicBezTo>
                  <a:lnTo>
                    <a:pt x="82" y="40"/>
                  </a:lnTo>
                  <a:cubicBezTo>
                    <a:pt x="82" y="16"/>
                    <a:pt x="82" y="5"/>
                    <a:pt x="58" y="5"/>
                  </a:cubicBezTo>
                  <a:cubicBezTo>
                    <a:pt x="55" y="2"/>
                    <a:pt x="51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2" name="Google Shape;2092;p60"/>
            <p:cNvSpPr/>
            <p:nvPr/>
          </p:nvSpPr>
          <p:spPr>
            <a:xfrm>
              <a:off x="848376" y="2851109"/>
              <a:ext cx="12288" cy="15263"/>
            </a:xfrm>
            <a:custGeom>
              <a:avLst/>
              <a:gdLst/>
              <a:ahLst/>
              <a:cxnLst/>
              <a:rect l="l" t="t" r="r" b="b"/>
              <a:pathLst>
                <a:path w="95" h="118" extrusionOk="0">
                  <a:moveTo>
                    <a:pt x="24" y="0"/>
                  </a:moveTo>
                  <a:cubicBezTo>
                    <a:pt x="13" y="12"/>
                    <a:pt x="13" y="12"/>
                    <a:pt x="13" y="24"/>
                  </a:cubicBezTo>
                  <a:cubicBezTo>
                    <a:pt x="13" y="24"/>
                    <a:pt x="1" y="24"/>
                    <a:pt x="1" y="36"/>
                  </a:cubicBezTo>
                  <a:lnTo>
                    <a:pt x="1" y="59"/>
                  </a:lnTo>
                  <a:cubicBezTo>
                    <a:pt x="13" y="59"/>
                    <a:pt x="13" y="70"/>
                    <a:pt x="13" y="70"/>
                  </a:cubicBezTo>
                  <a:cubicBezTo>
                    <a:pt x="13" y="82"/>
                    <a:pt x="13" y="82"/>
                    <a:pt x="24" y="94"/>
                  </a:cubicBezTo>
                  <a:lnTo>
                    <a:pt x="24" y="106"/>
                  </a:lnTo>
                  <a:cubicBezTo>
                    <a:pt x="36" y="106"/>
                    <a:pt x="36" y="117"/>
                    <a:pt x="36" y="117"/>
                  </a:cubicBezTo>
                  <a:lnTo>
                    <a:pt x="71" y="117"/>
                  </a:lnTo>
                  <a:cubicBezTo>
                    <a:pt x="83" y="117"/>
                    <a:pt x="83" y="106"/>
                    <a:pt x="83" y="106"/>
                  </a:cubicBezTo>
                  <a:cubicBezTo>
                    <a:pt x="83" y="106"/>
                    <a:pt x="95" y="106"/>
                    <a:pt x="95" y="94"/>
                  </a:cubicBezTo>
                  <a:lnTo>
                    <a:pt x="95" y="82"/>
                  </a:lnTo>
                  <a:lnTo>
                    <a:pt x="95" y="47"/>
                  </a:lnTo>
                  <a:cubicBezTo>
                    <a:pt x="83" y="36"/>
                    <a:pt x="83" y="36"/>
                    <a:pt x="83" y="24"/>
                  </a:cubicBezTo>
                  <a:cubicBezTo>
                    <a:pt x="83" y="24"/>
                    <a:pt x="83" y="12"/>
                    <a:pt x="71" y="12"/>
                  </a:cubicBezTo>
                  <a:cubicBezTo>
                    <a:pt x="71" y="12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3" name="Google Shape;2093;p60"/>
            <p:cNvSpPr/>
            <p:nvPr/>
          </p:nvSpPr>
          <p:spPr>
            <a:xfrm>
              <a:off x="656286" y="2217149"/>
              <a:ext cx="476655" cy="495152"/>
            </a:xfrm>
            <a:custGeom>
              <a:avLst/>
              <a:gdLst/>
              <a:ahLst/>
              <a:cxnLst/>
              <a:rect l="l" t="t" r="r" b="b"/>
              <a:pathLst>
                <a:path w="3685" h="3828" extrusionOk="0">
                  <a:moveTo>
                    <a:pt x="2468" y="398"/>
                  </a:moveTo>
                  <a:cubicBezTo>
                    <a:pt x="2481" y="398"/>
                    <a:pt x="2492" y="409"/>
                    <a:pt x="2504" y="409"/>
                  </a:cubicBezTo>
                  <a:cubicBezTo>
                    <a:pt x="2515" y="422"/>
                    <a:pt x="2527" y="422"/>
                    <a:pt x="2551" y="433"/>
                  </a:cubicBezTo>
                  <a:cubicBezTo>
                    <a:pt x="2539" y="492"/>
                    <a:pt x="2539" y="539"/>
                    <a:pt x="2539" y="597"/>
                  </a:cubicBezTo>
                  <a:cubicBezTo>
                    <a:pt x="2515" y="526"/>
                    <a:pt x="2492" y="468"/>
                    <a:pt x="2468" y="398"/>
                  </a:cubicBezTo>
                  <a:close/>
                  <a:moveTo>
                    <a:pt x="2200" y="292"/>
                  </a:moveTo>
                  <a:lnTo>
                    <a:pt x="2200" y="292"/>
                  </a:lnTo>
                  <a:cubicBezTo>
                    <a:pt x="2223" y="305"/>
                    <a:pt x="2258" y="316"/>
                    <a:pt x="2294" y="328"/>
                  </a:cubicBezTo>
                  <a:cubicBezTo>
                    <a:pt x="2247" y="515"/>
                    <a:pt x="2270" y="714"/>
                    <a:pt x="2328" y="901"/>
                  </a:cubicBezTo>
                  <a:cubicBezTo>
                    <a:pt x="2340" y="913"/>
                    <a:pt x="2340" y="913"/>
                    <a:pt x="2340" y="924"/>
                  </a:cubicBezTo>
                  <a:lnTo>
                    <a:pt x="2247" y="924"/>
                  </a:lnTo>
                  <a:cubicBezTo>
                    <a:pt x="2188" y="726"/>
                    <a:pt x="2177" y="503"/>
                    <a:pt x="2200" y="292"/>
                  </a:cubicBezTo>
                  <a:close/>
                  <a:moveTo>
                    <a:pt x="2270" y="983"/>
                  </a:moveTo>
                  <a:cubicBezTo>
                    <a:pt x="2294" y="983"/>
                    <a:pt x="2328" y="983"/>
                    <a:pt x="2352" y="994"/>
                  </a:cubicBezTo>
                  <a:cubicBezTo>
                    <a:pt x="2364" y="1006"/>
                    <a:pt x="2364" y="1018"/>
                    <a:pt x="2364" y="1030"/>
                  </a:cubicBezTo>
                  <a:lnTo>
                    <a:pt x="2364" y="1077"/>
                  </a:lnTo>
                  <a:cubicBezTo>
                    <a:pt x="2352" y="1111"/>
                    <a:pt x="2352" y="1135"/>
                    <a:pt x="2340" y="1158"/>
                  </a:cubicBezTo>
                  <a:lnTo>
                    <a:pt x="2340" y="1147"/>
                  </a:lnTo>
                  <a:cubicBezTo>
                    <a:pt x="2340" y="1123"/>
                    <a:pt x="2328" y="1111"/>
                    <a:pt x="2317" y="1100"/>
                  </a:cubicBezTo>
                  <a:cubicBezTo>
                    <a:pt x="2294" y="1064"/>
                    <a:pt x="2281" y="1030"/>
                    <a:pt x="2270" y="983"/>
                  </a:cubicBezTo>
                  <a:close/>
                  <a:moveTo>
                    <a:pt x="2305" y="1217"/>
                  </a:moveTo>
                  <a:cubicBezTo>
                    <a:pt x="2317" y="1228"/>
                    <a:pt x="2317" y="1228"/>
                    <a:pt x="2317" y="1240"/>
                  </a:cubicBezTo>
                  <a:lnTo>
                    <a:pt x="2281" y="1345"/>
                  </a:lnTo>
                  <a:cubicBezTo>
                    <a:pt x="2281" y="1311"/>
                    <a:pt x="2294" y="1264"/>
                    <a:pt x="2305" y="1217"/>
                  </a:cubicBezTo>
                  <a:close/>
                  <a:moveTo>
                    <a:pt x="2375" y="386"/>
                  </a:moveTo>
                  <a:cubicBezTo>
                    <a:pt x="2445" y="550"/>
                    <a:pt x="2504" y="714"/>
                    <a:pt x="2539" y="889"/>
                  </a:cubicBezTo>
                  <a:cubicBezTo>
                    <a:pt x="2551" y="1030"/>
                    <a:pt x="2562" y="1158"/>
                    <a:pt x="2585" y="1287"/>
                  </a:cubicBezTo>
                  <a:cubicBezTo>
                    <a:pt x="2598" y="1298"/>
                    <a:pt x="2598" y="1311"/>
                    <a:pt x="2609" y="1322"/>
                  </a:cubicBezTo>
                  <a:lnTo>
                    <a:pt x="2609" y="1357"/>
                  </a:lnTo>
                  <a:cubicBezTo>
                    <a:pt x="2598" y="1369"/>
                    <a:pt x="2585" y="1392"/>
                    <a:pt x="2574" y="1404"/>
                  </a:cubicBezTo>
                  <a:cubicBezTo>
                    <a:pt x="2562" y="1357"/>
                    <a:pt x="2539" y="1311"/>
                    <a:pt x="2527" y="1264"/>
                  </a:cubicBezTo>
                  <a:cubicBezTo>
                    <a:pt x="2551" y="1252"/>
                    <a:pt x="2562" y="1228"/>
                    <a:pt x="2551" y="1205"/>
                  </a:cubicBezTo>
                  <a:cubicBezTo>
                    <a:pt x="2515" y="1135"/>
                    <a:pt x="2492" y="1064"/>
                    <a:pt x="2468" y="994"/>
                  </a:cubicBezTo>
                  <a:cubicBezTo>
                    <a:pt x="2492" y="983"/>
                    <a:pt x="2504" y="936"/>
                    <a:pt x="2468" y="936"/>
                  </a:cubicBezTo>
                  <a:lnTo>
                    <a:pt x="2468" y="901"/>
                  </a:lnTo>
                  <a:cubicBezTo>
                    <a:pt x="2468" y="872"/>
                    <a:pt x="2452" y="851"/>
                    <a:pt x="2434" y="851"/>
                  </a:cubicBezTo>
                  <a:cubicBezTo>
                    <a:pt x="2430" y="851"/>
                    <a:pt x="2426" y="852"/>
                    <a:pt x="2422" y="854"/>
                  </a:cubicBezTo>
                  <a:cubicBezTo>
                    <a:pt x="2410" y="831"/>
                    <a:pt x="2410" y="819"/>
                    <a:pt x="2398" y="796"/>
                  </a:cubicBezTo>
                  <a:cubicBezTo>
                    <a:pt x="2375" y="656"/>
                    <a:pt x="2364" y="515"/>
                    <a:pt x="2375" y="386"/>
                  </a:cubicBezTo>
                  <a:close/>
                  <a:moveTo>
                    <a:pt x="2445" y="1275"/>
                  </a:moveTo>
                  <a:cubicBezTo>
                    <a:pt x="2457" y="1322"/>
                    <a:pt x="2468" y="1369"/>
                    <a:pt x="2492" y="1415"/>
                  </a:cubicBezTo>
                  <a:cubicBezTo>
                    <a:pt x="2468" y="1392"/>
                    <a:pt x="2457" y="1369"/>
                    <a:pt x="2445" y="1345"/>
                  </a:cubicBezTo>
                  <a:lnTo>
                    <a:pt x="2445" y="1275"/>
                  </a:lnTo>
                  <a:close/>
                  <a:moveTo>
                    <a:pt x="2808" y="1228"/>
                  </a:moveTo>
                  <a:cubicBezTo>
                    <a:pt x="2832" y="1264"/>
                    <a:pt x="2843" y="1298"/>
                    <a:pt x="2855" y="1345"/>
                  </a:cubicBezTo>
                  <a:cubicBezTo>
                    <a:pt x="2855" y="1498"/>
                    <a:pt x="2855" y="1649"/>
                    <a:pt x="2866" y="1802"/>
                  </a:cubicBezTo>
                  <a:cubicBezTo>
                    <a:pt x="2832" y="1766"/>
                    <a:pt x="2785" y="1743"/>
                    <a:pt x="2749" y="1708"/>
                  </a:cubicBezTo>
                  <a:cubicBezTo>
                    <a:pt x="2738" y="1685"/>
                    <a:pt x="2715" y="1673"/>
                    <a:pt x="2702" y="1662"/>
                  </a:cubicBezTo>
                  <a:lnTo>
                    <a:pt x="2702" y="1509"/>
                  </a:lnTo>
                  <a:cubicBezTo>
                    <a:pt x="2738" y="1462"/>
                    <a:pt x="2773" y="1428"/>
                    <a:pt x="2808" y="1381"/>
                  </a:cubicBezTo>
                  <a:cubicBezTo>
                    <a:pt x="2817" y="1371"/>
                    <a:pt x="2804" y="1354"/>
                    <a:pt x="2798" y="1354"/>
                  </a:cubicBezTo>
                  <a:cubicBezTo>
                    <a:pt x="2797" y="1354"/>
                    <a:pt x="2796" y="1355"/>
                    <a:pt x="2796" y="1357"/>
                  </a:cubicBezTo>
                  <a:cubicBezTo>
                    <a:pt x="2761" y="1392"/>
                    <a:pt x="2726" y="1439"/>
                    <a:pt x="2691" y="1474"/>
                  </a:cubicBezTo>
                  <a:lnTo>
                    <a:pt x="2691" y="1404"/>
                  </a:lnTo>
                  <a:cubicBezTo>
                    <a:pt x="2726" y="1345"/>
                    <a:pt x="2773" y="1287"/>
                    <a:pt x="2808" y="1228"/>
                  </a:cubicBezTo>
                  <a:close/>
                  <a:moveTo>
                    <a:pt x="2995" y="1802"/>
                  </a:moveTo>
                  <a:cubicBezTo>
                    <a:pt x="2995" y="1813"/>
                    <a:pt x="2995" y="1825"/>
                    <a:pt x="3007" y="1825"/>
                  </a:cubicBezTo>
                  <a:lnTo>
                    <a:pt x="3007" y="1836"/>
                  </a:lnTo>
                  <a:cubicBezTo>
                    <a:pt x="3007" y="1849"/>
                    <a:pt x="3007" y="1860"/>
                    <a:pt x="3019" y="1872"/>
                  </a:cubicBezTo>
                  <a:cubicBezTo>
                    <a:pt x="3019" y="1883"/>
                    <a:pt x="3019" y="1883"/>
                    <a:pt x="3030" y="1895"/>
                  </a:cubicBezTo>
                  <a:cubicBezTo>
                    <a:pt x="3007" y="1883"/>
                    <a:pt x="2995" y="1883"/>
                    <a:pt x="2983" y="1872"/>
                  </a:cubicBezTo>
                  <a:cubicBezTo>
                    <a:pt x="2983" y="1849"/>
                    <a:pt x="2983" y="1825"/>
                    <a:pt x="2995" y="1802"/>
                  </a:cubicBezTo>
                  <a:close/>
                  <a:moveTo>
                    <a:pt x="3287" y="726"/>
                  </a:moveTo>
                  <a:cubicBezTo>
                    <a:pt x="3287" y="983"/>
                    <a:pt x="3287" y="1252"/>
                    <a:pt x="3264" y="1521"/>
                  </a:cubicBezTo>
                  <a:cubicBezTo>
                    <a:pt x="3229" y="1673"/>
                    <a:pt x="3206" y="1825"/>
                    <a:pt x="3194" y="1977"/>
                  </a:cubicBezTo>
                  <a:cubicBezTo>
                    <a:pt x="3182" y="1977"/>
                    <a:pt x="3159" y="1966"/>
                    <a:pt x="3147" y="1966"/>
                  </a:cubicBezTo>
                  <a:cubicBezTo>
                    <a:pt x="3136" y="1930"/>
                    <a:pt x="3124" y="1895"/>
                    <a:pt x="3112" y="1872"/>
                  </a:cubicBezTo>
                  <a:cubicBezTo>
                    <a:pt x="3112" y="1860"/>
                    <a:pt x="3124" y="1849"/>
                    <a:pt x="3124" y="1849"/>
                  </a:cubicBezTo>
                  <a:cubicBezTo>
                    <a:pt x="3206" y="1486"/>
                    <a:pt x="3253" y="1135"/>
                    <a:pt x="3276" y="773"/>
                  </a:cubicBezTo>
                  <a:cubicBezTo>
                    <a:pt x="3276" y="760"/>
                    <a:pt x="3287" y="737"/>
                    <a:pt x="3287" y="726"/>
                  </a:cubicBezTo>
                  <a:close/>
                  <a:moveTo>
                    <a:pt x="3463" y="1135"/>
                  </a:moveTo>
                  <a:lnTo>
                    <a:pt x="3463" y="1135"/>
                  </a:lnTo>
                  <a:cubicBezTo>
                    <a:pt x="3440" y="1451"/>
                    <a:pt x="3428" y="1755"/>
                    <a:pt x="3416" y="2070"/>
                  </a:cubicBezTo>
                  <a:lnTo>
                    <a:pt x="3311" y="2036"/>
                  </a:lnTo>
                  <a:cubicBezTo>
                    <a:pt x="3334" y="1860"/>
                    <a:pt x="3357" y="1685"/>
                    <a:pt x="3381" y="1521"/>
                  </a:cubicBezTo>
                  <a:cubicBezTo>
                    <a:pt x="3404" y="1392"/>
                    <a:pt x="3428" y="1264"/>
                    <a:pt x="3463" y="1135"/>
                  </a:cubicBezTo>
                  <a:close/>
                  <a:moveTo>
                    <a:pt x="3299" y="2094"/>
                  </a:moveTo>
                  <a:cubicBezTo>
                    <a:pt x="3334" y="2106"/>
                    <a:pt x="3381" y="2117"/>
                    <a:pt x="3416" y="2129"/>
                  </a:cubicBezTo>
                  <a:cubicBezTo>
                    <a:pt x="3416" y="2141"/>
                    <a:pt x="3428" y="2153"/>
                    <a:pt x="3440" y="2153"/>
                  </a:cubicBezTo>
                  <a:lnTo>
                    <a:pt x="3440" y="2200"/>
                  </a:lnTo>
                  <a:cubicBezTo>
                    <a:pt x="3428" y="2223"/>
                    <a:pt x="3416" y="2258"/>
                    <a:pt x="3393" y="2293"/>
                  </a:cubicBezTo>
                  <a:cubicBezTo>
                    <a:pt x="3357" y="2258"/>
                    <a:pt x="3311" y="2223"/>
                    <a:pt x="3276" y="2187"/>
                  </a:cubicBezTo>
                  <a:cubicBezTo>
                    <a:pt x="3276" y="2176"/>
                    <a:pt x="3287" y="2164"/>
                    <a:pt x="3287" y="2164"/>
                  </a:cubicBezTo>
                  <a:cubicBezTo>
                    <a:pt x="3287" y="2153"/>
                    <a:pt x="3287" y="2153"/>
                    <a:pt x="3299" y="2141"/>
                  </a:cubicBezTo>
                  <a:lnTo>
                    <a:pt x="3299" y="2094"/>
                  </a:lnTo>
                  <a:close/>
                  <a:moveTo>
                    <a:pt x="1720" y="1"/>
                  </a:moveTo>
                  <a:cubicBezTo>
                    <a:pt x="1802" y="47"/>
                    <a:pt x="1884" y="105"/>
                    <a:pt x="1954" y="164"/>
                  </a:cubicBezTo>
                  <a:lnTo>
                    <a:pt x="2164" y="269"/>
                  </a:lnTo>
                  <a:cubicBezTo>
                    <a:pt x="2130" y="492"/>
                    <a:pt x="2141" y="714"/>
                    <a:pt x="2200" y="924"/>
                  </a:cubicBezTo>
                  <a:cubicBezTo>
                    <a:pt x="2141" y="936"/>
                    <a:pt x="2071" y="936"/>
                    <a:pt x="2013" y="948"/>
                  </a:cubicBezTo>
                  <a:cubicBezTo>
                    <a:pt x="1849" y="971"/>
                    <a:pt x="1696" y="994"/>
                    <a:pt x="1545" y="1030"/>
                  </a:cubicBezTo>
                  <a:cubicBezTo>
                    <a:pt x="1217" y="1088"/>
                    <a:pt x="901" y="1158"/>
                    <a:pt x="574" y="1228"/>
                  </a:cubicBezTo>
                  <a:lnTo>
                    <a:pt x="12" y="1334"/>
                  </a:lnTo>
                  <a:cubicBezTo>
                    <a:pt x="1" y="1345"/>
                    <a:pt x="1" y="1357"/>
                    <a:pt x="24" y="1357"/>
                  </a:cubicBezTo>
                  <a:cubicBezTo>
                    <a:pt x="340" y="1298"/>
                    <a:pt x="667" y="1240"/>
                    <a:pt x="983" y="1181"/>
                  </a:cubicBezTo>
                  <a:cubicBezTo>
                    <a:pt x="1299" y="1123"/>
                    <a:pt x="1615" y="1053"/>
                    <a:pt x="1930" y="1006"/>
                  </a:cubicBezTo>
                  <a:cubicBezTo>
                    <a:pt x="2024" y="994"/>
                    <a:pt x="2118" y="994"/>
                    <a:pt x="2223" y="983"/>
                  </a:cubicBezTo>
                  <a:lnTo>
                    <a:pt x="2223" y="1018"/>
                  </a:lnTo>
                  <a:cubicBezTo>
                    <a:pt x="2235" y="1041"/>
                    <a:pt x="2247" y="1077"/>
                    <a:pt x="2258" y="1111"/>
                  </a:cubicBezTo>
                  <a:lnTo>
                    <a:pt x="2258" y="1123"/>
                  </a:lnTo>
                  <a:cubicBezTo>
                    <a:pt x="2200" y="1252"/>
                    <a:pt x="2177" y="1392"/>
                    <a:pt x="2188" y="1545"/>
                  </a:cubicBezTo>
                  <a:cubicBezTo>
                    <a:pt x="2188" y="1570"/>
                    <a:pt x="2205" y="1581"/>
                    <a:pt x="2224" y="1581"/>
                  </a:cubicBezTo>
                  <a:cubicBezTo>
                    <a:pt x="2241" y="1581"/>
                    <a:pt x="2259" y="1572"/>
                    <a:pt x="2270" y="1556"/>
                  </a:cubicBezTo>
                  <a:cubicBezTo>
                    <a:pt x="2305" y="1498"/>
                    <a:pt x="2328" y="1439"/>
                    <a:pt x="2352" y="1369"/>
                  </a:cubicBezTo>
                  <a:cubicBezTo>
                    <a:pt x="2364" y="1451"/>
                    <a:pt x="2375" y="1532"/>
                    <a:pt x="2422" y="1579"/>
                  </a:cubicBezTo>
                  <a:cubicBezTo>
                    <a:pt x="2439" y="1591"/>
                    <a:pt x="2460" y="1597"/>
                    <a:pt x="2481" y="1597"/>
                  </a:cubicBezTo>
                  <a:cubicBezTo>
                    <a:pt x="2501" y="1597"/>
                    <a:pt x="2521" y="1591"/>
                    <a:pt x="2539" y="1579"/>
                  </a:cubicBezTo>
                  <a:lnTo>
                    <a:pt x="2574" y="1615"/>
                  </a:lnTo>
                  <a:cubicBezTo>
                    <a:pt x="2200" y="2059"/>
                    <a:pt x="1802" y="2480"/>
                    <a:pt x="1405" y="2913"/>
                  </a:cubicBezTo>
                  <a:cubicBezTo>
                    <a:pt x="1346" y="2983"/>
                    <a:pt x="1275" y="3053"/>
                    <a:pt x="1205" y="3123"/>
                  </a:cubicBezTo>
                  <a:lnTo>
                    <a:pt x="1100" y="3229"/>
                  </a:lnTo>
                  <a:cubicBezTo>
                    <a:pt x="1065" y="3264"/>
                    <a:pt x="1030" y="3299"/>
                    <a:pt x="995" y="3346"/>
                  </a:cubicBezTo>
                  <a:cubicBezTo>
                    <a:pt x="986" y="3355"/>
                    <a:pt x="999" y="3372"/>
                    <a:pt x="1017" y="3372"/>
                  </a:cubicBezTo>
                  <a:cubicBezTo>
                    <a:pt x="1022" y="3372"/>
                    <a:pt x="1026" y="3371"/>
                    <a:pt x="1030" y="3369"/>
                  </a:cubicBezTo>
                  <a:cubicBezTo>
                    <a:pt x="1054" y="3334"/>
                    <a:pt x="1088" y="3299"/>
                    <a:pt x="1112" y="3264"/>
                  </a:cubicBezTo>
                  <a:cubicBezTo>
                    <a:pt x="1147" y="3240"/>
                    <a:pt x="1171" y="3206"/>
                    <a:pt x="1205" y="3170"/>
                  </a:cubicBezTo>
                  <a:cubicBezTo>
                    <a:pt x="1264" y="3100"/>
                    <a:pt x="1322" y="3042"/>
                    <a:pt x="1381" y="2972"/>
                  </a:cubicBezTo>
                  <a:cubicBezTo>
                    <a:pt x="1498" y="2842"/>
                    <a:pt x="1615" y="2725"/>
                    <a:pt x="1732" y="2597"/>
                  </a:cubicBezTo>
                  <a:lnTo>
                    <a:pt x="2434" y="1825"/>
                  </a:lnTo>
                  <a:cubicBezTo>
                    <a:pt x="2481" y="1766"/>
                    <a:pt x="2539" y="1696"/>
                    <a:pt x="2585" y="1638"/>
                  </a:cubicBezTo>
                  <a:cubicBezTo>
                    <a:pt x="2609" y="1662"/>
                    <a:pt x="2621" y="1696"/>
                    <a:pt x="2632" y="1720"/>
                  </a:cubicBezTo>
                  <a:cubicBezTo>
                    <a:pt x="2639" y="1733"/>
                    <a:pt x="2654" y="1739"/>
                    <a:pt x="2668" y="1739"/>
                  </a:cubicBezTo>
                  <a:cubicBezTo>
                    <a:pt x="2677" y="1739"/>
                    <a:pt x="2686" y="1736"/>
                    <a:pt x="2691" y="1732"/>
                  </a:cubicBezTo>
                  <a:lnTo>
                    <a:pt x="2866" y="1872"/>
                  </a:lnTo>
                  <a:cubicBezTo>
                    <a:pt x="2749" y="2094"/>
                    <a:pt x="2644" y="2317"/>
                    <a:pt x="2527" y="2550"/>
                  </a:cubicBezTo>
                  <a:cubicBezTo>
                    <a:pt x="2387" y="2819"/>
                    <a:pt x="2247" y="3076"/>
                    <a:pt x="2118" y="3346"/>
                  </a:cubicBezTo>
                  <a:cubicBezTo>
                    <a:pt x="2102" y="3368"/>
                    <a:pt x="2117" y="3386"/>
                    <a:pt x="2135" y="3386"/>
                  </a:cubicBezTo>
                  <a:cubicBezTo>
                    <a:pt x="2145" y="3386"/>
                    <a:pt x="2156" y="3381"/>
                    <a:pt x="2164" y="3369"/>
                  </a:cubicBezTo>
                  <a:cubicBezTo>
                    <a:pt x="2305" y="3112"/>
                    <a:pt x="2434" y="2842"/>
                    <a:pt x="2574" y="2574"/>
                  </a:cubicBezTo>
                  <a:cubicBezTo>
                    <a:pt x="2679" y="2351"/>
                    <a:pt x="2796" y="2141"/>
                    <a:pt x="2902" y="1919"/>
                  </a:cubicBezTo>
                  <a:cubicBezTo>
                    <a:pt x="2913" y="1930"/>
                    <a:pt x="2936" y="1930"/>
                    <a:pt x="2960" y="1930"/>
                  </a:cubicBezTo>
                  <a:cubicBezTo>
                    <a:pt x="2983" y="1942"/>
                    <a:pt x="3019" y="1966"/>
                    <a:pt x="3053" y="1977"/>
                  </a:cubicBezTo>
                  <a:cubicBezTo>
                    <a:pt x="3100" y="2094"/>
                    <a:pt x="3159" y="2200"/>
                    <a:pt x="3240" y="2281"/>
                  </a:cubicBezTo>
                  <a:cubicBezTo>
                    <a:pt x="3217" y="2480"/>
                    <a:pt x="3182" y="2679"/>
                    <a:pt x="3159" y="2866"/>
                  </a:cubicBezTo>
                  <a:cubicBezTo>
                    <a:pt x="3136" y="3030"/>
                    <a:pt x="3100" y="3182"/>
                    <a:pt x="3077" y="3334"/>
                  </a:cubicBezTo>
                  <a:cubicBezTo>
                    <a:pt x="3066" y="3416"/>
                    <a:pt x="3053" y="3486"/>
                    <a:pt x="3030" y="3568"/>
                  </a:cubicBezTo>
                  <a:cubicBezTo>
                    <a:pt x="3030" y="3603"/>
                    <a:pt x="3019" y="3638"/>
                    <a:pt x="3019" y="3685"/>
                  </a:cubicBezTo>
                  <a:cubicBezTo>
                    <a:pt x="3007" y="3697"/>
                    <a:pt x="3007" y="3720"/>
                    <a:pt x="3007" y="3744"/>
                  </a:cubicBezTo>
                  <a:cubicBezTo>
                    <a:pt x="3007" y="3744"/>
                    <a:pt x="2995" y="3755"/>
                    <a:pt x="2995" y="3767"/>
                  </a:cubicBezTo>
                  <a:lnTo>
                    <a:pt x="2995" y="3778"/>
                  </a:lnTo>
                  <a:lnTo>
                    <a:pt x="2983" y="3778"/>
                  </a:lnTo>
                  <a:cubicBezTo>
                    <a:pt x="2974" y="3798"/>
                    <a:pt x="2980" y="3827"/>
                    <a:pt x="2997" y="3827"/>
                  </a:cubicBezTo>
                  <a:cubicBezTo>
                    <a:pt x="3000" y="3827"/>
                    <a:pt x="3003" y="3827"/>
                    <a:pt x="3007" y="3825"/>
                  </a:cubicBezTo>
                  <a:cubicBezTo>
                    <a:pt x="3030" y="3814"/>
                    <a:pt x="3030" y="3802"/>
                    <a:pt x="3042" y="3778"/>
                  </a:cubicBezTo>
                  <a:cubicBezTo>
                    <a:pt x="3042" y="3744"/>
                    <a:pt x="3053" y="3708"/>
                    <a:pt x="3053" y="3673"/>
                  </a:cubicBezTo>
                  <a:cubicBezTo>
                    <a:pt x="3077" y="3533"/>
                    <a:pt x="3100" y="3393"/>
                    <a:pt x="3124" y="3264"/>
                  </a:cubicBezTo>
                  <a:cubicBezTo>
                    <a:pt x="3170" y="2983"/>
                    <a:pt x="3206" y="2702"/>
                    <a:pt x="3253" y="2421"/>
                  </a:cubicBezTo>
                  <a:cubicBezTo>
                    <a:pt x="3253" y="2387"/>
                    <a:pt x="3264" y="2340"/>
                    <a:pt x="3264" y="2304"/>
                  </a:cubicBezTo>
                  <a:cubicBezTo>
                    <a:pt x="3299" y="2340"/>
                    <a:pt x="3346" y="2375"/>
                    <a:pt x="3393" y="2398"/>
                  </a:cubicBezTo>
                  <a:cubicBezTo>
                    <a:pt x="3400" y="2405"/>
                    <a:pt x="3409" y="2408"/>
                    <a:pt x="3417" y="2408"/>
                  </a:cubicBezTo>
                  <a:cubicBezTo>
                    <a:pt x="3435" y="2408"/>
                    <a:pt x="3451" y="2394"/>
                    <a:pt x="3451" y="2387"/>
                  </a:cubicBezTo>
                  <a:lnTo>
                    <a:pt x="3463" y="2375"/>
                  </a:lnTo>
                  <a:cubicBezTo>
                    <a:pt x="3463" y="2410"/>
                    <a:pt x="3474" y="2445"/>
                    <a:pt x="3487" y="2492"/>
                  </a:cubicBezTo>
                  <a:cubicBezTo>
                    <a:pt x="3492" y="2512"/>
                    <a:pt x="3508" y="2522"/>
                    <a:pt x="3526" y="2522"/>
                  </a:cubicBezTo>
                  <a:cubicBezTo>
                    <a:pt x="3548" y="2522"/>
                    <a:pt x="3573" y="2506"/>
                    <a:pt x="3580" y="2480"/>
                  </a:cubicBezTo>
                  <a:cubicBezTo>
                    <a:pt x="3604" y="2387"/>
                    <a:pt x="3615" y="2293"/>
                    <a:pt x="3627" y="2200"/>
                  </a:cubicBezTo>
                  <a:cubicBezTo>
                    <a:pt x="3638" y="2200"/>
                    <a:pt x="3662" y="2200"/>
                    <a:pt x="3674" y="2211"/>
                  </a:cubicBezTo>
                  <a:lnTo>
                    <a:pt x="3685" y="2153"/>
                  </a:lnTo>
                  <a:cubicBezTo>
                    <a:pt x="3674" y="2141"/>
                    <a:pt x="3650" y="2141"/>
                    <a:pt x="3638" y="2141"/>
                  </a:cubicBezTo>
                  <a:cubicBezTo>
                    <a:pt x="3662" y="1919"/>
                    <a:pt x="3662" y="1685"/>
                    <a:pt x="3627" y="1462"/>
                  </a:cubicBezTo>
                  <a:cubicBezTo>
                    <a:pt x="3627" y="1436"/>
                    <a:pt x="3601" y="1423"/>
                    <a:pt x="3573" y="1423"/>
                  </a:cubicBezTo>
                  <a:cubicBezTo>
                    <a:pt x="3563" y="1423"/>
                    <a:pt x="3554" y="1424"/>
                    <a:pt x="3545" y="1428"/>
                  </a:cubicBezTo>
                  <a:cubicBezTo>
                    <a:pt x="3568" y="1170"/>
                    <a:pt x="3580" y="901"/>
                    <a:pt x="3591" y="643"/>
                  </a:cubicBezTo>
                  <a:cubicBezTo>
                    <a:pt x="3598" y="603"/>
                    <a:pt x="3570" y="578"/>
                    <a:pt x="3540" y="578"/>
                  </a:cubicBezTo>
                  <a:cubicBezTo>
                    <a:pt x="3519" y="578"/>
                    <a:pt x="3496" y="591"/>
                    <a:pt x="3487" y="620"/>
                  </a:cubicBezTo>
                  <a:lnTo>
                    <a:pt x="3416" y="866"/>
                  </a:lnTo>
                  <a:cubicBezTo>
                    <a:pt x="3416" y="714"/>
                    <a:pt x="3404" y="573"/>
                    <a:pt x="3404" y="422"/>
                  </a:cubicBezTo>
                  <a:cubicBezTo>
                    <a:pt x="3398" y="389"/>
                    <a:pt x="3370" y="371"/>
                    <a:pt x="3343" y="371"/>
                  </a:cubicBezTo>
                  <a:cubicBezTo>
                    <a:pt x="3320" y="371"/>
                    <a:pt x="3298" y="383"/>
                    <a:pt x="3287" y="409"/>
                  </a:cubicBezTo>
                  <a:lnTo>
                    <a:pt x="3276" y="409"/>
                  </a:lnTo>
                  <a:lnTo>
                    <a:pt x="3276" y="292"/>
                  </a:lnTo>
                  <a:lnTo>
                    <a:pt x="3170" y="275"/>
                  </a:lnTo>
                  <a:lnTo>
                    <a:pt x="3170" y="275"/>
                  </a:lnTo>
                  <a:cubicBezTo>
                    <a:pt x="3170" y="425"/>
                    <a:pt x="3170" y="564"/>
                    <a:pt x="3159" y="702"/>
                  </a:cubicBezTo>
                  <a:cubicBezTo>
                    <a:pt x="3136" y="784"/>
                    <a:pt x="3112" y="866"/>
                    <a:pt x="3089" y="960"/>
                  </a:cubicBezTo>
                  <a:lnTo>
                    <a:pt x="3089" y="796"/>
                  </a:lnTo>
                  <a:cubicBezTo>
                    <a:pt x="3100" y="690"/>
                    <a:pt x="3100" y="597"/>
                    <a:pt x="3100" y="492"/>
                  </a:cubicBezTo>
                  <a:cubicBezTo>
                    <a:pt x="3123" y="423"/>
                    <a:pt x="3146" y="355"/>
                    <a:pt x="3169" y="275"/>
                  </a:cubicBezTo>
                  <a:lnTo>
                    <a:pt x="3169" y="275"/>
                  </a:lnTo>
                  <a:lnTo>
                    <a:pt x="3170" y="275"/>
                  </a:lnTo>
                  <a:lnTo>
                    <a:pt x="3170" y="275"/>
                  </a:lnTo>
                  <a:cubicBezTo>
                    <a:pt x="3170" y="273"/>
                    <a:pt x="3170" y="271"/>
                    <a:pt x="3170" y="269"/>
                  </a:cubicBezTo>
                  <a:lnTo>
                    <a:pt x="3170" y="269"/>
                  </a:lnTo>
                  <a:cubicBezTo>
                    <a:pt x="3170" y="271"/>
                    <a:pt x="3169" y="273"/>
                    <a:pt x="3169" y="275"/>
                  </a:cubicBezTo>
                  <a:lnTo>
                    <a:pt x="3169" y="275"/>
                  </a:lnTo>
                  <a:lnTo>
                    <a:pt x="2995" y="246"/>
                  </a:lnTo>
                  <a:lnTo>
                    <a:pt x="2995" y="246"/>
                  </a:lnTo>
                  <a:cubicBezTo>
                    <a:pt x="2995" y="305"/>
                    <a:pt x="2995" y="363"/>
                    <a:pt x="3007" y="433"/>
                  </a:cubicBezTo>
                  <a:cubicBezTo>
                    <a:pt x="2960" y="585"/>
                    <a:pt x="2925" y="749"/>
                    <a:pt x="2902" y="913"/>
                  </a:cubicBezTo>
                  <a:cubicBezTo>
                    <a:pt x="2890" y="843"/>
                    <a:pt x="2878" y="773"/>
                    <a:pt x="2878" y="702"/>
                  </a:cubicBezTo>
                  <a:cubicBezTo>
                    <a:pt x="2866" y="550"/>
                    <a:pt x="2855" y="375"/>
                    <a:pt x="2890" y="222"/>
                  </a:cubicBezTo>
                  <a:lnTo>
                    <a:pt x="2796" y="199"/>
                  </a:lnTo>
                  <a:cubicBezTo>
                    <a:pt x="2773" y="363"/>
                    <a:pt x="2773" y="526"/>
                    <a:pt x="2785" y="690"/>
                  </a:cubicBezTo>
                  <a:cubicBezTo>
                    <a:pt x="2796" y="819"/>
                    <a:pt x="2808" y="960"/>
                    <a:pt x="2832" y="1088"/>
                  </a:cubicBezTo>
                  <a:cubicBezTo>
                    <a:pt x="2828" y="1085"/>
                    <a:pt x="2824" y="1083"/>
                    <a:pt x="2819" y="1083"/>
                  </a:cubicBezTo>
                  <a:cubicBezTo>
                    <a:pt x="2807" y="1083"/>
                    <a:pt x="2793" y="1091"/>
                    <a:pt x="2785" y="1100"/>
                  </a:cubicBezTo>
                  <a:cubicBezTo>
                    <a:pt x="2749" y="1147"/>
                    <a:pt x="2715" y="1205"/>
                    <a:pt x="2679" y="1252"/>
                  </a:cubicBezTo>
                  <a:cubicBezTo>
                    <a:pt x="2691" y="1030"/>
                    <a:pt x="2691" y="807"/>
                    <a:pt x="2679" y="573"/>
                  </a:cubicBezTo>
                  <a:lnTo>
                    <a:pt x="2679" y="515"/>
                  </a:lnTo>
                  <a:cubicBezTo>
                    <a:pt x="2683" y="516"/>
                    <a:pt x="2686" y="517"/>
                    <a:pt x="2689" y="517"/>
                  </a:cubicBezTo>
                  <a:cubicBezTo>
                    <a:pt x="2717" y="517"/>
                    <a:pt x="2725" y="477"/>
                    <a:pt x="2715" y="456"/>
                  </a:cubicBezTo>
                  <a:cubicBezTo>
                    <a:pt x="2702" y="445"/>
                    <a:pt x="2691" y="433"/>
                    <a:pt x="2668" y="422"/>
                  </a:cubicBezTo>
                  <a:cubicBezTo>
                    <a:pt x="2668" y="375"/>
                    <a:pt x="2656" y="328"/>
                    <a:pt x="2656" y="281"/>
                  </a:cubicBezTo>
                  <a:cubicBezTo>
                    <a:pt x="2656" y="246"/>
                    <a:pt x="2668" y="211"/>
                    <a:pt x="2668" y="176"/>
                  </a:cubicBezTo>
                  <a:lnTo>
                    <a:pt x="2551" y="152"/>
                  </a:lnTo>
                  <a:lnTo>
                    <a:pt x="2551" y="164"/>
                  </a:lnTo>
                  <a:cubicBezTo>
                    <a:pt x="2562" y="188"/>
                    <a:pt x="2562" y="222"/>
                    <a:pt x="2574" y="246"/>
                  </a:cubicBezTo>
                  <a:cubicBezTo>
                    <a:pt x="2562" y="292"/>
                    <a:pt x="2562" y="328"/>
                    <a:pt x="2551" y="363"/>
                  </a:cubicBezTo>
                  <a:cubicBezTo>
                    <a:pt x="2515" y="351"/>
                    <a:pt x="2481" y="328"/>
                    <a:pt x="2445" y="316"/>
                  </a:cubicBezTo>
                  <a:cubicBezTo>
                    <a:pt x="2434" y="292"/>
                    <a:pt x="2422" y="258"/>
                    <a:pt x="2410" y="234"/>
                  </a:cubicBezTo>
                  <a:cubicBezTo>
                    <a:pt x="2422" y="222"/>
                    <a:pt x="2422" y="199"/>
                    <a:pt x="2434" y="188"/>
                  </a:cubicBezTo>
                  <a:cubicBezTo>
                    <a:pt x="2434" y="164"/>
                    <a:pt x="2445" y="152"/>
                    <a:pt x="2457" y="141"/>
                  </a:cubicBezTo>
                  <a:lnTo>
                    <a:pt x="2352" y="117"/>
                  </a:lnTo>
                  <a:cubicBezTo>
                    <a:pt x="2328" y="164"/>
                    <a:pt x="2317" y="222"/>
                    <a:pt x="2305" y="269"/>
                  </a:cubicBezTo>
                  <a:lnTo>
                    <a:pt x="2200" y="234"/>
                  </a:lnTo>
                  <a:cubicBezTo>
                    <a:pt x="2211" y="188"/>
                    <a:pt x="2223" y="141"/>
                    <a:pt x="2223" y="94"/>
                  </a:cubicBezTo>
                  <a:lnTo>
                    <a:pt x="2188" y="94"/>
                  </a:lnTo>
                  <a:cubicBezTo>
                    <a:pt x="2188" y="129"/>
                    <a:pt x="2177" y="176"/>
                    <a:pt x="2164" y="211"/>
                  </a:cubicBezTo>
                  <a:cubicBezTo>
                    <a:pt x="2118" y="199"/>
                    <a:pt x="2071" y="164"/>
                    <a:pt x="2024" y="141"/>
                  </a:cubicBezTo>
                  <a:cubicBezTo>
                    <a:pt x="1954" y="105"/>
                    <a:pt x="1896" y="59"/>
                    <a:pt x="1837" y="24"/>
                  </a:cubicBezTo>
                  <a:lnTo>
                    <a:pt x="17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4" name="Google Shape;2094;p60"/>
            <p:cNvSpPr/>
            <p:nvPr/>
          </p:nvSpPr>
          <p:spPr>
            <a:xfrm>
              <a:off x="965829" y="2849169"/>
              <a:ext cx="20049" cy="15781"/>
            </a:xfrm>
            <a:custGeom>
              <a:avLst/>
              <a:gdLst/>
              <a:ahLst/>
              <a:cxnLst/>
              <a:rect l="l" t="t" r="r" b="b"/>
              <a:pathLst>
                <a:path w="155" h="122" extrusionOk="0">
                  <a:moveTo>
                    <a:pt x="70" y="1"/>
                  </a:moveTo>
                  <a:cubicBezTo>
                    <a:pt x="14" y="1"/>
                    <a:pt x="0" y="100"/>
                    <a:pt x="64" y="121"/>
                  </a:cubicBezTo>
                  <a:cubicBezTo>
                    <a:pt x="68" y="121"/>
                    <a:pt x="72" y="122"/>
                    <a:pt x="75" y="122"/>
                  </a:cubicBezTo>
                  <a:cubicBezTo>
                    <a:pt x="147" y="122"/>
                    <a:pt x="155" y="15"/>
                    <a:pt x="88" y="4"/>
                  </a:cubicBezTo>
                  <a:cubicBezTo>
                    <a:pt x="81" y="2"/>
                    <a:pt x="75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5" name="Google Shape;2095;p60"/>
            <p:cNvSpPr/>
            <p:nvPr/>
          </p:nvSpPr>
          <p:spPr>
            <a:xfrm>
              <a:off x="129817" y="2637805"/>
              <a:ext cx="142285" cy="211875"/>
            </a:xfrm>
            <a:custGeom>
              <a:avLst/>
              <a:gdLst/>
              <a:ahLst/>
              <a:cxnLst/>
              <a:rect l="l" t="t" r="r" b="b"/>
              <a:pathLst>
                <a:path w="1100" h="1638" extrusionOk="0">
                  <a:moveTo>
                    <a:pt x="164" y="0"/>
                  </a:moveTo>
                  <a:lnTo>
                    <a:pt x="0" y="187"/>
                  </a:lnTo>
                  <a:lnTo>
                    <a:pt x="269" y="749"/>
                  </a:lnTo>
                  <a:lnTo>
                    <a:pt x="362" y="304"/>
                  </a:lnTo>
                  <a:lnTo>
                    <a:pt x="164" y="0"/>
                  </a:lnTo>
                  <a:close/>
                  <a:moveTo>
                    <a:pt x="456" y="1100"/>
                  </a:moveTo>
                  <a:lnTo>
                    <a:pt x="726" y="1638"/>
                  </a:lnTo>
                  <a:lnTo>
                    <a:pt x="1100" y="1498"/>
                  </a:lnTo>
                  <a:lnTo>
                    <a:pt x="913" y="1193"/>
                  </a:lnTo>
                  <a:lnTo>
                    <a:pt x="456" y="1100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6" name="Google Shape;2096;p60"/>
            <p:cNvSpPr/>
            <p:nvPr/>
          </p:nvSpPr>
          <p:spPr>
            <a:xfrm>
              <a:off x="164484" y="2677129"/>
              <a:ext cx="83431" cy="115122"/>
            </a:xfrm>
            <a:custGeom>
              <a:avLst/>
              <a:gdLst/>
              <a:ahLst/>
              <a:cxnLst/>
              <a:rect l="l" t="t" r="r" b="b"/>
              <a:pathLst>
                <a:path w="645" h="890" extrusionOk="0">
                  <a:moveTo>
                    <a:pt x="94" y="0"/>
                  </a:moveTo>
                  <a:lnTo>
                    <a:pt x="1" y="445"/>
                  </a:lnTo>
                  <a:lnTo>
                    <a:pt x="188" y="796"/>
                  </a:lnTo>
                  <a:lnTo>
                    <a:pt x="645" y="88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7" name="Google Shape;2097;p60"/>
            <p:cNvSpPr/>
            <p:nvPr/>
          </p:nvSpPr>
          <p:spPr>
            <a:xfrm>
              <a:off x="910466" y="2813338"/>
              <a:ext cx="222482" cy="180055"/>
            </a:xfrm>
            <a:custGeom>
              <a:avLst/>
              <a:gdLst/>
              <a:ahLst/>
              <a:cxnLst/>
              <a:rect l="l" t="t" r="r" b="b"/>
              <a:pathLst>
                <a:path w="1720" h="1392" extrusionOk="0">
                  <a:moveTo>
                    <a:pt x="1498" y="0"/>
                  </a:moveTo>
                  <a:lnTo>
                    <a:pt x="1217" y="199"/>
                  </a:lnTo>
                  <a:lnTo>
                    <a:pt x="1112" y="737"/>
                  </a:lnTo>
                  <a:lnTo>
                    <a:pt x="1112" y="737"/>
                  </a:lnTo>
                  <a:lnTo>
                    <a:pt x="1720" y="292"/>
                  </a:lnTo>
                  <a:lnTo>
                    <a:pt x="1498" y="0"/>
                  </a:lnTo>
                  <a:close/>
                  <a:moveTo>
                    <a:pt x="282" y="866"/>
                  </a:moveTo>
                  <a:lnTo>
                    <a:pt x="1" y="1053"/>
                  </a:lnTo>
                  <a:lnTo>
                    <a:pt x="223" y="1392"/>
                  </a:lnTo>
                  <a:lnTo>
                    <a:pt x="808" y="959"/>
                  </a:lnTo>
                  <a:lnTo>
                    <a:pt x="282" y="866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8" name="Google Shape;2098;p60"/>
            <p:cNvSpPr/>
            <p:nvPr/>
          </p:nvSpPr>
          <p:spPr>
            <a:xfrm>
              <a:off x="946814" y="2838950"/>
              <a:ext cx="121201" cy="98565"/>
            </a:xfrm>
            <a:custGeom>
              <a:avLst/>
              <a:gdLst/>
              <a:ahLst/>
              <a:cxnLst/>
              <a:rect l="l" t="t" r="r" b="b"/>
              <a:pathLst>
                <a:path w="937" h="762" extrusionOk="0">
                  <a:moveTo>
                    <a:pt x="936" y="1"/>
                  </a:moveTo>
                  <a:lnTo>
                    <a:pt x="1" y="668"/>
                  </a:lnTo>
                  <a:lnTo>
                    <a:pt x="527" y="761"/>
                  </a:lnTo>
                  <a:lnTo>
                    <a:pt x="831" y="539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9" name="Google Shape;2099;p60"/>
            <p:cNvSpPr/>
            <p:nvPr/>
          </p:nvSpPr>
          <p:spPr>
            <a:xfrm>
              <a:off x="1090526" y="2221676"/>
              <a:ext cx="104644" cy="184712"/>
            </a:xfrm>
            <a:custGeom>
              <a:avLst/>
              <a:gdLst/>
              <a:ahLst/>
              <a:cxnLst/>
              <a:rect l="l" t="t" r="r" b="b"/>
              <a:pathLst>
                <a:path w="809" h="1428" extrusionOk="0">
                  <a:moveTo>
                    <a:pt x="223" y="0"/>
                  </a:moveTo>
                  <a:lnTo>
                    <a:pt x="0" y="106"/>
                  </a:lnTo>
                  <a:lnTo>
                    <a:pt x="83" y="293"/>
                  </a:lnTo>
                  <a:lnTo>
                    <a:pt x="398" y="351"/>
                  </a:lnTo>
                  <a:lnTo>
                    <a:pt x="223" y="0"/>
                  </a:lnTo>
                  <a:close/>
                  <a:moveTo>
                    <a:pt x="585" y="761"/>
                  </a:moveTo>
                  <a:lnTo>
                    <a:pt x="481" y="1287"/>
                  </a:lnTo>
                  <a:lnTo>
                    <a:pt x="539" y="1427"/>
                  </a:lnTo>
                  <a:lnTo>
                    <a:pt x="808" y="1229"/>
                  </a:lnTo>
                  <a:lnTo>
                    <a:pt x="585" y="761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0" name="Google Shape;2100;p60"/>
            <p:cNvSpPr/>
            <p:nvPr/>
          </p:nvSpPr>
          <p:spPr>
            <a:xfrm>
              <a:off x="1101133" y="2259577"/>
              <a:ext cx="65192" cy="128574"/>
            </a:xfrm>
            <a:custGeom>
              <a:avLst/>
              <a:gdLst/>
              <a:ahLst/>
              <a:cxnLst/>
              <a:rect l="l" t="t" r="r" b="b"/>
              <a:pathLst>
                <a:path w="504" h="994" extrusionOk="0">
                  <a:moveTo>
                    <a:pt x="1" y="0"/>
                  </a:moveTo>
                  <a:lnTo>
                    <a:pt x="94" y="257"/>
                  </a:lnTo>
                  <a:lnTo>
                    <a:pt x="106" y="257"/>
                  </a:lnTo>
                  <a:cubicBezTo>
                    <a:pt x="129" y="257"/>
                    <a:pt x="152" y="281"/>
                    <a:pt x="152" y="315"/>
                  </a:cubicBezTo>
                  <a:lnTo>
                    <a:pt x="152" y="374"/>
                  </a:lnTo>
                  <a:lnTo>
                    <a:pt x="399" y="994"/>
                  </a:lnTo>
                  <a:lnTo>
                    <a:pt x="503" y="468"/>
                  </a:lnTo>
                  <a:lnTo>
                    <a:pt x="31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E2F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1" name="Google Shape;2101;p60"/>
            <p:cNvSpPr/>
            <p:nvPr/>
          </p:nvSpPr>
          <p:spPr>
            <a:xfrm>
              <a:off x="1113292" y="2292820"/>
              <a:ext cx="7632" cy="15263"/>
            </a:xfrm>
            <a:custGeom>
              <a:avLst/>
              <a:gdLst/>
              <a:ahLst/>
              <a:cxnLst/>
              <a:rect l="l" t="t" r="r" b="b"/>
              <a:pathLst>
                <a:path w="59" h="118" extrusionOk="0">
                  <a:moveTo>
                    <a:pt x="0" y="0"/>
                  </a:moveTo>
                  <a:lnTo>
                    <a:pt x="58" y="117"/>
                  </a:lnTo>
                  <a:lnTo>
                    <a:pt x="58" y="58"/>
                  </a:lnTo>
                  <a:cubicBezTo>
                    <a:pt x="58" y="24"/>
                    <a:pt x="35" y="0"/>
                    <a:pt x="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2" name="Google Shape;2102;p60"/>
            <p:cNvSpPr/>
            <p:nvPr/>
          </p:nvSpPr>
          <p:spPr>
            <a:xfrm>
              <a:off x="925859" y="3630720"/>
              <a:ext cx="482476" cy="383911"/>
            </a:xfrm>
            <a:custGeom>
              <a:avLst/>
              <a:gdLst/>
              <a:ahLst/>
              <a:cxnLst/>
              <a:rect l="l" t="t" r="r" b="b"/>
              <a:pathLst>
                <a:path w="3730" h="2968" extrusionOk="0">
                  <a:moveTo>
                    <a:pt x="1395" y="1"/>
                  </a:moveTo>
                  <a:cubicBezTo>
                    <a:pt x="864" y="1"/>
                    <a:pt x="1" y="717"/>
                    <a:pt x="104" y="1553"/>
                  </a:cubicBezTo>
                  <a:cubicBezTo>
                    <a:pt x="139" y="1810"/>
                    <a:pt x="186" y="2535"/>
                    <a:pt x="2315" y="2898"/>
                  </a:cubicBezTo>
                  <a:cubicBezTo>
                    <a:pt x="2598" y="2948"/>
                    <a:pt x="2873" y="2967"/>
                    <a:pt x="3136" y="2967"/>
                  </a:cubicBezTo>
                  <a:cubicBezTo>
                    <a:pt x="3308" y="2967"/>
                    <a:pt x="3475" y="2959"/>
                    <a:pt x="3636" y="2945"/>
                  </a:cubicBezTo>
                  <a:lnTo>
                    <a:pt x="3730" y="898"/>
                  </a:lnTo>
                  <a:cubicBezTo>
                    <a:pt x="2806" y="816"/>
                    <a:pt x="2245" y="523"/>
                    <a:pt x="2245" y="523"/>
                  </a:cubicBezTo>
                  <a:cubicBezTo>
                    <a:pt x="2245" y="523"/>
                    <a:pt x="2031" y="77"/>
                    <a:pt x="1860" y="77"/>
                  </a:cubicBezTo>
                  <a:cubicBezTo>
                    <a:pt x="1844" y="77"/>
                    <a:pt x="1827" y="82"/>
                    <a:pt x="1812" y="91"/>
                  </a:cubicBezTo>
                  <a:cubicBezTo>
                    <a:pt x="1777" y="102"/>
                    <a:pt x="1754" y="138"/>
                    <a:pt x="1741" y="161"/>
                  </a:cubicBezTo>
                  <a:lnTo>
                    <a:pt x="1707" y="138"/>
                  </a:lnTo>
                  <a:cubicBezTo>
                    <a:pt x="1635" y="44"/>
                    <a:pt x="1525" y="1"/>
                    <a:pt x="1395" y="1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3" name="Google Shape;2103;p60"/>
            <p:cNvSpPr/>
            <p:nvPr/>
          </p:nvSpPr>
          <p:spPr>
            <a:xfrm>
              <a:off x="848376" y="3575745"/>
              <a:ext cx="154573" cy="134912"/>
            </a:xfrm>
            <a:custGeom>
              <a:avLst/>
              <a:gdLst/>
              <a:ahLst/>
              <a:cxnLst/>
              <a:rect l="l" t="t" r="r" b="b"/>
              <a:pathLst>
                <a:path w="1195" h="1043" extrusionOk="0">
                  <a:moveTo>
                    <a:pt x="378" y="1"/>
                  </a:moveTo>
                  <a:cubicBezTo>
                    <a:pt x="212" y="1"/>
                    <a:pt x="63" y="111"/>
                    <a:pt x="36" y="352"/>
                  </a:cubicBezTo>
                  <a:cubicBezTo>
                    <a:pt x="1" y="785"/>
                    <a:pt x="679" y="1042"/>
                    <a:pt x="679" y="1042"/>
                  </a:cubicBezTo>
                  <a:cubicBezTo>
                    <a:pt x="1194" y="797"/>
                    <a:pt x="983" y="493"/>
                    <a:pt x="750" y="200"/>
                  </a:cubicBezTo>
                  <a:cubicBezTo>
                    <a:pt x="651" y="71"/>
                    <a:pt x="509" y="1"/>
                    <a:pt x="378" y="1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4" name="Google Shape;2104;p60"/>
            <p:cNvSpPr/>
            <p:nvPr/>
          </p:nvSpPr>
          <p:spPr>
            <a:xfrm>
              <a:off x="1207073" y="3663576"/>
              <a:ext cx="559956" cy="350797"/>
            </a:xfrm>
            <a:custGeom>
              <a:avLst/>
              <a:gdLst/>
              <a:ahLst/>
              <a:cxnLst/>
              <a:rect l="l" t="t" r="r" b="b"/>
              <a:pathLst>
                <a:path w="4329" h="2712" extrusionOk="0">
                  <a:moveTo>
                    <a:pt x="4329" y="1"/>
                  </a:moveTo>
                  <a:lnTo>
                    <a:pt x="4329" y="1"/>
                  </a:lnTo>
                  <a:cubicBezTo>
                    <a:pt x="3388" y="360"/>
                    <a:pt x="2373" y="643"/>
                    <a:pt x="1676" y="643"/>
                  </a:cubicBezTo>
                  <a:cubicBezTo>
                    <a:pt x="1601" y="643"/>
                    <a:pt x="1529" y="639"/>
                    <a:pt x="1462" y="633"/>
                  </a:cubicBezTo>
                  <a:cubicBezTo>
                    <a:pt x="1439" y="633"/>
                    <a:pt x="1428" y="633"/>
                    <a:pt x="1404" y="620"/>
                  </a:cubicBezTo>
                  <a:lnTo>
                    <a:pt x="1357" y="620"/>
                  </a:lnTo>
                  <a:cubicBezTo>
                    <a:pt x="1018" y="586"/>
                    <a:pt x="749" y="516"/>
                    <a:pt x="539" y="445"/>
                  </a:cubicBezTo>
                  <a:cubicBezTo>
                    <a:pt x="480" y="854"/>
                    <a:pt x="328" y="1930"/>
                    <a:pt x="1" y="2609"/>
                  </a:cubicBezTo>
                  <a:lnTo>
                    <a:pt x="141" y="2644"/>
                  </a:lnTo>
                  <a:cubicBezTo>
                    <a:pt x="436" y="2687"/>
                    <a:pt x="718" y="2711"/>
                    <a:pt x="991" y="2711"/>
                  </a:cubicBezTo>
                  <a:cubicBezTo>
                    <a:pt x="1087" y="2711"/>
                    <a:pt x="1181" y="2709"/>
                    <a:pt x="1275" y="2702"/>
                  </a:cubicBezTo>
                  <a:lnTo>
                    <a:pt x="1334" y="2702"/>
                  </a:lnTo>
                  <a:cubicBezTo>
                    <a:pt x="1369" y="2691"/>
                    <a:pt x="1415" y="2691"/>
                    <a:pt x="1451" y="2691"/>
                  </a:cubicBezTo>
                  <a:lnTo>
                    <a:pt x="1462" y="2691"/>
                  </a:lnTo>
                  <a:cubicBezTo>
                    <a:pt x="2901" y="2551"/>
                    <a:pt x="3895" y="1849"/>
                    <a:pt x="3895" y="1849"/>
                  </a:cubicBezTo>
                  <a:lnTo>
                    <a:pt x="43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5" name="Google Shape;2105;p60"/>
            <p:cNvSpPr/>
            <p:nvPr/>
          </p:nvSpPr>
          <p:spPr>
            <a:xfrm>
              <a:off x="878645" y="3485069"/>
              <a:ext cx="370976" cy="490366"/>
            </a:xfrm>
            <a:custGeom>
              <a:avLst/>
              <a:gdLst/>
              <a:ahLst/>
              <a:cxnLst/>
              <a:rect l="l" t="t" r="r" b="b"/>
              <a:pathLst>
                <a:path w="2868" h="3791" extrusionOk="0">
                  <a:moveTo>
                    <a:pt x="1908" y="1"/>
                  </a:moveTo>
                  <a:lnTo>
                    <a:pt x="1" y="527"/>
                  </a:lnTo>
                  <a:lnTo>
                    <a:pt x="1066" y="3791"/>
                  </a:lnTo>
                  <a:lnTo>
                    <a:pt x="2867" y="3276"/>
                  </a:lnTo>
                  <a:lnTo>
                    <a:pt x="1931" y="82"/>
                  </a:lnTo>
                  <a:lnTo>
                    <a:pt x="19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6" name="Google Shape;2106;p60"/>
            <p:cNvSpPr/>
            <p:nvPr/>
          </p:nvSpPr>
          <p:spPr>
            <a:xfrm>
              <a:off x="1016406" y="3908700"/>
              <a:ext cx="258829" cy="160523"/>
            </a:xfrm>
            <a:custGeom>
              <a:avLst/>
              <a:gdLst/>
              <a:ahLst/>
              <a:cxnLst/>
              <a:rect l="l" t="t" r="r" b="b"/>
              <a:pathLst>
                <a:path w="2001" h="1241" extrusionOk="0">
                  <a:moveTo>
                    <a:pt x="1802" y="1"/>
                  </a:moveTo>
                  <a:lnTo>
                    <a:pt x="1" y="516"/>
                  </a:lnTo>
                  <a:lnTo>
                    <a:pt x="165" y="1018"/>
                  </a:lnTo>
                  <a:cubicBezTo>
                    <a:pt x="212" y="1153"/>
                    <a:pt x="341" y="1241"/>
                    <a:pt x="483" y="1241"/>
                  </a:cubicBezTo>
                  <a:cubicBezTo>
                    <a:pt x="512" y="1241"/>
                    <a:pt x="543" y="1237"/>
                    <a:pt x="573" y="1229"/>
                  </a:cubicBezTo>
                  <a:lnTo>
                    <a:pt x="1720" y="890"/>
                  </a:lnTo>
                  <a:cubicBezTo>
                    <a:pt x="1896" y="843"/>
                    <a:pt x="2001" y="656"/>
                    <a:pt x="1954" y="480"/>
                  </a:cubicBezTo>
                  <a:lnTo>
                    <a:pt x="18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7" name="Google Shape;2107;p60"/>
            <p:cNvSpPr/>
            <p:nvPr/>
          </p:nvSpPr>
          <p:spPr>
            <a:xfrm>
              <a:off x="1001272" y="3889039"/>
              <a:ext cx="269436" cy="106067"/>
            </a:xfrm>
            <a:custGeom>
              <a:avLst/>
              <a:gdLst/>
              <a:ahLst/>
              <a:cxnLst/>
              <a:rect l="l" t="t" r="r" b="b"/>
              <a:pathLst>
                <a:path w="2083" h="820" extrusionOk="0">
                  <a:moveTo>
                    <a:pt x="1896" y="1"/>
                  </a:moveTo>
                  <a:cubicBezTo>
                    <a:pt x="1873" y="1"/>
                    <a:pt x="1849" y="4"/>
                    <a:pt x="1826" y="12"/>
                  </a:cubicBezTo>
                  <a:lnTo>
                    <a:pt x="165" y="480"/>
                  </a:lnTo>
                  <a:cubicBezTo>
                    <a:pt x="59" y="504"/>
                    <a:pt x="1" y="609"/>
                    <a:pt x="24" y="702"/>
                  </a:cubicBezTo>
                  <a:cubicBezTo>
                    <a:pt x="42" y="775"/>
                    <a:pt x="110" y="819"/>
                    <a:pt x="183" y="819"/>
                  </a:cubicBezTo>
                  <a:cubicBezTo>
                    <a:pt x="204" y="819"/>
                    <a:pt x="225" y="816"/>
                    <a:pt x="246" y="808"/>
                  </a:cubicBezTo>
                  <a:lnTo>
                    <a:pt x="1919" y="340"/>
                  </a:lnTo>
                  <a:cubicBezTo>
                    <a:pt x="2013" y="317"/>
                    <a:pt x="2083" y="211"/>
                    <a:pt x="2059" y="117"/>
                  </a:cubicBezTo>
                  <a:cubicBezTo>
                    <a:pt x="2041" y="45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8" name="Google Shape;2108;p60"/>
            <p:cNvSpPr/>
            <p:nvPr/>
          </p:nvSpPr>
          <p:spPr>
            <a:xfrm>
              <a:off x="878645" y="3319109"/>
              <a:ext cx="246800" cy="290132"/>
            </a:xfrm>
            <a:custGeom>
              <a:avLst/>
              <a:gdLst/>
              <a:ahLst/>
              <a:cxnLst/>
              <a:rect l="l" t="t" r="r" b="b"/>
              <a:pathLst>
                <a:path w="1908" h="2243" extrusionOk="0">
                  <a:moveTo>
                    <a:pt x="540" y="0"/>
                  </a:moveTo>
                  <a:cubicBezTo>
                    <a:pt x="420" y="0"/>
                    <a:pt x="305" y="83"/>
                    <a:pt x="282" y="219"/>
                  </a:cubicBezTo>
                  <a:lnTo>
                    <a:pt x="1" y="1810"/>
                  </a:lnTo>
                  <a:lnTo>
                    <a:pt x="668" y="2243"/>
                  </a:lnTo>
                  <a:lnTo>
                    <a:pt x="890" y="1786"/>
                  </a:lnTo>
                  <a:lnTo>
                    <a:pt x="1580" y="1997"/>
                  </a:lnTo>
                  <a:lnTo>
                    <a:pt x="1908" y="1284"/>
                  </a:lnTo>
                  <a:lnTo>
                    <a:pt x="726" y="78"/>
                  </a:lnTo>
                  <a:cubicBezTo>
                    <a:pt x="673" y="25"/>
                    <a:pt x="606" y="0"/>
                    <a:pt x="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9" name="Google Shape;2109;p60"/>
            <p:cNvSpPr/>
            <p:nvPr/>
          </p:nvSpPr>
          <p:spPr>
            <a:xfrm>
              <a:off x="899859" y="3319109"/>
              <a:ext cx="133231" cy="111629"/>
            </a:xfrm>
            <a:custGeom>
              <a:avLst/>
              <a:gdLst/>
              <a:ahLst/>
              <a:cxnLst/>
              <a:rect l="l" t="t" r="r" b="b"/>
              <a:pathLst>
                <a:path w="1030" h="863" extrusionOk="0">
                  <a:moveTo>
                    <a:pt x="376" y="0"/>
                  </a:moveTo>
                  <a:cubicBezTo>
                    <a:pt x="256" y="0"/>
                    <a:pt x="141" y="83"/>
                    <a:pt x="118" y="219"/>
                  </a:cubicBezTo>
                  <a:lnTo>
                    <a:pt x="1" y="863"/>
                  </a:lnTo>
                  <a:lnTo>
                    <a:pt x="1" y="863"/>
                  </a:lnTo>
                  <a:lnTo>
                    <a:pt x="1030" y="558"/>
                  </a:lnTo>
                  <a:lnTo>
                    <a:pt x="562" y="78"/>
                  </a:lnTo>
                  <a:cubicBezTo>
                    <a:pt x="509" y="25"/>
                    <a:pt x="442" y="0"/>
                    <a:pt x="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0" name="Google Shape;2110;p60"/>
            <p:cNvSpPr/>
            <p:nvPr/>
          </p:nvSpPr>
          <p:spPr>
            <a:xfrm>
              <a:off x="868167" y="3636024"/>
              <a:ext cx="180055" cy="286381"/>
            </a:xfrm>
            <a:custGeom>
              <a:avLst/>
              <a:gdLst/>
              <a:ahLst/>
              <a:cxnLst/>
              <a:rect l="l" t="t" r="r" b="b"/>
              <a:pathLst>
                <a:path w="1392" h="2214" extrusionOk="0">
                  <a:moveTo>
                    <a:pt x="506" y="0"/>
                  </a:moveTo>
                  <a:cubicBezTo>
                    <a:pt x="489" y="0"/>
                    <a:pt x="472" y="1"/>
                    <a:pt x="456" y="3"/>
                  </a:cubicBezTo>
                  <a:cubicBezTo>
                    <a:pt x="269" y="27"/>
                    <a:pt x="0" y="214"/>
                    <a:pt x="0" y="518"/>
                  </a:cubicBezTo>
                  <a:cubicBezTo>
                    <a:pt x="0" y="833"/>
                    <a:pt x="188" y="904"/>
                    <a:pt x="188" y="904"/>
                  </a:cubicBezTo>
                  <a:lnTo>
                    <a:pt x="199" y="904"/>
                  </a:lnTo>
                  <a:cubicBezTo>
                    <a:pt x="152" y="1243"/>
                    <a:pt x="480" y="1325"/>
                    <a:pt x="480" y="1325"/>
                  </a:cubicBezTo>
                  <a:lnTo>
                    <a:pt x="503" y="1325"/>
                  </a:lnTo>
                  <a:cubicBezTo>
                    <a:pt x="468" y="1384"/>
                    <a:pt x="456" y="1465"/>
                    <a:pt x="456" y="1547"/>
                  </a:cubicBezTo>
                  <a:cubicBezTo>
                    <a:pt x="503" y="2027"/>
                    <a:pt x="960" y="2214"/>
                    <a:pt x="960" y="2214"/>
                  </a:cubicBezTo>
                  <a:lnTo>
                    <a:pt x="772" y="1816"/>
                  </a:lnTo>
                  <a:cubicBezTo>
                    <a:pt x="1392" y="1652"/>
                    <a:pt x="1298" y="1184"/>
                    <a:pt x="1041" y="1114"/>
                  </a:cubicBezTo>
                  <a:cubicBezTo>
                    <a:pt x="1018" y="1103"/>
                    <a:pt x="994" y="1103"/>
                    <a:pt x="960" y="1091"/>
                  </a:cubicBezTo>
                  <a:lnTo>
                    <a:pt x="983" y="1067"/>
                  </a:lnTo>
                  <a:cubicBezTo>
                    <a:pt x="1041" y="787"/>
                    <a:pt x="971" y="623"/>
                    <a:pt x="866" y="541"/>
                  </a:cubicBezTo>
                  <a:lnTo>
                    <a:pt x="866" y="518"/>
                  </a:lnTo>
                  <a:cubicBezTo>
                    <a:pt x="919" y="122"/>
                    <a:pt x="689" y="0"/>
                    <a:pt x="506" y="0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1" name="Google Shape;2111;p60"/>
            <p:cNvSpPr/>
            <p:nvPr/>
          </p:nvSpPr>
          <p:spPr>
            <a:xfrm>
              <a:off x="2111901" y="3268790"/>
              <a:ext cx="485709" cy="605229"/>
            </a:xfrm>
            <a:custGeom>
              <a:avLst/>
              <a:gdLst/>
              <a:ahLst/>
              <a:cxnLst/>
              <a:rect l="l" t="t" r="r" b="b"/>
              <a:pathLst>
                <a:path w="3755" h="4679" extrusionOk="0">
                  <a:moveTo>
                    <a:pt x="3292" y="1"/>
                  </a:moveTo>
                  <a:cubicBezTo>
                    <a:pt x="3055" y="1"/>
                    <a:pt x="2835" y="228"/>
                    <a:pt x="2749" y="573"/>
                  </a:cubicBezTo>
                  <a:lnTo>
                    <a:pt x="2223" y="1239"/>
                  </a:lnTo>
                  <a:cubicBezTo>
                    <a:pt x="2223" y="1239"/>
                    <a:pt x="2234" y="2479"/>
                    <a:pt x="1836" y="2959"/>
                  </a:cubicBezTo>
                  <a:cubicBezTo>
                    <a:pt x="1427" y="3451"/>
                    <a:pt x="620" y="3930"/>
                    <a:pt x="305" y="3965"/>
                  </a:cubicBezTo>
                  <a:cubicBezTo>
                    <a:pt x="0" y="4000"/>
                    <a:pt x="667" y="4678"/>
                    <a:pt x="667" y="4678"/>
                  </a:cubicBezTo>
                  <a:cubicBezTo>
                    <a:pt x="667" y="4678"/>
                    <a:pt x="2281" y="4433"/>
                    <a:pt x="2725" y="3989"/>
                  </a:cubicBezTo>
                  <a:cubicBezTo>
                    <a:pt x="3159" y="3532"/>
                    <a:pt x="3521" y="1286"/>
                    <a:pt x="3521" y="1286"/>
                  </a:cubicBezTo>
                  <a:lnTo>
                    <a:pt x="3580" y="655"/>
                  </a:lnTo>
                  <a:cubicBezTo>
                    <a:pt x="3580" y="655"/>
                    <a:pt x="3755" y="175"/>
                    <a:pt x="3451" y="35"/>
                  </a:cubicBezTo>
                  <a:cubicBezTo>
                    <a:pt x="3398" y="12"/>
                    <a:pt x="3345" y="1"/>
                    <a:pt x="3292" y="1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2" name="Google Shape;2112;p60"/>
            <p:cNvSpPr/>
            <p:nvPr/>
          </p:nvSpPr>
          <p:spPr>
            <a:xfrm>
              <a:off x="1949951" y="3348472"/>
              <a:ext cx="720350" cy="581170"/>
            </a:xfrm>
            <a:custGeom>
              <a:avLst/>
              <a:gdLst/>
              <a:ahLst/>
              <a:cxnLst/>
              <a:rect l="l" t="t" r="r" b="b"/>
              <a:pathLst>
                <a:path w="5569" h="4493" extrusionOk="0">
                  <a:moveTo>
                    <a:pt x="4596" y="1"/>
                  </a:moveTo>
                  <a:cubicBezTo>
                    <a:pt x="4359" y="1"/>
                    <a:pt x="4278" y="169"/>
                    <a:pt x="4258" y="319"/>
                  </a:cubicBezTo>
                  <a:cubicBezTo>
                    <a:pt x="4235" y="495"/>
                    <a:pt x="4352" y="612"/>
                    <a:pt x="4411" y="636"/>
                  </a:cubicBezTo>
                  <a:cubicBezTo>
                    <a:pt x="4340" y="694"/>
                    <a:pt x="4282" y="764"/>
                    <a:pt x="4258" y="823"/>
                  </a:cubicBezTo>
                  <a:cubicBezTo>
                    <a:pt x="4188" y="986"/>
                    <a:pt x="4107" y="1302"/>
                    <a:pt x="4515" y="1419"/>
                  </a:cubicBezTo>
                  <a:cubicBezTo>
                    <a:pt x="4469" y="1665"/>
                    <a:pt x="4130" y="2495"/>
                    <a:pt x="3439" y="2916"/>
                  </a:cubicBezTo>
                  <a:cubicBezTo>
                    <a:pt x="2988" y="3187"/>
                    <a:pt x="1696" y="3235"/>
                    <a:pt x="830" y="3235"/>
                  </a:cubicBezTo>
                  <a:cubicBezTo>
                    <a:pt x="350" y="3235"/>
                    <a:pt x="0" y="3220"/>
                    <a:pt x="0" y="3220"/>
                  </a:cubicBezTo>
                  <a:lnTo>
                    <a:pt x="0" y="3220"/>
                  </a:lnTo>
                  <a:lnTo>
                    <a:pt x="71" y="3560"/>
                  </a:lnTo>
                  <a:cubicBezTo>
                    <a:pt x="990" y="4242"/>
                    <a:pt x="1826" y="4493"/>
                    <a:pt x="2526" y="4493"/>
                  </a:cubicBezTo>
                  <a:cubicBezTo>
                    <a:pt x="3242" y="4493"/>
                    <a:pt x="3815" y="4230"/>
                    <a:pt x="4188" y="3899"/>
                  </a:cubicBezTo>
                  <a:cubicBezTo>
                    <a:pt x="4925" y="3256"/>
                    <a:pt x="5358" y="2542"/>
                    <a:pt x="5487" y="1688"/>
                  </a:cubicBezTo>
                  <a:cubicBezTo>
                    <a:pt x="5568" y="1185"/>
                    <a:pt x="5428" y="963"/>
                    <a:pt x="5253" y="904"/>
                  </a:cubicBezTo>
                  <a:lnTo>
                    <a:pt x="5264" y="893"/>
                  </a:lnTo>
                  <a:cubicBezTo>
                    <a:pt x="5264" y="893"/>
                    <a:pt x="5276" y="612"/>
                    <a:pt x="5077" y="483"/>
                  </a:cubicBezTo>
                  <a:cubicBezTo>
                    <a:pt x="5077" y="483"/>
                    <a:pt x="5054" y="74"/>
                    <a:pt x="4726" y="15"/>
                  </a:cubicBezTo>
                  <a:cubicBezTo>
                    <a:pt x="4678" y="5"/>
                    <a:pt x="4635" y="1"/>
                    <a:pt x="4596" y="1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3" name="Google Shape;2113;p60"/>
            <p:cNvSpPr/>
            <p:nvPr/>
          </p:nvSpPr>
          <p:spPr>
            <a:xfrm>
              <a:off x="2468917" y="2884353"/>
              <a:ext cx="717375" cy="824736"/>
            </a:xfrm>
            <a:custGeom>
              <a:avLst/>
              <a:gdLst/>
              <a:ahLst/>
              <a:cxnLst/>
              <a:rect l="l" t="t" r="r" b="b"/>
              <a:pathLst>
                <a:path w="5546" h="6376" extrusionOk="0">
                  <a:moveTo>
                    <a:pt x="118" y="0"/>
                  </a:moveTo>
                  <a:lnTo>
                    <a:pt x="1" y="6270"/>
                  </a:lnTo>
                  <a:lnTo>
                    <a:pt x="5428" y="6376"/>
                  </a:lnTo>
                  <a:lnTo>
                    <a:pt x="5545" y="11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4" name="Google Shape;2114;p60"/>
            <p:cNvSpPr/>
            <p:nvPr/>
          </p:nvSpPr>
          <p:spPr>
            <a:xfrm>
              <a:off x="2468917" y="2884353"/>
              <a:ext cx="717375" cy="824736"/>
            </a:xfrm>
            <a:custGeom>
              <a:avLst/>
              <a:gdLst/>
              <a:ahLst/>
              <a:cxnLst/>
              <a:rect l="l" t="t" r="r" b="b"/>
              <a:pathLst>
                <a:path w="5546" h="6376" extrusionOk="0">
                  <a:moveTo>
                    <a:pt x="118" y="0"/>
                  </a:moveTo>
                  <a:lnTo>
                    <a:pt x="1" y="6270"/>
                  </a:lnTo>
                  <a:lnTo>
                    <a:pt x="5428" y="6376"/>
                  </a:lnTo>
                  <a:lnTo>
                    <a:pt x="5545" y="11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5" name="Google Shape;2115;p60"/>
            <p:cNvSpPr/>
            <p:nvPr/>
          </p:nvSpPr>
          <p:spPr>
            <a:xfrm>
              <a:off x="2550410" y="3023407"/>
              <a:ext cx="507181" cy="474973"/>
            </a:xfrm>
            <a:custGeom>
              <a:avLst/>
              <a:gdLst/>
              <a:ahLst/>
              <a:cxnLst/>
              <a:rect l="l" t="t" r="r" b="b"/>
              <a:pathLst>
                <a:path w="3921" h="3672" extrusionOk="0">
                  <a:moveTo>
                    <a:pt x="802" y="68"/>
                  </a:moveTo>
                  <a:cubicBezTo>
                    <a:pt x="943" y="68"/>
                    <a:pt x="1085" y="104"/>
                    <a:pt x="1207" y="178"/>
                  </a:cubicBezTo>
                  <a:cubicBezTo>
                    <a:pt x="1277" y="212"/>
                    <a:pt x="1347" y="271"/>
                    <a:pt x="1394" y="329"/>
                  </a:cubicBezTo>
                  <a:cubicBezTo>
                    <a:pt x="1464" y="411"/>
                    <a:pt x="1511" y="516"/>
                    <a:pt x="1570" y="610"/>
                  </a:cubicBezTo>
                  <a:cubicBezTo>
                    <a:pt x="1617" y="703"/>
                    <a:pt x="1675" y="786"/>
                    <a:pt x="1757" y="856"/>
                  </a:cubicBezTo>
                  <a:cubicBezTo>
                    <a:pt x="1827" y="914"/>
                    <a:pt x="1909" y="950"/>
                    <a:pt x="1991" y="984"/>
                  </a:cubicBezTo>
                  <a:cubicBezTo>
                    <a:pt x="2166" y="1054"/>
                    <a:pt x="2365" y="1078"/>
                    <a:pt x="2553" y="1113"/>
                  </a:cubicBezTo>
                  <a:cubicBezTo>
                    <a:pt x="2740" y="1148"/>
                    <a:pt x="2927" y="1195"/>
                    <a:pt x="3102" y="1288"/>
                  </a:cubicBezTo>
                  <a:cubicBezTo>
                    <a:pt x="3442" y="1464"/>
                    <a:pt x="3710" y="1792"/>
                    <a:pt x="3780" y="2177"/>
                  </a:cubicBezTo>
                  <a:cubicBezTo>
                    <a:pt x="3863" y="2552"/>
                    <a:pt x="3757" y="2961"/>
                    <a:pt x="3488" y="3242"/>
                  </a:cubicBezTo>
                  <a:cubicBezTo>
                    <a:pt x="3247" y="3513"/>
                    <a:pt x="2885" y="3612"/>
                    <a:pt x="2528" y="3612"/>
                  </a:cubicBezTo>
                  <a:cubicBezTo>
                    <a:pt x="2470" y="3612"/>
                    <a:pt x="2411" y="3609"/>
                    <a:pt x="2353" y="3604"/>
                  </a:cubicBezTo>
                  <a:cubicBezTo>
                    <a:pt x="2131" y="3581"/>
                    <a:pt x="1921" y="3523"/>
                    <a:pt x="1710" y="3441"/>
                  </a:cubicBezTo>
                  <a:cubicBezTo>
                    <a:pt x="1523" y="3370"/>
                    <a:pt x="1313" y="3277"/>
                    <a:pt x="1184" y="3102"/>
                  </a:cubicBezTo>
                  <a:cubicBezTo>
                    <a:pt x="1067" y="2915"/>
                    <a:pt x="1055" y="2692"/>
                    <a:pt x="1102" y="2481"/>
                  </a:cubicBezTo>
                  <a:cubicBezTo>
                    <a:pt x="1126" y="2377"/>
                    <a:pt x="1160" y="2271"/>
                    <a:pt x="1196" y="2177"/>
                  </a:cubicBezTo>
                  <a:cubicBezTo>
                    <a:pt x="1230" y="2084"/>
                    <a:pt x="1277" y="1990"/>
                    <a:pt x="1301" y="1897"/>
                  </a:cubicBezTo>
                  <a:cubicBezTo>
                    <a:pt x="1347" y="1745"/>
                    <a:pt x="1359" y="1534"/>
                    <a:pt x="1184" y="1452"/>
                  </a:cubicBezTo>
                  <a:cubicBezTo>
                    <a:pt x="1143" y="1435"/>
                    <a:pt x="1096" y="1429"/>
                    <a:pt x="1048" y="1429"/>
                  </a:cubicBezTo>
                  <a:cubicBezTo>
                    <a:pt x="999" y="1429"/>
                    <a:pt x="950" y="1435"/>
                    <a:pt x="903" y="1441"/>
                  </a:cubicBezTo>
                  <a:cubicBezTo>
                    <a:pt x="838" y="1455"/>
                    <a:pt x="774" y="1465"/>
                    <a:pt x="709" y="1465"/>
                  </a:cubicBezTo>
                  <a:cubicBezTo>
                    <a:pt x="669" y="1465"/>
                    <a:pt x="628" y="1461"/>
                    <a:pt x="587" y="1452"/>
                  </a:cubicBezTo>
                  <a:cubicBezTo>
                    <a:pt x="400" y="1405"/>
                    <a:pt x="237" y="1265"/>
                    <a:pt x="166" y="1090"/>
                  </a:cubicBezTo>
                  <a:cubicBezTo>
                    <a:pt x="73" y="891"/>
                    <a:pt x="96" y="657"/>
                    <a:pt x="190" y="458"/>
                  </a:cubicBezTo>
                  <a:cubicBezTo>
                    <a:pt x="230" y="377"/>
                    <a:pt x="280" y="296"/>
                    <a:pt x="338" y="222"/>
                  </a:cubicBezTo>
                  <a:lnTo>
                    <a:pt x="338" y="222"/>
                  </a:lnTo>
                  <a:cubicBezTo>
                    <a:pt x="468" y="119"/>
                    <a:pt x="634" y="68"/>
                    <a:pt x="802" y="68"/>
                  </a:cubicBezTo>
                  <a:close/>
                  <a:moveTo>
                    <a:pt x="804" y="0"/>
                  </a:moveTo>
                  <a:cubicBezTo>
                    <a:pt x="675" y="0"/>
                    <a:pt x="547" y="28"/>
                    <a:pt x="435" y="84"/>
                  </a:cubicBezTo>
                  <a:cubicBezTo>
                    <a:pt x="354" y="119"/>
                    <a:pt x="283" y="165"/>
                    <a:pt x="224" y="236"/>
                  </a:cubicBezTo>
                  <a:cubicBezTo>
                    <a:pt x="196" y="254"/>
                    <a:pt x="222" y="289"/>
                    <a:pt x="251" y="289"/>
                  </a:cubicBezTo>
                  <a:cubicBezTo>
                    <a:pt x="255" y="289"/>
                    <a:pt x="259" y="288"/>
                    <a:pt x="263" y="286"/>
                  </a:cubicBezTo>
                  <a:lnTo>
                    <a:pt x="263" y="286"/>
                  </a:lnTo>
                  <a:cubicBezTo>
                    <a:pt x="54" y="581"/>
                    <a:pt x="1" y="999"/>
                    <a:pt x="260" y="1288"/>
                  </a:cubicBezTo>
                  <a:cubicBezTo>
                    <a:pt x="374" y="1413"/>
                    <a:pt x="534" y="1492"/>
                    <a:pt x="707" y="1492"/>
                  </a:cubicBezTo>
                  <a:cubicBezTo>
                    <a:pt x="730" y="1492"/>
                    <a:pt x="752" y="1490"/>
                    <a:pt x="775" y="1488"/>
                  </a:cubicBezTo>
                  <a:cubicBezTo>
                    <a:pt x="854" y="1478"/>
                    <a:pt x="940" y="1456"/>
                    <a:pt x="1028" y="1456"/>
                  </a:cubicBezTo>
                  <a:cubicBezTo>
                    <a:pt x="1057" y="1456"/>
                    <a:pt x="1085" y="1459"/>
                    <a:pt x="1113" y="1464"/>
                  </a:cubicBezTo>
                  <a:cubicBezTo>
                    <a:pt x="1219" y="1488"/>
                    <a:pt x="1277" y="1569"/>
                    <a:pt x="1289" y="1675"/>
                  </a:cubicBezTo>
                  <a:cubicBezTo>
                    <a:pt x="1313" y="1873"/>
                    <a:pt x="1184" y="2072"/>
                    <a:pt x="1126" y="2260"/>
                  </a:cubicBezTo>
                  <a:cubicBezTo>
                    <a:pt x="1055" y="2458"/>
                    <a:pt x="1009" y="2681"/>
                    <a:pt x="1055" y="2891"/>
                  </a:cubicBezTo>
                  <a:cubicBezTo>
                    <a:pt x="1102" y="3102"/>
                    <a:pt x="1242" y="3266"/>
                    <a:pt x="1430" y="3370"/>
                  </a:cubicBezTo>
                  <a:cubicBezTo>
                    <a:pt x="1617" y="3476"/>
                    <a:pt x="1839" y="3546"/>
                    <a:pt x="2049" y="3604"/>
                  </a:cubicBezTo>
                  <a:cubicBezTo>
                    <a:pt x="2216" y="3646"/>
                    <a:pt x="2390" y="3671"/>
                    <a:pt x="2563" y="3671"/>
                  </a:cubicBezTo>
                  <a:cubicBezTo>
                    <a:pt x="2828" y="3671"/>
                    <a:pt x="3091" y="3613"/>
                    <a:pt x="3325" y="3464"/>
                  </a:cubicBezTo>
                  <a:cubicBezTo>
                    <a:pt x="3652" y="3253"/>
                    <a:pt x="3863" y="2868"/>
                    <a:pt x="3897" y="2470"/>
                  </a:cubicBezTo>
                  <a:cubicBezTo>
                    <a:pt x="3921" y="2060"/>
                    <a:pt x="3733" y="1675"/>
                    <a:pt x="3429" y="1405"/>
                  </a:cubicBezTo>
                  <a:cubicBezTo>
                    <a:pt x="3278" y="1265"/>
                    <a:pt x="3091" y="1171"/>
                    <a:pt x="2903" y="1113"/>
                  </a:cubicBezTo>
                  <a:cubicBezTo>
                    <a:pt x="2704" y="1054"/>
                    <a:pt x="2506" y="1031"/>
                    <a:pt x="2306" y="996"/>
                  </a:cubicBezTo>
                  <a:cubicBezTo>
                    <a:pt x="2108" y="961"/>
                    <a:pt x="1909" y="914"/>
                    <a:pt x="1768" y="774"/>
                  </a:cubicBezTo>
                  <a:cubicBezTo>
                    <a:pt x="1605" y="622"/>
                    <a:pt x="1558" y="399"/>
                    <a:pt x="1406" y="236"/>
                  </a:cubicBezTo>
                  <a:cubicBezTo>
                    <a:pt x="1251" y="81"/>
                    <a:pt x="1026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6" name="Google Shape;2116;p60"/>
            <p:cNvSpPr/>
            <p:nvPr/>
          </p:nvSpPr>
          <p:spPr>
            <a:xfrm>
              <a:off x="2833047" y="2950581"/>
              <a:ext cx="39969" cy="40099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110" y="163"/>
                  </a:moveTo>
                  <a:cubicBezTo>
                    <a:pt x="110" y="164"/>
                    <a:pt x="110" y="166"/>
                    <a:pt x="110" y="167"/>
                  </a:cubicBezTo>
                  <a:lnTo>
                    <a:pt x="121" y="167"/>
                  </a:lnTo>
                  <a:cubicBezTo>
                    <a:pt x="121" y="179"/>
                    <a:pt x="134" y="179"/>
                    <a:pt x="134" y="179"/>
                  </a:cubicBezTo>
                  <a:cubicBezTo>
                    <a:pt x="134" y="190"/>
                    <a:pt x="134" y="190"/>
                    <a:pt x="145" y="190"/>
                  </a:cubicBezTo>
                  <a:lnTo>
                    <a:pt x="145" y="202"/>
                  </a:lnTo>
                  <a:lnTo>
                    <a:pt x="134" y="202"/>
                  </a:lnTo>
                  <a:lnTo>
                    <a:pt x="121" y="190"/>
                  </a:lnTo>
                  <a:lnTo>
                    <a:pt x="110" y="190"/>
                  </a:lnTo>
                  <a:cubicBezTo>
                    <a:pt x="110" y="179"/>
                    <a:pt x="98" y="179"/>
                    <a:pt x="98" y="179"/>
                  </a:cubicBezTo>
                  <a:lnTo>
                    <a:pt x="98" y="167"/>
                  </a:lnTo>
                  <a:cubicBezTo>
                    <a:pt x="106" y="167"/>
                    <a:pt x="109" y="167"/>
                    <a:pt x="110" y="163"/>
                  </a:cubicBezTo>
                  <a:close/>
                  <a:moveTo>
                    <a:pt x="180" y="62"/>
                  </a:moveTo>
                  <a:lnTo>
                    <a:pt x="180" y="73"/>
                  </a:lnTo>
                  <a:lnTo>
                    <a:pt x="204" y="73"/>
                  </a:lnTo>
                  <a:lnTo>
                    <a:pt x="204" y="85"/>
                  </a:lnTo>
                  <a:lnTo>
                    <a:pt x="215" y="85"/>
                  </a:lnTo>
                  <a:cubicBezTo>
                    <a:pt x="215" y="85"/>
                    <a:pt x="215" y="97"/>
                    <a:pt x="227" y="97"/>
                  </a:cubicBezTo>
                  <a:cubicBezTo>
                    <a:pt x="227" y="109"/>
                    <a:pt x="227" y="109"/>
                    <a:pt x="238" y="109"/>
                  </a:cubicBezTo>
                  <a:lnTo>
                    <a:pt x="238" y="120"/>
                  </a:lnTo>
                  <a:lnTo>
                    <a:pt x="238" y="132"/>
                  </a:lnTo>
                  <a:lnTo>
                    <a:pt x="238" y="143"/>
                  </a:lnTo>
                  <a:lnTo>
                    <a:pt x="238" y="167"/>
                  </a:lnTo>
                  <a:lnTo>
                    <a:pt x="238" y="190"/>
                  </a:lnTo>
                  <a:lnTo>
                    <a:pt x="238" y="202"/>
                  </a:lnTo>
                  <a:cubicBezTo>
                    <a:pt x="227" y="202"/>
                    <a:pt x="227" y="202"/>
                    <a:pt x="227" y="214"/>
                  </a:cubicBezTo>
                  <a:lnTo>
                    <a:pt x="221" y="214"/>
                  </a:lnTo>
                  <a:cubicBezTo>
                    <a:pt x="236" y="178"/>
                    <a:pt x="223" y="130"/>
                    <a:pt x="192" y="109"/>
                  </a:cubicBezTo>
                  <a:cubicBezTo>
                    <a:pt x="174" y="91"/>
                    <a:pt x="151" y="82"/>
                    <a:pt x="128" y="82"/>
                  </a:cubicBezTo>
                  <a:cubicBezTo>
                    <a:pt x="126" y="82"/>
                    <a:pt x="123" y="82"/>
                    <a:pt x="121" y="82"/>
                  </a:cubicBezTo>
                  <a:lnTo>
                    <a:pt x="121" y="82"/>
                  </a:lnTo>
                  <a:cubicBezTo>
                    <a:pt x="122" y="73"/>
                    <a:pt x="123" y="73"/>
                    <a:pt x="134" y="73"/>
                  </a:cubicBezTo>
                  <a:lnTo>
                    <a:pt x="145" y="73"/>
                  </a:lnTo>
                  <a:lnTo>
                    <a:pt x="157" y="62"/>
                  </a:lnTo>
                  <a:cubicBezTo>
                    <a:pt x="157" y="62"/>
                    <a:pt x="162" y="67"/>
                    <a:pt x="169" y="67"/>
                  </a:cubicBezTo>
                  <a:cubicBezTo>
                    <a:pt x="172" y="67"/>
                    <a:pt x="176" y="66"/>
                    <a:pt x="180" y="62"/>
                  </a:cubicBezTo>
                  <a:close/>
                  <a:moveTo>
                    <a:pt x="167" y="0"/>
                  </a:moveTo>
                  <a:cubicBezTo>
                    <a:pt x="126" y="0"/>
                    <a:pt x="81" y="21"/>
                    <a:pt x="51" y="50"/>
                  </a:cubicBezTo>
                  <a:cubicBezTo>
                    <a:pt x="38" y="63"/>
                    <a:pt x="29" y="81"/>
                    <a:pt x="23" y="101"/>
                  </a:cubicBezTo>
                  <a:lnTo>
                    <a:pt x="23" y="101"/>
                  </a:lnTo>
                  <a:cubicBezTo>
                    <a:pt x="14" y="109"/>
                    <a:pt x="4" y="110"/>
                    <a:pt x="4" y="120"/>
                  </a:cubicBezTo>
                  <a:lnTo>
                    <a:pt x="4" y="143"/>
                  </a:lnTo>
                  <a:lnTo>
                    <a:pt x="12" y="143"/>
                  </a:lnTo>
                  <a:cubicBezTo>
                    <a:pt x="4" y="161"/>
                    <a:pt x="1" y="182"/>
                    <a:pt x="4" y="202"/>
                  </a:cubicBezTo>
                  <a:cubicBezTo>
                    <a:pt x="4" y="237"/>
                    <a:pt x="17" y="260"/>
                    <a:pt x="51" y="273"/>
                  </a:cubicBezTo>
                  <a:cubicBezTo>
                    <a:pt x="56" y="275"/>
                    <a:pt x="60" y="276"/>
                    <a:pt x="63" y="276"/>
                  </a:cubicBezTo>
                  <a:cubicBezTo>
                    <a:pt x="64" y="276"/>
                    <a:pt x="66" y="275"/>
                    <a:pt x="67" y="275"/>
                  </a:cubicBezTo>
                  <a:lnTo>
                    <a:pt x="67" y="275"/>
                  </a:lnTo>
                  <a:cubicBezTo>
                    <a:pt x="87" y="296"/>
                    <a:pt x="112" y="310"/>
                    <a:pt x="138" y="310"/>
                  </a:cubicBezTo>
                  <a:cubicBezTo>
                    <a:pt x="144" y="310"/>
                    <a:pt x="151" y="309"/>
                    <a:pt x="157" y="307"/>
                  </a:cubicBezTo>
                  <a:cubicBezTo>
                    <a:pt x="215" y="307"/>
                    <a:pt x="262" y="284"/>
                    <a:pt x="285" y="237"/>
                  </a:cubicBezTo>
                  <a:cubicBezTo>
                    <a:pt x="309" y="190"/>
                    <a:pt x="309" y="143"/>
                    <a:pt x="297" y="97"/>
                  </a:cubicBezTo>
                  <a:cubicBezTo>
                    <a:pt x="274" y="50"/>
                    <a:pt x="238" y="15"/>
                    <a:pt x="192" y="3"/>
                  </a:cubicBezTo>
                  <a:cubicBezTo>
                    <a:pt x="184" y="1"/>
                    <a:pt x="175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7" name="Google Shape;2117;p60"/>
            <p:cNvSpPr/>
            <p:nvPr/>
          </p:nvSpPr>
          <p:spPr>
            <a:xfrm>
              <a:off x="2928898" y="3434750"/>
              <a:ext cx="87958" cy="184453"/>
            </a:xfrm>
            <a:custGeom>
              <a:avLst/>
              <a:gdLst/>
              <a:ahLst/>
              <a:cxnLst/>
              <a:rect l="l" t="t" r="r" b="b"/>
              <a:pathLst>
                <a:path w="680" h="1426" extrusionOk="0">
                  <a:moveTo>
                    <a:pt x="180" y="0"/>
                  </a:moveTo>
                  <a:cubicBezTo>
                    <a:pt x="168" y="0"/>
                    <a:pt x="155" y="1"/>
                    <a:pt x="141" y="3"/>
                  </a:cubicBezTo>
                  <a:cubicBezTo>
                    <a:pt x="106" y="3"/>
                    <a:pt x="118" y="50"/>
                    <a:pt x="141" y="50"/>
                  </a:cubicBezTo>
                  <a:cubicBezTo>
                    <a:pt x="340" y="50"/>
                    <a:pt x="457" y="249"/>
                    <a:pt x="516" y="413"/>
                  </a:cubicBezTo>
                  <a:cubicBezTo>
                    <a:pt x="539" y="507"/>
                    <a:pt x="562" y="611"/>
                    <a:pt x="574" y="717"/>
                  </a:cubicBezTo>
                  <a:cubicBezTo>
                    <a:pt x="597" y="811"/>
                    <a:pt x="609" y="916"/>
                    <a:pt x="609" y="1021"/>
                  </a:cubicBezTo>
                  <a:cubicBezTo>
                    <a:pt x="609" y="1126"/>
                    <a:pt x="586" y="1220"/>
                    <a:pt x="516" y="1290"/>
                  </a:cubicBezTo>
                  <a:cubicBezTo>
                    <a:pt x="492" y="1325"/>
                    <a:pt x="457" y="1349"/>
                    <a:pt x="422" y="1360"/>
                  </a:cubicBezTo>
                  <a:cubicBezTo>
                    <a:pt x="406" y="1364"/>
                    <a:pt x="389" y="1365"/>
                    <a:pt x="372" y="1365"/>
                  </a:cubicBezTo>
                  <a:cubicBezTo>
                    <a:pt x="337" y="1365"/>
                    <a:pt x="301" y="1360"/>
                    <a:pt x="269" y="1360"/>
                  </a:cubicBezTo>
                  <a:cubicBezTo>
                    <a:pt x="246" y="1360"/>
                    <a:pt x="235" y="1372"/>
                    <a:pt x="211" y="1372"/>
                  </a:cubicBezTo>
                  <a:cubicBezTo>
                    <a:pt x="205" y="1374"/>
                    <a:pt x="200" y="1375"/>
                    <a:pt x="195" y="1375"/>
                  </a:cubicBezTo>
                  <a:cubicBezTo>
                    <a:pt x="172" y="1375"/>
                    <a:pt x="163" y="1354"/>
                    <a:pt x="152" y="1325"/>
                  </a:cubicBezTo>
                  <a:cubicBezTo>
                    <a:pt x="141" y="1279"/>
                    <a:pt x="129" y="1220"/>
                    <a:pt x="118" y="1173"/>
                  </a:cubicBezTo>
                  <a:cubicBezTo>
                    <a:pt x="94" y="1056"/>
                    <a:pt x="82" y="951"/>
                    <a:pt x="71" y="834"/>
                  </a:cubicBezTo>
                  <a:cubicBezTo>
                    <a:pt x="48" y="588"/>
                    <a:pt x="48" y="343"/>
                    <a:pt x="71" y="97"/>
                  </a:cubicBezTo>
                  <a:cubicBezTo>
                    <a:pt x="77" y="79"/>
                    <a:pt x="68" y="71"/>
                    <a:pt x="57" y="71"/>
                  </a:cubicBezTo>
                  <a:cubicBezTo>
                    <a:pt x="47" y="71"/>
                    <a:pt x="35" y="79"/>
                    <a:pt x="35" y="97"/>
                  </a:cubicBezTo>
                  <a:cubicBezTo>
                    <a:pt x="1" y="343"/>
                    <a:pt x="1" y="600"/>
                    <a:pt x="24" y="858"/>
                  </a:cubicBezTo>
                  <a:cubicBezTo>
                    <a:pt x="35" y="975"/>
                    <a:pt x="59" y="1103"/>
                    <a:pt x="82" y="1220"/>
                  </a:cubicBezTo>
                  <a:cubicBezTo>
                    <a:pt x="94" y="1279"/>
                    <a:pt x="94" y="1337"/>
                    <a:pt x="118" y="1383"/>
                  </a:cubicBezTo>
                  <a:cubicBezTo>
                    <a:pt x="134" y="1415"/>
                    <a:pt x="154" y="1425"/>
                    <a:pt x="180" y="1425"/>
                  </a:cubicBezTo>
                  <a:cubicBezTo>
                    <a:pt x="193" y="1425"/>
                    <a:pt x="207" y="1423"/>
                    <a:pt x="223" y="1419"/>
                  </a:cubicBezTo>
                  <a:cubicBezTo>
                    <a:pt x="235" y="1416"/>
                    <a:pt x="248" y="1415"/>
                    <a:pt x="261" y="1415"/>
                  </a:cubicBezTo>
                  <a:cubicBezTo>
                    <a:pt x="295" y="1415"/>
                    <a:pt x="329" y="1422"/>
                    <a:pt x="362" y="1422"/>
                  </a:cubicBezTo>
                  <a:cubicBezTo>
                    <a:pt x="374" y="1422"/>
                    <a:pt x="387" y="1421"/>
                    <a:pt x="399" y="1419"/>
                  </a:cubicBezTo>
                  <a:cubicBezTo>
                    <a:pt x="445" y="1419"/>
                    <a:pt x="480" y="1396"/>
                    <a:pt x="516" y="1372"/>
                  </a:cubicBezTo>
                  <a:cubicBezTo>
                    <a:pt x="597" y="1313"/>
                    <a:pt x="644" y="1220"/>
                    <a:pt x="656" y="1126"/>
                  </a:cubicBezTo>
                  <a:cubicBezTo>
                    <a:pt x="679" y="1009"/>
                    <a:pt x="656" y="892"/>
                    <a:pt x="644" y="775"/>
                  </a:cubicBezTo>
                  <a:cubicBezTo>
                    <a:pt x="620" y="658"/>
                    <a:pt x="609" y="541"/>
                    <a:pt x="574" y="436"/>
                  </a:cubicBezTo>
                  <a:cubicBezTo>
                    <a:pt x="519" y="260"/>
                    <a:pt x="391" y="0"/>
                    <a:pt x="1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8" name="Google Shape;2118;p60"/>
            <p:cNvSpPr/>
            <p:nvPr/>
          </p:nvSpPr>
          <p:spPr>
            <a:xfrm>
              <a:off x="2942480" y="3568243"/>
              <a:ext cx="84854" cy="9184"/>
            </a:xfrm>
            <a:custGeom>
              <a:avLst/>
              <a:gdLst/>
              <a:ahLst/>
              <a:cxnLst/>
              <a:rect l="l" t="t" r="r" b="b"/>
              <a:pathLst>
                <a:path w="656" h="71" extrusionOk="0">
                  <a:moveTo>
                    <a:pt x="24" y="1"/>
                  </a:moveTo>
                  <a:cubicBezTo>
                    <a:pt x="13" y="1"/>
                    <a:pt x="1" y="24"/>
                    <a:pt x="13" y="24"/>
                  </a:cubicBezTo>
                  <a:cubicBezTo>
                    <a:pt x="76" y="55"/>
                    <a:pt x="144" y="66"/>
                    <a:pt x="213" y="66"/>
                  </a:cubicBezTo>
                  <a:cubicBezTo>
                    <a:pt x="248" y="66"/>
                    <a:pt x="282" y="63"/>
                    <a:pt x="317" y="59"/>
                  </a:cubicBezTo>
                  <a:cubicBezTo>
                    <a:pt x="364" y="59"/>
                    <a:pt x="422" y="47"/>
                    <a:pt x="469" y="47"/>
                  </a:cubicBezTo>
                  <a:cubicBezTo>
                    <a:pt x="492" y="47"/>
                    <a:pt x="528" y="59"/>
                    <a:pt x="551" y="59"/>
                  </a:cubicBezTo>
                  <a:cubicBezTo>
                    <a:pt x="574" y="59"/>
                    <a:pt x="598" y="71"/>
                    <a:pt x="632" y="71"/>
                  </a:cubicBezTo>
                  <a:cubicBezTo>
                    <a:pt x="644" y="71"/>
                    <a:pt x="656" y="47"/>
                    <a:pt x="632" y="36"/>
                  </a:cubicBezTo>
                  <a:cubicBezTo>
                    <a:pt x="598" y="13"/>
                    <a:pt x="539" y="13"/>
                    <a:pt x="492" y="13"/>
                  </a:cubicBezTo>
                  <a:cubicBezTo>
                    <a:pt x="445" y="13"/>
                    <a:pt x="387" y="13"/>
                    <a:pt x="340" y="24"/>
                  </a:cubicBezTo>
                  <a:cubicBezTo>
                    <a:pt x="293" y="29"/>
                    <a:pt x="246" y="35"/>
                    <a:pt x="199" y="35"/>
                  </a:cubicBezTo>
                  <a:cubicBezTo>
                    <a:pt x="141" y="35"/>
                    <a:pt x="83" y="26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9" name="Google Shape;2119;p60"/>
            <p:cNvSpPr/>
            <p:nvPr/>
          </p:nvSpPr>
          <p:spPr>
            <a:xfrm>
              <a:off x="2866808" y="3486492"/>
              <a:ext cx="44108" cy="130773"/>
            </a:xfrm>
            <a:custGeom>
              <a:avLst/>
              <a:gdLst/>
              <a:ahLst/>
              <a:cxnLst/>
              <a:rect l="l" t="t" r="r" b="b"/>
              <a:pathLst>
                <a:path w="341" h="1011" extrusionOk="0">
                  <a:moveTo>
                    <a:pt x="99" y="0"/>
                  </a:moveTo>
                  <a:cubicBezTo>
                    <a:pt x="90" y="0"/>
                    <a:pt x="83" y="4"/>
                    <a:pt x="83" y="13"/>
                  </a:cubicBezTo>
                  <a:cubicBezTo>
                    <a:pt x="48" y="165"/>
                    <a:pt x="13" y="317"/>
                    <a:pt x="13" y="469"/>
                  </a:cubicBezTo>
                  <a:cubicBezTo>
                    <a:pt x="1" y="551"/>
                    <a:pt x="1" y="633"/>
                    <a:pt x="1" y="703"/>
                  </a:cubicBezTo>
                  <a:cubicBezTo>
                    <a:pt x="1" y="773"/>
                    <a:pt x="1" y="843"/>
                    <a:pt x="13" y="902"/>
                  </a:cubicBezTo>
                  <a:cubicBezTo>
                    <a:pt x="36" y="949"/>
                    <a:pt x="60" y="996"/>
                    <a:pt x="118" y="1007"/>
                  </a:cubicBezTo>
                  <a:cubicBezTo>
                    <a:pt x="126" y="1009"/>
                    <a:pt x="135" y="1010"/>
                    <a:pt x="144" y="1010"/>
                  </a:cubicBezTo>
                  <a:cubicBezTo>
                    <a:pt x="185" y="1010"/>
                    <a:pt x="230" y="989"/>
                    <a:pt x="258" y="960"/>
                  </a:cubicBezTo>
                  <a:cubicBezTo>
                    <a:pt x="294" y="913"/>
                    <a:pt x="305" y="843"/>
                    <a:pt x="317" y="785"/>
                  </a:cubicBezTo>
                  <a:cubicBezTo>
                    <a:pt x="328" y="715"/>
                    <a:pt x="328" y="645"/>
                    <a:pt x="341" y="562"/>
                  </a:cubicBezTo>
                  <a:cubicBezTo>
                    <a:pt x="341" y="387"/>
                    <a:pt x="328" y="211"/>
                    <a:pt x="282" y="36"/>
                  </a:cubicBezTo>
                  <a:cubicBezTo>
                    <a:pt x="282" y="22"/>
                    <a:pt x="273" y="15"/>
                    <a:pt x="264" y="15"/>
                  </a:cubicBezTo>
                  <a:cubicBezTo>
                    <a:pt x="251" y="15"/>
                    <a:pt x="235" y="28"/>
                    <a:pt x="235" y="48"/>
                  </a:cubicBezTo>
                  <a:cubicBezTo>
                    <a:pt x="270" y="188"/>
                    <a:pt x="282" y="317"/>
                    <a:pt x="282" y="445"/>
                  </a:cubicBezTo>
                  <a:cubicBezTo>
                    <a:pt x="294" y="575"/>
                    <a:pt x="294" y="715"/>
                    <a:pt x="258" y="832"/>
                  </a:cubicBezTo>
                  <a:cubicBezTo>
                    <a:pt x="247" y="890"/>
                    <a:pt x="211" y="949"/>
                    <a:pt x="153" y="960"/>
                  </a:cubicBezTo>
                  <a:cubicBezTo>
                    <a:pt x="147" y="961"/>
                    <a:pt x="141" y="962"/>
                    <a:pt x="136" y="962"/>
                  </a:cubicBezTo>
                  <a:cubicBezTo>
                    <a:pt x="79" y="962"/>
                    <a:pt x="60" y="908"/>
                    <a:pt x="60" y="855"/>
                  </a:cubicBezTo>
                  <a:cubicBezTo>
                    <a:pt x="36" y="738"/>
                    <a:pt x="48" y="598"/>
                    <a:pt x="60" y="469"/>
                  </a:cubicBezTo>
                  <a:cubicBezTo>
                    <a:pt x="71" y="328"/>
                    <a:pt x="94" y="177"/>
                    <a:pt x="130" y="24"/>
                  </a:cubicBezTo>
                  <a:cubicBezTo>
                    <a:pt x="130" y="10"/>
                    <a:pt x="112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0" name="Google Shape;2120;p60"/>
            <p:cNvSpPr/>
            <p:nvPr/>
          </p:nvSpPr>
          <p:spPr>
            <a:xfrm>
              <a:off x="2868361" y="3562163"/>
              <a:ext cx="45531" cy="7761"/>
            </a:xfrm>
            <a:custGeom>
              <a:avLst/>
              <a:gdLst/>
              <a:ahLst/>
              <a:cxnLst/>
              <a:rect l="l" t="t" r="r" b="b"/>
              <a:pathLst>
                <a:path w="352" h="60" extrusionOk="0">
                  <a:moveTo>
                    <a:pt x="176" y="1"/>
                  </a:moveTo>
                  <a:cubicBezTo>
                    <a:pt x="129" y="1"/>
                    <a:pt x="82" y="13"/>
                    <a:pt x="24" y="24"/>
                  </a:cubicBezTo>
                  <a:cubicBezTo>
                    <a:pt x="1" y="24"/>
                    <a:pt x="12" y="60"/>
                    <a:pt x="36" y="60"/>
                  </a:cubicBezTo>
                  <a:cubicBezTo>
                    <a:pt x="82" y="48"/>
                    <a:pt x="129" y="48"/>
                    <a:pt x="176" y="48"/>
                  </a:cubicBezTo>
                  <a:lnTo>
                    <a:pt x="329" y="48"/>
                  </a:lnTo>
                  <a:cubicBezTo>
                    <a:pt x="352" y="48"/>
                    <a:pt x="352" y="24"/>
                    <a:pt x="329" y="13"/>
                  </a:cubicBezTo>
                  <a:cubicBezTo>
                    <a:pt x="305" y="1"/>
                    <a:pt x="282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1" name="Google Shape;2121;p60"/>
            <p:cNvSpPr/>
            <p:nvPr/>
          </p:nvSpPr>
          <p:spPr>
            <a:xfrm>
              <a:off x="2674718" y="3444452"/>
              <a:ext cx="107490" cy="173329"/>
            </a:xfrm>
            <a:custGeom>
              <a:avLst/>
              <a:gdLst/>
              <a:ahLst/>
              <a:cxnLst/>
              <a:rect l="l" t="t" r="r" b="b"/>
              <a:pathLst>
                <a:path w="831" h="1340" extrusionOk="0">
                  <a:moveTo>
                    <a:pt x="471" y="1"/>
                  </a:moveTo>
                  <a:cubicBezTo>
                    <a:pt x="466" y="1"/>
                    <a:pt x="460" y="4"/>
                    <a:pt x="456" y="11"/>
                  </a:cubicBezTo>
                  <a:cubicBezTo>
                    <a:pt x="352" y="221"/>
                    <a:pt x="246" y="432"/>
                    <a:pt x="165" y="642"/>
                  </a:cubicBezTo>
                  <a:cubicBezTo>
                    <a:pt x="118" y="747"/>
                    <a:pt x="82" y="864"/>
                    <a:pt x="59" y="981"/>
                  </a:cubicBezTo>
                  <a:cubicBezTo>
                    <a:pt x="35" y="1040"/>
                    <a:pt x="24" y="1098"/>
                    <a:pt x="24" y="1157"/>
                  </a:cubicBezTo>
                  <a:cubicBezTo>
                    <a:pt x="12" y="1191"/>
                    <a:pt x="1" y="1238"/>
                    <a:pt x="35" y="1274"/>
                  </a:cubicBezTo>
                  <a:cubicBezTo>
                    <a:pt x="71" y="1297"/>
                    <a:pt x="118" y="1308"/>
                    <a:pt x="165" y="1308"/>
                  </a:cubicBezTo>
                  <a:cubicBezTo>
                    <a:pt x="211" y="1321"/>
                    <a:pt x="258" y="1332"/>
                    <a:pt x="305" y="1332"/>
                  </a:cubicBezTo>
                  <a:cubicBezTo>
                    <a:pt x="335" y="1336"/>
                    <a:pt x="367" y="1339"/>
                    <a:pt x="399" y="1339"/>
                  </a:cubicBezTo>
                  <a:cubicBezTo>
                    <a:pt x="454" y="1339"/>
                    <a:pt x="510" y="1331"/>
                    <a:pt x="562" y="1308"/>
                  </a:cubicBezTo>
                  <a:cubicBezTo>
                    <a:pt x="761" y="1227"/>
                    <a:pt x="796" y="1004"/>
                    <a:pt x="807" y="829"/>
                  </a:cubicBezTo>
                  <a:cubicBezTo>
                    <a:pt x="820" y="689"/>
                    <a:pt x="831" y="549"/>
                    <a:pt x="831" y="419"/>
                  </a:cubicBezTo>
                  <a:cubicBezTo>
                    <a:pt x="831" y="303"/>
                    <a:pt x="807" y="186"/>
                    <a:pt x="737" y="92"/>
                  </a:cubicBezTo>
                  <a:cubicBezTo>
                    <a:pt x="735" y="87"/>
                    <a:pt x="730" y="84"/>
                    <a:pt x="725" y="84"/>
                  </a:cubicBezTo>
                  <a:cubicBezTo>
                    <a:pt x="708" y="84"/>
                    <a:pt x="685" y="110"/>
                    <a:pt x="703" y="128"/>
                  </a:cubicBezTo>
                  <a:cubicBezTo>
                    <a:pt x="749" y="209"/>
                    <a:pt x="773" y="303"/>
                    <a:pt x="773" y="396"/>
                  </a:cubicBezTo>
                  <a:lnTo>
                    <a:pt x="773" y="712"/>
                  </a:lnTo>
                  <a:cubicBezTo>
                    <a:pt x="761" y="806"/>
                    <a:pt x="749" y="911"/>
                    <a:pt x="726" y="1004"/>
                  </a:cubicBezTo>
                  <a:cubicBezTo>
                    <a:pt x="714" y="1098"/>
                    <a:pt x="667" y="1180"/>
                    <a:pt x="597" y="1227"/>
                  </a:cubicBezTo>
                  <a:cubicBezTo>
                    <a:pt x="530" y="1272"/>
                    <a:pt x="450" y="1287"/>
                    <a:pt x="368" y="1287"/>
                  </a:cubicBezTo>
                  <a:cubicBezTo>
                    <a:pt x="278" y="1287"/>
                    <a:pt x="185" y="1269"/>
                    <a:pt x="106" y="1250"/>
                  </a:cubicBezTo>
                  <a:cubicBezTo>
                    <a:pt x="82" y="1238"/>
                    <a:pt x="59" y="1227"/>
                    <a:pt x="59" y="1204"/>
                  </a:cubicBezTo>
                  <a:cubicBezTo>
                    <a:pt x="59" y="1168"/>
                    <a:pt x="71" y="1145"/>
                    <a:pt x="71" y="1121"/>
                  </a:cubicBezTo>
                  <a:cubicBezTo>
                    <a:pt x="82" y="1075"/>
                    <a:pt x="94" y="1016"/>
                    <a:pt x="106" y="970"/>
                  </a:cubicBezTo>
                  <a:cubicBezTo>
                    <a:pt x="129" y="876"/>
                    <a:pt x="165" y="770"/>
                    <a:pt x="199" y="677"/>
                  </a:cubicBezTo>
                  <a:cubicBezTo>
                    <a:pt x="281" y="455"/>
                    <a:pt x="386" y="244"/>
                    <a:pt x="492" y="34"/>
                  </a:cubicBezTo>
                  <a:cubicBezTo>
                    <a:pt x="500" y="17"/>
                    <a:pt x="485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2" name="Google Shape;2122;p60"/>
            <p:cNvSpPr/>
            <p:nvPr/>
          </p:nvSpPr>
          <p:spPr>
            <a:xfrm>
              <a:off x="2676141" y="3560740"/>
              <a:ext cx="109171" cy="14099"/>
            </a:xfrm>
            <a:custGeom>
              <a:avLst/>
              <a:gdLst/>
              <a:ahLst/>
              <a:cxnLst/>
              <a:rect l="l" t="t" r="r" b="b"/>
              <a:pathLst>
                <a:path w="844" h="109" extrusionOk="0">
                  <a:moveTo>
                    <a:pt x="37" y="1"/>
                  </a:moveTo>
                  <a:cubicBezTo>
                    <a:pt x="1" y="1"/>
                    <a:pt x="13" y="35"/>
                    <a:pt x="37" y="47"/>
                  </a:cubicBezTo>
                  <a:lnTo>
                    <a:pt x="422" y="82"/>
                  </a:lnTo>
                  <a:cubicBezTo>
                    <a:pt x="481" y="82"/>
                    <a:pt x="539" y="94"/>
                    <a:pt x="609" y="94"/>
                  </a:cubicBezTo>
                  <a:cubicBezTo>
                    <a:pt x="656" y="94"/>
                    <a:pt x="710" y="109"/>
                    <a:pt x="765" y="109"/>
                  </a:cubicBezTo>
                  <a:cubicBezTo>
                    <a:pt x="780" y="109"/>
                    <a:pt x="794" y="108"/>
                    <a:pt x="809" y="105"/>
                  </a:cubicBezTo>
                  <a:cubicBezTo>
                    <a:pt x="832" y="105"/>
                    <a:pt x="843" y="59"/>
                    <a:pt x="809" y="47"/>
                  </a:cubicBezTo>
                  <a:cubicBezTo>
                    <a:pt x="750" y="35"/>
                    <a:pt x="679" y="35"/>
                    <a:pt x="609" y="35"/>
                  </a:cubicBezTo>
                  <a:cubicBezTo>
                    <a:pt x="551" y="35"/>
                    <a:pt x="492" y="35"/>
                    <a:pt x="422" y="24"/>
                  </a:cubicBezTo>
                  <a:cubicBezTo>
                    <a:pt x="294" y="24"/>
                    <a:pt x="165" y="12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3" name="Google Shape;2123;p60"/>
            <p:cNvSpPr/>
            <p:nvPr/>
          </p:nvSpPr>
          <p:spPr>
            <a:xfrm>
              <a:off x="2552091" y="3368522"/>
              <a:ext cx="142026" cy="121460"/>
            </a:xfrm>
            <a:custGeom>
              <a:avLst/>
              <a:gdLst/>
              <a:ahLst/>
              <a:cxnLst/>
              <a:rect l="l" t="t" r="r" b="b"/>
              <a:pathLst>
                <a:path w="1098" h="939" extrusionOk="0">
                  <a:moveTo>
                    <a:pt x="1042" y="1"/>
                  </a:moveTo>
                  <a:cubicBezTo>
                    <a:pt x="855" y="47"/>
                    <a:pt x="668" y="83"/>
                    <a:pt x="481" y="141"/>
                  </a:cubicBezTo>
                  <a:cubicBezTo>
                    <a:pt x="399" y="164"/>
                    <a:pt x="305" y="200"/>
                    <a:pt x="224" y="247"/>
                  </a:cubicBezTo>
                  <a:cubicBezTo>
                    <a:pt x="153" y="281"/>
                    <a:pt x="83" y="317"/>
                    <a:pt x="48" y="387"/>
                  </a:cubicBezTo>
                  <a:cubicBezTo>
                    <a:pt x="1" y="457"/>
                    <a:pt x="13" y="539"/>
                    <a:pt x="36" y="621"/>
                  </a:cubicBezTo>
                  <a:cubicBezTo>
                    <a:pt x="71" y="702"/>
                    <a:pt x="118" y="785"/>
                    <a:pt x="177" y="855"/>
                  </a:cubicBezTo>
                  <a:cubicBezTo>
                    <a:pt x="208" y="897"/>
                    <a:pt x="267" y="938"/>
                    <a:pt x="329" y="938"/>
                  </a:cubicBezTo>
                  <a:cubicBezTo>
                    <a:pt x="336" y="938"/>
                    <a:pt x="344" y="938"/>
                    <a:pt x="352" y="936"/>
                  </a:cubicBezTo>
                  <a:cubicBezTo>
                    <a:pt x="434" y="925"/>
                    <a:pt x="492" y="843"/>
                    <a:pt x="551" y="796"/>
                  </a:cubicBezTo>
                  <a:cubicBezTo>
                    <a:pt x="715" y="656"/>
                    <a:pt x="890" y="527"/>
                    <a:pt x="1077" y="422"/>
                  </a:cubicBezTo>
                  <a:cubicBezTo>
                    <a:pt x="1097" y="422"/>
                    <a:pt x="1083" y="396"/>
                    <a:pt x="1071" y="396"/>
                  </a:cubicBezTo>
                  <a:cubicBezTo>
                    <a:pt x="1069" y="396"/>
                    <a:pt x="1067" y="397"/>
                    <a:pt x="1066" y="398"/>
                  </a:cubicBezTo>
                  <a:cubicBezTo>
                    <a:pt x="913" y="468"/>
                    <a:pt x="773" y="562"/>
                    <a:pt x="645" y="668"/>
                  </a:cubicBezTo>
                  <a:cubicBezTo>
                    <a:pt x="586" y="715"/>
                    <a:pt x="528" y="773"/>
                    <a:pt x="469" y="819"/>
                  </a:cubicBezTo>
                  <a:cubicBezTo>
                    <a:pt x="434" y="855"/>
                    <a:pt x="399" y="878"/>
                    <a:pt x="364" y="890"/>
                  </a:cubicBezTo>
                  <a:cubicBezTo>
                    <a:pt x="352" y="893"/>
                    <a:pt x="341" y="894"/>
                    <a:pt x="330" y="894"/>
                  </a:cubicBezTo>
                  <a:cubicBezTo>
                    <a:pt x="299" y="894"/>
                    <a:pt x="273" y="881"/>
                    <a:pt x="247" y="855"/>
                  </a:cubicBezTo>
                  <a:cubicBezTo>
                    <a:pt x="188" y="808"/>
                    <a:pt x="141" y="738"/>
                    <a:pt x="107" y="668"/>
                  </a:cubicBezTo>
                  <a:cubicBezTo>
                    <a:pt x="71" y="598"/>
                    <a:pt x="36" y="492"/>
                    <a:pt x="83" y="410"/>
                  </a:cubicBezTo>
                  <a:cubicBezTo>
                    <a:pt x="118" y="351"/>
                    <a:pt x="188" y="317"/>
                    <a:pt x="258" y="281"/>
                  </a:cubicBezTo>
                  <a:cubicBezTo>
                    <a:pt x="328" y="247"/>
                    <a:pt x="411" y="211"/>
                    <a:pt x="492" y="188"/>
                  </a:cubicBezTo>
                  <a:cubicBezTo>
                    <a:pt x="668" y="133"/>
                    <a:pt x="844" y="89"/>
                    <a:pt x="1019" y="64"/>
                  </a:cubicBezTo>
                  <a:lnTo>
                    <a:pt x="1019" y="64"/>
                  </a:lnTo>
                  <a:cubicBezTo>
                    <a:pt x="1019" y="70"/>
                    <a:pt x="1019" y="76"/>
                    <a:pt x="1019" y="83"/>
                  </a:cubicBezTo>
                  <a:cubicBezTo>
                    <a:pt x="1011" y="97"/>
                    <a:pt x="1022" y="107"/>
                    <a:pt x="1034" y="107"/>
                  </a:cubicBezTo>
                  <a:cubicBezTo>
                    <a:pt x="1041" y="107"/>
                    <a:pt x="1049" y="103"/>
                    <a:pt x="1054" y="94"/>
                  </a:cubicBezTo>
                  <a:cubicBezTo>
                    <a:pt x="1066" y="83"/>
                    <a:pt x="1066" y="59"/>
                    <a:pt x="1077" y="36"/>
                  </a:cubicBezTo>
                  <a:cubicBezTo>
                    <a:pt x="1077" y="13"/>
                    <a:pt x="1066" y="1"/>
                    <a:pt x="1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4" name="Google Shape;2124;p60"/>
            <p:cNvSpPr/>
            <p:nvPr/>
          </p:nvSpPr>
          <p:spPr>
            <a:xfrm>
              <a:off x="2601116" y="3391158"/>
              <a:ext cx="33890" cy="64546"/>
            </a:xfrm>
            <a:custGeom>
              <a:avLst/>
              <a:gdLst/>
              <a:ahLst/>
              <a:cxnLst/>
              <a:rect l="l" t="t" r="r" b="b"/>
              <a:pathLst>
                <a:path w="262" h="499" extrusionOk="0">
                  <a:moveTo>
                    <a:pt x="33" y="1"/>
                  </a:moveTo>
                  <a:cubicBezTo>
                    <a:pt x="17" y="1"/>
                    <a:pt x="0" y="14"/>
                    <a:pt x="8" y="36"/>
                  </a:cubicBezTo>
                  <a:cubicBezTo>
                    <a:pt x="66" y="176"/>
                    <a:pt x="137" y="329"/>
                    <a:pt x="195" y="481"/>
                  </a:cubicBezTo>
                  <a:cubicBezTo>
                    <a:pt x="199" y="493"/>
                    <a:pt x="209" y="498"/>
                    <a:pt x="220" y="498"/>
                  </a:cubicBezTo>
                  <a:cubicBezTo>
                    <a:pt x="239" y="498"/>
                    <a:pt x="261" y="480"/>
                    <a:pt x="253" y="457"/>
                  </a:cubicBezTo>
                  <a:cubicBezTo>
                    <a:pt x="183" y="306"/>
                    <a:pt x="125" y="165"/>
                    <a:pt x="55" y="13"/>
                  </a:cubicBezTo>
                  <a:cubicBezTo>
                    <a:pt x="51" y="4"/>
                    <a:pt x="42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5" name="Google Shape;2125;p60"/>
            <p:cNvSpPr/>
            <p:nvPr/>
          </p:nvSpPr>
          <p:spPr>
            <a:xfrm>
              <a:off x="3031863" y="3219895"/>
              <a:ext cx="254302" cy="212781"/>
            </a:xfrm>
            <a:custGeom>
              <a:avLst/>
              <a:gdLst/>
              <a:ahLst/>
              <a:cxnLst/>
              <a:rect l="l" t="t" r="r" b="b"/>
              <a:pathLst>
                <a:path w="1966" h="1645" extrusionOk="0">
                  <a:moveTo>
                    <a:pt x="707" y="312"/>
                  </a:moveTo>
                  <a:cubicBezTo>
                    <a:pt x="710" y="314"/>
                    <a:pt x="712" y="316"/>
                    <a:pt x="714" y="318"/>
                  </a:cubicBezTo>
                  <a:lnTo>
                    <a:pt x="714" y="318"/>
                  </a:lnTo>
                  <a:cubicBezTo>
                    <a:pt x="714" y="318"/>
                    <a:pt x="714" y="319"/>
                    <a:pt x="713" y="320"/>
                  </a:cubicBezTo>
                  <a:cubicBezTo>
                    <a:pt x="715" y="320"/>
                    <a:pt x="716" y="320"/>
                    <a:pt x="717" y="321"/>
                  </a:cubicBezTo>
                  <a:lnTo>
                    <a:pt x="717" y="321"/>
                  </a:lnTo>
                  <a:cubicBezTo>
                    <a:pt x="720" y="323"/>
                    <a:pt x="723" y="325"/>
                    <a:pt x="726" y="328"/>
                  </a:cubicBezTo>
                  <a:lnTo>
                    <a:pt x="726" y="328"/>
                  </a:lnTo>
                  <a:cubicBezTo>
                    <a:pt x="695" y="323"/>
                    <a:pt x="664" y="319"/>
                    <a:pt x="634" y="317"/>
                  </a:cubicBezTo>
                  <a:lnTo>
                    <a:pt x="634" y="317"/>
                  </a:lnTo>
                  <a:cubicBezTo>
                    <a:pt x="658" y="315"/>
                    <a:pt x="683" y="313"/>
                    <a:pt x="707" y="312"/>
                  </a:cubicBezTo>
                  <a:close/>
                  <a:moveTo>
                    <a:pt x="876" y="308"/>
                  </a:moveTo>
                  <a:cubicBezTo>
                    <a:pt x="987" y="311"/>
                    <a:pt x="1097" y="326"/>
                    <a:pt x="1208" y="338"/>
                  </a:cubicBezTo>
                  <a:lnTo>
                    <a:pt x="1208" y="338"/>
                  </a:lnTo>
                  <a:cubicBezTo>
                    <a:pt x="1172" y="366"/>
                    <a:pt x="1118" y="378"/>
                    <a:pt x="1076" y="378"/>
                  </a:cubicBezTo>
                  <a:cubicBezTo>
                    <a:pt x="1064" y="378"/>
                    <a:pt x="1052" y="377"/>
                    <a:pt x="1040" y="377"/>
                  </a:cubicBezTo>
                  <a:lnTo>
                    <a:pt x="1040" y="377"/>
                  </a:lnTo>
                  <a:cubicBezTo>
                    <a:pt x="987" y="351"/>
                    <a:pt x="933" y="328"/>
                    <a:pt x="876" y="308"/>
                  </a:cubicBezTo>
                  <a:close/>
                  <a:moveTo>
                    <a:pt x="488" y="392"/>
                  </a:moveTo>
                  <a:cubicBezTo>
                    <a:pt x="607" y="409"/>
                    <a:pt x="726" y="424"/>
                    <a:pt x="842" y="436"/>
                  </a:cubicBezTo>
                  <a:cubicBezTo>
                    <a:pt x="850" y="437"/>
                    <a:pt x="857" y="438"/>
                    <a:pt x="865" y="438"/>
                  </a:cubicBezTo>
                  <a:lnTo>
                    <a:pt x="865" y="438"/>
                  </a:lnTo>
                  <a:cubicBezTo>
                    <a:pt x="873" y="441"/>
                    <a:pt x="880" y="444"/>
                    <a:pt x="888" y="447"/>
                  </a:cubicBezTo>
                  <a:lnTo>
                    <a:pt x="888" y="447"/>
                  </a:lnTo>
                  <a:cubicBezTo>
                    <a:pt x="891" y="449"/>
                    <a:pt x="895" y="451"/>
                    <a:pt x="899" y="454"/>
                  </a:cubicBezTo>
                  <a:lnTo>
                    <a:pt x="899" y="454"/>
                  </a:lnTo>
                  <a:cubicBezTo>
                    <a:pt x="817" y="482"/>
                    <a:pt x="730" y="496"/>
                    <a:pt x="644" y="496"/>
                  </a:cubicBezTo>
                  <a:cubicBezTo>
                    <a:pt x="642" y="496"/>
                    <a:pt x="640" y="496"/>
                    <a:pt x="639" y="496"/>
                  </a:cubicBezTo>
                  <a:lnTo>
                    <a:pt x="639" y="496"/>
                  </a:lnTo>
                  <a:cubicBezTo>
                    <a:pt x="617" y="484"/>
                    <a:pt x="595" y="472"/>
                    <a:pt x="573" y="460"/>
                  </a:cubicBezTo>
                  <a:cubicBezTo>
                    <a:pt x="569" y="459"/>
                    <a:pt x="565" y="458"/>
                    <a:pt x="561" y="458"/>
                  </a:cubicBezTo>
                  <a:cubicBezTo>
                    <a:pt x="544" y="458"/>
                    <a:pt x="528" y="472"/>
                    <a:pt x="524" y="487"/>
                  </a:cubicBezTo>
                  <a:lnTo>
                    <a:pt x="524" y="487"/>
                  </a:lnTo>
                  <a:cubicBezTo>
                    <a:pt x="461" y="478"/>
                    <a:pt x="398" y="461"/>
                    <a:pt x="339" y="436"/>
                  </a:cubicBezTo>
                  <a:cubicBezTo>
                    <a:pt x="336" y="433"/>
                    <a:pt x="330" y="429"/>
                    <a:pt x="323" y="425"/>
                  </a:cubicBezTo>
                  <a:lnTo>
                    <a:pt x="323" y="425"/>
                  </a:lnTo>
                  <a:cubicBezTo>
                    <a:pt x="377" y="408"/>
                    <a:pt x="432" y="397"/>
                    <a:pt x="488" y="392"/>
                  </a:cubicBezTo>
                  <a:close/>
                  <a:moveTo>
                    <a:pt x="1024" y="451"/>
                  </a:moveTo>
                  <a:cubicBezTo>
                    <a:pt x="1033" y="451"/>
                    <a:pt x="1041" y="451"/>
                    <a:pt x="1050" y="451"/>
                  </a:cubicBezTo>
                  <a:cubicBezTo>
                    <a:pt x="1051" y="451"/>
                    <a:pt x="1053" y="451"/>
                    <a:pt x="1054" y="451"/>
                  </a:cubicBezTo>
                  <a:lnTo>
                    <a:pt x="1054" y="451"/>
                  </a:lnTo>
                  <a:cubicBezTo>
                    <a:pt x="1100" y="476"/>
                    <a:pt x="1146" y="502"/>
                    <a:pt x="1190" y="531"/>
                  </a:cubicBezTo>
                  <a:lnTo>
                    <a:pt x="1190" y="531"/>
                  </a:lnTo>
                  <a:cubicBezTo>
                    <a:pt x="1133" y="507"/>
                    <a:pt x="1077" y="481"/>
                    <a:pt x="1024" y="452"/>
                  </a:cubicBezTo>
                  <a:lnTo>
                    <a:pt x="1024" y="452"/>
                  </a:lnTo>
                  <a:cubicBezTo>
                    <a:pt x="1024" y="452"/>
                    <a:pt x="1024" y="451"/>
                    <a:pt x="1024" y="451"/>
                  </a:cubicBezTo>
                  <a:close/>
                  <a:moveTo>
                    <a:pt x="772" y="226"/>
                  </a:moveTo>
                  <a:cubicBezTo>
                    <a:pt x="971" y="226"/>
                    <a:pt x="1158" y="226"/>
                    <a:pt x="1345" y="273"/>
                  </a:cubicBezTo>
                  <a:cubicBezTo>
                    <a:pt x="1532" y="320"/>
                    <a:pt x="1708" y="390"/>
                    <a:pt x="1836" y="530"/>
                  </a:cubicBezTo>
                  <a:cubicBezTo>
                    <a:pt x="1860" y="553"/>
                    <a:pt x="1942" y="635"/>
                    <a:pt x="1860" y="647"/>
                  </a:cubicBezTo>
                  <a:cubicBezTo>
                    <a:pt x="1844" y="651"/>
                    <a:pt x="1827" y="652"/>
                    <a:pt x="1810" y="652"/>
                  </a:cubicBezTo>
                  <a:cubicBezTo>
                    <a:pt x="1775" y="652"/>
                    <a:pt x="1739" y="647"/>
                    <a:pt x="1708" y="647"/>
                  </a:cubicBezTo>
                  <a:cubicBezTo>
                    <a:pt x="1591" y="635"/>
                    <a:pt x="1485" y="624"/>
                    <a:pt x="1392" y="600"/>
                  </a:cubicBezTo>
                  <a:cubicBezTo>
                    <a:pt x="1385" y="598"/>
                    <a:pt x="1377" y="596"/>
                    <a:pt x="1370" y="594"/>
                  </a:cubicBezTo>
                  <a:lnTo>
                    <a:pt x="1370" y="594"/>
                  </a:lnTo>
                  <a:cubicBezTo>
                    <a:pt x="1318" y="549"/>
                    <a:pt x="1262" y="508"/>
                    <a:pt x="1205" y="471"/>
                  </a:cubicBezTo>
                  <a:cubicBezTo>
                    <a:pt x="1189" y="461"/>
                    <a:pt x="1173" y="451"/>
                    <a:pt x="1158" y="441"/>
                  </a:cubicBezTo>
                  <a:lnTo>
                    <a:pt x="1158" y="441"/>
                  </a:lnTo>
                  <a:cubicBezTo>
                    <a:pt x="1222" y="427"/>
                    <a:pt x="1278" y="395"/>
                    <a:pt x="1310" y="331"/>
                  </a:cubicBezTo>
                  <a:cubicBezTo>
                    <a:pt x="1310" y="307"/>
                    <a:pt x="1310" y="284"/>
                    <a:pt x="1287" y="273"/>
                  </a:cubicBezTo>
                  <a:cubicBezTo>
                    <a:pt x="1140" y="249"/>
                    <a:pt x="991" y="238"/>
                    <a:pt x="842" y="238"/>
                  </a:cubicBezTo>
                  <a:cubicBezTo>
                    <a:pt x="693" y="238"/>
                    <a:pt x="544" y="249"/>
                    <a:pt x="398" y="273"/>
                  </a:cubicBezTo>
                  <a:cubicBezTo>
                    <a:pt x="365" y="279"/>
                    <a:pt x="332" y="282"/>
                    <a:pt x="301" y="291"/>
                  </a:cubicBezTo>
                  <a:lnTo>
                    <a:pt x="301" y="291"/>
                  </a:lnTo>
                  <a:cubicBezTo>
                    <a:pt x="281" y="288"/>
                    <a:pt x="261" y="285"/>
                    <a:pt x="241" y="282"/>
                  </a:cubicBezTo>
                  <a:lnTo>
                    <a:pt x="241" y="282"/>
                  </a:lnTo>
                  <a:cubicBezTo>
                    <a:pt x="418" y="254"/>
                    <a:pt x="598" y="234"/>
                    <a:pt x="772" y="226"/>
                  </a:cubicBezTo>
                  <a:close/>
                  <a:moveTo>
                    <a:pt x="975" y="498"/>
                  </a:moveTo>
                  <a:cubicBezTo>
                    <a:pt x="1083" y="558"/>
                    <a:pt x="1199" y="604"/>
                    <a:pt x="1322" y="635"/>
                  </a:cubicBezTo>
                  <a:cubicBezTo>
                    <a:pt x="1328" y="637"/>
                    <a:pt x="1334" y="639"/>
                    <a:pt x="1341" y="641"/>
                  </a:cubicBezTo>
                  <a:lnTo>
                    <a:pt x="1341" y="641"/>
                  </a:lnTo>
                  <a:cubicBezTo>
                    <a:pt x="1370" y="665"/>
                    <a:pt x="1399" y="691"/>
                    <a:pt x="1427" y="717"/>
                  </a:cubicBezTo>
                  <a:cubicBezTo>
                    <a:pt x="1474" y="764"/>
                    <a:pt x="1509" y="822"/>
                    <a:pt x="1556" y="869"/>
                  </a:cubicBezTo>
                  <a:cubicBezTo>
                    <a:pt x="1579" y="892"/>
                    <a:pt x="1602" y="928"/>
                    <a:pt x="1614" y="951"/>
                  </a:cubicBezTo>
                  <a:cubicBezTo>
                    <a:pt x="1622" y="982"/>
                    <a:pt x="1584" y="987"/>
                    <a:pt x="1550" y="987"/>
                  </a:cubicBezTo>
                  <a:cubicBezTo>
                    <a:pt x="1533" y="987"/>
                    <a:pt x="1517" y="986"/>
                    <a:pt x="1509" y="986"/>
                  </a:cubicBezTo>
                  <a:cubicBezTo>
                    <a:pt x="1427" y="962"/>
                    <a:pt x="1368" y="928"/>
                    <a:pt x="1298" y="881"/>
                  </a:cubicBezTo>
                  <a:cubicBezTo>
                    <a:pt x="1278" y="872"/>
                    <a:pt x="1259" y="863"/>
                    <a:pt x="1240" y="853"/>
                  </a:cubicBezTo>
                  <a:lnTo>
                    <a:pt x="1240" y="853"/>
                  </a:lnTo>
                  <a:cubicBezTo>
                    <a:pt x="1206" y="830"/>
                    <a:pt x="1171" y="808"/>
                    <a:pt x="1134" y="787"/>
                  </a:cubicBezTo>
                  <a:cubicBezTo>
                    <a:pt x="1017" y="700"/>
                    <a:pt x="888" y="630"/>
                    <a:pt x="759" y="560"/>
                  </a:cubicBezTo>
                  <a:lnTo>
                    <a:pt x="759" y="560"/>
                  </a:lnTo>
                  <a:cubicBezTo>
                    <a:pt x="832" y="551"/>
                    <a:pt x="903" y="530"/>
                    <a:pt x="975" y="498"/>
                  </a:cubicBezTo>
                  <a:close/>
                  <a:moveTo>
                    <a:pt x="241" y="456"/>
                  </a:moveTo>
                  <a:cubicBezTo>
                    <a:pt x="277" y="497"/>
                    <a:pt x="343" y="519"/>
                    <a:pt x="398" y="530"/>
                  </a:cubicBezTo>
                  <a:cubicBezTo>
                    <a:pt x="456" y="553"/>
                    <a:pt x="515" y="565"/>
                    <a:pt x="573" y="565"/>
                  </a:cubicBezTo>
                  <a:cubicBezTo>
                    <a:pt x="589" y="566"/>
                    <a:pt x="605" y="567"/>
                    <a:pt x="621" y="567"/>
                  </a:cubicBezTo>
                  <a:lnTo>
                    <a:pt x="621" y="567"/>
                  </a:lnTo>
                  <a:cubicBezTo>
                    <a:pt x="766" y="653"/>
                    <a:pt x="905" y="732"/>
                    <a:pt x="1053" y="811"/>
                  </a:cubicBezTo>
                  <a:cubicBezTo>
                    <a:pt x="1104" y="847"/>
                    <a:pt x="1156" y="880"/>
                    <a:pt x="1208" y="910"/>
                  </a:cubicBezTo>
                  <a:lnTo>
                    <a:pt x="1208" y="910"/>
                  </a:lnTo>
                  <a:cubicBezTo>
                    <a:pt x="1276" y="959"/>
                    <a:pt x="1341" y="1011"/>
                    <a:pt x="1404" y="1068"/>
                  </a:cubicBezTo>
                  <a:cubicBezTo>
                    <a:pt x="1474" y="1115"/>
                    <a:pt x="1532" y="1173"/>
                    <a:pt x="1579" y="1232"/>
                  </a:cubicBezTo>
                  <a:cubicBezTo>
                    <a:pt x="1591" y="1243"/>
                    <a:pt x="1626" y="1279"/>
                    <a:pt x="1626" y="1290"/>
                  </a:cubicBezTo>
                  <a:cubicBezTo>
                    <a:pt x="1614" y="1302"/>
                    <a:pt x="1579" y="1302"/>
                    <a:pt x="1568" y="1302"/>
                  </a:cubicBezTo>
                  <a:cubicBezTo>
                    <a:pt x="1532" y="1302"/>
                    <a:pt x="1485" y="1290"/>
                    <a:pt x="1439" y="1279"/>
                  </a:cubicBezTo>
                  <a:cubicBezTo>
                    <a:pt x="1408" y="1270"/>
                    <a:pt x="1376" y="1256"/>
                    <a:pt x="1345" y="1239"/>
                  </a:cubicBezTo>
                  <a:lnTo>
                    <a:pt x="1345" y="1239"/>
                  </a:lnTo>
                  <a:cubicBezTo>
                    <a:pt x="1275" y="1166"/>
                    <a:pt x="1197" y="1100"/>
                    <a:pt x="1111" y="1033"/>
                  </a:cubicBezTo>
                  <a:cubicBezTo>
                    <a:pt x="931" y="875"/>
                    <a:pt x="728" y="728"/>
                    <a:pt x="504" y="613"/>
                  </a:cubicBezTo>
                  <a:lnTo>
                    <a:pt x="504" y="613"/>
                  </a:lnTo>
                  <a:cubicBezTo>
                    <a:pt x="500" y="609"/>
                    <a:pt x="496" y="604"/>
                    <a:pt x="492" y="600"/>
                  </a:cubicBezTo>
                  <a:cubicBezTo>
                    <a:pt x="491" y="602"/>
                    <a:pt x="490" y="603"/>
                    <a:pt x="489" y="605"/>
                  </a:cubicBezTo>
                  <a:lnTo>
                    <a:pt x="489" y="605"/>
                  </a:lnTo>
                  <a:cubicBezTo>
                    <a:pt x="486" y="603"/>
                    <a:pt x="483" y="602"/>
                    <a:pt x="479" y="600"/>
                  </a:cubicBezTo>
                  <a:cubicBezTo>
                    <a:pt x="473" y="596"/>
                    <a:pt x="466" y="594"/>
                    <a:pt x="460" y="594"/>
                  </a:cubicBezTo>
                  <a:cubicBezTo>
                    <a:pt x="442" y="594"/>
                    <a:pt x="428" y="611"/>
                    <a:pt x="430" y="631"/>
                  </a:cubicBezTo>
                  <a:lnTo>
                    <a:pt x="430" y="631"/>
                  </a:lnTo>
                  <a:cubicBezTo>
                    <a:pt x="370" y="565"/>
                    <a:pt x="305" y="506"/>
                    <a:pt x="228" y="462"/>
                  </a:cubicBezTo>
                  <a:lnTo>
                    <a:pt x="228" y="462"/>
                  </a:lnTo>
                  <a:cubicBezTo>
                    <a:pt x="232" y="460"/>
                    <a:pt x="237" y="458"/>
                    <a:pt x="241" y="456"/>
                  </a:cubicBezTo>
                  <a:close/>
                  <a:moveTo>
                    <a:pt x="486" y="696"/>
                  </a:moveTo>
                  <a:cubicBezTo>
                    <a:pt x="624" y="822"/>
                    <a:pt x="764" y="938"/>
                    <a:pt x="913" y="1045"/>
                  </a:cubicBezTo>
                  <a:cubicBezTo>
                    <a:pt x="1006" y="1103"/>
                    <a:pt x="1088" y="1162"/>
                    <a:pt x="1170" y="1220"/>
                  </a:cubicBezTo>
                  <a:cubicBezTo>
                    <a:pt x="1212" y="1244"/>
                    <a:pt x="1256" y="1271"/>
                    <a:pt x="1303" y="1295"/>
                  </a:cubicBezTo>
                  <a:lnTo>
                    <a:pt x="1303" y="1295"/>
                  </a:lnTo>
                  <a:cubicBezTo>
                    <a:pt x="1309" y="1301"/>
                    <a:pt x="1315" y="1307"/>
                    <a:pt x="1322" y="1313"/>
                  </a:cubicBezTo>
                  <a:cubicBezTo>
                    <a:pt x="1383" y="1383"/>
                    <a:pt x="1444" y="1453"/>
                    <a:pt x="1481" y="1533"/>
                  </a:cubicBezTo>
                  <a:lnTo>
                    <a:pt x="1481" y="1533"/>
                  </a:lnTo>
                  <a:cubicBezTo>
                    <a:pt x="1272" y="1428"/>
                    <a:pt x="1067" y="1319"/>
                    <a:pt x="889" y="1173"/>
                  </a:cubicBezTo>
                  <a:cubicBezTo>
                    <a:pt x="730" y="1035"/>
                    <a:pt x="618" y="858"/>
                    <a:pt x="486" y="696"/>
                  </a:cubicBezTo>
                  <a:close/>
                  <a:moveTo>
                    <a:pt x="917" y="1"/>
                  </a:moveTo>
                  <a:cubicBezTo>
                    <a:pt x="737" y="1"/>
                    <a:pt x="554" y="26"/>
                    <a:pt x="386" y="86"/>
                  </a:cubicBezTo>
                  <a:cubicBezTo>
                    <a:pt x="295" y="126"/>
                    <a:pt x="221" y="175"/>
                    <a:pt x="165" y="257"/>
                  </a:cubicBezTo>
                  <a:lnTo>
                    <a:pt x="165" y="257"/>
                  </a:lnTo>
                  <a:cubicBezTo>
                    <a:pt x="118" y="266"/>
                    <a:pt x="71" y="275"/>
                    <a:pt x="24" y="284"/>
                  </a:cubicBezTo>
                  <a:cubicBezTo>
                    <a:pt x="3" y="294"/>
                    <a:pt x="1" y="322"/>
                    <a:pt x="15" y="322"/>
                  </a:cubicBezTo>
                  <a:cubicBezTo>
                    <a:pt x="18" y="322"/>
                    <a:pt x="20" y="321"/>
                    <a:pt x="24" y="320"/>
                  </a:cubicBezTo>
                  <a:cubicBezTo>
                    <a:pt x="62" y="312"/>
                    <a:pt x="100" y="305"/>
                    <a:pt x="139" y="299"/>
                  </a:cubicBezTo>
                  <a:lnTo>
                    <a:pt x="139" y="299"/>
                  </a:lnTo>
                  <a:cubicBezTo>
                    <a:pt x="130" y="312"/>
                    <a:pt x="142" y="343"/>
                    <a:pt x="164" y="343"/>
                  </a:cubicBezTo>
                  <a:cubicBezTo>
                    <a:pt x="182" y="346"/>
                    <a:pt x="200" y="349"/>
                    <a:pt x="218" y="351"/>
                  </a:cubicBezTo>
                  <a:lnTo>
                    <a:pt x="218" y="351"/>
                  </a:lnTo>
                  <a:cubicBezTo>
                    <a:pt x="212" y="362"/>
                    <a:pt x="209" y="373"/>
                    <a:pt x="208" y="384"/>
                  </a:cubicBezTo>
                  <a:lnTo>
                    <a:pt x="208" y="384"/>
                  </a:lnTo>
                  <a:cubicBezTo>
                    <a:pt x="177" y="396"/>
                    <a:pt x="147" y="409"/>
                    <a:pt x="117" y="424"/>
                  </a:cubicBezTo>
                  <a:cubicBezTo>
                    <a:pt x="94" y="448"/>
                    <a:pt x="105" y="483"/>
                    <a:pt x="128" y="494"/>
                  </a:cubicBezTo>
                  <a:cubicBezTo>
                    <a:pt x="339" y="577"/>
                    <a:pt x="468" y="787"/>
                    <a:pt x="596" y="951"/>
                  </a:cubicBezTo>
                  <a:cubicBezTo>
                    <a:pt x="667" y="1045"/>
                    <a:pt x="737" y="1138"/>
                    <a:pt x="830" y="1220"/>
                  </a:cubicBezTo>
                  <a:cubicBezTo>
                    <a:pt x="924" y="1302"/>
                    <a:pt x="1030" y="1372"/>
                    <a:pt x="1134" y="1430"/>
                  </a:cubicBezTo>
                  <a:cubicBezTo>
                    <a:pt x="1264" y="1513"/>
                    <a:pt x="1392" y="1571"/>
                    <a:pt x="1521" y="1641"/>
                  </a:cubicBezTo>
                  <a:cubicBezTo>
                    <a:pt x="1527" y="1643"/>
                    <a:pt x="1533" y="1644"/>
                    <a:pt x="1539" y="1644"/>
                  </a:cubicBezTo>
                  <a:cubicBezTo>
                    <a:pt x="1563" y="1644"/>
                    <a:pt x="1579" y="1623"/>
                    <a:pt x="1579" y="1594"/>
                  </a:cubicBezTo>
                  <a:cubicBezTo>
                    <a:pt x="1561" y="1503"/>
                    <a:pt x="1507" y="1426"/>
                    <a:pt x="1446" y="1352"/>
                  </a:cubicBezTo>
                  <a:lnTo>
                    <a:pt x="1446" y="1352"/>
                  </a:lnTo>
                  <a:cubicBezTo>
                    <a:pt x="1489" y="1372"/>
                    <a:pt x="1523" y="1372"/>
                    <a:pt x="1568" y="1372"/>
                  </a:cubicBezTo>
                  <a:cubicBezTo>
                    <a:pt x="1614" y="1372"/>
                    <a:pt x="1661" y="1372"/>
                    <a:pt x="1685" y="1337"/>
                  </a:cubicBezTo>
                  <a:cubicBezTo>
                    <a:pt x="1731" y="1267"/>
                    <a:pt x="1614" y="1173"/>
                    <a:pt x="1568" y="1126"/>
                  </a:cubicBezTo>
                  <a:cubicBezTo>
                    <a:pt x="1540" y="1098"/>
                    <a:pt x="1511" y="1071"/>
                    <a:pt x="1482" y="1045"/>
                  </a:cubicBezTo>
                  <a:lnTo>
                    <a:pt x="1482" y="1045"/>
                  </a:lnTo>
                  <a:cubicBezTo>
                    <a:pt x="1502" y="1050"/>
                    <a:pt x="1523" y="1053"/>
                    <a:pt x="1544" y="1056"/>
                  </a:cubicBezTo>
                  <a:cubicBezTo>
                    <a:pt x="1602" y="1056"/>
                    <a:pt x="1696" y="1033"/>
                    <a:pt x="1685" y="951"/>
                  </a:cubicBezTo>
                  <a:cubicBezTo>
                    <a:pt x="1672" y="916"/>
                    <a:pt x="1649" y="892"/>
                    <a:pt x="1626" y="869"/>
                  </a:cubicBezTo>
                  <a:cubicBezTo>
                    <a:pt x="1602" y="834"/>
                    <a:pt x="1579" y="799"/>
                    <a:pt x="1556" y="775"/>
                  </a:cubicBezTo>
                  <a:cubicBezTo>
                    <a:pt x="1524" y="740"/>
                    <a:pt x="1491" y="705"/>
                    <a:pt x="1457" y="673"/>
                  </a:cubicBezTo>
                  <a:lnTo>
                    <a:pt x="1457" y="673"/>
                  </a:lnTo>
                  <a:cubicBezTo>
                    <a:pt x="1523" y="688"/>
                    <a:pt x="1592" y="698"/>
                    <a:pt x="1661" y="705"/>
                  </a:cubicBezTo>
                  <a:lnTo>
                    <a:pt x="1836" y="705"/>
                  </a:lnTo>
                  <a:cubicBezTo>
                    <a:pt x="1883" y="705"/>
                    <a:pt x="1930" y="694"/>
                    <a:pt x="1953" y="647"/>
                  </a:cubicBezTo>
                  <a:cubicBezTo>
                    <a:pt x="1965" y="600"/>
                    <a:pt x="1930" y="553"/>
                    <a:pt x="1895" y="518"/>
                  </a:cubicBezTo>
                  <a:lnTo>
                    <a:pt x="1789" y="413"/>
                  </a:lnTo>
                  <a:cubicBezTo>
                    <a:pt x="1708" y="354"/>
                    <a:pt x="1614" y="307"/>
                    <a:pt x="1532" y="273"/>
                  </a:cubicBezTo>
                  <a:cubicBezTo>
                    <a:pt x="1334" y="203"/>
                    <a:pt x="1123" y="179"/>
                    <a:pt x="913" y="179"/>
                  </a:cubicBezTo>
                  <a:cubicBezTo>
                    <a:pt x="696" y="179"/>
                    <a:pt x="484" y="203"/>
                    <a:pt x="275" y="238"/>
                  </a:cubicBezTo>
                  <a:lnTo>
                    <a:pt x="275" y="238"/>
                  </a:lnTo>
                  <a:cubicBezTo>
                    <a:pt x="331" y="188"/>
                    <a:pt x="403" y="155"/>
                    <a:pt x="479" y="132"/>
                  </a:cubicBezTo>
                  <a:cubicBezTo>
                    <a:pt x="596" y="97"/>
                    <a:pt x="725" y="73"/>
                    <a:pt x="854" y="73"/>
                  </a:cubicBezTo>
                  <a:cubicBezTo>
                    <a:pt x="876" y="72"/>
                    <a:pt x="897" y="72"/>
                    <a:pt x="919" y="72"/>
                  </a:cubicBezTo>
                  <a:cubicBezTo>
                    <a:pt x="1128" y="72"/>
                    <a:pt x="1330" y="115"/>
                    <a:pt x="1518" y="201"/>
                  </a:cubicBezTo>
                  <a:lnTo>
                    <a:pt x="1518" y="201"/>
                  </a:lnTo>
                  <a:cubicBezTo>
                    <a:pt x="1516" y="208"/>
                    <a:pt x="1516" y="216"/>
                    <a:pt x="1521" y="226"/>
                  </a:cubicBezTo>
                  <a:cubicBezTo>
                    <a:pt x="1526" y="261"/>
                    <a:pt x="1559" y="279"/>
                    <a:pt x="1592" y="279"/>
                  </a:cubicBezTo>
                  <a:cubicBezTo>
                    <a:pt x="1626" y="279"/>
                    <a:pt x="1661" y="261"/>
                    <a:pt x="1672" y="226"/>
                  </a:cubicBezTo>
                  <a:cubicBezTo>
                    <a:pt x="1672" y="203"/>
                    <a:pt x="1672" y="190"/>
                    <a:pt x="1649" y="179"/>
                  </a:cubicBezTo>
                  <a:cubicBezTo>
                    <a:pt x="1451" y="73"/>
                    <a:pt x="1240" y="15"/>
                    <a:pt x="1017" y="3"/>
                  </a:cubicBezTo>
                  <a:cubicBezTo>
                    <a:pt x="984" y="1"/>
                    <a:pt x="951" y="1"/>
                    <a:pt x="9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6" name="Google Shape;2126;p60"/>
            <p:cNvSpPr/>
            <p:nvPr/>
          </p:nvSpPr>
          <p:spPr>
            <a:xfrm>
              <a:off x="2651952" y="2959636"/>
              <a:ext cx="255984" cy="202174"/>
            </a:xfrm>
            <a:custGeom>
              <a:avLst/>
              <a:gdLst/>
              <a:ahLst/>
              <a:cxnLst/>
              <a:rect l="l" t="t" r="r" b="b"/>
              <a:pathLst>
                <a:path w="1979" h="1563" extrusionOk="0">
                  <a:moveTo>
                    <a:pt x="346" y="233"/>
                  </a:moveTo>
                  <a:cubicBezTo>
                    <a:pt x="361" y="338"/>
                    <a:pt x="338" y="451"/>
                    <a:pt x="277" y="538"/>
                  </a:cubicBezTo>
                  <a:lnTo>
                    <a:pt x="277" y="538"/>
                  </a:lnTo>
                  <a:cubicBezTo>
                    <a:pt x="265" y="461"/>
                    <a:pt x="278" y="381"/>
                    <a:pt x="305" y="307"/>
                  </a:cubicBezTo>
                  <a:cubicBezTo>
                    <a:pt x="312" y="290"/>
                    <a:pt x="327" y="262"/>
                    <a:pt x="346" y="233"/>
                  </a:cubicBezTo>
                  <a:close/>
                  <a:moveTo>
                    <a:pt x="528" y="530"/>
                  </a:moveTo>
                  <a:cubicBezTo>
                    <a:pt x="517" y="578"/>
                    <a:pt x="500" y="624"/>
                    <a:pt x="478" y="667"/>
                  </a:cubicBezTo>
                  <a:lnTo>
                    <a:pt x="478" y="667"/>
                  </a:lnTo>
                  <a:cubicBezTo>
                    <a:pt x="487" y="620"/>
                    <a:pt x="502" y="575"/>
                    <a:pt x="528" y="530"/>
                  </a:cubicBezTo>
                  <a:close/>
                  <a:moveTo>
                    <a:pt x="1140" y="1112"/>
                  </a:moveTo>
                  <a:cubicBezTo>
                    <a:pt x="1131" y="1124"/>
                    <a:pt x="1122" y="1135"/>
                    <a:pt x="1112" y="1145"/>
                  </a:cubicBezTo>
                  <a:lnTo>
                    <a:pt x="1112" y="1145"/>
                  </a:lnTo>
                  <a:cubicBezTo>
                    <a:pt x="1121" y="1134"/>
                    <a:pt x="1131" y="1123"/>
                    <a:pt x="1140" y="1112"/>
                  </a:cubicBezTo>
                  <a:close/>
                  <a:moveTo>
                    <a:pt x="276" y="1"/>
                  </a:moveTo>
                  <a:cubicBezTo>
                    <a:pt x="244" y="1"/>
                    <a:pt x="213" y="26"/>
                    <a:pt x="188" y="50"/>
                  </a:cubicBezTo>
                  <a:cubicBezTo>
                    <a:pt x="141" y="97"/>
                    <a:pt x="107" y="144"/>
                    <a:pt x="83" y="203"/>
                  </a:cubicBezTo>
                  <a:cubicBezTo>
                    <a:pt x="24" y="307"/>
                    <a:pt x="1" y="437"/>
                    <a:pt x="1" y="565"/>
                  </a:cubicBezTo>
                  <a:cubicBezTo>
                    <a:pt x="1" y="583"/>
                    <a:pt x="16" y="591"/>
                    <a:pt x="30" y="591"/>
                  </a:cubicBezTo>
                  <a:cubicBezTo>
                    <a:pt x="45" y="591"/>
                    <a:pt x="60" y="583"/>
                    <a:pt x="60" y="565"/>
                  </a:cubicBezTo>
                  <a:cubicBezTo>
                    <a:pt x="48" y="460"/>
                    <a:pt x="71" y="366"/>
                    <a:pt x="107" y="273"/>
                  </a:cubicBezTo>
                  <a:cubicBezTo>
                    <a:pt x="130" y="226"/>
                    <a:pt x="153" y="179"/>
                    <a:pt x="188" y="132"/>
                  </a:cubicBezTo>
                  <a:cubicBezTo>
                    <a:pt x="200" y="120"/>
                    <a:pt x="211" y="97"/>
                    <a:pt x="235" y="73"/>
                  </a:cubicBezTo>
                  <a:cubicBezTo>
                    <a:pt x="235" y="73"/>
                    <a:pt x="247" y="50"/>
                    <a:pt x="258" y="50"/>
                  </a:cubicBezTo>
                  <a:cubicBezTo>
                    <a:pt x="282" y="50"/>
                    <a:pt x="294" y="73"/>
                    <a:pt x="294" y="86"/>
                  </a:cubicBezTo>
                  <a:cubicBezTo>
                    <a:pt x="307" y="107"/>
                    <a:pt x="318" y="130"/>
                    <a:pt x="327" y="154"/>
                  </a:cubicBezTo>
                  <a:lnTo>
                    <a:pt x="327" y="154"/>
                  </a:lnTo>
                  <a:cubicBezTo>
                    <a:pt x="289" y="198"/>
                    <a:pt x="260" y="249"/>
                    <a:pt x="247" y="296"/>
                  </a:cubicBezTo>
                  <a:cubicBezTo>
                    <a:pt x="200" y="401"/>
                    <a:pt x="200" y="518"/>
                    <a:pt x="235" y="624"/>
                  </a:cubicBezTo>
                  <a:cubicBezTo>
                    <a:pt x="235" y="632"/>
                    <a:pt x="252" y="640"/>
                    <a:pt x="267" y="640"/>
                  </a:cubicBezTo>
                  <a:cubicBezTo>
                    <a:pt x="273" y="640"/>
                    <a:pt x="278" y="639"/>
                    <a:pt x="282" y="635"/>
                  </a:cubicBezTo>
                  <a:cubicBezTo>
                    <a:pt x="352" y="554"/>
                    <a:pt x="399" y="437"/>
                    <a:pt x="399" y="331"/>
                  </a:cubicBezTo>
                  <a:cubicBezTo>
                    <a:pt x="409" y="279"/>
                    <a:pt x="401" y="227"/>
                    <a:pt x="391" y="175"/>
                  </a:cubicBezTo>
                  <a:lnTo>
                    <a:pt x="391" y="175"/>
                  </a:lnTo>
                  <a:cubicBezTo>
                    <a:pt x="418" y="146"/>
                    <a:pt x="448" y="123"/>
                    <a:pt x="475" y="123"/>
                  </a:cubicBezTo>
                  <a:cubicBezTo>
                    <a:pt x="490" y="123"/>
                    <a:pt x="503" y="130"/>
                    <a:pt x="516" y="144"/>
                  </a:cubicBezTo>
                  <a:cubicBezTo>
                    <a:pt x="551" y="190"/>
                    <a:pt x="551" y="237"/>
                    <a:pt x="551" y="284"/>
                  </a:cubicBezTo>
                  <a:cubicBezTo>
                    <a:pt x="555" y="306"/>
                    <a:pt x="556" y="328"/>
                    <a:pt x="555" y="350"/>
                  </a:cubicBezTo>
                  <a:lnTo>
                    <a:pt x="555" y="350"/>
                  </a:lnTo>
                  <a:cubicBezTo>
                    <a:pt x="525" y="385"/>
                    <a:pt x="500" y="426"/>
                    <a:pt x="481" y="460"/>
                  </a:cubicBezTo>
                  <a:cubicBezTo>
                    <a:pt x="422" y="554"/>
                    <a:pt x="399" y="671"/>
                    <a:pt x="399" y="787"/>
                  </a:cubicBezTo>
                  <a:cubicBezTo>
                    <a:pt x="406" y="810"/>
                    <a:pt x="424" y="823"/>
                    <a:pt x="441" y="823"/>
                  </a:cubicBezTo>
                  <a:cubicBezTo>
                    <a:pt x="451" y="823"/>
                    <a:pt x="460" y="819"/>
                    <a:pt x="469" y="811"/>
                  </a:cubicBezTo>
                  <a:cubicBezTo>
                    <a:pt x="559" y="688"/>
                    <a:pt x="614" y="538"/>
                    <a:pt x="624" y="386"/>
                  </a:cubicBezTo>
                  <a:lnTo>
                    <a:pt x="624" y="386"/>
                  </a:lnTo>
                  <a:cubicBezTo>
                    <a:pt x="641" y="369"/>
                    <a:pt x="663" y="353"/>
                    <a:pt x="688" y="353"/>
                  </a:cubicBezTo>
                  <a:cubicBezTo>
                    <a:pt x="693" y="353"/>
                    <a:pt x="698" y="353"/>
                    <a:pt x="703" y="354"/>
                  </a:cubicBezTo>
                  <a:cubicBezTo>
                    <a:pt x="775" y="370"/>
                    <a:pt x="781" y="441"/>
                    <a:pt x="774" y="506"/>
                  </a:cubicBezTo>
                  <a:lnTo>
                    <a:pt x="774" y="506"/>
                  </a:lnTo>
                  <a:cubicBezTo>
                    <a:pt x="756" y="528"/>
                    <a:pt x="740" y="552"/>
                    <a:pt x="726" y="577"/>
                  </a:cubicBezTo>
                  <a:cubicBezTo>
                    <a:pt x="672" y="664"/>
                    <a:pt x="638" y="761"/>
                    <a:pt x="633" y="868"/>
                  </a:cubicBezTo>
                  <a:lnTo>
                    <a:pt x="633" y="868"/>
                  </a:lnTo>
                  <a:cubicBezTo>
                    <a:pt x="633" y="868"/>
                    <a:pt x="633" y="869"/>
                    <a:pt x="632" y="869"/>
                  </a:cubicBezTo>
                  <a:cubicBezTo>
                    <a:pt x="633" y="869"/>
                    <a:pt x="633" y="869"/>
                    <a:pt x="633" y="869"/>
                  </a:cubicBezTo>
                  <a:lnTo>
                    <a:pt x="633" y="869"/>
                  </a:lnTo>
                  <a:cubicBezTo>
                    <a:pt x="633" y="877"/>
                    <a:pt x="632" y="885"/>
                    <a:pt x="632" y="892"/>
                  </a:cubicBezTo>
                  <a:cubicBezTo>
                    <a:pt x="632" y="913"/>
                    <a:pt x="648" y="925"/>
                    <a:pt x="666" y="925"/>
                  </a:cubicBezTo>
                  <a:cubicBezTo>
                    <a:pt x="679" y="925"/>
                    <a:pt x="693" y="919"/>
                    <a:pt x="703" y="904"/>
                  </a:cubicBezTo>
                  <a:cubicBezTo>
                    <a:pt x="762" y="799"/>
                    <a:pt x="820" y="671"/>
                    <a:pt x="843" y="554"/>
                  </a:cubicBezTo>
                  <a:cubicBezTo>
                    <a:pt x="844" y="548"/>
                    <a:pt x="844" y="542"/>
                    <a:pt x="845" y="536"/>
                  </a:cubicBezTo>
                  <a:lnTo>
                    <a:pt x="845" y="536"/>
                  </a:lnTo>
                  <a:cubicBezTo>
                    <a:pt x="859" y="520"/>
                    <a:pt x="875" y="505"/>
                    <a:pt x="890" y="495"/>
                  </a:cubicBezTo>
                  <a:cubicBezTo>
                    <a:pt x="925" y="460"/>
                    <a:pt x="983" y="424"/>
                    <a:pt x="1030" y="413"/>
                  </a:cubicBezTo>
                  <a:cubicBezTo>
                    <a:pt x="1077" y="413"/>
                    <a:pt x="1042" y="518"/>
                    <a:pt x="1042" y="541"/>
                  </a:cubicBezTo>
                  <a:cubicBezTo>
                    <a:pt x="1019" y="600"/>
                    <a:pt x="1007" y="658"/>
                    <a:pt x="983" y="705"/>
                  </a:cubicBezTo>
                  <a:cubicBezTo>
                    <a:pt x="975" y="726"/>
                    <a:pt x="967" y="746"/>
                    <a:pt x="958" y="765"/>
                  </a:cubicBezTo>
                  <a:lnTo>
                    <a:pt x="958" y="765"/>
                  </a:lnTo>
                  <a:cubicBezTo>
                    <a:pt x="893" y="836"/>
                    <a:pt x="844" y="924"/>
                    <a:pt x="814" y="1013"/>
                  </a:cubicBezTo>
                  <a:lnTo>
                    <a:pt x="814" y="1013"/>
                  </a:lnTo>
                  <a:cubicBezTo>
                    <a:pt x="812" y="1016"/>
                    <a:pt x="810" y="1019"/>
                    <a:pt x="808" y="1021"/>
                  </a:cubicBezTo>
                  <a:lnTo>
                    <a:pt x="811" y="1023"/>
                  </a:lnTo>
                  <a:lnTo>
                    <a:pt x="811" y="1023"/>
                  </a:lnTo>
                  <a:cubicBezTo>
                    <a:pt x="810" y="1026"/>
                    <a:pt x="809" y="1029"/>
                    <a:pt x="808" y="1033"/>
                  </a:cubicBezTo>
                  <a:cubicBezTo>
                    <a:pt x="801" y="1061"/>
                    <a:pt x="815" y="1077"/>
                    <a:pt x="833" y="1077"/>
                  </a:cubicBezTo>
                  <a:cubicBezTo>
                    <a:pt x="844" y="1077"/>
                    <a:pt x="857" y="1070"/>
                    <a:pt x="866" y="1056"/>
                  </a:cubicBezTo>
                  <a:cubicBezTo>
                    <a:pt x="868" y="1055"/>
                    <a:pt x="869" y="1053"/>
                    <a:pt x="870" y="1052"/>
                  </a:cubicBezTo>
                  <a:lnTo>
                    <a:pt x="870" y="1052"/>
                  </a:lnTo>
                  <a:lnTo>
                    <a:pt x="879" y="1056"/>
                  </a:lnTo>
                  <a:cubicBezTo>
                    <a:pt x="882" y="1046"/>
                    <a:pt x="885" y="1036"/>
                    <a:pt x="888" y="1027"/>
                  </a:cubicBezTo>
                  <a:lnTo>
                    <a:pt x="888" y="1027"/>
                  </a:lnTo>
                  <a:cubicBezTo>
                    <a:pt x="940" y="955"/>
                    <a:pt x="985" y="882"/>
                    <a:pt x="1024" y="804"/>
                  </a:cubicBezTo>
                  <a:lnTo>
                    <a:pt x="1024" y="804"/>
                  </a:lnTo>
                  <a:cubicBezTo>
                    <a:pt x="1037" y="790"/>
                    <a:pt x="1051" y="777"/>
                    <a:pt x="1066" y="764"/>
                  </a:cubicBezTo>
                  <a:cubicBezTo>
                    <a:pt x="1092" y="747"/>
                    <a:pt x="1229" y="657"/>
                    <a:pt x="1297" y="657"/>
                  </a:cubicBezTo>
                  <a:cubicBezTo>
                    <a:pt x="1319" y="657"/>
                    <a:pt x="1334" y="667"/>
                    <a:pt x="1334" y="694"/>
                  </a:cubicBezTo>
                  <a:cubicBezTo>
                    <a:pt x="1334" y="752"/>
                    <a:pt x="1311" y="822"/>
                    <a:pt x="1288" y="869"/>
                  </a:cubicBezTo>
                  <a:cubicBezTo>
                    <a:pt x="1285" y="875"/>
                    <a:pt x="1283" y="881"/>
                    <a:pt x="1280" y="887"/>
                  </a:cubicBezTo>
                  <a:lnTo>
                    <a:pt x="1280" y="887"/>
                  </a:lnTo>
                  <a:cubicBezTo>
                    <a:pt x="1240" y="912"/>
                    <a:pt x="1204" y="942"/>
                    <a:pt x="1171" y="975"/>
                  </a:cubicBezTo>
                  <a:cubicBezTo>
                    <a:pt x="1066" y="1068"/>
                    <a:pt x="983" y="1173"/>
                    <a:pt x="925" y="1302"/>
                  </a:cubicBezTo>
                  <a:cubicBezTo>
                    <a:pt x="916" y="1329"/>
                    <a:pt x="928" y="1356"/>
                    <a:pt x="950" y="1356"/>
                  </a:cubicBezTo>
                  <a:cubicBezTo>
                    <a:pt x="957" y="1356"/>
                    <a:pt x="964" y="1354"/>
                    <a:pt x="972" y="1349"/>
                  </a:cubicBezTo>
                  <a:cubicBezTo>
                    <a:pt x="979" y="1345"/>
                    <a:pt x="987" y="1340"/>
                    <a:pt x="994" y="1336"/>
                  </a:cubicBezTo>
                  <a:lnTo>
                    <a:pt x="994" y="1336"/>
                  </a:lnTo>
                  <a:cubicBezTo>
                    <a:pt x="994" y="1336"/>
                    <a:pt x="995" y="1336"/>
                    <a:pt x="996" y="1337"/>
                  </a:cubicBezTo>
                  <a:cubicBezTo>
                    <a:pt x="996" y="1336"/>
                    <a:pt x="996" y="1335"/>
                    <a:pt x="997" y="1334"/>
                  </a:cubicBezTo>
                  <a:lnTo>
                    <a:pt x="997" y="1334"/>
                  </a:lnTo>
                  <a:cubicBezTo>
                    <a:pt x="1141" y="1242"/>
                    <a:pt x="1259" y="1107"/>
                    <a:pt x="1331" y="957"/>
                  </a:cubicBezTo>
                  <a:lnTo>
                    <a:pt x="1331" y="957"/>
                  </a:lnTo>
                  <a:cubicBezTo>
                    <a:pt x="1354" y="942"/>
                    <a:pt x="1379" y="928"/>
                    <a:pt x="1404" y="916"/>
                  </a:cubicBezTo>
                  <a:cubicBezTo>
                    <a:pt x="1440" y="892"/>
                    <a:pt x="1487" y="869"/>
                    <a:pt x="1534" y="858"/>
                  </a:cubicBezTo>
                  <a:cubicBezTo>
                    <a:pt x="1557" y="849"/>
                    <a:pt x="1603" y="831"/>
                    <a:pt x="1637" y="831"/>
                  </a:cubicBezTo>
                  <a:cubicBezTo>
                    <a:pt x="1653" y="831"/>
                    <a:pt x="1667" y="835"/>
                    <a:pt x="1674" y="846"/>
                  </a:cubicBezTo>
                  <a:cubicBezTo>
                    <a:pt x="1685" y="881"/>
                    <a:pt x="1662" y="939"/>
                    <a:pt x="1651" y="962"/>
                  </a:cubicBezTo>
                  <a:cubicBezTo>
                    <a:pt x="1635" y="994"/>
                    <a:pt x="1614" y="1025"/>
                    <a:pt x="1594" y="1057"/>
                  </a:cubicBezTo>
                  <a:lnTo>
                    <a:pt x="1594" y="1057"/>
                  </a:lnTo>
                  <a:cubicBezTo>
                    <a:pt x="1564" y="1074"/>
                    <a:pt x="1535" y="1094"/>
                    <a:pt x="1510" y="1115"/>
                  </a:cubicBezTo>
                  <a:cubicBezTo>
                    <a:pt x="1417" y="1185"/>
                    <a:pt x="1334" y="1279"/>
                    <a:pt x="1276" y="1372"/>
                  </a:cubicBezTo>
                  <a:cubicBezTo>
                    <a:pt x="1257" y="1400"/>
                    <a:pt x="1285" y="1437"/>
                    <a:pt x="1314" y="1437"/>
                  </a:cubicBezTo>
                  <a:cubicBezTo>
                    <a:pt x="1321" y="1437"/>
                    <a:pt x="1328" y="1435"/>
                    <a:pt x="1334" y="1430"/>
                  </a:cubicBezTo>
                  <a:cubicBezTo>
                    <a:pt x="1440" y="1349"/>
                    <a:pt x="1534" y="1267"/>
                    <a:pt x="1615" y="1162"/>
                  </a:cubicBezTo>
                  <a:cubicBezTo>
                    <a:pt x="1624" y="1149"/>
                    <a:pt x="1635" y="1135"/>
                    <a:pt x="1645" y="1120"/>
                  </a:cubicBezTo>
                  <a:lnTo>
                    <a:pt x="1645" y="1120"/>
                  </a:lnTo>
                  <a:cubicBezTo>
                    <a:pt x="1703" y="1086"/>
                    <a:pt x="1764" y="1056"/>
                    <a:pt x="1826" y="1056"/>
                  </a:cubicBezTo>
                  <a:cubicBezTo>
                    <a:pt x="1833" y="1055"/>
                    <a:pt x="1840" y="1054"/>
                    <a:pt x="1847" y="1054"/>
                  </a:cubicBezTo>
                  <a:cubicBezTo>
                    <a:pt x="1890" y="1054"/>
                    <a:pt x="1905" y="1085"/>
                    <a:pt x="1885" y="1126"/>
                  </a:cubicBezTo>
                  <a:cubicBezTo>
                    <a:pt x="1861" y="1185"/>
                    <a:pt x="1838" y="1220"/>
                    <a:pt x="1802" y="1267"/>
                  </a:cubicBezTo>
                  <a:cubicBezTo>
                    <a:pt x="1759" y="1337"/>
                    <a:pt x="1695" y="1394"/>
                    <a:pt x="1627" y="1443"/>
                  </a:cubicBezTo>
                  <a:lnTo>
                    <a:pt x="1627" y="1443"/>
                  </a:lnTo>
                  <a:cubicBezTo>
                    <a:pt x="1621" y="1421"/>
                    <a:pt x="1602" y="1408"/>
                    <a:pt x="1585" y="1408"/>
                  </a:cubicBezTo>
                  <a:cubicBezTo>
                    <a:pt x="1570" y="1408"/>
                    <a:pt x="1557" y="1419"/>
                    <a:pt x="1557" y="1443"/>
                  </a:cubicBezTo>
                  <a:cubicBezTo>
                    <a:pt x="1545" y="1466"/>
                    <a:pt x="1545" y="1489"/>
                    <a:pt x="1545" y="1513"/>
                  </a:cubicBezTo>
                  <a:cubicBezTo>
                    <a:pt x="1536" y="1541"/>
                    <a:pt x="1558" y="1562"/>
                    <a:pt x="1586" y="1562"/>
                  </a:cubicBezTo>
                  <a:cubicBezTo>
                    <a:pt x="1592" y="1562"/>
                    <a:pt x="1598" y="1561"/>
                    <a:pt x="1604" y="1559"/>
                  </a:cubicBezTo>
                  <a:cubicBezTo>
                    <a:pt x="1685" y="1501"/>
                    <a:pt x="1768" y="1430"/>
                    <a:pt x="1838" y="1349"/>
                  </a:cubicBezTo>
                  <a:cubicBezTo>
                    <a:pt x="1872" y="1313"/>
                    <a:pt x="1896" y="1267"/>
                    <a:pt x="1919" y="1220"/>
                  </a:cubicBezTo>
                  <a:cubicBezTo>
                    <a:pt x="1955" y="1173"/>
                    <a:pt x="1978" y="1126"/>
                    <a:pt x="1966" y="1068"/>
                  </a:cubicBezTo>
                  <a:cubicBezTo>
                    <a:pt x="1958" y="1001"/>
                    <a:pt x="1901" y="976"/>
                    <a:pt x="1843" y="976"/>
                  </a:cubicBezTo>
                  <a:cubicBezTo>
                    <a:pt x="1821" y="976"/>
                    <a:pt x="1798" y="979"/>
                    <a:pt x="1779" y="986"/>
                  </a:cubicBezTo>
                  <a:cubicBezTo>
                    <a:pt x="1759" y="990"/>
                    <a:pt x="1739" y="996"/>
                    <a:pt x="1720" y="1002"/>
                  </a:cubicBezTo>
                  <a:lnTo>
                    <a:pt x="1720" y="1002"/>
                  </a:lnTo>
                  <a:cubicBezTo>
                    <a:pt x="1745" y="952"/>
                    <a:pt x="1761" y="899"/>
                    <a:pt x="1755" y="846"/>
                  </a:cubicBezTo>
                  <a:cubicBezTo>
                    <a:pt x="1744" y="778"/>
                    <a:pt x="1700" y="756"/>
                    <a:pt x="1647" y="756"/>
                  </a:cubicBezTo>
                  <a:cubicBezTo>
                    <a:pt x="1590" y="756"/>
                    <a:pt x="1523" y="781"/>
                    <a:pt x="1475" y="799"/>
                  </a:cubicBezTo>
                  <a:cubicBezTo>
                    <a:pt x="1441" y="809"/>
                    <a:pt x="1409" y="821"/>
                    <a:pt x="1377" y="835"/>
                  </a:cubicBezTo>
                  <a:lnTo>
                    <a:pt x="1377" y="835"/>
                  </a:lnTo>
                  <a:cubicBezTo>
                    <a:pt x="1379" y="831"/>
                    <a:pt x="1380" y="826"/>
                    <a:pt x="1381" y="822"/>
                  </a:cubicBezTo>
                  <a:cubicBezTo>
                    <a:pt x="1404" y="764"/>
                    <a:pt x="1428" y="694"/>
                    <a:pt x="1393" y="647"/>
                  </a:cubicBezTo>
                  <a:cubicBezTo>
                    <a:pt x="1381" y="600"/>
                    <a:pt x="1323" y="588"/>
                    <a:pt x="1276" y="588"/>
                  </a:cubicBezTo>
                  <a:cubicBezTo>
                    <a:pt x="1210" y="588"/>
                    <a:pt x="1137" y="624"/>
                    <a:pt x="1075" y="665"/>
                  </a:cubicBezTo>
                  <a:lnTo>
                    <a:pt x="1075" y="665"/>
                  </a:lnTo>
                  <a:cubicBezTo>
                    <a:pt x="1083" y="642"/>
                    <a:pt x="1090" y="620"/>
                    <a:pt x="1100" y="600"/>
                  </a:cubicBezTo>
                  <a:cubicBezTo>
                    <a:pt x="1113" y="554"/>
                    <a:pt x="1124" y="495"/>
                    <a:pt x="1124" y="448"/>
                  </a:cubicBezTo>
                  <a:cubicBezTo>
                    <a:pt x="1124" y="401"/>
                    <a:pt x="1113" y="366"/>
                    <a:pt x="1077" y="343"/>
                  </a:cubicBezTo>
                  <a:cubicBezTo>
                    <a:pt x="1068" y="341"/>
                    <a:pt x="1059" y="340"/>
                    <a:pt x="1049" y="340"/>
                  </a:cubicBezTo>
                  <a:cubicBezTo>
                    <a:pt x="1009" y="340"/>
                    <a:pt x="963" y="359"/>
                    <a:pt x="925" y="378"/>
                  </a:cubicBezTo>
                  <a:cubicBezTo>
                    <a:pt x="896" y="394"/>
                    <a:pt x="868" y="414"/>
                    <a:pt x="842" y="436"/>
                  </a:cubicBezTo>
                  <a:lnTo>
                    <a:pt x="842" y="436"/>
                  </a:lnTo>
                  <a:cubicBezTo>
                    <a:pt x="831" y="368"/>
                    <a:pt x="797" y="307"/>
                    <a:pt x="715" y="284"/>
                  </a:cubicBezTo>
                  <a:cubicBezTo>
                    <a:pt x="703" y="280"/>
                    <a:pt x="691" y="278"/>
                    <a:pt x="679" y="278"/>
                  </a:cubicBezTo>
                  <a:cubicBezTo>
                    <a:pt x="660" y="278"/>
                    <a:pt x="641" y="284"/>
                    <a:pt x="624" y="293"/>
                  </a:cubicBezTo>
                  <a:lnTo>
                    <a:pt x="624" y="293"/>
                  </a:lnTo>
                  <a:cubicBezTo>
                    <a:pt x="621" y="258"/>
                    <a:pt x="617" y="224"/>
                    <a:pt x="609" y="190"/>
                  </a:cubicBezTo>
                  <a:cubicBezTo>
                    <a:pt x="590" y="125"/>
                    <a:pt x="535" y="60"/>
                    <a:pt x="471" y="60"/>
                  </a:cubicBezTo>
                  <a:cubicBezTo>
                    <a:pt x="455" y="60"/>
                    <a:pt x="439" y="64"/>
                    <a:pt x="422" y="73"/>
                  </a:cubicBezTo>
                  <a:cubicBezTo>
                    <a:pt x="405" y="83"/>
                    <a:pt x="388" y="95"/>
                    <a:pt x="372" y="109"/>
                  </a:cubicBezTo>
                  <a:lnTo>
                    <a:pt x="372" y="109"/>
                  </a:lnTo>
                  <a:cubicBezTo>
                    <a:pt x="359" y="74"/>
                    <a:pt x="341" y="39"/>
                    <a:pt x="317" y="15"/>
                  </a:cubicBezTo>
                  <a:cubicBezTo>
                    <a:pt x="303" y="5"/>
                    <a:pt x="290" y="1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7" name="Google Shape;2127;p60"/>
            <p:cNvSpPr/>
            <p:nvPr/>
          </p:nvSpPr>
          <p:spPr>
            <a:xfrm>
              <a:off x="2431146" y="3032333"/>
              <a:ext cx="197129" cy="224940"/>
            </a:xfrm>
            <a:custGeom>
              <a:avLst/>
              <a:gdLst/>
              <a:ahLst/>
              <a:cxnLst/>
              <a:rect l="l" t="t" r="r" b="b"/>
              <a:pathLst>
                <a:path w="1524" h="1739" extrusionOk="0">
                  <a:moveTo>
                    <a:pt x="912" y="495"/>
                  </a:moveTo>
                  <a:cubicBezTo>
                    <a:pt x="912" y="496"/>
                    <a:pt x="913" y="498"/>
                    <a:pt x="914" y="499"/>
                  </a:cubicBezTo>
                  <a:lnTo>
                    <a:pt x="914" y="499"/>
                  </a:lnTo>
                  <a:cubicBezTo>
                    <a:pt x="913" y="500"/>
                    <a:pt x="912" y="500"/>
                    <a:pt x="911" y="501"/>
                  </a:cubicBezTo>
                  <a:lnTo>
                    <a:pt x="911" y="501"/>
                  </a:lnTo>
                  <a:cubicBezTo>
                    <a:pt x="912" y="499"/>
                    <a:pt x="912" y="497"/>
                    <a:pt x="912" y="495"/>
                  </a:cubicBezTo>
                  <a:close/>
                  <a:moveTo>
                    <a:pt x="999" y="411"/>
                  </a:moveTo>
                  <a:cubicBezTo>
                    <a:pt x="1005" y="416"/>
                    <a:pt x="1011" y="420"/>
                    <a:pt x="1018" y="424"/>
                  </a:cubicBezTo>
                  <a:cubicBezTo>
                    <a:pt x="1053" y="436"/>
                    <a:pt x="1100" y="436"/>
                    <a:pt x="1146" y="436"/>
                  </a:cubicBezTo>
                  <a:cubicBezTo>
                    <a:pt x="1148" y="436"/>
                    <a:pt x="1150" y="436"/>
                    <a:pt x="1152" y="435"/>
                  </a:cubicBezTo>
                  <a:lnTo>
                    <a:pt x="1152" y="435"/>
                  </a:lnTo>
                  <a:cubicBezTo>
                    <a:pt x="1162" y="458"/>
                    <a:pt x="1170" y="488"/>
                    <a:pt x="1170" y="517"/>
                  </a:cubicBezTo>
                  <a:cubicBezTo>
                    <a:pt x="1175" y="533"/>
                    <a:pt x="1179" y="549"/>
                    <a:pt x="1183" y="566"/>
                  </a:cubicBezTo>
                  <a:lnTo>
                    <a:pt x="1183" y="566"/>
                  </a:lnTo>
                  <a:cubicBezTo>
                    <a:pt x="1139" y="508"/>
                    <a:pt x="1076" y="469"/>
                    <a:pt x="1006" y="469"/>
                  </a:cubicBezTo>
                  <a:cubicBezTo>
                    <a:pt x="998" y="469"/>
                    <a:pt x="990" y="470"/>
                    <a:pt x="983" y="471"/>
                  </a:cubicBezTo>
                  <a:cubicBezTo>
                    <a:pt x="974" y="472"/>
                    <a:pt x="966" y="473"/>
                    <a:pt x="958" y="476"/>
                  </a:cubicBezTo>
                  <a:lnTo>
                    <a:pt x="958" y="476"/>
                  </a:lnTo>
                  <a:cubicBezTo>
                    <a:pt x="948" y="456"/>
                    <a:pt x="938" y="437"/>
                    <a:pt x="927" y="419"/>
                  </a:cubicBezTo>
                  <a:lnTo>
                    <a:pt x="927" y="419"/>
                  </a:lnTo>
                  <a:cubicBezTo>
                    <a:pt x="928" y="417"/>
                    <a:pt x="929" y="415"/>
                    <a:pt x="930" y="413"/>
                  </a:cubicBezTo>
                  <a:lnTo>
                    <a:pt x="930" y="413"/>
                  </a:lnTo>
                  <a:cubicBezTo>
                    <a:pt x="954" y="413"/>
                    <a:pt x="977" y="412"/>
                    <a:pt x="999" y="411"/>
                  </a:cubicBezTo>
                  <a:close/>
                  <a:moveTo>
                    <a:pt x="927" y="668"/>
                  </a:moveTo>
                  <a:cubicBezTo>
                    <a:pt x="945" y="701"/>
                    <a:pt x="959" y="736"/>
                    <a:pt x="971" y="773"/>
                  </a:cubicBezTo>
                  <a:lnTo>
                    <a:pt x="971" y="773"/>
                  </a:lnTo>
                  <a:cubicBezTo>
                    <a:pt x="950" y="739"/>
                    <a:pt x="935" y="702"/>
                    <a:pt x="927" y="668"/>
                  </a:cubicBezTo>
                  <a:close/>
                  <a:moveTo>
                    <a:pt x="644" y="447"/>
                  </a:moveTo>
                  <a:cubicBezTo>
                    <a:pt x="647" y="447"/>
                    <a:pt x="651" y="447"/>
                    <a:pt x="655" y="447"/>
                  </a:cubicBezTo>
                  <a:cubicBezTo>
                    <a:pt x="723" y="457"/>
                    <a:pt x="790" y="498"/>
                    <a:pt x="838" y="546"/>
                  </a:cubicBezTo>
                  <a:lnTo>
                    <a:pt x="838" y="546"/>
                  </a:lnTo>
                  <a:cubicBezTo>
                    <a:pt x="838" y="564"/>
                    <a:pt x="839" y="583"/>
                    <a:pt x="841" y="602"/>
                  </a:cubicBezTo>
                  <a:lnTo>
                    <a:pt x="841" y="602"/>
                  </a:lnTo>
                  <a:cubicBezTo>
                    <a:pt x="829" y="629"/>
                    <a:pt x="818" y="657"/>
                    <a:pt x="808" y="681"/>
                  </a:cubicBezTo>
                  <a:cubicBezTo>
                    <a:pt x="793" y="724"/>
                    <a:pt x="783" y="765"/>
                    <a:pt x="775" y="805"/>
                  </a:cubicBezTo>
                  <a:lnTo>
                    <a:pt x="775" y="805"/>
                  </a:lnTo>
                  <a:cubicBezTo>
                    <a:pt x="727" y="689"/>
                    <a:pt x="661" y="581"/>
                    <a:pt x="577" y="487"/>
                  </a:cubicBezTo>
                  <a:lnTo>
                    <a:pt x="577" y="487"/>
                  </a:lnTo>
                  <a:cubicBezTo>
                    <a:pt x="592" y="463"/>
                    <a:pt x="613" y="447"/>
                    <a:pt x="644" y="447"/>
                  </a:cubicBezTo>
                  <a:close/>
                  <a:moveTo>
                    <a:pt x="1006" y="541"/>
                  </a:moveTo>
                  <a:cubicBezTo>
                    <a:pt x="1042" y="541"/>
                    <a:pt x="1076" y="564"/>
                    <a:pt x="1112" y="600"/>
                  </a:cubicBezTo>
                  <a:cubicBezTo>
                    <a:pt x="1135" y="623"/>
                    <a:pt x="1146" y="658"/>
                    <a:pt x="1159" y="693"/>
                  </a:cubicBezTo>
                  <a:cubicBezTo>
                    <a:pt x="1182" y="740"/>
                    <a:pt x="1205" y="787"/>
                    <a:pt x="1193" y="834"/>
                  </a:cubicBezTo>
                  <a:cubicBezTo>
                    <a:pt x="1184" y="867"/>
                    <a:pt x="1160" y="879"/>
                    <a:pt x="1133" y="879"/>
                  </a:cubicBezTo>
                  <a:cubicBezTo>
                    <a:pt x="1114" y="879"/>
                    <a:pt x="1093" y="873"/>
                    <a:pt x="1074" y="865"/>
                  </a:cubicBezTo>
                  <a:lnTo>
                    <a:pt x="1074" y="865"/>
                  </a:lnTo>
                  <a:cubicBezTo>
                    <a:pt x="1068" y="833"/>
                    <a:pt x="1060" y="802"/>
                    <a:pt x="1050" y="771"/>
                  </a:cubicBezTo>
                  <a:lnTo>
                    <a:pt x="1050" y="771"/>
                  </a:lnTo>
                  <a:cubicBezTo>
                    <a:pt x="1035" y="696"/>
                    <a:pt x="1015" y="620"/>
                    <a:pt x="988" y="547"/>
                  </a:cubicBezTo>
                  <a:lnTo>
                    <a:pt x="988" y="547"/>
                  </a:lnTo>
                  <a:cubicBezTo>
                    <a:pt x="994" y="545"/>
                    <a:pt x="1000" y="543"/>
                    <a:pt x="1006" y="541"/>
                  </a:cubicBezTo>
                  <a:close/>
                  <a:moveTo>
                    <a:pt x="538" y="1000"/>
                  </a:moveTo>
                  <a:cubicBezTo>
                    <a:pt x="547" y="1026"/>
                    <a:pt x="554" y="1053"/>
                    <a:pt x="562" y="1079"/>
                  </a:cubicBezTo>
                  <a:cubicBezTo>
                    <a:pt x="568" y="1107"/>
                    <a:pt x="574" y="1136"/>
                    <a:pt x="579" y="1165"/>
                  </a:cubicBezTo>
                  <a:lnTo>
                    <a:pt x="579" y="1165"/>
                  </a:lnTo>
                  <a:cubicBezTo>
                    <a:pt x="562" y="1111"/>
                    <a:pt x="548" y="1056"/>
                    <a:pt x="538" y="1000"/>
                  </a:cubicBezTo>
                  <a:close/>
                  <a:moveTo>
                    <a:pt x="872" y="749"/>
                  </a:moveTo>
                  <a:cubicBezTo>
                    <a:pt x="895" y="817"/>
                    <a:pt x="936" y="875"/>
                    <a:pt x="1002" y="917"/>
                  </a:cubicBezTo>
                  <a:lnTo>
                    <a:pt x="1002" y="917"/>
                  </a:lnTo>
                  <a:cubicBezTo>
                    <a:pt x="1009" y="976"/>
                    <a:pt x="1010" y="1035"/>
                    <a:pt x="1006" y="1091"/>
                  </a:cubicBezTo>
                  <a:cubicBezTo>
                    <a:pt x="1006" y="1138"/>
                    <a:pt x="1006" y="1196"/>
                    <a:pt x="995" y="1243"/>
                  </a:cubicBezTo>
                  <a:cubicBezTo>
                    <a:pt x="995" y="1266"/>
                    <a:pt x="983" y="1278"/>
                    <a:pt x="983" y="1302"/>
                  </a:cubicBezTo>
                  <a:cubicBezTo>
                    <a:pt x="976" y="1315"/>
                    <a:pt x="969" y="1321"/>
                    <a:pt x="960" y="1321"/>
                  </a:cubicBezTo>
                  <a:cubicBezTo>
                    <a:pt x="953" y="1321"/>
                    <a:pt x="946" y="1318"/>
                    <a:pt x="936" y="1313"/>
                  </a:cubicBezTo>
                  <a:cubicBezTo>
                    <a:pt x="899" y="1276"/>
                    <a:pt x="877" y="1230"/>
                    <a:pt x="862" y="1184"/>
                  </a:cubicBezTo>
                  <a:lnTo>
                    <a:pt x="862" y="1184"/>
                  </a:lnTo>
                  <a:cubicBezTo>
                    <a:pt x="857" y="1114"/>
                    <a:pt x="847" y="1045"/>
                    <a:pt x="831" y="978"/>
                  </a:cubicBezTo>
                  <a:lnTo>
                    <a:pt x="831" y="978"/>
                  </a:lnTo>
                  <a:cubicBezTo>
                    <a:pt x="832" y="900"/>
                    <a:pt x="848" y="822"/>
                    <a:pt x="872" y="749"/>
                  </a:cubicBezTo>
                  <a:close/>
                  <a:moveTo>
                    <a:pt x="585" y="354"/>
                  </a:moveTo>
                  <a:cubicBezTo>
                    <a:pt x="679" y="354"/>
                    <a:pt x="766" y="384"/>
                    <a:pt x="851" y="402"/>
                  </a:cubicBezTo>
                  <a:lnTo>
                    <a:pt x="851" y="402"/>
                  </a:lnTo>
                  <a:cubicBezTo>
                    <a:pt x="853" y="404"/>
                    <a:pt x="854" y="406"/>
                    <a:pt x="856" y="408"/>
                  </a:cubicBezTo>
                  <a:lnTo>
                    <a:pt x="856" y="408"/>
                  </a:lnTo>
                  <a:cubicBezTo>
                    <a:pt x="851" y="423"/>
                    <a:pt x="848" y="439"/>
                    <a:pt x="845" y="454"/>
                  </a:cubicBezTo>
                  <a:lnTo>
                    <a:pt x="845" y="454"/>
                  </a:lnTo>
                  <a:cubicBezTo>
                    <a:pt x="788" y="411"/>
                    <a:pt x="711" y="368"/>
                    <a:pt x="639" y="368"/>
                  </a:cubicBezTo>
                  <a:cubicBezTo>
                    <a:pt x="620" y="368"/>
                    <a:pt x="602" y="371"/>
                    <a:pt x="585" y="377"/>
                  </a:cubicBezTo>
                  <a:cubicBezTo>
                    <a:pt x="559" y="390"/>
                    <a:pt x="539" y="409"/>
                    <a:pt x="524" y="431"/>
                  </a:cubicBezTo>
                  <a:lnTo>
                    <a:pt x="524" y="431"/>
                  </a:lnTo>
                  <a:cubicBezTo>
                    <a:pt x="513" y="420"/>
                    <a:pt x="502" y="410"/>
                    <a:pt x="491" y="400"/>
                  </a:cubicBezTo>
                  <a:cubicBezTo>
                    <a:pt x="483" y="392"/>
                    <a:pt x="473" y="388"/>
                    <a:pt x="464" y="388"/>
                  </a:cubicBezTo>
                  <a:cubicBezTo>
                    <a:pt x="448" y="388"/>
                    <a:pt x="433" y="401"/>
                    <a:pt x="433" y="424"/>
                  </a:cubicBezTo>
                  <a:cubicBezTo>
                    <a:pt x="424" y="512"/>
                    <a:pt x="433" y="599"/>
                    <a:pt x="451" y="686"/>
                  </a:cubicBezTo>
                  <a:lnTo>
                    <a:pt x="451" y="686"/>
                  </a:lnTo>
                  <a:cubicBezTo>
                    <a:pt x="445" y="770"/>
                    <a:pt x="447" y="853"/>
                    <a:pt x="457" y="927"/>
                  </a:cubicBezTo>
                  <a:cubicBezTo>
                    <a:pt x="466" y="1095"/>
                    <a:pt x="512" y="1254"/>
                    <a:pt x="589" y="1395"/>
                  </a:cubicBezTo>
                  <a:lnTo>
                    <a:pt x="589" y="1395"/>
                  </a:lnTo>
                  <a:cubicBezTo>
                    <a:pt x="588" y="1403"/>
                    <a:pt x="586" y="1411"/>
                    <a:pt x="585" y="1419"/>
                  </a:cubicBezTo>
                  <a:cubicBezTo>
                    <a:pt x="585" y="1430"/>
                    <a:pt x="585" y="1442"/>
                    <a:pt x="574" y="1453"/>
                  </a:cubicBezTo>
                  <a:cubicBezTo>
                    <a:pt x="574" y="1462"/>
                    <a:pt x="574" y="1470"/>
                    <a:pt x="569" y="1470"/>
                  </a:cubicBezTo>
                  <a:cubicBezTo>
                    <a:pt x="568" y="1470"/>
                    <a:pt x="565" y="1469"/>
                    <a:pt x="562" y="1465"/>
                  </a:cubicBezTo>
                  <a:cubicBezTo>
                    <a:pt x="538" y="1465"/>
                    <a:pt x="515" y="1419"/>
                    <a:pt x="504" y="1395"/>
                  </a:cubicBezTo>
                  <a:cubicBezTo>
                    <a:pt x="468" y="1348"/>
                    <a:pt x="445" y="1289"/>
                    <a:pt x="421" y="1231"/>
                  </a:cubicBezTo>
                  <a:cubicBezTo>
                    <a:pt x="363" y="1126"/>
                    <a:pt x="328" y="997"/>
                    <a:pt x="293" y="881"/>
                  </a:cubicBezTo>
                  <a:cubicBezTo>
                    <a:pt x="270" y="751"/>
                    <a:pt x="270" y="623"/>
                    <a:pt x="328" y="506"/>
                  </a:cubicBezTo>
                  <a:cubicBezTo>
                    <a:pt x="387" y="413"/>
                    <a:pt x="480" y="354"/>
                    <a:pt x="585" y="354"/>
                  </a:cubicBezTo>
                  <a:close/>
                  <a:moveTo>
                    <a:pt x="550" y="561"/>
                  </a:moveTo>
                  <a:cubicBezTo>
                    <a:pt x="642" y="676"/>
                    <a:pt x="711" y="810"/>
                    <a:pt x="752" y="953"/>
                  </a:cubicBezTo>
                  <a:lnTo>
                    <a:pt x="752" y="953"/>
                  </a:lnTo>
                  <a:cubicBezTo>
                    <a:pt x="751" y="964"/>
                    <a:pt x="750" y="974"/>
                    <a:pt x="749" y="985"/>
                  </a:cubicBezTo>
                  <a:cubicBezTo>
                    <a:pt x="749" y="1063"/>
                    <a:pt x="765" y="1150"/>
                    <a:pt x="797" y="1223"/>
                  </a:cubicBezTo>
                  <a:lnTo>
                    <a:pt x="797" y="1223"/>
                  </a:lnTo>
                  <a:cubicBezTo>
                    <a:pt x="802" y="1324"/>
                    <a:pt x="793" y="1425"/>
                    <a:pt x="769" y="1523"/>
                  </a:cubicBezTo>
                  <a:lnTo>
                    <a:pt x="769" y="1523"/>
                  </a:lnTo>
                  <a:cubicBezTo>
                    <a:pt x="726" y="1468"/>
                    <a:pt x="689" y="1410"/>
                    <a:pt x="657" y="1349"/>
                  </a:cubicBezTo>
                  <a:lnTo>
                    <a:pt x="657" y="1349"/>
                  </a:lnTo>
                  <a:cubicBezTo>
                    <a:pt x="669" y="1135"/>
                    <a:pt x="580" y="928"/>
                    <a:pt x="526" y="715"/>
                  </a:cubicBezTo>
                  <a:lnTo>
                    <a:pt x="526" y="715"/>
                  </a:lnTo>
                  <a:cubicBezTo>
                    <a:pt x="529" y="684"/>
                    <a:pt x="533" y="654"/>
                    <a:pt x="538" y="623"/>
                  </a:cubicBezTo>
                  <a:cubicBezTo>
                    <a:pt x="542" y="606"/>
                    <a:pt x="545" y="584"/>
                    <a:pt x="550" y="561"/>
                  </a:cubicBezTo>
                  <a:close/>
                  <a:moveTo>
                    <a:pt x="573" y="253"/>
                  </a:moveTo>
                  <a:cubicBezTo>
                    <a:pt x="640" y="253"/>
                    <a:pt x="702" y="273"/>
                    <a:pt x="756" y="311"/>
                  </a:cubicBezTo>
                  <a:lnTo>
                    <a:pt x="756" y="311"/>
                  </a:lnTo>
                  <a:cubicBezTo>
                    <a:pt x="750" y="309"/>
                    <a:pt x="743" y="308"/>
                    <a:pt x="737" y="307"/>
                  </a:cubicBezTo>
                  <a:cubicBezTo>
                    <a:pt x="687" y="297"/>
                    <a:pt x="634" y="289"/>
                    <a:pt x="582" y="289"/>
                  </a:cubicBezTo>
                  <a:cubicBezTo>
                    <a:pt x="514" y="289"/>
                    <a:pt x="446" y="303"/>
                    <a:pt x="387" y="342"/>
                  </a:cubicBezTo>
                  <a:cubicBezTo>
                    <a:pt x="140" y="506"/>
                    <a:pt x="199" y="845"/>
                    <a:pt x="281" y="1079"/>
                  </a:cubicBezTo>
                  <a:cubicBezTo>
                    <a:pt x="328" y="1219"/>
                    <a:pt x="387" y="1348"/>
                    <a:pt x="468" y="1465"/>
                  </a:cubicBezTo>
                  <a:cubicBezTo>
                    <a:pt x="496" y="1502"/>
                    <a:pt x="531" y="1546"/>
                    <a:pt x="573" y="1546"/>
                  </a:cubicBezTo>
                  <a:cubicBezTo>
                    <a:pt x="584" y="1546"/>
                    <a:pt x="596" y="1543"/>
                    <a:pt x="608" y="1536"/>
                  </a:cubicBezTo>
                  <a:cubicBezTo>
                    <a:pt x="625" y="1523"/>
                    <a:pt x="636" y="1504"/>
                    <a:pt x="643" y="1483"/>
                  </a:cubicBezTo>
                  <a:lnTo>
                    <a:pt x="643" y="1483"/>
                  </a:lnTo>
                  <a:cubicBezTo>
                    <a:pt x="647" y="1488"/>
                    <a:pt x="651" y="1494"/>
                    <a:pt x="655" y="1500"/>
                  </a:cubicBezTo>
                  <a:cubicBezTo>
                    <a:pt x="691" y="1547"/>
                    <a:pt x="714" y="1582"/>
                    <a:pt x="749" y="1629"/>
                  </a:cubicBezTo>
                  <a:cubicBezTo>
                    <a:pt x="755" y="1632"/>
                    <a:pt x="762" y="1634"/>
                    <a:pt x="769" y="1634"/>
                  </a:cubicBezTo>
                  <a:cubicBezTo>
                    <a:pt x="788" y="1634"/>
                    <a:pt x="808" y="1623"/>
                    <a:pt x="808" y="1606"/>
                  </a:cubicBezTo>
                  <a:cubicBezTo>
                    <a:pt x="837" y="1517"/>
                    <a:pt x="855" y="1425"/>
                    <a:pt x="861" y="1333"/>
                  </a:cubicBezTo>
                  <a:lnTo>
                    <a:pt x="861" y="1333"/>
                  </a:lnTo>
                  <a:cubicBezTo>
                    <a:pt x="891" y="1371"/>
                    <a:pt x="928" y="1405"/>
                    <a:pt x="967" y="1405"/>
                  </a:cubicBezTo>
                  <a:cubicBezTo>
                    <a:pt x="988" y="1405"/>
                    <a:pt x="1009" y="1395"/>
                    <a:pt x="1029" y="1372"/>
                  </a:cubicBezTo>
                  <a:cubicBezTo>
                    <a:pt x="1065" y="1336"/>
                    <a:pt x="1065" y="1278"/>
                    <a:pt x="1065" y="1231"/>
                  </a:cubicBezTo>
                  <a:cubicBezTo>
                    <a:pt x="1076" y="1172"/>
                    <a:pt x="1088" y="1114"/>
                    <a:pt x="1088" y="1044"/>
                  </a:cubicBezTo>
                  <a:cubicBezTo>
                    <a:pt x="1088" y="1013"/>
                    <a:pt x="1087" y="982"/>
                    <a:pt x="1085" y="949"/>
                  </a:cubicBezTo>
                  <a:lnTo>
                    <a:pt x="1085" y="949"/>
                  </a:lnTo>
                  <a:cubicBezTo>
                    <a:pt x="1100" y="952"/>
                    <a:pt x="1115" y="954"/>
                    <a:pt x="1130" y="954"/>
                  </a:cubicBezTo>
                  <a:cubicBezTo>
                    <a:pt x="1155" y="954"/>
                    <a:pt x="1179" y="950"/>
                    <a:pt x="1200" y="940"/>
                  </a:cubicBezTo>
                  <a:lnTo>
                    <a:pt x="1200" y="940"/>
                  </a:lnTo>
                  <a:cubicBezTo>
                    <a:pt x="1187" y="1052"/>
                    <a:pt x="1167" y="1164"/>
                    <a:pt x="1146" y="1266"/>
                  </a:cubicBezTo>
                  <a:cubicBezTo>
                    <a:pt x="1112" y="1383"/>
                    <a:pt x="1065" y="1489"/>
                    <a:pt x="971" y="1570"/>
                  </a:cubicBezTo>
                  <a:cubicBezTo>
                    <a:pt x="913" y="1638"/>
                    <a:pt x="824" y="1682"/>
                    <a:pt x="734" y="1682"/>
                  </a:cubicBezTo>
                  <a:cubicBezTo>
                    <a:pt x="716" y="1682"/>
                    <a:pt x="697" y="1680"/>
                    <a:pt x="678" y="1676"/>
                  </a:cubicBezTo>
                  <a:cubicBezTo>
                    <a:pt x="574" y="1653"/>
                    <a:pt x="491" y="1559"/>
                    <a:pt x="433" y="1477"/>
                  </a:cubicBezTo>
                  <a:cubicBezTo>
                    <a:pt x="363" y="1372"/>
                    <a:pt x="304" y="1266"/>
                    <a:pt x="246" y="1149"/>
                  </a:cubicBezTo>
                  <a:cubicBezTo>
                    <a:pt x="187" y="1032"/>
                    <a:pt x="140" y="904"/>
                    <a:pt x="94" y="787"/>
                  </a:cubicBezTo>
                  <a:cubicBezTo>
                    <a:pt x="70" y="717"/>
                    <a:pt x="36" y="647"/>
                    <a:pt x="82" y="576"/>
                  </a:cubicBezTo>
                  <a:cubicBezTo>
                    <a:pt x="106" y="530"/>
                    <a:pt x="164" y="494"/>
                    <a:pt x="199" y="447"/>
                  </a:cubicBezTo>
                  <a:cubicBezTo>
                    <a:pt x="293" y="366"/>
                    <a:pt x="387" y="296"/>
                    <a:pt x="504" y="260"/>
                  </a:cubicBezTo>
                  <a:cubicBezTo>
                    <a:pt x="527" y="255"/>
                    <a:pt x="550" y="253"/>
                    <a:pt x="573" y="253"/>
                  </a:cubicBezTo>
                  <a:close/>
                  <a:moveTo>
                    <a:pt x="1471" y="1"/>
                  </a:moveTo>
                  <a:cubicBezTo>
                    <a:pt x="1454" y="1"/>
                    <a:pt x="1436" y="8"/>
                    <a:pt x="1427" y="26"/>
                  </a:cubicBezTo>
                  <a:cubicBezTo>
                    <a:pt x="1392" y="120"/>
                    <a:pt x="1346" y="225"/>
                    <a:pt x="1263" y="296"/>
                  </a:cubicBezTo>
                  <a:cubicBezTo>
                    <a:pt x="1237" y="322"/>
                    <a:pt x="1205" y="341"/>
                    <a:pt x="1170" y="349"/>
                  </a:cubicBezTo>
                  <a:lnTo>
                    <a:pt x="1170" y="349"/>
                  </a:lnTo>
                  <a:cubicBezTo>
                    <a:pt x="1155" y="338"/>
                    <a:pt x="1136" y="330"/>
                    <a:pt x="1112" y="330"/>
                  </a:cubicBezTo>
                  <a:cubicBezTo>
                    <a:pt x="1084" y="330"/>
                    <a:pt x="1063" y="338"/>
                    <a:pt x="1039" y="341"/>
                  </a:cubicBezTo>
                  <a:lnTo>
                    <a:pt x="1039" y="341"/>
                  </a:lnTo>
                  <a:cubicBezTo>
                    <a:pt x="1025" y="335"/>
                    <a:pt x="1010" y="327"/>
                    <a:pt x="995" y="319"/>
                  </a:cubicBezTo>
                  <a:cubicBezTo>
                    <a:pt x="978" y="312"/>
                    <a:pt x="963" y="308"/>
                    <a:pt x="950" y="308"/>
                  </a:cubicBezTo>
                  <a:cubicBezTo>
                    <a:pt x="926" y="308"/>
                    <a:pt x="907" y="319"/>
                    <a:pt x="892" y="336"/>
                  </a:cubicBezTo>
                  <a:lnTo>
                    <a:pt x="892" y="336"/>
                  </a:lnTo>
                  <a:cubicBezTo>
                    <a:pt x="881" y="334"/>
                    <a:pt x="870" y="332"/>
                    <a:pt x="859" y="330"/>
                  </a:cubicBezTo>
                  <a:lnTo>
                    <a:pt x="859" y="330"/>
                  </a:lnTo>
                  <a:cubicBezTo>
                    <a:pt x="809" y="278"/>
                    <a:pt x="747" y="237"/>
                    <a:pt x="667" y="213"/>
                  </a:cubicBezTo>
                  <a:cubicBezTo>
                    <a:pt x="640" y="205"/>
                    <a:pt x="612" y="202"/>
                    <a:pt x="584" y="202"/>
                  </a:cubicBezTo>
                  <a:cubicBezTo>
                    <a:pt x="492" y="202"/>
                    <a:pt x="397" y="242"/>
                    <a:pt x="316" y="296"/>
                  </a:cubicBezTo>
                  <a:cubicBezTo>
                    <a:pt x="270" y="330"/>
                    <a:pt x="211" y="366"/>
                    <a:pt x="164" y="413"/>
                  </a:cubicBezTo>
                  <a:cubicBezTo>
                    <a:pt x="117" y="459"/>
                    <a:pt x="59" y="506"/>
                    <a:pt x="36" y="553"/>
                  </a:cubicBezTo>
                  <a:cubicBezTo>
                    <a:pt x="0" y="623"/>
                    <a:pt x="0" y="681"/>
                    <a:pt x="23" y="751"/>
                  </a:cubicBezTo>
                  <a:cubicBezTo>
                    <a:pt x="47" y="822"/>
                    <a:pt x="82" y="904"/>
                    <a:pt x="106" y="974"/>
                  </a:cubicBezTo>
                  <a:cubicBezTo>
                    <a:pt x="164" y="1114"/>
                    <a:pt x="234" y="1243"/>
                    <a:pt x="304" y="1383"/>
                  </a:cubicBezTo>
                  <a:cubicBezTo>
                    <a:pt x="363" y="1489"/>
                    <a:pt x="433" y="1594"/>
                    <a:pt x="527" y="1664"/>
                  </a:cubicBezTo>
                  <a:cubicBezTo>
                    <a:pt x="592" y="1712"/>
                    <a:pt x="673" y="1739"/>
                    <a:pt x="752" y="1739"/>
                  </a:cubicBezTo>
                  <a:cubicBezTo>
                    <a:pt x="787" y="1739"/>
                    <a:pt x="822" y="1733"/>
                    <a:pt x="854" y="1723"/>
                  </a:cubicBezTo>
                  <a:cubicBezTo>
                    <a:pt x="1123" y="1629"/>
                    <a:pt x="1205" y="1336"/>
                    <a:pt x="1240" y="1079"/>
                  </a:cubicBezTo>
                  <a:cubicBezTo>
                    <a:pt x="1252" y="1006"/>
                    <a:pt x="1261" y="932"/>
                    <a:pt x="1266" y="859"/>
                  </a:cubicBezTo>
                  <a:lnTo>
                    <a:pt x="1266" y="859"/>
                  </a:lnTo>
                  <a:cubicBezTo>
                    <a:pt x="1273" y="831"/>
                    <a:pt x="1273" y="800"/>
                    <a:pt x="1268" y="769"/>
                  </a:cubicBezTo>
                  <a:lnTo>
                    <a:pt x="1268" y="769"/>
                  </a:lnTo>
                  <a:cubicBezTo>
                    <a:pt x="1268" y="732"/>
                    <a:pt x="1267" y="695"/>
                    <a:pt x="1263" y="658"/>
                  </a:cubicBezTo>
                  <a:cubicBezTo>
                    <a:pt x="1263" y="588"/>
                    <a:pt x="1252" y="517"/>
                    <a:pt x="1229" y="447"/>
                  </a:cubicBezTo>
                  <a:cubicBezTo>
                    <a:pt x="1225" y="438"/>
                    <a:pt x="1221" y="428"/>
                    <a:pt x="1217" y="419"/>
                  </a:cubicBezTo>
                  <a:lnTo>
                    <a:pt x="1217" y="419"/>
                  </a:lnTo>
                  <a:cubicBezTo>
                    <a:pt x="1369" y="363"/>
                    <a:pt x="1448" y="193"/>
                    <a:pt x="1509" y="50"/>
                  </a:cubicBezTo>
                  <a:cubicBezTo>
                    <a:pt x="1524" y="21"/>
                    <a:pt x="1498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8" name="Google Shape;2128;p60"/>
            <p:cNvSpPr/>
            <p:nvPr/>
          </p:nvSpPr>
          <p:spPr>
            <a:xfrm>
              <a:off x="2627763" y="3065318"/>
              <a:ext cx="34924" cy="61053"/>
            </a:xfrm>
            <a:custGeom>
              <a:avLst/>
              <a:gdLst/>
              <a:ahLst/>
              <a:cxnLst/>
              <a:rect l="l" t="t" r="r" b="b"/>
              <a:pathLst>
                <a:path w="270" h="472" extrusionOk="0">
                  <a:moveTo>
                    <a:pt x="116" y="151"/>
                  </a:moveTo>
                  <a:cubicBezTo>
                    <a:pt x="143" y="206"/>
                    <a:pt x="154" y="268"/>
                    <a:pt x="164" y="321"/>
                  </a:cubicBezTo>
                  <a:cubicBezTo>
                    <a:pt x="164" y="329"/>
                    <a:pt x="166" y="336"/>
                    <a:pt x="169" y="341"/>
                  </a:cubicBezTo>
                  <a:lnTo>
                    <a:pt x="169" y="341"/>
                  </a:lnTo>
                  <a:cubicBezTo>
                    <a:pt x="167" y="346"/>
                    <a:pt x="166" y="351"/>
                    <a:pt x="165" y="356"/>
                  </a:cubicBezTo>
                  <a:lnTo>
                    <a:pt x="165" y="356"/>
                  </a:lnTo>
                  <a:cubicBezTo>
                    <a:pt x="165" y="356"/>
                    <a:pt x="164" y="356"/>
                    <a:pt x="164" y="356"/>
                  </a:cubicBezTo>
                  <a:lnTo>
                    <a:pt x="141" y="333"/>
                  </a:lnTo>
                  <a:cubicBezTo>
                    <a:pt x="130" y="298"/>
                    <a:pt x="118" y="263"/>
                    <a:pt x="107" y="239"/>
                  </a:cubicBezTo>
                  <a:lnTo>
                    <a:pt x="107" y="239"/>
                  </a:lnTo>
                  <a:cubicBezTo>
                    <a:pt x="106" y="228"/>
                    <a:pt x="106" y="216"/>
                    <a:pt x="106" y="204"/>
                  </a:cubicBezTo>
                  <a:cubicBezTo>
                    <a:pt x="106" y="197"/>
                    <a:pt x="106" y="189"/>
                    <a:pt x="107" y="183"/>
                  </a:cubicBezTo>
                  <a:lnTo>
                    <a:pt x="107" y="183"/>
                  </a:lnTo>
                  <a:cubicBezTo>
                    <a:pt x="109" y="172"/>
                    <a:pt x="112" y="162"/>
                    <a:pt x="116" y="151"/>
                  </a:cubicBezTo>
                  <a:close/>
                  <a:moveTo>
                    <a:pt x="152" y="0"/>
                  </a:moveTo>
                  <a:cubicBezTo>
                    <a:pt x="141" y="0"/>
                    <a:pt x="126" y="9"/>
                    <a:pt x="118" y="17"/>
                  </a:cubicBezTo>
                  <a:cubicBezTo>
                    <a:pt x="117" y="18"/>
                    <a:pt x="117" y="18"/>
                    <a:pt x="117" y="19"/>
                  </a:cubicBezTo>
                  <a:lnTo>
                    <a:pt x="117" y="19"/>
                  </a:lnTo>
                  <a:cubicBezTo>
                    <a:pt x="94" y="25"/>
                    <a:pt x="78" y="44"/>
                    <a:pt x="67" y="62"/>
                  </a:cubicBezTo>
                  <a:lnTo>
                    <a:pt x="67" y="62"/>
                  </a:lnTo>
                  <a:cubicBezTo>
                    <a:pt x="65" y="62"/>
                    <a:pt x="62" y="63"/>
                    <a:pt x="60" y="64"/>
                  </a:cubicBezTo>
                  <a:cubicBezTo>
                    <a:pt x="24" y="87"/>
                    <a:pt x="1" y="122"/>
                    <a:pt x="1" y="169"/>
                  </a:cubicBezTo>
                  <a:cubicBezTo>
                    <a:pt x="6" y="191"/>
                    <a:pt x="15" y="211"/>
                    <a:pt x="23" y="230"/>
                  </a:cubicBezTo>
                  <a:lnTo>
                    <a:pt x="23" y="230"/>
                  </a:lnTo>
                  <a:cubicBezTo>
                    <a:pt x="24" y="241"/>
                    <a:pt x="24" y="252"/>
                    <a:pt x="24" y="262"/>
                  </a:cubicBezTo>
                  <a:cubicBezTo>
                    <a:pt x="24" y="271"/>
                    <a:pt x="30" y="276"/>
                    <a:pt x="38" y="279"/>
                  </a:cubicBezTo>
                  <a:lnTo>
                    <a:pt x="38" y="279"/>
                  </a:lnTo>
                  <a:cubicBezTo>
                    <a:pt x="41" y="313"/>
                    <a:pt x="50" y="342"/>
                    <a:pt x="60" y="379"/>
                  </a:cubicBezTo>
                  <a:cubicBezTo>
                    <a:pt x="65" y="397"/>
                    <a:pt x="71" y="415"/>
                    <a:pt x="80" y="430"/>
                  </a:cubicBezTo>
                  <a:lnTo>
                    <a:pt x="80" y="430"/>
                  </a:lnTo>
                  <a:cubicBezTo>
                    <a:pt x="81" y="433"/>
                    <a:pt x="82" y="436"/>
                    <a:pt x="83" y="438"/>
                  </a:cubicBezTo>
                  <a:cubicBezTo>
                    <a:pt x="97" y="458"/>
                    <a:pt x="118" y="471"/>
                    <a:pt x="141" y="471"/>
                  </a:cubicBezTo>
                  <a:cubicBezTo>
                    <a:pt x="157" y="471"/>
                    <a:pt x="173" y="465"/>
                    <a:pt x="188" y="450"/>
                  </a:cubicBezTo>
                  <a:cubicBezTo>
                    <a:pt x="195" y="442"/>
                    <a:pt x="202" y="432"/>
                    <a:pt x="207" y="421"/>
                  </a:cubicBezTo>
                  <a:lnTo>
                    <a:pt x="207" y="421"/>
                  </a:lnTo>
                  <a:cubicBezTo>
                    <a:pt x="236" y="396"/>
                    <a:pt x="248" y="353"/>
                    <a:pt x="258" y="321"/>
                  </a:cubicBezTo>
                  <a:cubicBezTo>
                    <a:pt x="270" y="242"/>
                    <a:pt x="259" y="163"/>
                    <a:pt x="215" y="94"/>
                  </a:cubicBezTo>
                  <a:lnTo>
                    <a:pt x="215" y="94"/>
                  </a:lnTo>
                  <a:cubicBezTo>
                    <a:pt x="213" y="89"/>
                    <a:pt x="211" y="84"/>
                    <a:pt x="209" y="80"/>
                  </a:cubicBezTo>
                  <a:lnTo>
                    <a:pt x="209" y="80"/>
                  </a:lnTo>
                  <a:cubicBezTo>
                    <a:pt x="204" y="68"/>
                    <a:pt x="198" y="56"/>
                    <a:pt x="190" y="46"/>
                  </a:cubicBezTo>
                  <a:lnTo>
                    <a:pt x="190" y="46"/>
                  </a:lnTo>
                  <a:cubicBezTo>
                    <a:pt x="182" y="33"/>
                    <a:pt x="174" y="19"/>
                    <a:pt x="164" y="5"/>
                  </a:cubicBezTo>
                  <a:cubicBezTo>
                    <a:pt x="161" y="2"/>
                    <a:pt x="157" y="0"/>
                    <a:pt x="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9" name="Google Shape;2129;p60"/>
            <p:cNvSpPr/>
            <p:nvPr/>
          </p:nvSpPr>
          <p:spPr>
            <a:xfrm>
              <a:off x="2512768" y="2852790"/>
              <a:ext cx="130902" cy="219636"/>
            </a:xfrm>
            <a:custGeom>
              <a:avLst/>
              <a:gdLst/>
              <a:ahLst/>
              <a:cxnLst/>
              <a:rect l="l" t="t" r="r" b="b"/>
              <a:pathLst>
                <a:path w="1012" h="1698" extrusionOk="0">
                  <a:moveTo>
                    <a:pt x="122" y="1"/>
                  </a:moveTo>
                  <a:cubicBezTo>
                    <a:pt x="98" y="1"/>
                    <a:pt x="76" y="17"/>
                    <a:pt x="60" y="34"/>
                  </a:cubicBezTo>
                  <a:cubicBezTo>
                    <a:pt x="1" y="116"/>
                    <a:pt x="36" y="233"/>
                    <a:pt x="60" y="327"/>
                  </a:cubicBezTo>
                  <a:cubicBezTo>
                    <a:pt x="130" y="572"/>
                    <a:pt x="211" y="818"/>
                    <a:pt x="294" y="1052"/>
                  </a:cubicBezTo>
                  <a:lnTo>
                    <a:pt x="434" y="1438"/>
                  </a:lnTo>
                  <a:cubicBezTo>
                    <a:pt x="469" y="1543"/>
                    <a:pt x="515" y="1637"/>
                    <a:pt x="609" y="1695"/>
                  </a:cubicBezTo>
                  <a:cubicBezTo>
                    <a:pt x="612" y="1697"/>
                    <a:pt x="615" y="1697"/>
                    <a:pt x="619" y="1697"/>
                  </a:cubicBezTo>
                  <a:cubicBezTo>
                    <a:pt x="638" y="1697"/>
                    <a:pt x="652" y="1668"/>
                    <a:pt x="632" y="1648"/>
                  </a:cubicBezTo>
                  <a:cubicBezTo>
                    <a:pt x="551" y="1601"/>
                    <a:pt x="504" y="1520"/>
                    <a:pt x="481" y="1426"/>
                  </a:cubicBezTo>
                  <a:cubicBezTo>
                    <a:pt x="445" y="1333"/>
                    <a:pt x="411" y="1227"/>
                    <a:pt x="375" y="1122"/>
                  </a:cubicBezTo>
                  <a:cubicBezTo>
                    <a:pt x="294" y="912"/>
                    <a:pt x="223" y="689"/>
                    <a:pt x="153" y="467"/>
                  </a:cubicBezTo>
                  <a:cubicBezTo>
                    <a:pt x="130" y="374"/>
                    <a:pt x="83" y="268"/>
                    <a:pt x="83" y="163"/>
                  </a:cubicBezTo>
                  <a:cubicBezTo>
                    <a:pt x="83" y="140"/>
                    <a:pt x="83" y="116"/>
                    <a:pt x="94" y="93"/>
                  </a:cubicBezTo>
                  <a:cubicBezTo>
                    <a:pt x="94" y="93"/>
                    <a:pt x="106" y="69"/>
                    <a:pt x="106" y="57"/>
                  </a:cubicBezTo>
                  <a:cubicBezTo>
                    <a:pt x="111" y="55"/>
                    <a:pt x="115" y="54"/>
                    <a:pt x="118" y="54"/>
                  </a:cubicBezTo>
                  <a:cubicBezTo>
                    <a:pt x="134" y="54"/>
                    <a:pt x="143" y="72"/>
                    <a:pt x="153" y="81"/>
                  </a:cubicBezTo>
                  <a:cubicBezTo>
                    <a:pt x="177" y="127"/>
                    <a:pt x="211" y="174"/>
                    <a:pt x="247" y="221"/>
                  </a:cubicBezTo>
                  <a:cubicBezTo>
                    <a:pt x="364" y="397"/>
                    <a:pt x="481" y="572"/>
                    <a:pt x="598" y="759"/>
                  </a:cubicBezTo>
                  <a:cubicBezTo>
                    <a:pt x="721" y="951"/>
                    <a:pt x="834" y="1152"/>
                    <a:pt x="936" y="1365"/>
                  </a:cubicBezTo>
                  <a:lnTo>
                    <a:pt x="936" y="1365"/>
                  </a:lnTo>
                  <a:cubicBezTo>
                    <a:pt x="939" y="1376"/>
                    <a:pt x="942" y="1385"/>
                    <a:pt x="949" y="1391"/>
                  </a:cubicBezTo>
                  <a:cubicBezTo>
                    <a:pt x="952" y="1402"/>
                    <a:pt x="960" y="1406"/>
                    <a:pt x="968" y="1406"/>
                  </a:cubicBezTo>
                  <a:cubicBezTo>
                    <a:pt x="988" y="1406"/>
                    <a:pt x="1012" y="1384"/>
                    <a:pt x="995" y="1367"/>
                  </a:cubicBezTo>
                  <a:cubicBezTo>
                    <a:pt x="995" y="1347"/>
                    <a:pt x="986" y="1336"/>
                    <a:pt x="976" y="1325"/>
                  </a:cubicBezTo>
                  <a:lnTo>
                    <a:pt x="976" y="1325"/>
                  </a:lnTo>
                  <a:cubicBezTo>
                    <a:pt x="778" y="898"/>
                    <a:pt x="507" y="512"/>
                    <a:pt x="247" y="127"/>
                  </a:cubicBezTo>
                  <a:cubicBezTo>
                    <a:pt x="235" y="104"/>
                    <a:pt x="211" y="93"/>
                    <a:pt x="200" y="69"/>
                  </a:cubicBezTo>
                  <a:cubicBezTo>
                    <a:pt x="188" y="46"/>
                    <a:pt x="177" y="23"/>
                    <a:pt x="153" y="11"/>
                  </a:cubicBezTo>
                  <a:cubicBezTo>
                    <a:pt x="143" y="4"/>
                    <a:pt x="132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0" name="Google Shape;2130;p60"/>
            <p:cNvSpPr/>
            <p:nvPr/>
          </p:nvSpPr>
          <p:spPr>
            <a:xfrm>
              <a:off x="2560499" y="2979557"/>
              <a:ext cx="65580" cy="52775"/>
            </a:xfrm>
            <a:custGeom>
              <a:avLst/>
              <a:gdLst/>
              <a:ahLst/>
              <a:cxnLst/>
              <a:rect l="l" t="t" r="r" b="b"/>
              <a:pathLst>
                <a:path w="507" h="408" extrusionOk="0">
                  <a:moveTo>
                    <a:pt x="449" y="1"/>
                  </a:moveTo>
                  <a:cubicBezTo>
                    <a:pt x="446" y="1"/>
                    <a:pt x="443" y="1"/>
                    <a:pt x="439" y="2"/>
                  </a:cubicBezTo>
                  <a:cubicBezTo>
                    <a:pt x="416" y="13"/>
                    <a:pt x="392" y="36"/>
                    <a:pt x="380" y="49"/>
                  </a:cubicBezTo>
                  <a:lnTo>
                    <a:pt x="310" y="119"/>
                  </a:lnTo>
                  <a:cubicBezTo>
                    <a:pt x="217" y="200"/>
                    <a:pt x="112" y="283"/>
                    <a:pt x="18" y="364"/>
                  </a:cubicBezTo>
                  <a:cubicBezTo>
                    <a:pt x="0" y="382"/>
                    <a:pt x="17" y="407"/>
                    <a:pt x="36" y="407"/>
                  </a:cubicBezTo>
                  <a:cubicBezTo>
                    <a:pt x="41" y="407"/>
                    <a:pt x="47" y="405"/>
                    <a:pt x="53" y="400"/>
                  </a:cubicBezTo>
                  <a:lnTo>
                    <a:pt x="263" y="224"/>
                  </a:lnTo>
                  <a:lnTo>
                    <a:pt x="357" y="130"/>
                  </a:lnTo>
                  <a:cubicBezTo>
                    <a:pt x="380" y="119"/>
                    <a:pt x="392" y="107"/>
                    <a:pt x="416" y="83"/>
                  </a:cubicBezTo>
                  <a:cubicBezTo>
                    <a:pt x="427" y="83"/>
                    <a:pt x="427" y="72"/>
                    <a:pt x="439" y="72"/>
                  </a:cubicBezTo>
                  <a:cubicBezTo>
                    <a:pt x="439" y="71"/>
                    <a:pt x="439" y="69"/>
                    <a:pt x="440" y="68"/>
                  </a:cubicBezTo>
                  <a:lnTo>
                    <a:pt x="440" y="68"/>
                  </a:lnTo>
                  <a:cubicBezTo>
                    <a:pt x="445" y="77"/>
                    <a:pt x="453" y="83"/>
                    <a:pt x="463" y="83"/>
                  </a:cubicBezTo>
                  <a:cubicBezTo>
                    <a:pt x="507" y="83"/>
                    <a:pt x="499" y="1"/>
                    <a:pt x="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1" name="Google Shape;2131;p60"/>
            <p:cNvSpPr/>
            <p:nvPr/>
          </p:nvSpPr>
          <p:spPr>
            <a:xfrm>
              <a:off x="2548340" y="2933636"/>
              <a:ext cx="52387" cy="39581"/>
            </a:xfrm>
            <a:custGeom>
              <a:avLst/>
              <a:gdLst/>
              <a:ahLst/>
              <a:cxnLst/>
              <a:rect l="l" t="t" r="r" b="b"/>
              <a:pathLst>
                <a:path w="405" h="306" extrusionOk="0">
                  <a:moveTo>
                    <a:pt x="372" y="1"/>
                  </a:moveTo>
                  <a:cubicBezTo>
                    <a:pt x="357" y="1"/>
                    <a:pt x="343" y="9"/>
                    <a:pt x="334" y="17"/>
                  </a:cubicBezTo>
                  <a:cubicBezTo>
                    <a:pt x="323" y="29"/>
                    <a:pt x="299" y="41"/>
                    <a:pt x="287" y="53"/>
                  </a:cubicBezTo>
                  <a:cubicBezTo>
                    <a:pt x="253" y="64"/>
                    <a:pt x="229" y="87"/>
                    <a:pt x="194" y="111"/>
                  </a:cubicBezTo>
                  <a:cubicBezTo>
                    <a:pt x="136" y="158"/>
                    <a:pt x="77" y="204"/>
                    <a:pt x="19" y="263"/>
                  </a:cubicBezTo>
                  <a:cubicBezTo>
                    <a:pt x="1" y="281"/>
                    <a:pt x="17" y="306"/>
                    <a:pt x="36" y="306"/>
                  </a:cubicBezTo>
                  <a:cubicBezTo>
                    <a:pt x="42" y="306"/>
                    <a:pt x="48" y="303"/>
                    <a:pt x="53" y="298"/>
                  </a:cubicBezTo>
                  <a:lnTo>
                    <a:pt x="229" y="158"/>
                  </a:lnTo>
                  <a:cubicBezTo>
                    <a:pt x="253" y="146"/>
                    <a:pt x="287" y="123"/>
                    <a:pt x="323" y="100"/>
                  </a:cubicBezTo>
                  <a:cubicBezTo>
                    <a:pt x="334" y="87"/>
                    <a:pt x="346" y="87"/>
                    <a:pt x="357" y="76"/>
                  </a:cubicBezTo>
                  <a:cubicBezTo>
                    <a:pt x="381" y="64"/>
                    <a:pt x="404" y="53"/>
                    <a:pt x="404" y="29"/>
                  </a:cubicBezTo>
                  <a:cubicBezTo>
                    <a:pt x="404" y="17"/>
                    <a:pt x="404" y="6"/>
                    <a:pt x="393" y="6"/>
                  </a:cubicBezTo>
                  <a:cubicBezTo>
                    <a:pt x="386" y="2"/>
                    <a:pt x="379" y="1"/>
                    <a:pt x="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2" name="Google Shape;2132;p60"/>
            <p:cNvSpPr/>
            <p:nvPr/>
          </p:nvSpPr>
          <p:spPr>
            <a:xfrm>
              <a:off x="2526997" y="2889009"/>
              <a:ext cx="45014" cy="40228"/>
            </a:xfrm>
            <a:custGeom>
              <a:avLst/>
              <a:gdLst/>
              <a:ahLst/>
              <a:cxnLst/>
              <a:rect l="l" t="t" r="r" b="b"/>
              <a:pathLst>
                <a:path w="348" h="311" extrusionOk="0">
                  <a:moveTo>
                    <a:pt x="312" y="0"/>
                  </a:moveTo>
                  <a:cubicBezTo>
                    <a:pt x="277" y="0"/>
                    <a:pt x="254" y="35"/>
                    <a:pt x="230" y="58"/>
                  </a:cubicBezTo>
                  <a:cubicBezTo>
                    <a:pt x="207" y="81"/>
                    <a:pt x="184" y="94"/>
                    <a:pt x="160" y="117"/>
                  </a:cubicBezTo>
                  <a:lnTo>
                    <a:pt x="20" y="257"/>
                  </a:lnTo>
                  <a:cubicBezTo>
                    <a:pt x="1" y="276"/>
                    <a:pt x="28" y="311"/>
                    <a:pt x="51" y="311"/>
                  </a:cubicBezTo>
                  <a:cubicBezTo>
                    <a:pt x="57" y="311"/>
                    <a:pt x="62" y="309"/>
                    <a:pt x="67" y="304"/>
                  </a:cubicBezTo>
                  <a:lnTo>
                    <a:pt x="207" y="164"/>
                  </a:lnTo>
                  <a:cubicBezTo>
                    <a:pt x="230" y="140"/>
                    <a:pt x="254" y="128"/>
                    <a:pt x="277" y="105"/>
                  </a:cubicBezTo>
                  <a:cubicBezTo>
                    <a:pt x="301" y="81"/>
                    <a:pt x="335" y="58"/>
                    <a:pt x="335" y="23"/>
                  </a:cubicBezTo>
                  <a:cubicBezTo>
                    <a:pt x="347" y="11"/>
                    <a:pt x="32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3" name="Google Shape;2133;p60"/>
            <p:cNvSpPr/>
            <p:nvPr/>
          </p:nvSpPr>
          <p:spPr>
            <a:xfrm>
              <a:off x="2648977" y="3105805"/>
              <a:ext cx="30397" cy="40487"/>
            </a:xfrm>
            <a:custGeom>
              <a:avLst/>
              <a:gdLst/>
              <a:ahLst/>
              <a:cxnLst/>
              <a:rect l="l" t="t" r="r" b="b"/>
              <a:pathLst>
                <a:path w="235" h="313" extrusionOk="0">
                  <a:moveTo>
                    <a:pt x="37" y="0"/>
                  </a:moveTo>
                  <a:cubicBezTo>
                    <a:pt x="30" y="0"/>
                    <a:pt x="22" y="3"/>
                    <a:pt x="13" y="8"/>
                  </a:cubicBezTo>
                  <a:cubicBezTo>
                    <a:pt x="0" y="8"/>
                    <a:pt x="0" y="32"/>
                    <a:pt x="13" y="43"/>
                  </a:cubicBezTo>
                  <a:cubicBezTo>
                    <a:pt x="36" y="90"/>
                    <a:pt x="71" y="137"/>
                    <a:pt x="94" y="172"/>
                  </a:cubicBezTo>
                  <a:cubicBezTo>
                    <a:pt x="106" y="196"/>
                    <a:pt x="130" y="219"/>
                    <a:pt x="141" y="242"/>
                  </a:cubicBezTo>
                  <a:cubicBezTo>
                    <a:pt x="153" y="254"/>
                    <a:pt x="153" y="266"/>
                    <a:pt x="164" y="277"/>
                  </a:cubicBezTo>
                  <a:cubicBezTo>
                    <a:pt x="176" y="289"/>
                    <a:pt x="176" y="300"/>
                    <a:pt x="200" y="313"/>
                  </a:cubicBezTo>
                  <a:cubicBezTo>
                    <a:pt x="211" y="313"/>
                    <a:pt x="223" y="300"/>
                    <a:pt x="223" y="289"/>
                  </a:cubicBezTo>
                  <a:cubicBezTo>
                    <a:pt x="234" y="266"/>
                    <a:pt x="200" y="230"/>
                    <a:pt x="188" y="219"/>
                  </a:cubicBezTo>
                  <a:cubicBezTo>
                    <a:pt x="176" y="196"/>
                    <a:pt x="164" y="172"/>
                    <a:pt x="141" y="149"/>
                  </a:cubicBezTo>
                  <a:cubicBezTo>
                    <a:pt x="117" y="102"/>
                    <a:pt x="83" y="55"/>
                    <a:pt x="59" y="20"/>
                  </a:cubicBezTo>
                  <a:cubicBezTo>
                    <a:pt x="52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4" name="Google Shape;2134;p60"/>
            <p:cNvSpPr/>
            <p:nvPr/>
          </p:nvSpPr>
          <p:spPr>
            <a:xfrm>
              <a:off x="2659584" y="3097139"/>
              <a:ext cx="39452" cy="18885"/>
            </a:xfrm>
            <a:custGeom>
              <a:avLst/>
              <a:gdLst/>
              <a:ahLst/>
              <a:cxnLst/>
              <a:rect l="l" t="t" r="r" b="b"/>
              <a:pathLst>
                <a:path w="305" h="146" extrusionOk="0">
                  <a:moveTo>
                    <a:pt x="25" y="0"/>
                  </a:moveTo>
                  <a:cubicBezTo>
                    <a:pt x="17" y="0"/>
                    <a:pt x="9" y="9"/>
                    <a:pt x="1" y="16"/>
                  </a:cubicBezTo>
                  <a:cubicBezTo>
                    <a:pt x="1" y="29"/>
                    <a:pt x="12" y="40"/>
                    <a:pt x="24" y="40"/>
                  </a:cubicBezTo>
                  <a:cubicBezTo>
                    <a:pt x="59" y="63"/>
                    <a:pt x="106" y="75"/>
                    <a:pt x="141" y="99"/>
                  </a:cubicBezTo>
                  <a:cubicBezTo>
                    <a:pt x="165" y="99"/>
                    <a:pt x="188" y="110"/>
                    <a:pt x="211" y="122"/>
                  </a:cubicBezTo>
                  <a:cubicBezTo>
                    <a:pt x="211" y="122"/>
                    <a:pt x="223" y="133"/>
                    <a:pt x="235" y="133"/>
                  </a:cubicBezTo>
                  <a:cubicBezTo>
                    <a:pt x="246" y="146"/>
                    <a:pt x="258" y="146"/>
                    <a:pt x="282" y="146"/>
                  </a:cubicBezTo>
                  <a:cubicBezTo>
                    <a:pt x="305" y="146"/>
                    <a:pt x="305" y="110"/>
                    <a:pt x="293" y="99"/>
                  </a:cubicBezTo>
                  <a:cubicBezTo>
                    <a:pt x="282" y="87"/>
                    <a:pt x="269" y="87"/>
                    <a:pt x="258" y="75"/>
                  </a:cubicBezTo>
                  <a:cubicBezTo>
                    <a:pt x="246" y="75"/>
                    <a:pt x="235" y="75"/>
                    <a:pt x="223" y="63"/>
                  </a:cubicBezTo>
                  <a:cubicBezTo>
                    <a:pt x="199" y="63"/>
                    <a:pt x="176" y="52"/>
                    <a:pt x="165" y="40"/>
                  </a:cubicBezTo>
                  <a:cubicBezTo>
                    <a:pt x="118" y="29"/>
                    <a:pt x="71" y="16"/>
                    <a:pt x="35" y="5"/>
                  </a:cubicBezTo>
                  <a:cubicBezTo>
                    <a:pt x="32" y="2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5" name="Google Shape;2135;p60"/>
            <p:cNvSpPr/>
            <p:nvPr/>
          </p:nvSpPr>
          <p:spPr>
            <a:xfrm>
              <a:off x="2627763" y="3118223"/>
              <a:ext cx="12288" cy="37123"/>
            </a:xfrm>
            <a:custGeom>
              <a:avLst/>
              <a:gdLst/>
              <a:ahLst/>
              <a:cxnLst/>
              <a:rect l="l" t="t" r="r" b="b"/>
              <a:pathLst>
                <a:path w="95" h="287" extrusionOk="0">
                  <a:moveTo>
                    <a:pt x="76" y="1"/>
                  </a:moveTo>
                  <a:cubicBezTo>
                    <a:pt x="73" y="1"/>
                    <a:pt x="71" y="2"/>
                    <a:pt x="71" y="6"/>
                  </a:cubicBezTo>
                  <a:cubicBezTo>
                    <a:pt x="60" y="53"/>
                    <a:pt x="47" y="100"/>
                    <a:pt x="36" y="134"/>
                  </a:cubicBezTo>
                  <a:cubicBezTo>
                    <a:pt x="24" y="158"/>
                    <a:pt x="24" y="181"/>
                    <a:pt x="13" y="204"/>
                  </a:cubicBezTo>
                  <a:cubicBezTo>
                    <a:pt x="13" y="228"/>
                    <a:pt x="1" y="240"/>
                    <a:pt x="1" y="263"/>
                  </a:cubicBezTo>
                  <a:lnTo>
                    <a:pt x="24" y="287"/>
                  </a:lnTo>
                  <a:cubicBezTo>
                    <a:pt x="36" y="287"/>
                    <a:pt x="47" y="275"/>
                    <a:pt x="47" y="263"/>
                  </a:cubicBezTo>
                  <a:cubicBezTo>
                    <a:pt x="60" y="251"/>
                    <a:pt x="47" y="240"/>
                    <a:pt x="47" y="228"/>
                  </a:cubicBezTo>
                  <a:lnTo>
                    <a:pt x="47" y="204"/>
                  </a:lnTo>
                  <a:cubicBezTo>
                    <a:pt x="47" y="181"/>
                    <a:pt x="60" y="158"/>
                    <a:pt x="60" y="134"/>
                  </a:cubicBezTo>
                  <a:cubicBezTo>
                    <a:pt x="60" y="100"/>
                    <a:pt x="71" y="53"/>
                    <a:pt x="94" y="17"/>
                  </a:cubicBezTo>
                  <a:cubicBezTo>
                    <a:pt x="94" y="9"/>
                    <a:pt x="83" y="1"/>
                    <a:pt x="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6" name="Google Shape;2136;p60"/>
            <p:cNvSpPr/>
            <p:nvPr/>
          </p:nvSpPr>
          <p:spPr>
            <a:xfrm>
              <a:off x="2863833" y="3215626"/>
              <a:ext cx="125728" cy="128962"/>
            </a:xfrm>
            <a:custGeom>
              <a:avLst/>
              <a:gdLst/>
              <a:ahLst/>
              <a:cxnLst/>
              <a:rect l="l" t="t" r="r" b="b"/>
              <a:pathLst>
                <a:path w="972" h="997" extrusionOk="0">
                  <a:moveTo>
                    <a:pt x="522" y="162"/>
                  </a:moveTo>
                  <a:lnTo>
                    <a:pt x="522" y="162"/>
                  </a:lnTo>
                  <a:cubicBezTo>
                    <a:pt x="524" y="175"/>
                    <a:pt x="525" y="189"/>
                    <a:pt x="526" y="202"/>
                  </a:cubicBezTo>
                  <a:lnTo>
                    <a:pt x="526" y="202"/>
                  </a:lnTo>
                  <a:cubicBezTo>
                    <a:pt x="525" y="189"/>
                    <a:pt x="524" y="175"/>
                    <a:pt x="522" y="162"/>
                  </a:cubicBezTo>
                  <a:close/>
                  <a:moveTo>
                    <a:pt x="456" y="191"/>
                  </a:moveTo>
                  <a:cubicBezTo>
                    <a:pt x="457" y="200"/>
                    <a:pt x="457" y="208"/>
                    <a:pt x="457" y="212"/>
                  </a:cubicBezTo>
                  <a:cubicBezTo>
                    <a:pt x="465" y="254"/>
                    <a:pt x="467" y="297"/>
                    <a:pt x="468" y="339"/>
                  </a:cubicBezTo>
                  <a:lnTo>
                    <a:pt x="468" y="339"/>
                  </a:lnTo>
                  <a:cubicBezTo>
                    <a:pt x="461" y="345"/>
                    <a:pt x="457" y="353"/>
                    <a:pt x="457" y="364"/>
                  </a:cubicBezTo>
                  <a:cubicBezTo>
                    <a:pt x="456" y="370"/>
                    <a:pt x="456" y="376"/>
                    <a:pt x="455" y="382"/>
                  </a:cubicBezTo>
                  <a:lnTo>
                    <a:pt x="455" y="382"/>
                  </a:lnTo>
                  <a:cubicBezTo>
                    <a:pt x="450" y="383"/>
                    <a:pt x="445" y="385"/>
                    <a:pt x="441" y="386"/>
                  </a:cubicBezTo>
                  <a:lnTo>
                    <a:pt x="441" y="386"/>
                  </a:lnTo>
                  <a:cubicBezTo>
                    <a:pt x="440" y="321"/>
                    <a:pt x="445" y="256"/>
                    <a:pt x="456" y="191"/>
                  </a:cubicBezTo>
                  <a:close/>
                  <a:moveTo>
                    <a:pt x="896" y="310"/>
                  </a:moveTo>
                  <a:cubicBezTo>
                    <a:pt x="900" y="310"/>
                    <a:pt x="897" y="315"/>
                    <a:pt x="889" y="329"/>
                  </a:cubicBezTo>
                  <a:cubicBezTo>
                    <a:pt x="878" y="329"/>
                    <a:pt x="866" y="340"/>
                    <a:pt x="855" y="340"/>
                  </a:cubicBezTo>
                  <a:cubicBezTo>
                    <a:pt x="815" y="364"/>
                    <a:pt x="770" y="383"/>
                    <a:pt x="724" y="399"/>
                  </a:cubicBezTo>
                  <a:lnTo>
                    <a:pt x="724" y="399"/>
                  </a:lnTo>
                  <a:cubicBezTo>
                    <a:pt x="714" y="400"/>
                    <a:pt x="705" y="401"/>
                    <a:pt x="695" y="401"/>
                  </a:cubicBezTo>
                  <a:cubicBezTo>
                    <a:pt x="693" y="401"/>
                    <a:pt x="691" y="401"/>
                    <a:pt x="688" y="401"/>
                  </a:cubicBezTo>
                  <a:lnTo>
                    <a:pt x="688" y="401"/>
                  </a:lnTo>
                  <a:cubicBezTo>
                    <a:pt x="718" y="377"/>
                    <a:pt x="749" y="354"/>
                    <a:pt x="785" y="340"/>
                  </a:cubicBezTo>
                  <a:cubicBezTo>
                    <a:pt x="819" y="329"/>
                    <a:pt x="855" y="317"/>
                    <a:pt x="878" y="317"/>
                  </a:cubicBezTo>
                  <a:cubicBezTo>
                    <a:pt x="888" y="312"/>
                    <a:pt x="893" y="310"/>
                    <a:pt x="896" y="310"/>
                  </a:cubicBezTo>
                  <a:close/>
                  <a:moveTo>
                    <a:pt x="426" y="729"/>
                  </a:moveTo>
                  <a:cubicBezTo>
                    <a:pt x="429" y="736"/>
                    <a:pt x="431" y="743"/>
                    <a:pt x="434" y="750"/>
                  </a:cubicBezTo>
                  <a:cubicBezTo>
                    <a:pt x="416" y="765"/>
                    <a:pt x="399" y="779"/>
                    <a:pt x="381" y="793"/>
                  </a:cubicBezTo>
                  <a:lnTo>
                    <a:pt x="381" y="793"/>
                  </a:lnTo>
                  <a:cubicBezTo>
                    <a:pt x="397" y="773"/>
                    <a:pt x="412" y="751"/>
                    <a:pt x="426" y="729"/>
                  </a:cubicBezTo>
                  <a:close/>
                  <a:moveTo>
                    <a:pt x="469" y="1"/>
                  </a:moveTo>
                  <a:cubicBezTo>
                    <a:pt x="465" y="1"/>
                    <a:pt x="461" y="1"/>
                    <a:pt x="457" y="2"/>
                  </a:cubicBezTo>
                  <a:cubicBezTo>
                    <a:pt x="439" y="2"/>
                    <a:pt x="427" y="2"/>
                    <a:pt x="423" y="13"/>
                  </a:cubicBezTo>
                  <a:lnTo>
                    <a:pt x="423" y="13"/>
                  </a:lnTo>
                  <a:cubicBezTo>
                    <a:pt x="423" y="13"/>
                    <a:pt x="422" y="13"/>
                    <a:pt x="422" y="13"/>
                  </a:cubicBezTo>
                  <a:cubicBezTo>
                    <a:pt x="410" y="13"/>
                    <a:pt x="398" y="25"/>
                    <a:pt x="387" y="36"/>
                  </a:cubicBezTo>
                  <a:cubicBezTo>
                    <a:pt x="351" y="150"/>
                    <a:pt x="333" y="272"/>
                    <a:pt x="337" y="393"/>
                  </a:cubicBezTo>
                  <a:lnTo>
                    <a:pt x="337" y="393"/>
                  </a:lnTo>
                  <a:cubicBezTo>
                    <a:pt x="318" y="390"/>
                    <a:pt x="298" y="387"/>
                    <a:pt x="281" y="387"/>
                  </a:cubicBezTo>
                  <a:lnTo>
                    <a:pt x="47" y="387"/>
                  </a:lnTo>
                  <a:cubicBezTo>
                    <a:pt x="13" y="387"/>
                    <a:pt x="0" y="446"/>
                    <a:pt x="47" y="457"/>
                  </a:cubicBezTo>
                  <a:cubicBezTo>
                    <a:pt x="72" y="461"/>
                    <a:pt x="96" y="466"/>
                    <a:pt x="122" y="471"/>
                  </a:cubicBezTo>
                  <a:lnTo>
                    <a:pt x="122" y="471"/>
                  </a:lnTo>
                  <a:cubicBezTo>
                    <a:pt x="124" y="481"/>
                    <a:pt x="131" y="489"/>
                    <a:pt x="141" y="493"/>
                  </a:cubicBezTo>
                  <a:cubicBezTo>
                    <a:pt x="210" y="503"/>
                    <a:pt x="280" y="513"/>
                    <a:pt x="350" y="520"/>
                  </a:cubicBezTo>
                  <a:lnTo>
                    <a:pt x="350" y="520"/>
                  </a:lnTo>
                  <a:cubicBezTo>
                    <a:pt x="352" y="531"/>
                    <a:pt x="354" y="542"/>
                    <a:pt x="357" y="553"/>
                  </a:cubicBezTo>
                  <a:lnTo>
                    <a:pt x="357" y="553"/>
                  </a:lnTo>
                  <a:cubicBezTo>
                    <a:pt x="352" y="559"/>
                    <a:pt x="347" y="565"/>
                    <a:pt x="342" y="571"/>
                  </a:cubicBezTo>
                  <a:lnTo>
                    <a:pt x="342" y="571"/>
                  </a:lnTo>
                  <a:cubicBezTo>
                    <a:pt x="285" y="639"/>
                    <a:pt x="227" y="708"/>
                    <a:pt x="171" y="775"/>
                  </a:cubicBezTo>
                  <a:lnTo>
                    <a:pt x="171" y="775"/>
                  </a:lnTo>
                  <a:cubicBezTo>
                    <a:pt x="145" y="806"/>
                    <a:pt x="119" y="836"/>
                    <a:pt x="94" y="867"/>
                  </a:cubicBezTo>
                  <a:cubicBezTo>
                    <a:pt x="76" y="893"/>
                    <a:pt x="99" y="926"/>
                    <a:pt x="120" y="926"/>
                  </a:cubicBezTo>
                  <a:cubicBezTo>
                    <a:pt x="128" y="926"/>
                    <a:pt x="135" y="923"/>
                    <a:pt x="141" y="914"/>
                  </a:cubicBezTo>
                  <a:cubicBezTo>
                    <a:pt x="150" y="904"/>
                    <a:pt x="159" y="895"/>
                    <a:pt x="167" y="885"/>
                  </a:cubicBezTo>
                  <a:lnTo>
                    <a:pt x="167" y="885"/>
                  </a:lnTo>
                  <a:cubicBezTo>
                    <a:pt x="162" y="902"/>
                    <a:pt x="157" y="920"/>
                    <a:pt x="153" y="937"/>
                  </a:cubicBezTo>
                  <a:cubicBezTo>
                    <a:pt x="144" y="955"/>
                    <a:pt x="162" y="980"/>
                    <a:pt x="182" y="980"/>
                  </a:cubicBezTo>
                  <a:cubicBezTo>
                    <a:pt x="188" y="980"/>
                    <a:pt x="194" y="977"/>
                    <a:pt x="200" y="972"/>
                  </a:cubicBezTo>
                  <a:cubicBezTo>
                    <a:pt x="205" y="968"/>
                    <a:pt x="210" y="964"/>
                    <a:pt x="216" y="960"/>
                  </a:cubicBezTo>
                  <a:lnTo>
                    <a:pt x="216" y="960"/>
                  </a:lnTo>
                  <a:cubicBezTo>
                    <a:pt x="218" y="960"/>
                    <a:pt x="221" y="961"/>
                    <a:pt x="223" y="961"/>
                  </a:cubicBezTo>
                  <a:cubicBezTo>
                    <a:pt x="340" y="925"/>
                    <a:pt x="434" y="832"/>
                    <a:pt x="515" y="750"/>
                  </a:cubicBezTo>
                  <a:cubicBezTo>
                    <a:pt x="519" y="746"/>
                    <a:pt x="523" y="742"/>
                    <a:pt x="527" y="738"/>
                  </a:cubicBezTo>
                  <a:lnTo>
                    <a:pt x="527" y="738"/>
                  </a:lnTo>
                  <a:cubicBezTo>
                    <a:pt x="545" y="787"/>
                    <a:pt x="565" y="834"/>
                    <a:pt x="585" y="878"/>
                  </a:cubicBezTo>
                  <a:cubicBezTo>
                    <a:pt x="593" y="891"/>
                    <a:pt x="605" y="896"/>
                    <a:pt x="615" y="896"/>
                  </a:cubicBezTo>
                  <a:cubicBezTo>
                    <a:pt x="624" y="896"/>
                    <a:pt x="632" y="893"/>
                    <a:pt x="639" y="888"/>
                  </a:cubicBezTo>
                  <a:lnTo>
                    <a:pt x="639" y="888"/>
                  </a:lnTo>
                  <a:cubicBezTo>
                    <a:pt x="641" y="893"/>
                    <a:pt x="642" y="897"/>
                    <a:pt x="644" y="902"/>
                  </a:cubicBezTo>
                  <a:cubicBezTo>
                    <a:pt x="649" y="917"/>
                    <a:pt x="662" y="923"/>
                    <a:pt x="675" y="923"/>
                  </a:cubicBezTo>
                  <a:cubicBezTo>
                    <a:pt x="675" y="923"/>
                    <a:pt x="675" y="923"/>
                    <a:pt x="675" y="923"/>
                  </a:cubicBezTo>
                  <a:lnTo>
                    <a:pt x="675" y="923"/>
                  </a:lnTo>
                  <a:cubicBezTo>
                    <a:pt x="688" y="943"/>
                    <a:pt x="701" y="964"/>
                    <a:pt x="714" y="984"/>
                  </a:cubicBezTo>
                  <a:cubicBezTo>
                    <a:pt x="723" y="992"/>
                    <a:pt x="735" y="996"/>
                    <a:pt x="747" y="996"/>
                  </a:cubicBezTo>
                  <a:cubicBezTo>
                    <a:pt x="769" y="996"/>
                    <a:pt x="788" y="983"/>
                    <a:pt x="772" y="961"/>
                  </a:cubicBezTo>
                  <a:cubicBezTo>
                    <a:pt x="771" y="957"/>
                    <a:pt x="770" y="954"/>
                    <a:pt x="769" y="951"/>
                  </a:cubicBezTo>
                  <a:lnTo>
                    <a:pt x="769" y="951"/>
                  </a:lnTo>
                  <a:cubicBezTo>
                    <a:pt x="770" y="950"/>
                    <a:pt x="771" y="949"/>
                    <a:pt x="772" y="949"/>
                  </a:cubicBezTo>
                  <a:cubicBezTo>
                    <a:pt x="769" y="943"/>
                    <a:pt x="765" y="938"/>
                    <a:pt x="762" y="932"/>
                  </a:cubicBezTo>
                  <a:lnTo>
                    <a:pt x="762" y="932"/>
                  </a:lnTo>
                  <a:cubicBezTo>
                    <a:pt x="719" y="819"/>
                    <a:pt x="666" y="717"/>
                    <a:pt x="609" y="618"/>
                  </a:cubicBezTo>
                  <a:lnTo>
                    <a:pt x="609" y="618"/>
                  </a:lnTo>
                  <a:cubicBezTo>
                    <a:pt x="617" y="585"/>
                    <a:pt x="613" y="548"/>
                    <a:pt x="594" y="520"/>
                  </a:cubicBezTo>
                  <a:lnTo>
                    <a:pt x="594" y="520"/>
                  </a:lnTo>
                  <a:cubicBezTo>
                    <a:pt x="595" y="520"/>
                    <a:pt x="596" y="520"/>
                    <a:pt x="596" y="520"/>
                  </a:cubicBezTo>
                  <a:lnTo>
                    <a:pt x="596" y="520"/>
                  </a:lnTo>
                  <a:cubicBezTo>
                    <a:pt x="678" y="510"/>
                    <a:pt x="757" y="487"/>
                    <a:pt x="831" y="446"/>
                  </a:cubicBezTo>
                  <a:cubicBezTo>
                    <a:pt x="835" y="443"/>
                    <a:pt x="838" y="438"/>
                    <a:pt x="840" y="433"/>
                  </a:cubicBezTo>
                  <a:lnTo>
                    <a:pt x="840" y="433"/>
                  </a:lnTo>
                  <a:cubicBezTo>
                    <a:pt x="894" y="412"/>
                    <a:pt x="952" y="381"/>
                    <a:pt x="960" y="317"/>
                  </a:cubicBezTo>
                  <a:cubicBezTo>
                    <a:pt x="972" y="294"/>
                    <a:pt x="960" y="259"/>
                    <a:pt x="925" y="247"/>
                  </a:cubicBezTo>
                  <a:cubicBezTo>
                    <a:pt x="914" y="240"/>
                    <a:pt x="902" y="237"/>
                    <a:pt x="889" y="237"/>
                  </a:cubicBezTo>
                  <a:cubicBezTo>
                    <a:pt x="862" y="237"/>
                    <a:pt x="832" y="251"/>
                    <a:pt x="808" y="259"/>
                  </a:cubicBezTo>
                  <a:cubicBezTo>
                    <a:pt x="729" y="292"/>
                    <a:pt x="651" y="336"/>
                    <a:pt x="593" y="392"/>
                  </a:cubicBezTo>
                  <a:lnTo>
                    <a:pt x="593" y="392"/>
                  </a:lnTo>
                  <a:cubicBezTo>
                    <a:pt x="596" y="339"/>
                    <a:pt x="597" y="287"/>
                    <a:pt x="597" y="236"/>
                  </a:cubicBezTo>
                  <a:cubicBezTo>
                    <a:pt x="586" y="156"/>
                    <a:pt x="575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7" name="Google Shape;2137;p60"/>
            <p:cNvSpPr/>
            <p:nvPr/>
          </p:nvSpPr>
          <p:spPr>
            <a:xfrm>
              <a:off x="2836540" y="3373308"/>
              <a:ext cx="99988" cy="89510"/>
            </a:xfrm>
            <a:custGeom>
              <a:avLst/>
              <a:gdLst/>
              <a:ahLst/>
              <a:cxnLst/>
              <a:rect l="l" t="t" r="r" b="b"/>
              <a:pathLst>
                <a:path w="773" h="692" extrusionOk="0">
                  <a:moveTo>
                    <a:pt x="210" y="317"/>
                  </a:moveTo>
                  <a:cubicBezTo>
                    <a:pt x="214" y="317"/>
                    <a:pt x="219" y="317"/>
                    <a:pt x="224" y="317"/>
                  </a:cubicBezTo>
                  <a:lnTo>
                    <a:pt x="224" y="317"/>
                  </a:lnTo>
                  <a:cubicBezTo>
                    <a:pt x="206" y="322"/>
                    <a:pt x="189" y="327"/>
                    <a:pt x="170" y="332"/>
                  </a:cubicBezTo>
                  <a:lnTo>
                    <a:pt x="170" y="332"/>
                  </a:lnTo>
                  <a:cubicBezTo>
                    <a:pt x="161" y="330"/>
                    <a:pt x="151" y="327"/>
                    <a:pt x="142" y="324"/>
                  </a:cubicBezTo>
                  <a:lnTo>
                    <a:pt x="142" y="324"/>
                  </a:lnTo>
                  <a:cubicBezTo>
                    <a:pt x="164" y="319"/>
                    <a:pt x="187" y="317"/>
                    <a:pt x="210" y="317"/>
                  </a:cubicBezTo>
                  <a:close/>
                  <a:moveTo>
                    <a:pt x="465" y="1"/>
                  </a:moveTo>
                  <a:cubicBezTo>
                    <a:pt x="459" y="1"/>
                    <a:pt x="452" y="3"/>
                    <a:pt x="445" y="10"/>
                  </a:cubicBezTo>
                  <a:cubicBezTo>
                    <a:pt x="433" y="25"/>
                    <a:pt x="421" y="41"/>
                    <a:pt x="410" y="57"/>
                  </a:cubicBezTo>
                  <a:lnTo>
                    <a:pt x="410" y="57"/>
                  </a:lnTo>
                  <a:cubicBezTo>
                    <a:pt x="336" y="69"/>
                    <a:pt x="291" y="166"/>
                    <a:pt x="274" y="244"/>
                  </a:cubicBezTo>
                  <a:lnTo>
                    <a:pt x="274" y="244"/>
                  </a:lnTo>
                  <a:cubicBezTo>
                    <a:pt x="255" y="241"/>
                    <a:pt x="236" y="239"/>
                    <a:pt x="216" y="239"/>
                  </a:cubicBezTo>
                  <a:cubicBezTo>
                    <a:pt x="152" y="239"/>
                    <a:pt x="86" y="257"/>
                    <a:pt x="24" y="291"/>
                  </a:cubicBezTo>
                  <a:cubicBezTo>
                    <a:pt x="1" y="303"/>
                    <a:pt x="1" y="338"/>
                    <a:pt x="24" y="350"/>
                  </a:cubicBezTo>
                  <a:cubicBezTo>
                    <a:pt x="59" y="366"/>
                    <a:pt x="95" y="381"/>
                    <a:pt x="131" y="393"/>
                  </a:cubicBezTo>
                  <a:lnTo>
                    <a:pt x="131" y="393"/>
                  </a:lnTo>
                  <a:cubicBezTo>
                    <a:pt x="137" y="405"/>
                    <a:pt x="147" y="416"/>
                    <a:pt x="165" y="420"/>
                  </a:cubicBezTo>
                  <a:cubicBezTo>
                    <a:pt x="182" y="420"/>
                    <a:pt x="198" y="419"/>
                    <a:pt x="214" y="416"/>
                  </a:cubicBezTo>
                  <a:lnTo>
                    <a:pt x="214" y="416"/>
                  </a:lnTo>
                  <a:cubicBezTo>
                    <a:pt x="226" y="419"/>
                    <a:pt x="238" y="421"/>
                    <a:pt x="249" y="423"/>
                  </a:cubicBezTo>
                  <a:lnTo>
                    <a:pt x="249" y="423"/>
                  </a:lnTo>
                  <a:cubicBezTo>
                    <a:pt x="238" y="439"/>
                    <a:pt x="227" y="455"/>
                    <a:pt x="215" y="471"/>
                  </a:cubicBezTo>
                  <a:lnTo>
                    <a:pt x="215" y="471"/>
                  </a:lnTo>
                  <a:cubicBezTo>
                    <a:pt x="174" y="517"/>
                    <a:pt x="133" y="564"/>
                    <a:pt x="94" y="607"/>
                  </a:cubicBezTo>
                  <a:cubicBezTo>
                    <a:pt x="76" y="634"/>
                    <a:pt x="101" y="676"/>
                    <a:pt x="129" y="676"/>
                  </a:cubicBezTo>
                  <a:cubicBezTo>
                    <a:pt x="137" y="676"/>
                    <a:pt x="146" y="673"/>
                    <a:pt x="153" y="665"/>
                  </a:cubicBezTo>
                  <a:cubicBezTo>
                    <a:pt x="195" y="624"/>
                    <a:pt x="232" y="580"/>
                    <a:pt x="267" y="533"/>
                  </a:cubicBezTo>
                  <a:lnTo>
                    <a:pt x="267" y="533"/>
                  </a:lnTo>
                  <a:cubicBezTo>
                    <a:pt x="268" y="538"/>
                    <a:pt x="269" y="543"/>
                    <a:pt x="270" y="548"/>
                  </a:cubicBezTo>
                  <a:cubicBezTo>
                    <a:pt x="276" y="560"/>
                    <a:pt x="288" y="566"/>
                    <a:pt x="299" y="566"/>
                  </a:cubicBezTo>
                  <a:cubicBezTo>
                    <a:pt x="309" y="566"/>
                    <a:pt x="318" y="562"/>
                    <a:pt x="324" y="555"/>
                  </a:cubicBezTo>
                  <a:lnTo>
                    <a:pt x="324" y="555"/>
                  </a:lnTo>
                  <a:cubicBezTo>
                    <a:pt x="357" y="621"/>
                    <a:pt x="417" y="670"/>
                    <a:pt x="492" y="689"/>
                  </a:cubicBezTo>
                  <a:cubicBezTo>
                    <a:pt x="499" y="691"/>
                    <a:pt x="505" y="692"/>
                    <a:pt x="510" y="692"/>
                  </a:cubicBezTo>
                  <a:cubicBezTo>
                    <a:pt x="535" y="692"/>
                    <a:pt x="549" y="671"/>
                    <a:pt x="539" y="642"/>
                  </a:cubicBezTo>
                  <a:cubicBezTo>
                    <a:pt x="530" y="570"/>
                    <a:pt x="479" y="512"/>
                    <a:pt x="414" y="478"/>
                  </a:cubicBezTo>
                  <a:lnTo>
                    <a:pt x="414" y="478"/>
                  </a:lnTo>
                  <a:cubicBezTo>
                    <a:pt x="422" y="465"/>
                    <a:pt x="428" y="451"/>
                    <a:pt x="431" y="437"/>
                  </a:cubicBezTo>
                  <a:lnTo>
                    <a:pt x="431" y="437"/>
                  </a:lnTo>
                  <a:cubicBezTo>
                    <a:pt x="434" y="437"/>
                    <a:pt x="437" y="437"/>
                    <a:pt x="440" y="437"/>
                  </a:cubicBezTo>
                  <a:lnTo>
                    <a:pt x="440" y="437"/>
                  </a:lnTo>
                  <a:cubicBezTo>
                    <a:pt x="508" y="452"/>
                    <a:pt x="579" y="459"/>
                    <a:pt x="648" y="459"/>
                  </a:cubicBezTo>
                  <a:cubicBezTo>
                    <a:pt x="678" y="459"/>
                    <a:pt x="709" y="458"/>
                    <a:pt x="738" y="455"/>
                  </a:cubicBezTo>
                  <a:cubicBezTo>
                    <a:pt x="773" y="444"/>
                    <a:pt x="773" y="408"/>
                    <a:pt x="749" y="385"/>
                  </a:cubicBezTo>
                  <a:cubicBezTo>
                    <a:pt x="725" y="368"/>
                    <a:pt x="700" y="356"/>
                    <a:pt x="673" y="347"/>
                  </a:cubicBezTo>
                  <a:lnTo>
                    <a:pt x="673" y="347"/>
                  </a:lnTo>
                  <a:cubicBezTo>
                    <a:pt x="668" y="335"/>
                    <a:pt x="658" y="325"/>
                    <a:pt x="643" y="325"/>
                  </a:cubicBezTo>
                  <a:cubicBezTo>
                    <a:pt x="640" y="325"/>
                    <a:pt x="636" y="326"/>
                    <a:pt x="633" y="327"/>
                  </a:cubicBezTo>
                  <a:cubicBezTo>
                    <a:pt x="625" y="329"/>
                    <a:pt x="618" y="331"/>
                    <a:pt x="611" y="333"/>
                  </a:cubicBezTo>
                  <a:lnTo>
                    <a:pt x="611" y="333"/>
                  </a:lnTo>
                  <a:cubicBezTo>
                    <a:pt x="598" y="331"/>
                    <a:pt x="585" y="330"/>
                    <a:pt x="572" y="330"/>
                  </a:cubicBezTo>
                  <a:cubicBezTo>
                    <a:pt x="545" y="330"/>
                    <a:pt x="518" y="334"/>
                    <a:pt x="492" y="341"/>
                  </a:cubicBezTo>
                  <a:lnTo>
                    <a:pt x="492" y="341"/>
                  </a:lnTo>
                  <a:cubicBezTo>
                    <a:pt x="501" y="314"/>
                    <a:pt x="507" y="287"/>
                    <a:pt x="511" y="260"/>
                  </a:cubicBezTo>
                  <a:lnTo>
                    <a:pt x="511" y="260"/>
                  </a:lnTo>
                  <a:cubicBezTo>
                    <a:pt x="513" y="251"/>
                    <a:pt x="514" y="242"/>
                    <a:pt x="516" y="233"/>
                  </a:cubicBezTo>
                  <a:cubicBezTo>
                    <a:pt x="516" y="226"/>
                    <a:pt x="515" y="219"/>
                    <a:pt x="515" y="212"/>
                  </a:cubicBezTo>
                  <a:lnTo>
                    <a:pt x="515" y="212"/>
                  </a:lnTo>
                  <a:cubicBezTo>
                    <a:pt x="517" y="171"/>
                    <a:pt x="513" y="131"/>
                    <a:pt x="504" y="93"/>
                  </a:cubicBezTo>
                  <a:cubicBezTo>
                    <a:pt x="501" y="84"/>
                    <a:pt x="497" y="77"/>
                    <a:pt x="491" y="72"/>
                  </a:cubicBezTo>
                  <a:lnTo>
                    <a:pt x="491" y="72"/>
                  </a:lnTo>
                  <a:cubicBezTo>
                    <a:pt x="492" y="64"/>
                    <a:pt x="492" y="55"/>
                    <a:pt x="492" y="46"/>
                  </a:cubicBezTo>
                  <a:lnTo>
                    <a:pt x="492" y="46"/>
                  </a:lnTo>
                  <a:cubicBezTo>
                    <a:pt x="492" y="46"/>
                    <a:pt x="492" y="46"/>
                    <a:pt x="492" y="46"/>
                  </a:cubicBezTo>
                  <a:cubicBezTo>
                    <a:pt x="492" y="46"/>
                    <a:pt x="492" y="46"/>
                    <a:pt x="492" y="46"/>
                  </a:cubicBezTo>
                  <a:lnTo>
                    <a:pt x="492" y="46"/>
                  </a:lnTo>
                  <a:cubicBezTo>
                    <a:pt x="492" y="42"/>
                    <a:pt x="492" y="38"/>
                    <a:pt x="492" y="34"/>
                  </a:cubicBezTo>
                  <a:cubicBezTo>
                    <a:pt x="492" y="17"/>
                    <a:pt x="480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8" name="Google Shape;2138;p60"/>
            <p:cNvSpPr/>
            <p:nvPr/>
          </p:nvSpPr>
          <p:spPr>
            <a:xfrm>
              <a:off x="2966669" y="3323636"/>
              <a:ext cx="87311" cy="96754"/>
            </a:xfrm>
            <a:custGeom>
              <a:avLst/>
              <a:gdLst/>
              <a:ahLst/>
              <a:cxnLst/>
              <a:rect l="l" t="t" r="r" b="b"/>
              <a:pathLst>
                <a:path w="675" h="748" extrusionOk="0">
                  <a:moveTo>
                    <a:pt x="312" y="106"/>
                  </a:moveTo>
                  <a:cubicBezTo>
                    <a:pt x="318" y="115"/>
                    <a:pt x="323" y="125"/>
                    <a:pt x="327" y="134"/>
                  </a:cubicBezTo>
                  <a:lnTo>
                    <a:pt x="327" y="134"/>
                  </a:lnTo>
                  <a:cubicBezTo>
                    <a:pt x="323" y="133"/>
                    <a:pt x="319" y="132"/>
                    <a:pt x="314" y="132"/>
                  </a:cubicBezTo>
                  <a:cubicBezTo>
                    <a:pt x="309" y="132"/>
                    <a:pt x="305" y="133"/>
                    <a:pt x="300" y="134"/>
                  </a:cubicBezTo>
                  <a:lnTo>
                    <a:pt x="300" y="134"/>
                  </a:lnTo>
                  <a:cubicBezTo>
                    <a:pt x="304" y="125"/>
                    <a:pt x="308" y="115"/>
                    <a:pt x="312" y="106"/>
                  </a:cubicBezTo>
                  <a:close/>
                  <a:moveTo>
                    <a:pt x="305" y="1"/>
                  </a:moveTo>
                  <a:cubicBezTo>
                    <a:pt x="292" y="1"/>
                    <a:pt x="277" y="6"/>
                    <a:pt x="270" y="20"/>
                  </a:cubicBezTo>
                  <a:cubicBezTo>
                    <a:pt x="217" y="111"/>
                    <a:pt x="193" y="222"/>
                    <a:pt x="199" y="330"/>
                  </a:cubicBezTo>
                  <a:lnTo>
                    <a:pt x="199" y="330"/>
                  </a:lnTo>
                  <a:cubicBezTo>
                    <a:pt x="149" y="326"/>
                    <a:pt x="98" y="324"/>
                    <a:pt x="48" y="324"/>
                  </a:cubicBezTo>
                  <a:cubicBezTo>
                    <a:pt x="1" y="336"/>
                    <a:pt x="1" y="406"/>
                    <a:pt x="48" y="406"/>
                  </a:cubicBezTo>
                  <a:lnTo>
                    <a:pt x="188" y="406"/>
                  </a:lnTo>
                  <a:cubicBezTo>
                    <a:pt x="189" y="406"/>
                    <a:pt x="190" y="406"/>
                    <a:pt x="192" y="406"/>
                  </a:cubicBezTo>
                  <a:lnTo>
                    <a:pt x="192" y="406"/>
                  </a:lnTo>
                  <a:cubicBezTo>
                    <a:pt x="197" y="407"/>
                    <a:pt x="203" y="408"/>
                    <a:pt x="209" y="408"/>
                  </a:cubicBezTo>
                  <a:lnTo>
                    <a:pt x="209" y="408"/>
                  </a:lnTo>
                  <a:cubicBezTo>
                    <a:pt x="215" y="440"/>
                    <a:pt x="224" y="471"/>
                    <a:pt x="235" y="500"/>
                  </a:cubicBezTo>
                  <a:cubicBezTo>
                    <a:pt x="239" y="509"/>
                    <a:pt x="247" y="515"/>
                    <a:pt x="255" y="520"/>
                  </a:cubicBezTo>
                  <a:lnTo>
                    <a:pt x="255" y="520"/>
                  </a:lnTo>
                  <a:cubicBezTo>
                    <a:pt x="244" y="532"/>
                    <a:pt x="229" y="542"/>
                    <a:pt x="211" y="547"/>
                  </a:cubicBezTo>
                  <a:cubicBezTo>
                    <a:pt x="168" y="568"/>
                    <a:pt x="185" y="630"/>
                    <a:pt x="224" y="630"/>
                  </a:cubicBezTo>
                  <a:cubicBezTo>
                    <a:pt x="228" y="630"/>
                    <a:pt x="231" y="629"/>
                    <a:pt x="235" y="628"/>
                  </a:cubicBezTo>
                  <a:cubicBezTo>
                    <a:pt x="252" y="620"/>
                    <a:pt x="269" y="609"/>
                    <a:pt x="284" y="596"/>
                  </a:cubicBezTo>
                  <a:lnTo>
                    <a:pt x="284" y="596"/>
                  </a:lnTo>
                  <a:cubicBezTo>
                    <a:pt x="290" y="638"/>
                    <a:pt x="301" y="680"/>
                    <a:pt x="317" y="722"/>
                  </a:cubicBezTo>
                  <a:cubicBezTo>
                    <a:pt x="322" y="738"/>
                    <a:pt x="338" y="747"/>
                    <a:pt x="354" y="747"/>
                  </a:cubicBezTo>
                  <a:cubicBezTo>
                    <a:pt x="373" y="747"/>
                    <a:pt x="393" y="736"/>
                    <a:pt x="399" y="711"/>
                  </a:cubicBezTo>
                  <a:lnTo>
                    <a:pt x="399" y="523"/>
                  </a:lnTo>
                  <a:cubicBezTo>
                    <a:pt x="399" y="499"/>
                    <a:pt x="399" y="471"/>
                    <a:pt x="395" y="443"/>
                  </a:cubicBezTo>
                  <a:lnTo>
                    <a:pt x="395" y="443"/>
                  </a:lnTo>
                  <a:cubicBezTo>
                    <a:pt x="408" y="446"/>
                    <a:pt x="421" y="450"/>
                    <a:pt x="434" y="453"/>
                  </a:cubicBezTo>
                  <a:cubicBezTo>
                    <a:pt x="438" y="454"/>
                    <a:pt x="442" y="455"/>
                    <a:pt x="445" y="455"/>
                  </a:cubicBezTo>
                  <a:cubicBezTo>
                    <a:pt x="467" y="455"/>
                    <a:pt x="479" y="437"/>
                    <a:pt x="480" y="418"/>
                  </a:cubicBezTo>
                  <a:lnTo>
                    <a:pt x="480" y="418"/>
                  </a:lnTo>
                  <a:cubicBezTo>
                    <a:pt x="514" y="434"/>
                    <a:pt x="548" y="447"/>
                    <a:pt x="582" y="457"/>
                  </a:cubicBezTo>
                  <a:lnTo>
                    <a:pt x="582" y="457"/>
                  </a:lnTo>
                  <a:cubicBezTo>
                    <a:pt x="587" y="460"/>
                    <a:pt x="592" y="462"/>
                    <a:pt x="598" y="465"/>
                  </a:cubicBezTo>
                  <a:lnTo>
                    <a:pt x="599" y="462"/>
                  </a:lnTo>
                  <a:lnTo>
                    <a:pt x="599" y="462"/>
                  </a:lnTo>
                  <a:cubicBezTo>
                    <a:pt x="602" y="463"/>
                    <a:pt x="606" y="464"/>
                    <a:pt x="609" y="465"/>
                  </a:cubicBezTo>
                  <a:cubicBezTo>
                    <a:pt x="612" y="466"/>
                    <a:pt x="616" y="466"/>
                    <a:pt x="619" y="466"/>
                  </a:cubicBezTo>
                  <a:cubicBezTo>
                    <a:pt x="650" y="466"/>
                    <a:pt x="675" y="417"/>
                    <a:pt x="632" y="406"/>
                  </a:cubicBezTo>
                  <a:cubicBezTo>
                    <a:pt x="631" y="406"/>
                    <a:pt x="629" y="405"/>
                    <a:pt x="628" y="404"/>
                  </a:cubicBezTo>
                  <a:lnTo>
                    <a:pt x="628" y="404"/>
                  </a:lnTo>
                  <a:lnTo>
                    <a:pt x="632" y="394"/>
                  </a:lnTo>
                  <a:cubicBezTo>
                    <a:pt x="616" y="390"/>
                    <a:pt x="600" y="385"/>
                    <a:pt x="584" y="380"/>
                  </a:cubicBezTo>
                  <a:lnTo>
                    <a:pt x="584" y="380"/>
                  </a:lnTo>
                  <a:cubicBezTo>
                    <a:pt x="524" y="344"/>
                    <a:pt x="470" y="302"/>
                    <a:pt x="422" y="253"/>
                  </a:cubicBezTo>
                  <a:lnTo>
                    <a:pt x="422" y="253"/>
                  </a:lnTo>
                  <a:cubicBezTo>
                    <a:pt x="426" y="165"/>
                    <a:pt x="397" y="77"/>
                    <a:pt x="328" y="9"/>
                  </a:cubicBezTo>
                  <a:cubicBezTo>
                    <a:pt x="324" y="4"/>
                    <a:pt x="315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9" name="Google Shape;2139;p60"/>
            <p:cNvSpPr/>
            <p:nvPr/>
          </p:nvSpPr>
          <p:spPr>
            <a:xfrm>
              <a:off x="2863833" y="3562163"/>
              <a:ext cx="50058" cy="77739"/>
            </a:xfrm>
            <a:custGeom>
              <a:avLst/>
              <a:gdLst/>
              <a:ahLst/>
              <a:cxnLst/>
              <a:rect l="l" t="t" r="r" b="b"/>
              <a:pathLst>
                <a:path w="387" h="601" extrusionOk="0">
                  <a:moveTo>
                    <a:pt x="147" y="157"/>
                  </a:moveTo>
                  <a:lnTo>
                    <a:pt x="147" y="157"/>
                  </a:lnTo>
                  <a:cubicBezTo>
                    <a:pt x="150" y="180"/>
                    <a:pt x="154" y="202"/>
                    <a:pt x="156" y="224"/>
                  </a:cubicBezTo>
                  <a:lnTo>
                    <a:pt x="156" y="224"/>
                  </a:lnTo>
                  <a:cubicBezTo>
                    <a:pt x="150" y="201"/>
                    <a:pt x="146" y="179"/>
                    <a:pt x="147" y="157"/>
                  </a:cubicBezTo>
                  <a:close/>
                  <a:moveTo>
                    <a:pt x="160" y="256"/>
                  </a:moveTo>
                  <a:lnTo>
                    <a:pt x="160" y="256"/>
                  </a:lnTo>
                  <a:cubicBezTo>
                    <a:pt x="160" y="258"/>
                    <a:pt x="160" y="259"/>
                    <a:pt x="160" y="261"/>
                  </a:cubicBezTo>
                  <a:lnTo>
                    <a:pt x="160" y="261"/>
                  </a:lnTo>
                  <a:cubicBezTo>
                    <a:pt x="159" y="260"/>
                    <a:pt x="158" y="259"/>
                    <a:pt x="157" y="258"/>
                  </a:cubicBezTo>
                  <a:lnTo>
                    <a:pt x="157" y="258"/>
                  </a:lnTo>
                  <a:cubicBezTo>
                    <a:pt x="158" y="258"/>
                    <a:pt x="159" y="257"/>
                    <a:pt x="160" y="256"/>
                  </a:cubicBezTo>
                  <a:close/>
                  <a:moveTo>
                    <a:pt x="212" y="265"/>
                  </a:moveTo>
                  <a:cubicBezTo>
                    <a:pt x="211" y="277"/>
                    <a:pt x="211" y="290"/>
                    <a:pt x="210" y="302"/>
                  </a:cubicBezTo>
                  <a:lnTo>
                    <a:pt x="210" y="302"/>
                  </a:lnTo>
                  <a:cubicBezTo>
                    <a:pt x="210" y="301"/>
                    <a:pt x="209" y="301"/>
                    <a:pt x="208" y="300"/>
                  </a:cubicBezTo>
                  <a:lnTo>
                    <a:pt x="208" y="300"/>
                  </a:lnTo>
                  <a:cubicBezTo>
                    <a:pt x="209" y="288"/>
                    <a:pt x="210" y="277"/>
                    <a:pt x="212" y="265"/>
                  </a:cubicBezTo>
                  <a:close/>
                  <a:moveTo>
                    <a:pt x="266" y="199"/>
                  </a:moveTo>
                  <a:cubicBezTo>
                    <a:pt x="281" y="257"/>
                    <a:pt x="295" y="315"/>
                    <a:pt x="313" y="374"/>
                  </a:cubicBezTo>
                  <a:lnTo>
                    <a:pt x="313" y="374"/>
                  </a:lnTo>
                  <a:cubicBezTo>
                    <a:pt x="312" y="378"/>
                    <a:pt x="312" y="381"/>
                    <a:pt x="311" y="385"/>
                  </a:cubicBezTo>
                  <a:lnTo>
                    <a:pt x="311" y="385"/>
                  </a:lnTo>
                  <a:cubicBezTo>
                    <a:pt x="295" y="372"/>
                    <a:pt x="279" y="358"/>
                    <a:pt x="263" y="345"/>
                  </a:cubicBezTo>
                  <a:lnTo>
                    <a:pt x="263" y="345"/>
                  </a:lnTo>
                  <a:cubicBezTo>
                    <a:pt x="264" y="316"/>
                    <a:pt x="264" y="287"/>
                    <a:pt x="264" y="258"/>
                  </a:cubicBezTo>
                  <a:lnTo>
                    <a:pt x="264" y="258"/>
                  </a:lnTo>
                  <a:cubicBezTo>
                    <a:pt x="265" y="238"/>
                    <a:pt x="266" y="218"/>
                    <a:pt x="266" y="199"/>
                  </a:cubicBezTo>
                  <a:close/>
                  <a:moveTo>
                    <a:pt x="249" y="0"/>
                  </a:moveTo>
                  <a:cubicBezTo>
                    <a:pt x="236" y="0"/>
                    <a:pt x="223" y="10"/>
                    <a:pt x="223" y="24"/>
                  </a:cubicBezTo>
                  <a:cubicBezTo>
                    <a:pt x="223" y="30"/>
                    <a:pt x="222" y="36"/>
                    <a:pt x="222" y="41"/>
                  </a:cubicBezTo>
                  <a:lnTo>
                    <a:pt x="222" y="41"/>
                  </a:lnTo>
                  <a:cubicBezTo>
                    <a:pt x="218" y="43"/>
                    <a:pt x="214" y="45"/>
                    <a:pt x="211" y="48"/>
                  </a:cubicBezTo>
                  <a:cubicBezTo>
                    <a:pt x="201" y="94"/>
                    <a:pt x="193" y="141"/>
                    <a:pt x="186" y="188"/>
                  </a:cubicBezTo>
                  <a:lnTo>
                    <a:pt x="186" y="188"/>
                  </a:lnTo>
                  <a:cubicBezTo>
                    <a:pt x="181" y="149"/>
                    <a:pt x="173" y="109"/>
                    <a:pt x="164" y="71"/>
                  </a:cubicBezTo>
                  <a:cubicBezTo>
                    <a:pt x="159" y="61"/>
                    <a:pt x="155" y="58"/>
                    <a:pt x="150" y="58"/>
                  </a:cubicBezTo>
                  <a:cubicBezTo>
                    <a:pt x="143" y="58"/>
                    <a:pt x="136" y="64"/>
                    <a:pt x="130" y="71"/>
                  </a:cubicBezTo>
                  <a:cubicBezTo>
                    <a:pt x="130" y="71"/>
                    <a:pt x="130" y="71"/>
                    <a:pt x="130" y="71"/>
                  </a:cubicBezTo>
                  <a:lnTo>
                    <a:pt x="130" y="71"/>
                  </a:lnTo>
                  <a:cubicBezTo>
                    <a:pt x="108" y="124"/>
                    <a:pt x="106" y="176"/>
                    <a:pt x="132" y="238"/>
                  </a:cubicBezTo>
                  <a:lnTo>
                    <a:pt x="132" y="238"/>
                  </a:lnTo>
                  <a:cubicBezTo>
                    <a:pt x="107" y="218"/>
                    <a:pt x="83" y="198"/>
                    <a:pt x="59" y="177"/>
                  </a:cubicBezTo>
                  <a:cubicBezTo>
                    <a:pt x="59" y="171"/>
                    <a:pt x="54" y="168"/>
                    <a:pt x="48" y="168"/>
                  </a:cubicBezTo>
                  <a:cubicBezTo>
                    <a:pt x="42" y="168"/>
                    <a:pt x="36" y="171"/>
                    <a:pt x="36" y="177"/>
                  </a:cubicBezTo>
                  <a:cubicBezTo>
                    <a:pt x="0" y="305"/>
                    <a:pt x="0" y="445"/>
                    <a:pt x="13" y="574"/>
                  </a:cubicBezTo>
                  <a:cubicBezTo>
                    <a:pt x="13" y="592"/>
                    <a:pt x="24" y="600"/>
                    <a:pt x="36" y="600"/>
                  </a:cubicBezTo>
                  <a:cubicBezTo>
                    <a:pt x="48" y="600"/>
                    <a:pt x="59" y="592"/>
                    <a:pt x="59" y="574"/>
                  </a:cubicBezTo>
                  <a:cubicBezTo>
                    <a:pt x="38" y="457"/>
                    <a:pt x="45" y="340"/>
                    <a:pt x="65" y="222"/>
                  </a:cubicBezTo>
                  <a:lnTo>
                    <a:pt x="65" y="222"/>
                  </a:lnTo>
                  <a:cubicBezTo>
                    <a:pt x="98" y="249"/>
                    <a:pt x="131" y="278"/>
                    <a:pt x="163" y="308"/>
                  </a:cubicBezTo>
                  <a:lnTo>
                    <a:pt x="163" y="308"/>
                  </a:lnTo>
                  <a:cubicBezTo>
                    <a:pt x="165" y="332"/>
                    <a:pt x="165" y="355"/>
                    <a:pt x="165" y="379"/>
                  </a:cubicBezTo>
                  <a:lnTo>
                    <a:pt x="165" y="379"/>
                  </a:lnTo>
                  <a:cubicBezTo>
                    <a:pt x="161" y="425"/>
                    <a:pt x="158" y="472"/>
                    <a:pt x="154" y="518"/>
                  </a:cubicBezTo>
                  <a:lnTo>
                    <a:pt x="154" y="518"/>
                  </a:lnTo>
                  <a:cubicBezTo>
                    <a:pt x="154" y="521"/>
                    <a:pt x="153" y="524"/>
                    <a:pt x="153" y="528"/>
                  </a:cubicBezTo>
                  <a:cubicBezTo>
                    <a:pt x="153" y="528"/>
                    <a:pt x="153" y="528"/>
                    <a:pt x="154" y="528"/>
                  </a:cubicBezTo>
                  <a:lnTo>
                    <a:pt x="154" y="528"/>
                  </a:lnTo>
                  <a:cubicBezTo>
                    <a:pt x="153" y="531"/>
                    <a:pt x="153" y="535"/>
                    <a:pt x="153" y="539"/>
                  </a:cubicBezTo>
                  <a:cubicBezTo>
                    <a:pt x="153" y="546"/>
                    <a:pt x="164" y="552"/>
                    <a:pt x="174" y="552"/>
                  </a:cubicBezTo>
                  <a:cubicBezTo>
                    <a:pt x="181" y="552"/>
                    <a:pt x="188" y="549"/>
                    <a:pt x="188" y="539"/>
                  </a:cubicBezTo>
                  <a:cubicBezTo>
                    <a:pt x="195" y="488"/>
                    <a:pt x="199" y="435"/>
                    <a:pt x="200" y="382"/>
                  </a:cubicBezTo>
                  <a:lnTo>
                    <a:pt x="200" y="382"/>
                  </a:lnTo>
                  <a:cubicBezTo>
                    <a:pt x="201" y="369"/>
                    <a:pt x="202" y="357"/>
                    <a:pt x="203" y="345"/>
                  </a:cubicBezTo>
                  <a:lnTo>
                    <a:pt x="203" y="345"/>
                  </a:lnTo>
                  <a:cubicBezTo>
                    <a:pt x="205" y="347"/>
                    <a:pt x="207" y="349"/>
                    <a:pt x="209" y="351"/>
                  </a:cubicBezTo>
                  <a:lnTo>
                    <a:pt x="209" y="351"/>
                  </a:lnTo>
                  <a:cubicBezTo>
                    <a:pt x="207" y="408"/>
                    <a:pt x="204" y="465"/>
                    <a:pt x="201" y="523"/>
                  </a:cubicBezTo>
                  <a:lnTo>
                    <a:pt x="201" y="523"/>
                  </a:lnTo>
                  <a:cubicBezTo>
                    <a:pt x="200" y="525"/>
                    <a:pt x="200" y="526"/>
                    <a:pt x="200" y="528"/>
                  </a:cubicBezTo>
                  <a:cubicBezTo>
                    <a:pt x="200" y="528"/>
                    <a:pt x="200" y="528"/>
                    <a:pt x="200" y="528"/>
                  </a:cubicBezTo>
                  <a:lnTo>
                    <a:pt x="200" y="528"/>
                  </a:lnTo>
                  <a:cubicBezTo>
                    <a:pt x="200" y="531"/>
                    <a:pt x="200" y="535"/>
                    <a:pt x="200" y="539"/>
                  </a:cubicBezTo>
                  <a:cubicBezTo>
                    <a:pt x="200" y="551"/>
                    <a:pt x="211" y="556"/>
                    <a:pt x="223" y="556"/>
                  </a:cubicBezTo>
                  <a:cubicBezTo>
                    <a:pt x="235" y="556"/>
                    <a:pt x="247" y="551"/>
                    <a:pt x="247" y="539"/>
                  </a:cubicBezTo>
                  <a:cubicBezTo>
                    <a:pt x="253" y="493"/>
                    <a:pt x="258" y="447"/>
                    <a:pt x="261" y="402"/>
                  </a:cubicBezTo>
                  <a:lnTo>
                    <a:pt x="261" y="402"/>
                  </a:lnTo>
                  <a:cubicBezTo>
                    <a:pt x="276" y="416"/>
                    <a:pt x="290" y="431"/>
                    <a:pt x="305" y="445"/>
                  </a:cubicBezTo>
                  <a:cubicBezTo>
                    <a:pt x="310" y="450"/>
                    <a:pt x="317" y="453"/>
                    <a:pt x="324" y="453"/>
                  </a:cubicBezTo>
                  <a:cubicBezTo>
                    <a:pt x="334" y="453"/>
                    <a:pt x="345" y="448"/>
                    <a:pt x="351" y="434"/>
                  </a:cubicBezTo>
                  <a:cubicBezTo>
                    <a:pt x="387" y="294"/>
                    <a:pt x="387" y="153"/>
                    <a:pt x="351" y="24"/>
                  </a:cubicBezTo>
                  <a:cubicBezTo>
                    <a:pt x="351" y="12"/>
                    <a:pt x="343" y="7"/>
                    <a:pt x="333" y="7"/>
                  </a:cubicBezTo>
                  <a:cubicBezTo>
                    <a:pt x="322" y="7"/>
                    <a:pt x="311" y="12"/>
                    <a:pt x="305" y="24"/>
                  </a:cubicBezTo>
                  <a:cubicBezTo>
                    <a:pt x="301" y="63"/>
                    <a:pt x="298" y="103"/>
                    <a:pt x="298" y="143"/>
                  </a:cubicBezTo>
                  <a:lnTo>
                    <a:pt x="298" y="143"/>
                  </a:lnTo>
                  <a:cubicBezTo>
                    <a:pt x="288" y="101"/>
                    <a:pt x="278" y="58"/>
                    <a:pt x="270" y="13"/>
                  </a:cubicBezTo>
                  <a:cubicBezTo>
                    <a:pt x="265" y="4"/>
                    <a:pt x="257" y="0"/>
                    <a:pt x="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0" name="Google Shape;2140;p60"/>
            <p:cNvSpPr/>
            <p:nvPr/>
          </p:nvSpPr>
          <p:spPr>
            <a:xfrm>
              <a:off x="2953216" y="3559576"/>
              <a:ext cx="69720" cy="75411"/>
            </a:xfrm>
            <a:custGeom>
              <a:avLst/>
              <a:gdLst/>
              <a:ahLst/>
              <a:cxnLst/>
              <a:rect l="l" t="t" r="r" b="b"/>
              <a:pathLst>
                <a:path w="539" h="583" extrusionOk="0">
                  <a:moveTo>
                    <a:pt x="278" y="173"/>
                  </a:moveTo>
                  <a:cubicBezTo>
                    <a:pt x="288" y="206"/>
                    <a:pt x="295" y="240"/>
                    <a:pt x="300" y="274"/>
                  </a:cubicBezTo>
                  <a:lnTo>
                    <a:pt x="300" y="274"/>
                  </a:lnTo>
                  <a:cubicBezTo>
                    <a:pt x="290" y="249"/>
                    <a:pt x="279" y="224"/>
                    <a:pt x="268" y="198"/>
                  </a:cubicBezTo>
                  <a:lnTo>
                    <a:pt x="268" y="198"/>
                  </a:lnTo>
                  <a:cubicBezTo>
                    <a:pt x="271" y="189"/>
                    <a:pt x="274" y="181"/>
                    <a:pt x="278" y="173"/>
                  </a:cubicBezTo>
                  <a:close/>
                  <a:moveTo>
                    <a:pt x="82" y="224"/>
                  </a:moveTo>
                  <a:cubicBezTo>
                    <a:pt x="84" y="234"/>
                    <a:pt x="88" y="244"/>
                    <a:pt x="94" y="255"/>
                  </a:cubicBezTo>
                  <a:cubicBezTo>
                    <a:pt x="95" y="258"/>
                    <a:pt x="97" y="261"/>
                    <a:pt x="100" y="262"/>
                  </a:cubicBezTo>
                  <a:lnTo>
                    <a:pt x="100" y="262"/>
                  </a:lnTo>
                  <a:cubicBezTo>
                    <a:pt x="99" y="300"/>
                    <a:pt x="95" y="337"/>
                    <a:pt x="87" y="373"/>
                  </a:cubicBezTo>
                  <a:lnTo>
                    <a:pt x="87" y="373"/>
                  </a:lnTo>
                  <a:cubicBezTo>
                    <a:pt x="77" y="328"/>
                    <a:pt x="74" y="280"/>
                    <a:pt x="81" y="231"/>
                  </a:cubicBezTo>
                  <a:cubicBezTo>
                    <a:pt x="81" y="229"/>
                    <a:pt x="81" y="226"/>
                    <a:pt x="82" y="224"/>
                  </a:cubicBezTo>
                  <a:close/>
                  <a:moveTo>
                    <a:pt x="468" y="150"/>
                  </a:moveTo>
                  <a:cubicBezTo>
                    <a:pt x="491" y="161"/>
                    <a:pt x="491" y="197"/>
                    <a:pt x="491" y="208"/>
                  </a:cubicBezTo>
                  <a:cubicBezTo>
                    <a:pt x="491" y="255"/>
                    <a:pt x="479" y="301"/>
                    <a:pt x="479" y="348"/>
                  </a:cubicBezTo>
                  <a:cubicBezTo>
                    <a:pt x="468" y="395"/>
                    <a:pt x="456" y="442"/>
                    <a:pt x="432" y="489"/>
                  </a:cubicBezTo>
                  <a:cubicBezTo>
                    <a:pt x="432" y="501"/>
                    <a:pt x="421" y="512"/>
                    <a:pt x="421" y="524"/>
                  </a:cubicBezTo>
                  <a:cubicBezTo>
                    <a:pt x="409" y="524"/>
                    <a:pt x="409" y="535"/>
                    <a:pt x="409" y="535"/>
                  </a:cubicBezTo>
                  <a:cubicBezTo>
                    <a:pt x="398" y="524"/>
                    <a:pt x="398" y="501"/>
                    <a:pt x="398" y="501"/>
                  </a:cubicBezTo>
                  <a:cubicBezTo>
                    <a:pt x="386" y="489"/>
                    <a:pt x="386" y="477"/>
                    <a:pt x="374" y="465"/>
                  </a:cubicBezTo>
                  <a:cubicBezTo>
                    <a:pt x="371" y="457"/>
                    <a:pt x="368" y="448"/>
                    <a:pt x="365" y="440"/>
                  </a:cubicBezTo>
                  <a:lnTo>
                    <a:pt x="365" y="440"/>
                  </a:lnTo>
                  <a:cubicBezTo>
                    <a:pt x="395" y="359"/>
                    <a:pt x="424" y="276"/>
                    <a:pt x="445" y="185"/>
                  </a:cubicBezTo>
                  <a:cubicBezTo>
                    <a:pt x="456" y="173"/>
                    <a:pt x="456" y="161"/>
                    <a:pt x="468" y="150"/>
                  </a:cubicBezTo>
                  <a:close/>
                  <a:moveTo>
                    <a:pt x="139" y="0"/>
                  </a:moveTo>
                  <a:cubicBezTo>
                    <a:pt x="131" y="0"/>
                    <a:pt x="123" y="3"/>
                    <a:pt x="117" y="10"/>
                  </a:cubicBezTo>
                  <a:cubicBezTo>
                    <a:pt x="23" y="126"/>
                    <a:pt x="0" y="314"/>
                    <a:pt x="70" y="454"/>
                  </a:cubicBezTo>
                  <a:cubicBezTo>
                    <a:pt x="75" y="459"/>
                    <a:pt x="81" y="461"/>
                    <a:pt x="88" y="461"/>
                  </a:cubicBezTo>
                  <a:cubicBezTo>
                    <a:pt x="97" y="461"/>
                    <a:pt x="105" y="456"/>
                    <a:pt x="105" y="442"/>
                  </a:cubicBezTo>
                  <a:cubicBezTo>
                    <a:pt x="117" y="395"/>
                    <a:pt x="128" y="337"/>
                    <a:pt x="128" y="290"/>
                  </a:cubicBezTo>
                  <a:cubicBezTo>
                    <a:pt x="140" y="231"/>
                    <a:pt x="128" y="173"/>
                    <a:pt x="128" y="126"/>
                  </a:cubicBezTo>
                  <a:cubicBezTo>
                    <a:pt x="128" y="114"/>
                    <a:pt x="122" y="105"/>
                    <a:pt x="114" y="103"/>
                  </a:cubicBezTo>
                  <a:lnTo>
                    <a:pt x="114" y="103"/>
                  </a:lnTo>
                  <a:cubicBezTo>
                    <a:pt x="121" y="89"/>
                    <a:pt x="127" y="75"/>
                    <a:pt x="135" y="62"/>
                  </a:cubicBezTo>
                  <a:lnTo>
                    <a:pt x="135" y="62"/>
                  </a:lnTo>
                  <a:cubicBezTo>
                    <a:pt x="160" y="108"/>
                    <a:pt x="180" y="158"/>
                    <a:pt x="193" y="209"/>
                  </a:cubicBezTo>
                  <a:lnTo>
                    <a:pt x="193" y="209"/>
                  </a:lnTo>
                  <a:cubicBezTo>
                    <a:pt x="156" y="262"/>
                    <a:pt x="143" y="329"/>
                    <a:pt x="152" y="395"/>
                  </a:cubicBezTo>
                  <a:cubicBezTo>
                    <a:pt x="156" y="404"/>
                    <a:pt x="164" y="408"/>
                    <a:pt x="172" y="408"/>
                  </a:cubicBezTo>
                  <a:cubicBezTo>
                    <a:pt x="176" y="408"/>
                    <a:pt x="180" y="407"/>
                    <a:pt x="184" y="405"/>
                  </a:cubicBezTo>
                  <a:lnTo>
                    <a:pt x="184" y="405"/>
                  </a:lnTo>
                  <a:cubicBezTo>
                    <a:pt x="184" y="430"/>
                    <a:pt x="185" y="454"/>
                    <a:pt x="187" y="477"/>
                  </a:cubicBezTo>
                  <a:cubicBezTo>
                    <a:pt x="187" y="489"/>
                    <a:pt x="196" y="495"/>
                    <a:pt x="206" y="495"/>
                  </a:cubicBezTo>
                  <a:cubicBezTo>
                    <a:pt x="216" y="495"/>
                    <a:pt x="228" y="489"/>
                    <a:pt x="234" y="477"/>
                  </a:cubicBezTo>
                  <a:cubicBezTo>
                    <a:pt x="249" y="413"/>
                    <a:pt x="253" y="344"/>
                    <a:pt x="246" y="275"/>
                  </a:cubicBezTo>
                  <a:lnTo>
                    <a:pt x="246" y="275"/>
                  </a:lnTo>
                  <a:cubicBezTo>
                    <a:pt x="246" y="275"/>
                    <a:pt x="246" y="274"/>
                    <a:pt x="246" y="274"/>
                  </a:cubicBezTo>
                  <a:lnTo>
                    <a:pt x="246" y="274"/>
                  </a:lnTo>
                  <a:cubicBezTo>
                    <a:pt x="267" y="323"/>
                    <a:pt x="286" y="374"/>
                    <a:pt x="307" y="426"/>
                  </a:cubicBezTo>
                  <a:lnTo>
                    <a:pt x="307" y="426"/>
                  </a:lnTo>
                  <a:cubicBezTo>
                    <a:pt x="307" y="438"/>
                    <a:pt x="306" y="450"/>
                    <a:pt x="305" y="462"/>
                  </a:cubicBezTo>
                  <a:lnTo>
                    <a:pt x="305" y="462"/>
                  </a:lnTo>
                  <a:cubicBezTo>
                    <a:pt x="305" y="463"/>
                    <a:pt x="305" y="464"/>
                    <a:pt x="304" y="465"/>
                  </a:cubicBezTo>
                  <a:cubicBezTo>
                    <a:pt x="304" y="465"/>
                    <a:pt x="305" y="465"/>
                    <a:pt x="305" y="465"/>
                  </a:cubicBezTo>
                  <a:lnTo>
                    <a:pt x="305" y="465"/>
                  </a:lnTo>
                  <a:cubicBezTo>
                    <a:pt x="305" y="469"/>
                    <a:pt x="304" y="473"/>
                    <a:pt x="304" y="477"/>
                  </a:cubicBezTo>
                  <a:cubicBezTo>
                    <a:pt x="297" y="490"/>
                    <a:pt x="308" y="499"/>
                    <a:pt x="322" y="499"/>
                  </a:cubicBezTo>
                  <a:cubicBezTo>
                    <a:pt x="327" y="499"/>
                    <a:pt x="332" y="498"/>
                    <a:pt x="336" y="496"/>
                  </a:cubicBezTo>
                  <a:lnTo>
                    <a:pt x="336" y="496"/>
                  </a:lnTo>
                  <a:cubicBezTo>
                    <a:pt x="337" y="497"/>
                    <a:pt x="338" y="499"/>
                    <a:pt x="339" y="501"/>
                  </a:cubicBezTo>
                  <a:cubicBezTo>
                    <a:pt x="351" y="524"/>
                    <a:pt x="362" y="582"/>
                    <a:pt x="409" y="582"/>
                  </a:cubicBezTo>
                  <a:cubicBezTo>
                    <a:pt x="445" y="582"/>
                    <a:pt x="468" y="535"/>
                    <a:pt x="479" y="501"/>
                  </a:cubicBezTo>
                  <a:cubicBezTo>
                    <a:pt x="515" y="407"/>
                    <a:pt x="538" y="314"/>
                    <a:pt x="538" y="208"/>
                  </a:cubicBezTo>
                  <a:cubicBezTo>
                    <a:pt x="538" y="173"/>
                    <a:pt x="526" y="138"/>
                    <a:pt x="503" y="103"/>
                  </a:cubicBezTo>
                  <a:cubicBezTo>
                    <a:pt x="492" y="96"/>
                    <a:pt x="482" y="93"/>
                    <a:pt x="472" y="93"/>
                  </a:cubicBezTo>
                  <a:cubicBezTo>
                    <a:pt x="449" y="93"/>
                    <a:pt x="429" y="110"/>
                    <a:pt x="421" y="126"/>
                  </a:cubicBezTo>
                  <a:cubicBezTo>
                    <a:pt x="409" y="150"/>
                    <a:pt x="398" y="173"/>
                    <a:pt x="398" y="197"/>
                  </a:cubicBezTo>
                  <a:cubicBezTo>
                    <a:pt x="386" y="231"/>
                    <a:pt x="374" y="255"/>
                    <a:pt x="362" y="290"/>
                  </a:cubicBezTo>
                  <a:cubicBezTo>
                    <a:pt x="359" y="299"/>
                    <a:pt x="355" y="308"/>
                    <a:pt x="352" y="317"/>
                  </a:cubicBezTo>
                  <a:lnTo>
                    <a:pt x="352" y="317"/>
                  </a:lnTo>
                  <a:cubicBezTo>
                    <a:pt x="347" y="243"/>
                    <a:pt x="331" y="171"/>
                    <a:pt x="304" y="103"/>
                  </a:cubicBezTo>
                  <a:cubicBezTo>
                    <a:pt x="297" y="89"/>
                    <a:pt x="285" y="78"/>
                    <a:pt x="274" y="78"/>
                  </a:cubicBezTo>
                  <a:cubicBezTo>
                    <a:pt x="268" y="78"/>
                    <a:pt x="262" y="82"/>
                    <a:pt x="257" y="91"/>
                  </a:cubicBezTo>
                  <a:cubicBezTo>
                    <a:pt x="245" y="116"/>
                    <a:pt x="234" y="141"/>
                    <a:pt x="225" y="168"/>
                  </a:cubicBezTo>
                  <a:lnTo>
                    <a:pt x="225" y="168"/>
                  </a:lnTo>
                  <a:cubicBezTo>
                    <a:pt x="209" y="112"/>
                    <a:pt x="184" y="59"/>
                    <a:pt x="152" y="10"/>
                  </a:cubicBezTo>
                  <a:cubicBezTo>
                    <a:pt x="152" y="3"/>
                    <a:pt x="146" y="0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1" name="Google Shape;2141;p60"/>
            <p:cNvSpPr/>
            <p:nvPr/>
          </p:nvSpPr>
          <p:spPr>
            <a:xfrm>
              <a:off x="2671743" y="3543536"/>
              <a:ext cx="89381" cy="92744"/>
            </a:xfrm>
            <a:custGeom>
              <a:avLst/>
              <a:gdLst/>
              <a:ahLst/>
              <a:cxnLst/>
              <a:rect l="l" t="t" r="r" b="b"/>
              <a:pathLst>
                <a:path w="691" h="717" extrusionOk="0">
                  <a:moveTo>
                    <a:pt x="398" y="0"/>
                  </a:moveTo>
                  <a:cubicBezTo>
                    <a:pt x="393" y="0"/>
                    <a:pt x="389" y="1"/>
                    <a:pt x="386" y="4"/>
                  </a:cubicBezTo>
                  <a:cubicBezTo>
                    <a:pt x="343" y="58"/>
                    <a:pt x="305" y="116"/>
                    <a:pt x="274" y="178"/>
                  </a:cubicBezTo>
                  <a:lnTo>
                    <a:pt x="274" y="178"/>
                  </a:lnTo>
                  <a:cubicBezTo>
                    <a:pt x="272" y="163"/>
                    <a:pt x="271" y="148"/>
                    <a:pt x="269" y="134"/>
                  </a:cubicBezTo>
                  <a:cubicBezTo>
                    <a:pt x="269" y="119"/>
                    <a:pt x="256" y="109"/>
                    <a:pt x="240" y="109"/>
                  </a:cubicBezTo>
                  <a:cubicBezTo>
                    <a:pt x="230" y="109"/>
                    <a:pt x="220" y="113"/>
                    <a:pt x="211" y="121"/>
                  </a:cubicBezTo>
                  <a:cubicBezTo>
                    <a:pt x="201" y="138"/>
                    <a:pt x="192" y="155"/>
                    <a:pt x="183" y="173"/>
                  </a:cubicBezTo>
                  <a:lnTo>
                    <a:pt x="183" y="173"/>
                  </a:lnTo>
                  <a:cubicBezTo>
                    <a:pt x="181" y="156"/>
                    <a:pt x="178" y="139"/>
                    <a:pt x="175" y="121"/>
                  </a:cubicBezTo>
                  <a:cubicBezTo>
                    <a:pt x="175" y="112"/>
                    <a:pt x="169" y="108"/>
                    <a:pt x="161" y="108"/>
                  </a:cubicBezTo>
                  <a:cubicBezTo>
                    <a:pt x="150" y="108"/>
                    <a:pt x="136" y="115"/>
                    <a:pt x="129" y="121"/>
                  </a:cubicBezTo>
                  <a:cubicBezTo>
                    <a:pt x="71" y="215"/>
                    <a:pt x="24" y="321"/>
                    <a:pt x="0" y="425"/>
                  </a:cubicBezTo>
                  <a:cubicBezTo>
                    <a:pt x="0" y="446"/>
                    <a:pt x="16" y="459"/>
                    <a:pt x="32" y="459"/>
                  </a:cubicBezTo>
                  <a:cubicBezTo>
                    <a:pt x="43" y="459"/>
                    <a:pt x="54" y="452"/>
                    <a:pt x="58" y="438"/>
                  </a:cubicBezTo>
                  <a:cubicBezTo>
                    <a:pt x="68" y="355"/>
                    <a:pt x="98" y="280"/>
                    <a:pt x="139" y="207"/>
                  </a:cubicBezTo>
                  <a:lnTo>
                    <a:pt x="139" y="207"/>
                  </a:lnTo>
                  <a:cubicBezTo>
                    <a:pt x="141" y="225"/>
                    <a:pt x="142" y="244"/>
                    <a:pt x="143" y="262"/>
                  </a:cubicBezTo>
                  <a:lnTo>
                    <a:pt x="143" y="262"/>
                  </a:lnTo>
                  <a:cubicBezTo>
                    <a:pt x="93" y="390"/>
                    <a:pt x="62" y="533"/>
                    <a:pt x="59" y="671"/>
                  </a:cubicBezTo>
                  <a:lnTo>
                    <a:pt x="59" y="671"/>
                  </a:lnTo>
                  <a:cubicBezTo>
                    <a:pt x="59" y="671"/>
                    <a:pt x="58" y="671"/>
                    <a:pt x="58" y="672"/>
                  </a:cubicBezTo>
                  <a:cubicBezTo>
                    <a:pt x="58" y="672"/>
                    <a:pt x="59" y="672"/>
                    <a:pt x="59" y="672"/>
                  </a:cubicBezTo>
                  <a:lnTo>
                    <a:pt x="59" y="672"/>
                  </a:lnTo>
                  <a:cubicBezTo>
                    <a:pt x="58" y="679"/>
                    <a:pt x="58" y="687"/>
                    <a:pt x="58" y="695"/>
                  </a:cubicBezTo>
                  <a:cubicBezTo>
                    <a:pt x="58" y="708"/>
                    <a:pt x="72" y="717"/>
                    <a:pt x="85" y="717"/>
                  </a:cubicBezTo>
                  <a:cubicBezTo>
                    <a:pt x="96" y="717"/>
                    <a:pt x="105" y="711"/>
                    <a:pt x="105" y="695"/>
                  </a:cubicBezTo>
                  <a:cubicBezTo>
                    <a:pt x="161" y="568"/>
                    <a:pt x="190" y="442"/>
                    <a:pt x="191" y="312"/>
                  </a:cubicBezTo>
                  <a:lnTo>
                    <a:pt x="191" y="312"/>
                  </a:lnTo>
                  <a:cubicBezTo>
                    <a:pt x="202" y="286"/>
                    <a:pt x="213" y="260"/>
                    <a:pt x="225" y="234"/>
                  </a:cubicBezTo>
                  <a:lnTo>
                    <a:pt x="225" y="234"/>
                  </a:lnTo>
                  <a:cubicBezTo>
                    <a:pt x="226" y="250"/>
                    <a:pt x="228" y="265"/>
                    <a:pt x="229" y="281"/>
                  </a:cubicBezTo>
                  <a:lnTo>
                    <a:pt x="229" y="281"/>
                  </a:lnTo>
                  <a:cubicBezTo>
                    <a:pt x="182" y="407"/>
                    <a:pt x="162" y="541"/>
                    <a:pt x="175" y="672"/>
                  </a:cubicBezTo>
                  <a:cubicBezTo>
                    <a:pt x="175" y="684"/>
                    <a:pt x="189" y="694"/>
                    <a:pt x="204" y="694"/>
                  </a:cubicBezTo>
                  <a:cubicBezTo>
                    <a:pt x="216" y="694"/>
                    <a:pt x="229" y="687"/>
                    <a:pt x="234" y="672"/>
                  </a:cubicBezTo>
                  <a:cubicBezTo>
                    <a:pt x="265" y="556"/>
                    <a:pt x="281" y="440"/>
                    <a:pt x="281" y="321"/>
                  </a:cubicBezTo>
                  <a:lnTo>
                    <a:pt x="281" y="321"/>
                  </a:lnTo>
                  <a:cubicBezTo>
                    <a:pt x="307" y="241"/>
                    <a:pt x="344" y="166"/>
                    <a:pt x="391" y="95"/>
                  </a:cubicBezTo>
                  <a:lnTo>
                    <a:pt x="391" y="95"/>
                  </a:lnTo>
                  <a:cubicBezTo>
                    <a:pt x="410" y="176"/>
                    <a:pt x="416" y="258"/>
                    <a:pt x="409" y="339"/>
                  </a:cubicBezTo>
                  <a:lnTo>
                    <a:pt x="409" y="339"/>
                  </a:lnTo>
                  <a:cubicBezTo>
                    <a:pt x="382" y="412"/>
                    <a:pt x="362" y="487"/>
                    <a:pt x="351" y="566"/>
                  </a:cubicBezTo>
                  <a:cubicBezTo>
                    <a:pt x="343" y="589"/>
                    <a:pt x="360" y="602"/>
                    <a:pt x="376" y="602"/>
                  </a:cubicBezTo>
                  <a:cubicBezTo>
                    <a:pt x="385" y="602"/>
                    <a:pt x="394" y="598"/>
                    <a:pt x="398" y="589"/>
                  </a:cubicBezTo>
                  <a:cubicBezTo>
                    <a:pt x="426" y="516"/>
                    <a:pt x="444" y="442"/>
                    <a:pt x="453" y="369"/>
                  </a:cubicBezTo>
                  <a:lnTo>
                    <a:pt x="453" y="369"/>
                  </a:lnTo>
                  <a:cubicBezTo>
                    <a:pt x="476" y="308"/>
                    <a:pt x="505" y="250"/>
                    <a:pt x="539" y="195"/>
                  </a:cubicBezTo>
                  <a:lnTo>
                    <a:pt x="539" y="195"/>
                  </a:lnTo>
                  <a:cubicBezTo>
                    <a:pt x="548" y="251"/>
                    <a:pt x="550" y="307"/>
                    <a:pt x="546" y="363"/>
                  </a:cubicBezTo>
                  <a:lnTo>
                    <a:pt x="546" y="363"/>
                  </a:lnTo>
                  <a:cubicBezTo>
                    <a:pt x="527" y="422"/>
                    <a:pt x="516" y="486"/>
                    <a:pt x="515" y="554"/>
                  </a:cubicBezTo>
                  <a:lnTo>
                    <a:pt x="515" y="554"/>
                  </a:lnTo>
                  <a:cubicBezTo>
                    <a:pt x="515" y="554"/>
                    <a:pt x="515" y="554"/>
                    <a:pt x="515" y="555"/>
                  </a:cubicBezTo>
                  <a:cubicBezTo>
                    <a:pt x="515" y="555"/>
                    <a:pt x="515" y="555"/>
                    <a:pt x="515" y="555"/>
                  </a:cubicBezTo>
                  <a:lnTo>
                    <a:pt x="515" y="555"/>
                  </a:lnTo>
                  <a:cubicBezTo>
                    <a:pt x="515" y="558"/>
                    <a:pt x="515" y="562"/>
                    <a:pt x="515" y="566"/>
                  </a:cubicBezTo>
                  <a:cubicBezTo>
                    <a:pt x="515" y="579"/>
                    <a:pt x="529" y="588"/>
                    <a:pt x="544" y="588"/>
                  </a:cubicBezTo>
                  <a:cubicBezTo>
                    <a:pt x="556" y="588"/>
                    <a:pt x="568" y="582"/>
                    <a:pt x="573" y="566"/>
                  </a:cubicBezTo>
                  <a:cubicBezTo>
                    <a:pt x="590" y="498"/>
                    <a:pt x="602" y="427"/>
                    <a:pt x="605" y="356"/>
                  </a:cubicBezTo>
                  <a:lnTo>
                    <a:pt x="605" y="356"/>
                  </a:lnTo>
                  <a:cubicBezTo>
                    <a:pt x="609" y="343"/>
                    <a:pt x="614" y="331"/>
                    <a:pt x="619" y="320"/>
                  </a:cubicBezTo>
                  <a:lnTo>
                    <a:pt x="619" y="320"/>
                  </a:lnTo>
                  <a:cubicBezTo>
                    <a:pt x="626" y="401"/>
                    <a:pt x="612" y="482"/>
                    <a:pt x="585" y="555"/>
                  </a:cubicBezTo>
                  <a:cubicBezTo>
                    <a:pt x="577" y="577"/>
                    <a:pt x="594" y="590"/>
                    <a:pt x="610" y="590"/>
                  </a:cubicBezTo>
                  <a:cubicBezTo>
                    <a:pt x="619" y="590"/>
                    <a:pt x="628" y="586"/>
                    <a:pt x="632" y="578"/>
                  </a:cubicBezTo>
                  <a:cubicBezTo>
                    <a:pt x="679" y="472"/>
                    <a:pt x="690" y="344"/>
                    <a:pt x="655" y="227"/>
                  </a:cubicBezTo>
                  <a:cubicBezTo>
                    <a:pt x="655" y="215"/>
                    <a:pt x="647" y="210"/>
                    <a:pt x="636" y="210"/>
                  </a:cubicBezTo>
                  <a:cubicBezTo>
                    <a:pt x="626" y="210"/>
                    <a:pt x="614" y="215"/>
                    <a:pt x="609" y="227"/>
                  </a:cubicBezTo>
                  <a:cubicBezTo>
                    <a:pt x="607" y="230"/>
                    <a:pt x="605" y="233"/>
                    <a:pt x="603" y="236"/>
                  </a:cubicBezTo>
                  <a:lnTo>
                    <a:pt x="603" y="236"/>
                  </a:lnTo>
                  <a:cubicBezTo>
                    <a:pt x="600" y="198"/>
                    <a:pt x="594" y="160"/>
                    <a:pt x="585" y="121"/>
                  </a:cubicBezTo>
                  <a:cubicBezTo>
                    <a:pt x="578" y="108"/>
                    <a:pt x="564" y="102"/>
                    <a:pt x="550" y="102"/>
                  </a:cubicBezTo>
                  <a:cubicBezTo>
                    <a:pt x="540" y="102"/>
                    <a:pt x="531" y="105"/>
                    <a:pt x="526" y="110"/>
                  </a:cubicBezTo>
                  <a:cubicBezTo>
                    <a:pt x="502" y="147"/>
                    <a:pt x="480" y="184"/>
                    <a:pt x="460" y="222"/>
                  </a:cubicBezTo>
                  <a:lnTo>
                    <a:pt x="460" y="222"/>
                  </a:lnTo>
                  <a:cubicBezTo>
                    <a:pt x="458" y="157"/>
                    <a:pt x="449" y="93"/>
                    <a:pt x="433" y="28"/>
                  </a:cubicBezTo>
                  <a:cubicBezTo>
                    <a:pt x="424" y="11"/>
                    <a:pt x="410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2" name="Google Shape;2142;p60"/>
            <p:cNvSpPr/>
            <p:nvPr/>
          </p:nvSpPr>
          <p:spPr>
            <a:xfrm>
              <a:off x="2558171" y="3404870"/>
              <a:ext cx="78774" cy="85630"/>
            </a:xfrm>
            <a:custGeom>
              <a:avLst/>
              <a:gdLst/>
              <a:ahLst/>
              <a:cxnLst/>
              <a:rect l="l" t="t" r="r" b="b"/>
              <a:pathLst>
                <a:path w="609" h="662" extrusionOk="0">
                  <a:moveTo>
                    <a:pt x="376" y="79"/>
                  </a:moveTo>
                  <a:cubicBezTo>
                    <a:pt x="372" y="93"/>
                    <a:pt x="369" y="106"/>
                    <a:pt x="365" y="119"/>
                  </a:cubicBezTo>
                  <a:lnTo>
                    <a:pt x="365" y="119"/>
                  </a:lnTo>
                  <a:cubicBezTo>
                    <a:pt x="329" y="141"/>
                    <a:pt x="295" y="166"/>
                    <a:pt x="262" y="194"/>
                  </a:cubicBezTo>
                  <a:lnTo>
                    <a:pt x="262" y="194"/>
                  </a:lnTo>
                  <a:cubicBezTo>
                    <a:pt x="268" y="170"/>
                    <a:pt x="271" y="146"/>
                    <a:pt x="271" y="120"/>
                  </a:cubicBezTo>
                  <a:lnTo>
                    <a:pt x="271" y="120"/>
                  </a:lnTo>
                  <a:cubicBezTo>
                    <a:pt x="303" y="102"/>
                    <a:pt x="339" y="88"/>
                    <a:pt x="376" y="79"/>
                  </a:cubicBezTo>
                  <a:close/>
                  <a:moveTo>
                    <a:pt x="231" y="145"/>
                  </a:moveTo>
                  <a:lnTo>
                    <a:pt x="231" y="145"/>
                  </a:lnTo>
                  <a:cubicBezTo>
                    <a:pt x="216" y="232"/>
                    <a:pt x="154" y="311"/>
                    <a:pt x="79" y="334"/>
                  </a:cubicBezTo>
                  <a:lnTo>
                    <a:pt x="79" y="334"/>
                  </a:lnTo>
                  <a:cubicBezTo>
                    <a:pt x="111" y="258"/>
                    <a:pt x="164" y="193"/>
                    <a:pt x="231" y="145"/>
                  </a:cubicBezTo>
                  <a:close/>
                  <a:moveTo>
                    <a:pt x="314" y="247"/>
                  </a:moveTo>
                  <a:cubicBezTo>
                    <a:pt x="267" y="342"/>
                    <a:pt x="201" y="426"/>
                    <a:pt x="120" y="494"/>
                  </a:cubicBezTo>
                  <a:lnTo>
                    <a:pt x="120" y="494"/>
                  </a:lnTo>
                  <a:cubicBezTo>
                    <a:pt x="151" y="394"/>
                    <a:pt x="231" y="312"/>
                    <a:pt x="314" y="247"/>
                  </a:cubicBezTo>
                  <a:close/>
                  <a:moveTo>
                    <a:pt x="422" y="0"/>
                  </a:moveTo>
                  <a:cubicBezTo>
                    <a:pt x="339" y="10"/>
                    <a:pt x="260" y="42"/>
                    <a:pt x="193" y="90"/>
                  </a:cubicBezTo>
                  <a:lnTo>
                    <a:pt x="193" y="90"/>
                  </a:lnTo>
                  <a:cubicBezTo>
                    <a:pt x="134" y="91"/>
                    <a:pt x="79" y="106"/>
                    <a:pt x="36" y="141"/>
                  </a:cubicBezTo>
                  <a:cubicBezTo>
                    <a:pt x="17" y="150"/>
                    <a:pt x="21" y="167"/>
                    <a:pt x="35" y="167"/>
                  </a:cubicBezTo>
                  <a:cubicBezTo>
                    <a:pt x="39" y="167"/>
                    <a:pt x="43" y="166"/>
                    <a:pt x="47" y="164"/>
                  </a:cubicBezTo>
                  <a:cubicBezTo>
                    <a:pt x="77" y="146"/>
                    <a:pt x="110" y="135"/>
                    <a:pt x="145" y="129"/>
                  </a:cubicBezTo>
                  <a:lnTo>
                    <a:pt x="145" y="129"/>
                  </a:lnTo>
                  <a:cubicBezTo>
                    <a:pt x="75" y="192"/>
                    <a:pt x="23" y="274"/>
                    <a:pt x="1" y="363"/>
                  </a:cubicBezTo>
                  <a:cubicBezTo>
                    <a:pt x="1" y="387"/>
                    <a:pt x="13" y="398"/>
                    <a:pt x="36" y="398"/>
                  </a:cubicBezTo>
                  <a:cubicBezTo>
                    <a:pt x="57" y="394"/>
                    <a:pt x="77" y="389"/>
                    <a:pt x="96" y="381"/>
                  </a:cubicBezTo>
                  <a:lnTo>
                    <a:pt x="96" y="381"/>
                  </a:lnTo>
                  <a:cubicBezTo>
                    <a:pt x="64" y="435"/>
                    <a:pt x="43" y="496"/>
                    <a:pt x="36" y="562"/>
                  </a:cubicBezTo>
                  <a:cubicBezTo>
                    <a:pt x="36" y="588"/>
                    <a:pt x="56" y="601"/>
                    <a:pt x="75" y="601"/>
                  </a:cubicBezTo>
                  <a:cubicBezTo>
                    <a:pt x="82" y="601"/>
                    <a:pt x="88" y="600"/>
                    <a:pt x="94" y="597"/>
                  </a:cubicBezTo>
                  <a:cubicBezTo>
                    <a:pt x="248" y="491"/>
                    <a:pt x="370" y="339"/>
                    <a:pt x="428" y="165"/>
                  </a:cubicBezTo>
                  <a:lnTo>
                    <a:pt x="428" y="165"/>
                  </a:lnTo>
                  <a:cubicBezTo>
                    <a:pt x="438" y="160"/>
                    <a:pt x="447" y="156"/>
                    <a:pt x="457" y="153"/>
                  </a:cubicBezTo>
                  <a:cubicBezTo>
                    <a:pt x="465" y="144"/>
                    <a:pt x="479" y="136"/>
                    <a:pt x="491" y="136"/>
                  </a:cubicBezTo>
                  <a:cubicBezTo>
                    <a:pt x="496" y="136"/>
                    <a:pt x="501" y="137"/>
                    <a:pt x="504" y="141"/>
                  </a:cubicBezTo>
                  <a:lnTo>
                    <a:pt x="504" y="176"/>
                  </a:lnTo>
                  <a:cubicBezTo>
                    <a:pt x="494" y="243"/>
                    <a:pt x="469" y="301"/>
                    <a:pt x="435" y="359"/>
                  </a:cubicBezTo>
                  <a:lnTo>
                    <a:pt x="435" y="359"/>
                  </a:lnTo>
                  <a:cubicBezTo>
                    <a:pt x="341" y="422"/>
                    <a:pt x="264" y="510"/>
                    <a:pt x="223" y="609"/>
                  </a:cubicBezTo>
                  <a:cubicBezTo>
                    <a:pt x="213" y="627"/>
                    <a:pt x="227" y="662"/>
                    <a:pt x="251" y="662"/>
                  </a:cubicBezTo>
                  <a:cubicBezTo>
                    <a:pt x="257" y="662"/>
                    <a:pt x="263" y="660"/>
                    <a:pt x="270" y="655"/>
                  </a:cubicBezTo>
                  <a:cubicBezTo>
                    <a:pt x="340" y="597"/>
                    <a:pt x="410" y="527"/>
                    <a:pt x="469" y="445"/>
                  </a:cubicBezTo>
                  <a:lnTo>
                    <a:pt x="486" y="409"/>
                  </a:lnTo>
                  <a:lnTo>
                    <a:pt x="486" y="409"/>
                  </a:lnTo>
                  <a:cubicBezTo>
                    <a:pt x="501" y="400"/>
                    <a:pt x="517" y="392"/>
                    <a:pt x="533" y="384"/>
                  </a:cubicBezTo>
                  <a:lnTo>
                    <a:pt x="533" y="384"/>
                  </a:lnTo>
                  <a:cubicBezTo>
                    <a:pt x="518" y="451"/>
                    <a:pt x="477" y="504"/>
                    <a:pt x="422" y="550"/>
                  </a:cubicBezTo>
                  <a:cubicBezTo>
                    <a:pt x="394" y="569"/>
                    <a:pt x="411" y="604"/>
                    <a:pt x="437" y="604"/>
                  </a:cubicBezTo>
                  <a:cubicBezTo>
                    <a:pt x="444" y="604"/>
                    <a:pt x="450" y="602"/>
                    <a:pt x="457" y="597"/>
                  </a:cubicBezTo>
                  <a:cubicBezTo>
                    <a:pt x="551" y="550"/>
                    <a:pt x="609" y="434"/>
                    <a:pt x="609" y="328"/>
                  </a:cubicBezTo>
                  <a:cubicBezTo>
                    <a:pt x="609" y="309"/>
                    <a:pt x="593" y="290"/>
                    <a:pt x="575" y="290"/>
                  </a:cubicBezTo>
                  <a:cubicBezTo>
                    <a:pt x="571" y="290"/>
                    <a:pt x="566" y="291"/>
                    <a:pt x="562" y="293"/>
                  </a:cubicBezTo>
                  <a:cubicBezTo>
                    <a:pt x="554" y="296"/>
                    <a:pt x="547" y="299"/>
                    <a:pt x="539" y="302"/>
                  </a:cubicBezTo>
                  <a:lnTo>
                    <a:pt x="539" y="302"/>
                  </a:lnTo>
                  <a:cubicBezTo>
                    <a:pt x="552" y="268"/>
                    <a:pt x="574" y="222"/>
                    <a:pt x="574" y="176"/>
                  </a:cubicBezTo>
                  <a:cubicBezTo>
                    <a:pt x="585" y="129"/>
                    <a:pt x="562" y="94"/>
                    <a:pt x="527" y="70"/>
                  </a:cubicBezTo>
                  <a:cubicBezTo>
                    <a:pt x="517" y="65"/>
                    <a:pt x="506" y="63"/>
                    <a:pt x="495" y="63"/>
                  </a:cubicBezTo>
                  <a:cubicBezTo>
                    <a:pt x="481" y="63"/>
                    <a:pt x="467" y="67"/>
                    <a:pt x="453" y="72"/>
                  </a:cubicBezTo>
                  <a:lnTo>
                    <a:pt x="453" y="72"/>
                  </a:lnTo>
                  <a:cubicBezTo>
                    <a:pt x="454" y="64"/>
                    <a:pt x="456" y="56"/>
                    <a:pt x="457" y="47"/>
                  </a:cubicBezTo>
                  <a:cubicBezTo>
                    <a:pt x="457" y="24"/>
                    <a:pt x="445" y="0"/>
                    <a:pt x="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3" name="Google Shape;2143;p60"/>
            <p:cNvSpPr/>
            <p:nvPr/>
          </p:nvSpPr>
          <p:spPr>
            <a:xfrm>
              <a:off x="2942998" y="2871159"/>
              <a:ext cx="178115" cy="230114"/>
            </a:xfrm>
            <a:custGeom>
              <a:avLst/>
              <a:gdLst/>
              <a:ahLst/>
              <a:cxnLst/>
              <a:rect l="l" t="t" r="r" b="b"/>
              <a:pathLst>
                <a:path w="1377" h="1779" extrusionOk="0">
                  <a:moveTo>
                    <a:pt x="344" y="967"/>
                  </a:moveTo>
                  <a:cubicBezTo>
                    <a:pt x="369" y="977"/>
                    <a:pt x="393" y="988"/>
                    <a:pt x="417" y="999"/>
                  </a:cubicBezTo>
                  <a:lnTo>
                    <a:pt x="417" y="999"/>
                  </a:lnTo>
                  <a:cubicBezTo>
                    <a:pt x="393" y="989"/>
                    <a:pt x="368" y="978"/>
                    <a:pt x="344" y="967"/>
                  </a:cubicBezTo>
                  <a:close/>
                  <a:moveTo>
                    <a:pt x="688" y="1138"/>
                  </a:moveTo>
                  <a:lnTo>
                    <a:pt x="688" y="1138"/>
                  </a:lnTo>
                  <a:cubicBezTo>
                    <a:pt x="711" y="1151"/>
                    <a:pt x="734" y="1165"/>
                    <a:pt x="757" y="1179"/>
                  </a:cubicBezTo>
                  <a:cubicBezTo>
                    <a:pt x="758" y="1179"/>
                    <a:pt x="759" y="1179"/>
                    <a:pt x="760" y="1179"/>
                  </a:cubicBezTo>
                  <a:lnTo>
                    <a:pt x="760" y="1179"/>
                  </a:lnTo>
                  <a:cubicBezTo>
                    <a:pt x="715" y="1222"/>
                    <a:pt x="668" y="1259"/>
                    <a:pt x="617" y="1296"/>
                  </a:cubicBezTo>
                  <a:cubicBezTo>
                    <a:pt x="535" y="1355"/>
                    <a:pt x="453" y="1401"/>
                    <a:pt x="360" y="1436"/>
                  </a:cubicBezTo>
                  <a:cubicBezTo>
                    <a:pt x="348" y="1440"/>
                    <a:pt x="333" y="1443"/>
                    <a:pt x="321" y="1443"/>
                  </a:cubicBezTo>
                  <a:cubicBezTo>
                    <a:pt x="297" y="1443"/>
                    <a:pt x="282" y="1432"/>
                    <a:pt x="313" y="1401"/>
                  </a:cubicBezTo>
                  <a:cubicBezTo>
                    <a:pt x="336" y="1355"/>
                    <a:pt x="394" y="1331"/>
                    <a:pt x="441" y="1296"/>
                  </a:cubicBezTo>
                  <a:cubicBezTo>
                    <a:pt x="521" y="1240"/>
                    <a:pt x="599" y="1194"/>
                    <a:pt x="688" y="1138"/>
                  </a:cubicBezTo>
                  <a:close/>
                  <a:moveTo>
                    <a:pt x="894" y="1173"/>
                  </a:moveTo>
                  <a:lnTo>
                    <a:pt x="894" y="1173"/>
                  </a:lnTo>
                  <a:cubicBezTo>
                    <a:pt x="896" y="1175"/>
                    <a:pt x="899" y="1177"/>
                    <a:pt x="902" y="1179"/>
                  </a:cubicBezTo>
                  <a:lnTo>
                    <a:pt x="902" y="1179"/>
                  </a:lnTo>
                  <a:cubicBezTo>
                    <a:pt x="970" y="1244"/>
                    <a:pt x="1035" y="1323"/>
                    <a:pt x="1085" y="1401"/>
                  </a:cubicBezTo>
                  <a:cubicBezTo>
                    <a:pt x="1108" y="1436"/>
                    <a:pt x="1260" y="1705"/>
                    <a:pt x="1190" y="1729"/>
                  </a:cubicBezTo>
                  <a:cubicBezTo>
                    <a:pt x="1166" y="1729"/>
                    <a:pt x="1143" y="1705"/>
                    <a:pt x="1120" y="1693"/>
                  </a:cubicBezTo>
                  <a:cubicBezTo>
                    <a:pt x="1096" y="1670"/>
                    <a:pt x="1085" y="1646"/>
                    <a:pt x="1073" y="1623"/>
                  </a:cubicBezTo>
                  <a:cubicBezTo>
                    <a:pt x="1038" y="1576"/>
                    <a:pt x="1015" y="1518"/>
                    <a:pt x="991" y="1459"/>
                  </a:cubicBezTo>
                  <a:cubicBezTo>
                    <a:pt x="942" y="1372"/>
                    <a:pt x="910" y="1277"/>
                    <a:pt x="894" y="1173"/>
                  </a:cubicBezTo>
                  <a:close/>
                  <a:moveTo>
                    <a:pt x="721" y="0"/>
                  </a:moveTo>
                  <a:cubicBezTo>
                    <a:pt x="713" y="0"/>
                    <a:pt x="705" y="3"/>
                    <a:pt x="698" y="9"/>
                  </a:cubicBezTo>
                  <a:cubicBezTo>
                    <a:pt x="640" y="44"/>
                    <a:pt x="617" y="102"/>
                    <a:pt x="605" y="173"/>
                  </a:cubicBezTo>
                  <a:cubicBezTo>
                    <a:pt x="594" y="255"/>
                    <a:pt x="582" y="349"/>
                    <a:pt x="582" y="442"/>
                  </a:cubicBezTo>
                  <a:cubicBezTo>
                    <a:pt x="570" y="629"/>
                    <a:pt x="594" y="816"/>
                    <a:pt x="628" y="1004"/>
                  </a:cubicBezTo>
                  <a:cubicBezTo>
                    <a:pt x="633" y="1012"/>
                    <a:pt x="642" y="1016"/>
                    <a:pt x="652" y="1016"/>
                  </a:cubicBezTo>
                  <a:cubicBezTo>
                    <a:pt x="667" y="1016"/>
                    <a:pt x="683" y="1006"/>
                    <a:pt x="675" y="991"/>
                  </a:cubicBezTo>
                  <a:cubicBezTo>
                    <a:pt x="640" y="828"/>
                    <a:pt x="617" y="653"/>
                    <a:pt x="617" y="489"/>
                  </a:cubicBezTo>
                  <a:cubicBezTo>
                    <a:pt x="628" y="395"/>
                    <a:pt x="628" y="313"/>
                    <a:pt x="640" y="232"/>
                  </a:cubicBezTo>
                  <a:cubicBezTo>
                    <a:pt x="651" y="167"/>
                    <a:pt x="662" y="92"/>
                    <a:pt x="709" y="54"/>
                  </a:cubicBezTo>
                  <a:lnTo>
                    <a:pt x="709" y="54"/>
                  </a:lnTo>
                  <a:cubicBezTo>
                    <a:pt x="853" y="364"/>
                    <a:pt x="884" y="707"/>
                    <a:pt x="828" y="1038"/>
                  </a:cubicBezTo>
                  <a:cubicBezTo>
                    <a:pt x="828" y="1055"/>
                    <a:pt x="834" y="1066"/>
                    <a:pt x="846" y="1066"/>
                  </a:cubicBezTo>
                  <a:cubicBezTo>
                    <a:pt x="851" y="1066"/>
                    <a:pt x="856" y="1065"/>
                    <a:pt x="862" y="1062"/>
                  </a:cubicBezTo>
                  <a:cubicBezTo>
                    <a:pt x="920" y="1023"/>
                    <a:pt x="988" y="1005"/>
                    <a:pt x="1058" y="1005"/>
                  </a:cubicBezTo>
                  <a:cubicBezTo>
                    <a:pt x="1151" y="1005"/>
                    <a:pt x="1246" y="1039"/>
                    <a:pt x="1314" y="1104"/>
                  </a:cubicBezTo>
                  <a:lnTo>
                    <a:pt x="1314" y="1104"/>
                  </a:lnTo>
                  <a:cubicBezTo>
                    <a:pt x="1259" y="1166"/>
                    <a:pt x="1181" y="1198"/>
                    <a:pt x="1103" y="1198"/>
                  </a:cubicBezTo>
                  <a:cubicBezTo>
                    <a:pt x="1044" y="1198"/>
                    <a:pt x="985" y="1180"/>
                    <a:pt x="936" y="1143"/>
                  </a:cubicBezTo>
                  <a:lnTo>
                    <a:pt x="936" y="1143"/>
                  </a:lnTo>
                  <a:cubicBezTo>
                    <a:pt x="923" y="1131"/>
                    <a:pt x="911" y="1120"/>
                    <a:pt x="898" y="1108"/>
                  </a:cubicBezTo>
                  <a:cubicBezTo>
                    <a:pt x="894" y="1106"/>
                    <a:pt x="889" y="1106"/>
                    <a:pt x="885" y="1106"/>
                  </a:cubicBezTo>
                  <a:cubicBezTo>
                    <a:pt x="884" y="1106"/>
                    <a:pt x="883" y="1106"/>
                    <a:pt x="883" y="1106"/>
                  </a:cubicBezTo>
                  <a:lnTo>
                    <a:pt x="883" y="1106"/>
                  </a:lnTo>
                  <a:cubicBezTo>
                    <a:pt x="874" y="1099"/>
                    <a:pt x="862" y="1092"/>
                    <a:pt x="852" y="1092"/>
                  </a:cubicBezTo>
                  <a:cubicBezTo>
                    <a:pt x="847" y="1092"/>
                    <a:pt x="842" y="1094"/>
                    <a:pt x="839" y="1097"/>
                  </a:cubicBezTo>
                  <a:cubicBezTo>
                    <a:pt x="825" y="1113"/>
                    <a:pt x="811" y="1129"/>
                    <a:pt x="797" y="1143"/>
                  </a:cubicBezTo>
                  <a:lnTo>
                    <a:pt x="797" y="1143"/>
                  </a:lnTo>
                  <a:cubicBezTo>
                    <a:pt x="795" y="1135"/>
                    <a:pt x="790" y="1127"/>
                    <a:pt x="781" y="1121"/>
                  </a:cubicBezTo>
                  <a:cubicBezTo>
                    <a:pt x="547" y="991"/>
                    <a:pt x="301" y="874"/>
                    <a:pt x="56" y="793"/>
                  </a:cubicBezTo>
                  <a:cubicBezTo>
                    <a:pt x="52" y="792"/>
                    <a:pt x="48" y="791"/>
                    <a:pt x="44" y="791"/>
                  </a:cubicBezTo>
                  <a:cubicBezTo>
                    <a:pt x="16" y="791"/>
                    <a:pt x="1" y="829"/>
                    <a:pt x="32" y="840"/>
                  </a:cubicBezTo>
                  <a:cubicBezTo>
                    <a:pt x="33" y="841"/>
                    <a:pt x="35" y="842"/>
                    <a:pt x="36" y="843"/>
                  </a:cubicBezTo>
                  <a:lnTo>
                    <a:pt x="36" y="843"/>
                  </a:lnTo>
                  <a:cubicBezTo>
                    <a:pt x="35" y="845"/>
                    <a:pt x="34" y="848"/>
                    <a:pt x="32" y="851"/>
                  </a:cubicBezTo>
                  <a:cubicBezTo>
                    <a:pt x="40" y="854"/>
                    <a:pt x="48" y="856"/>
                    <a:pt x="56" y="859"/>
                  </a:cubicBezTo>
                  <a:lnTo>
                    <a:pt x="56" y="859"/>
                  </a:lnTo>
                  <a:cubicBezTo>
                    <a:pt x="220" y="985"/>
                    <a:pt x="408" y="1069"/>
                    <a:pt x="607" y="1126"/>
                  </a:cubicBezTo>
                  <a:lnTo>
                    <a:pt x="607" y="1126"/>
                  </a:lnTo>
                  <a:cubicBezTo>
                    <a:pt x="513" y="1183"/>
                    <a:pt x="421" y="1241"/>
                    <a:pt x="336" y="1308"/>
                  </a:cubicBezTo>
                  <a:cubicBezTo>
                    <a:pt x="290" y="1331"/>
                    <a:pt x="243" y="1366"/>
                    <a:pt x="243" y="1413"/>
                  </a:cubicBezTo>
                  <a:cubicBezTo>
                    <a:pt x="231" y="1459"/>
                    <a:pt x="266" y="1495"/>
                    <a:pt x="301" y="1495"/>
                  </a:cubicBezTo>
                  <a:cubicBezTo>
                    <a:pt x="309" y="1497"/>
                    <a:pt x="317" y="1498"/>
                    <a:pt x="326" y="1498"/>
                  </a:cubicBezTo>
                  <a:cubicBezTo>
                    <a:pt x="364" y="1498"/>
                    <a:pt x="401" y="1479"/>
                    <a:pt x="430" y="1459"/>
                  </a:cubicBezTo>
                  <a:cubicBezTo>
                    <a:pt x="488" y="1436"/>
                    <a:pt x="535" y="1413"/>
                    <a:pt x="594" y="1378"/>
                  </a:cubicBezTo>
                  <a:cubicBezTo>
                    <a:pt x="674" y="1318"/>
                    <a:pt x="763" y="1248"/>
                    <a:pt x="838" y="1178"/>
                  </a:cubicBezTo>
                  <a:lnTo>
                    <a:pt x="838" y="1178"/>
                  </a:lnTo>
                  <a:cubicBezTo>
                    <a:pt x="861" y="1271"/>
                    <a:pt x="892" y="1370"/>
                    <a:pt x="932" y="1459"/>
                  </a:cubicBezTo>
                  <a:cubicBezTo>
                    <a:pt x="956" y="1518"/>
                    <a:pt x="979" y="1565"/>
                    <a:pt x="1003" y="1612"/>
                  </a:cubicBezTo>
                  <a:cubicBezTo>
                    <a:pt x="1038" y="1659"/>
                    <a:pt x="1062" y="1705"/>
                    <a:pt x="1096" y="1740"/>
                  </a:cubicBezTo>
                  <a:cubicBezTo>
                    <a:pt x="1125" y="1759"/>
                    <a:pt x="1154" y="1779"/>
                    <a:pt x="1183" y="1779"/>
                  </a:cubicBezTo>
                  <a:cubicBezTo>
                    <a:pt x="1189" y="1779"/>
                    <a:pt x="1196" y="1778"/>
                    <a:pt x="1202" y="1776"/>
                  </a:cubicBezTo>
                  <a:cubicBezTo>
                    <a:pt x="1249" y="1763"/>
                    <a:pt x="1260" y="1717"/>
                    <a:pt x="1260" y="1682"/>
                  </a:cubicBezTo>
                  <a:cubicBezTo>
                    <a:pt x="1249" y="1623"/>
                    <a:pt x="1225" y="1576"/>
                    <a:pt x="1213" y="1530"/>
                  </a:cubicBezTo>
                  <a:cubicBezTo>
                    <a:pt x="1190" y="1483"/>
                    <a:pt x="1166" y="1436"/>
                    <a:pt x="1132" y="1389"/>
                  </a:cubicBezTo>
                  <a:cubicBezTo>
                    <a:pt x="1101" y="1334"/>
                    <a:pt x="1064" y="1282"/>
                    <a:pt x="1022" y="1233"/>
                  </a:cubicBezTo>
                  <a:lnTo>
                    <a:pt x="1022" y="1233"/>
                  </a:lnTo>
                  <a:cubicBezTo>
                    <a:pt x="1048" y="1239"/>
                    <a:pt x="1074" y="1242"/>
                    <a:pt x="1101" y="1242"/>
                  </a:cubicBezTo>
                  <a:cubicBezTo>
                    <a:pt x="1202" y="1242"/>
                    <a:pt x="1304" y="1201"/>
                    <a:pt x="1366" y="1121"/>
                  </a:cubicBezTo>
                  <a:cubicBezTo>
                    <a:pt x="1377" y="1108"/>
                    <a:pt x="1377" y="1097"/>
                    <a:pt x="1366" y="1085"/>
                  </a:cubicBezTo>
                  <a:cubicBezTo>
                    <a:pt x="1290" y="1003"/>
                    <a:pt x="1180" y="961"/>
                    <a:pt x="1068" y="961"/>
                  </a:cubicBezTo>
                  <a:cubicBezTo>
                    <a:pt x="1004" y="961"/>
                    <a:pt x="940" y="975"/>
                    <a:pt x="882" y="1003"/>
                  </a:cubicBezTo>
                  <a:lnTo>
                    <a:pt x="882" y="1003"/>
                  </a:lnTo>
                  <a:cubicBezTo>
                    <a:pt x="927" y="667"/>
                    <a:pt x="868" y="322"/>
                    <a:pt x="734" y="9"/>
                  </a:cubicBezTo>
                  <a:cubicBezTo>
                    <a:pt x="734" y="3"/>
                    <a:pt x="728" y="0"/>
                    <a:pt x="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4" name="Google Shape;2144;p60"/>
            <p:cNvSpPr/>
            <p:nvPr/>
          </p:nvSpPr>
          <p:spPr>
            <a:xfrm>
              <a:off x="3101456" y="2932731"/>
              <a:ext cx="16686" cy="15263"/>
            </a:xfrm>
            <a:custGeom>
              <a:avLst/>
              <a:gdLst/>
              <a:ahLst/>
              <a:cxnLst/>
              <a:rect l="l" t="t" r="r" b="b"/>
              <a:pathLst>
                <a:path w="129" h="118" extrusionOk="0">
                  <a:moveTo>
                    <a:pt x="82" y="1"/>
                  </a:moveTo>
                  <a:cubicBezTo>
                    <a:pt x="82" y="13"/>
                    <a:pt x="82" y="13"/>
                    <a:pt x="71" y="13"/>
                  </a:cubicBezTo>
                  <a:cubicBezTo>
                    <a:pt x="71" y="13"/>
                    <a:pt x="71" y="24"/>
                    <a:pt x="58" y="24"/>
                  </a:cubicBezTo>
                  <a:lnTo>
                    <a:pt x="47" y="36"/>
                  </a:lnTo>
                  <a:cubicBezTo>
                    <a:pt x="35" y="48"/>
                    <a:pt x="12" y="60"/>
                    <a:pt x="0" y="71"/>
                  </a:cubicBezTo>
                  <a:lnTo>
                    <a:pt x="0" y="94"/>
                  </a:lnTo>
                  <a:lnTo>
                    <a:pt x="0" y="118"/>
                  </a:lnTo>
                  <a:lnTo>
                    <a:pt x="47" y="118"/>
                  </a:lnTo>
                  <a:lnTo>
                    <a:pt x="82" y="83"/>
                  </a:lnTo>
                  <a:cubicBezTo>
                    <a:pt x="94" y="83"/>
                    <a:pt x="94" y="71"/>
                    <a:pt x="105" y="71"/>
                  </a:cubicBezTo>
                  <a:cubicBezTo>
                    <a:pt x="105" y="71"/>
                    <a:pt x="105" y="60"/>
                    <a:pt x="117" y="60"/>
                  </a:cubicBezTo>
                  <a:lnTo>
                    <a:pt x="117" y="48"/>
                  </a:lnTo>
                  <a:cubicBezTo>
                    <a:pt x="129" y="36"/>
                    <a:pt x="129" y="24"/>
                    <a:pt x="117" y="13"/>
                  </a:cubicBezTo>
                  <a:cubicBezTo>
                    <a:pt x="117" y="1"/>
                    <a:pt x="94" y="1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5" name="Google Shape;2145;p60"/>
            <p:cNvSpPr/>
            <p:nvPr/>
          </p:nvSpPr>
          <p:spPr>
            <a:xfrm>
              <a:off x="3033933" y="3101019"/>
              <a:ext cx="23671" cy="41392"/>
            </a:xfrm>
            <a:custGeom>
              <a:avLst/>
              <a:gdLst/>
              <a:ahLst/>
              <a:cxnLst/>
              <a:rect l="l" t="t" r="r" b="b"/>
              <a:pathLst>
                <a:path w="183" h="320" extrusionOk="0">
                  <a:moveTo>
                    <a:pt x="28" y="1"/>
                  </a:moveTo>
                  <a:cubicBezTo>
                    <a:pt x="13" y="1"/>
                    <a:pt x="1" y="13"/>
                    <a:pt x="8" y="33"/>
                  </a:cubicBezTo>
                  <a:cubicBezTo>
                    <a:pt x="31" y="127"/>
                    <a:pt x="66" y="209"/>
                    <a:pt x="89" y="303"/>
                  </a:cubicBezTo>
                  <a:cubicBezTo>
                    <a:pt x="98" y="311"/>
                    <a:pt x="106" y="319"/>
                    <a:pt x="118" y="319"/>
                  </a:cubicBezTo>
                  <a:cubicBezTo>
                    <a:pt x="123" y="319"/>
                    <a:pt x="129" y="318"/>
                    <a:pt x="136" y="314"/>
                  </a:cubicBezTo>
                  <a:cubicBezTo>
                    <a:pt x="148" y="303"/>
                    <a:pt x="171" y="291"/>
                    <a:pt x="183" y="267"/>
                  </a:cubicBezTo>
                  <a:cubicBezTo>
                    <a:pt x="183" y="267"/>
                    <a:pt x="183" y="244"/>
                    <a:pt x="159" y="244"/>
                  </a:cubicBezTo>
                  <a:cubicBezTo>
                    <a:pt x="149" y="244"/>
                    <a:pt x="140" y="246"/>
                    <a:pt x="132" y="250"/>
                  </a:cubicBezTo>
                  <a:lnTo>
                    <a:pt x="132" y="250"/>
                  </a:lnTo>
                  <a:cubicBezTo>
                    <a:pt x="103" y="173"/>
                    <a:pt x="74" y="102"/>
                    <a:pt x="54" y="22"/>
                  </a:cubicBezTo>
                  <a:cubicBezTo>
                    <a:pt x="49" y="7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6" name="Google Shape;2146;p60"/>
            <p:cNvSpPr/>
            <p:nvPr/>
          </p:nvSpPr>
          <p:spPr>
            <a:xfrm>
              <a:off x="3116590" y="3099208"/>
              <a:ext cx="13711" cy="10736"/>
            </a:xfrm>
            <a:custGeom>
              <a:avLst/>
              <a:gdLst/>
              <a:ahLst/>
              <a:cxnLst/>
              <a:rect l="l" t="t" r="r" b="b"/>
              <a:pathLst>
                <a:path w="106" h="83" extrusionOk="0">
                  <a:moveTo>
                    <a:pt x="12" y="0"/>
                  </a:moveTo>
                  <a:lnTo>
                    <a:pt x="0" y="13"/>
                  </a:lnTo>
                  <a:lnTo>
                    <a:pt x="0" y="36"/>
                  </a:lnTo>
                  <a:cubicBezTo>
                    <a:pt x="0" y="36"/>
                    <a:pt x="0" y="47"/>
                    <a:pt x="12" y="47"/>
                  </a:cubicBezTo>
                  <a:cubicBezTo>
                    <a:pt x="24" y="59"/>
                    <a:pt x="35" y="59"/>
                    <a:pt x="35" y="71"/>
                  </a:cubicBezTo>
                  <a:cubicBezTo>
                    <a:pt x="47" y="71"/>
                    <a:pt x="47" y="71"/>
                    <a:pt x="58" y="83"/>
                  </a:cubicBezTo>
                  <a:lnTo>
                    <a:pt x="94" y="83"/>
                  </a:lnTo>
                  <a:lnTo>
                    <a:pt x="105" y="71"/>
                  </a:lnTo>
                  <a:lnTo>
                    <a:pt x="105" y="59"/>
                  </a:lnTo>
                  <a:lnTo>
                    <a:pt x="94" y="47"/>
                  </a:lnTo>
                  <a:lnTo>
                    <a:pt x="94" y="36"/>
                  </a:lnTo>
                  <a:lnTo>
                    <a:pt x="82" y="36"/>
                  </a:lnTo>
                  <a:lnTo>
                    <a:pt x="70" y="24"/>
                  </a:lnTo>
                  <a:cubicBezTo>
                    <a:pt x="58" y="13"/>
                    <a:pt x="47" y="13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7" name="Google Shape;2147;p60"/>
            <p:cNvSpPr/>
            <p:nvPr/>
          </p:nvSpPr>
          <p:spPr>
            <a:xfrm>
              <a:off x="3080630" y="3536034"/>
              <a:ext cx="175269" cy="144743"/>
            </a:xfrm>
            <a:custGeom>
              <a:avLst/>
              <a:gdLst/>
              <a:ahLst/>
              <a:cxnLst/>
              <a:rect l="l" t="t" r="r" b="b"/>
              <a:pathLst>
                <a:path w="1355" h="1119" extrusionOk="0">
                  <a:moveTo>
                    <a:pt x="996" y="67"/>
                  </a:moveTo>
                  <a:cubicBezTo>
                    <a:pt x="1038" y="67"/>
                    <a:pt x="1002" y="150"/>
                    <a:pt x="991" y="179"/>
                  </a:cubicBezTo>
                  <a:cubicBezTo>
                    <a:pt x="968" y="226"/>
                    <a:pt x="933" y="273"/>
                    <a:pt x="898" y="320"/>
                  </a:cubicBezTo>
                  <a:cubicBezTo>
                    <a:pt x="844" y="383"/>
                    <a:pt x="776" y="440"/>
                    <a:pt x="704" y="489"/>
                  </a:cubicBezTo>
                  <a:lnTo>
                    <a:pt x="704" y="489"/>
                  </a:lnTo>
                  <a:cubicBezTo>
                    <a:pt x="704" y="489"/>
                    <a:pt x="704" y="489"/>
                    <a:pt x="704" y="489"/>
                  </a:cubicBezTo>
                  <a:lnTo>
                    <a:pt x="704" y="489"/>
                  </a:lnTo>
                  <a:cubicBezTo>
                    <a:pt x="701" y="318"/>
                    <a:pt x="802" y="137"/>
                    <a:pt x="968" y="75"/>
                  </a:cubicBezTo>
                  <a:cubicBezTo>
                    <a:pt x="980" y="70"/>
                    <a:pt x="989" y="67"/>
                    <a:pt x="996" y="67"/>
                  </a:cubicBezTo>
                  <a:close/>
                  <a:moveTo>
                    <a:pt x="543" y="612"/>
                  </a:moveTo>
                  <a:cubicBezTo>
                    <a:pt x="547" y="614"/>
                    <a:pt x="550" y="616"/>
                    <a:pt x="554" y="618"/>
                  </a:cubicBezTo>
                  <a:lnTo>
                    <a:pt x="554" y="618"/>
                  </a:lnTo>
                  <a:cubicBezTo>
                    <a:pt x="548" y="619"/>
                    <a:pt x="542" y="621"/>
                    <a:pt x="536" y="624"/>
                  </a:cubicBezTo>
                  <a:cubicBezTo>
                    <a:pt x="514" y="630"/>
                    <a:pt x="497" y="640"/>
                    <a:pt x="481" y="652"/>
                  </a:cubicBezTo>
                  <a:lnTo>
                    <a:pt x="481" y="652"/>
                  </a:lnTo>
                  <a:cubicBezTo>
                    <a:pt x="473" y="647"/>
                    <a:pt x="465" y="642"/>
                    <a:pt x="456" y="638"/>
                  </a:cubicBezTo>
                  <a:lnTo>
                    <a:pt x="456" y="638"/>
                  </a:lnTo>
                  <a:cubicBezTo>
                    <a:pt x="468" y="635"/>
                    <a:pt x="479" y="633"/>
                    <a:pt x="490" y="631"/>
                  </a:cubicBezTo>
                  <a:lnTo>
                    <a:pt x="490" y="631"/>
                  </a:lnTo>
                  <a:cubicBezTo>
                    <a:pt x="501" y="628"/>
                    <a:pt x="512" y="626"/>
                    <a:pt x="523" y="624"/>
                  </a:cubicBezTo>
                  <a:lnTo>
                    <a:pt x="523" y="624"/>
                  </a:lnTo>
                  <a:cubicBezTo>
                    <a:pt x="523" y="624"/>
                    <a:pt x="523" y="624"/>
                    <a:pt x="523" y="624"/>
                  </a:cubicBezTo>
                  <a:cubicBezTo>
                    <a:pt x="534" y="624"/>
                    <a:pt x="540" y="619"/>
                    <a:pt x="543" y="612"/>
                  </a:cubicBezTo>
                  <a:close/>
                  <a:moveTo>
                    <a:pt x="368" y="659"/>
                  </a:moveTo>
                  <a:cubicBezTo>
                    <a:pt x="389" y="670"/>
                    <a:pt x="410" y="681"/>
                    <a:pt x="431" y="693"/>
                  </a:cubicBezTo>
                  <a:lnTo>
                    <a:pt x="431" y="693"/>
                  </a:lnTo>
                  <a:cubicBezTo>
                    <a:pt x="431" y="694"/>
                    <a:pt x="430" y="694"/>
                    <a:pt x="430" y="694"/>
                  </a:cubicBezTo>
                  <a:cubicBezTo>
                    <a:pt x="395" y="741"/>
                    <a:pt x="348" y="788"/>
                    <a:pt x="313" y="834"/>
                  </a:cubicBezTo>
                  <a:cubicBezTo>
                    <a:pt x="278" y="881"/>
                    <a:pt x="243" y="917"/>
                    <a:pt x="208" y="951"/>
                  </a:cubicBezTo>
                  <a:cubicBezTo>
                    <a:pt x="189" y="971"/>
                    <a:pt x="138" y="1046"/>
                    <a:pt x="108" y="1046"/>
                  </a:cubicBezTo>
                  <a:cubicBezTo>
                    <a:pt x="101" y="1046"/>
                    <a:pt x="95" y="1042"/>
                    <a:pt x="91" y="1034"/>
                  </a:cubicBezTo>
                  <a:cubicBezTo>
                    <a:pt x="56" y="987"/>
                    <a:pt x="79" y="917"/>
                    <a:pt x="102" y="870"/>
                  </a:cubicBezTo>
                  <a:cubicBezTo>
                    <a:pt x="115" y="823"/>
                    <a:pt x="149" y="788"/>
                    <a:pt x="185" y="753"/>
                  </a:cubicBezTo>
                  <a:cubicBezTo>
                    <a:pt x="238" y="706"/>
                    <a:pt x="302" y="679"/>
                    <a:pt x="368" y="659"/>
                  </a:cubicBezTo>
                  <a:close/>
                  <a:moveTo>
                    <a:pt x="219" y="39"/>
                  </a:moveTo>
                  <a:cubicBezTo>
                    <a:pt x="219" y="51"/>
                    <a:pt x="232" y="51"/>
                    <a:pt x="243" y="51"/>
                  </a:cubicBezTo>
                  <a:cubicBezTo>
                    <a:pt x="255" y="62"/>
                    <a:pt x="266" y="62"/>
                    <a:pt x="278" y="75"/>
                  </a:cubicBezTo>
                  <a:cubicBezTo>
                    <a:pt x="302" y="98"/>
                    <a:pt x="325" y="109"/>
                    <a:pt x="360" y="133"/>
                  </a:cubicBezTo>
                  <a:lnTo>
                    <a:pt x="477" y="250"/>
                  </a:lnTo>
                  <a:cubicBezTo>
                    <a:pt x="545" y="327"/>
                    <a:pt x="604" y="420"/>
                    <a:pt x="649" y="515"/>
                  </a:cubicBezTo>
                  <a:lnTo>
                    <a:pt x="649" y="515"/>
                  </a:lnTo>
                  <a:cubicBezTo>
                    <a:pt x="642" y="523"/>
                    <a:pt x="635" y="532"/>
                    <a:pt x="629" y="542"/>
                  </a:cubicBezTo>
                  <a:cubicBezTo>
                    <a:pt x="610" y="561"/>
                    <a:pt x="629" y="580"/>
                    <a:pt x="650" y="580"/>
                  </a:cubicBezTo>
                  <a:cubicBezTo>
                    <a:pt x="655" y="580"/>
                    <a:pt x="659" y="579"/>
                    <a:pt x="664" y="577"/>
                  </a:cubicBezTo>
                  <a:cubicBezTo>
                    <a:pt x="667" y="575"/>
                    <a:pt x="671" y="574"/>
                    <a:pt x="674" y="572"/>
                  </a:cubicBezTo>
                  <a:lnTo>
                    <a:pt x="674" y="572"/>
                  </a:lnTo>
                  <a:cubicBezTo>
                    <a:pt x="675" y="574"/>
                    <a:pt x="675" y="575"/>
                    <a:pt x="676" y="577"/>
                  </a:cubicBezTo>
                  <a:cubicBezTo>
                    <a:pt x="676" y="585"/>
                    <a:pt x="682" y="589"/>
                    <a:pt x="689" y="589"/>
                  </a:cubicBezTo>
                  <a:cubicBezTo>
                    <a:pt x="702" y="589"/>
                    <a:pt x="718" y="577"/>
                    <a:pt x="711" y="554"/>
                  </a:cubicBezTo>
                  <a:cubicBezTo>
                    <a:pt x="711" y="553"/>
                    <a:pt x="710" y="552"/>
                    <a:pt x="710" y="552"/>
                  </a:cubicBezTo>
                  <a:lnTo>
                    <a:pt x="710" y="552"/>
                  </a:lnTo>
                  <a:cubicBezTo>
                    <a:pt x="716" y="549"/>
                    <a:pt x="721" y="546"/>
                    <a:pt x="726" y="542"/>
                  </a:cubicBezTo>
                  <a:lnTo>
                    <a:pt x="726" y="542"/>
                  </a:lnTo>
                  <a:cubicBezTo>
                    <a:pt x="784" y="545"/>
                    <a:pt x="863" y="610"/>
                    <a:pt x="898" y="636"/>
                  </a:cubicBezTo>
                  <a:cubicBezTo>
                    <a:pt x="980" y="694"/>
                    <a:pt x="1050" y="764"/>
                    <a:pt x="1120" y="847"/>
                  </a:cubicBezTo>
                  <a:cubicBezTo>
                    <a:pt x="1144" y="881"/>
                    <a:pt x="1179" y="917"/>
                    <a:pt x="1214" y="964"/>
                  </a:cubicBezTo>
                  <a:cubicBezTo>
                    <a:pt x="1225" y="975"/>
                    <a:pt x="1237" y="998"/>
                    <a:pt x="1249" y="1022"/>
                  </a:cubicBezTo>
                  <a:cubicBezTo>
                    <a:pt x="1259" y="1032"/>
                    <a:pt x="1286" y="1059"/>
                    <a:pt x="1271" y="1059"/>
                  </a:cubicBezTo>
                  <a:cubicBezTo>
                    <a:pt x="1269" y="1059"/>
                    <a:pt x="1266" y="1059"/>
                    <a:pt x="1261" y="1057"/>
                  </a:cubicBezTo>
                  <a:cubicBezTo>
                    <a:pt x="1214" y="1045"/>
                    <a:pt x="1167" y="1010"/>
                    <a:pt x="1132" y="975"/>
                  </a:cubicBezTo>
                  <a:cubicBezTo>
                    <a:pt x="1097" y="951"/>
                    <a:pt x="1050" y="917"/>
                    <a:pt x="1015" y="881"/>
                  </a:cubicBezTo>
                  <a:cubicBezTo>
                    <a:pt x="945" y="811"/>
                    <a:pt x="863" y="753"/>
                    <a:pt x="793" y="694"/>
                  </a:cubicBezTo>
                  <a:cubicBezTo>
                    <a:pt x="764" y="675"/>
                    <a:pt x="730" y="654"/>
                    <a:pt x="693" y="638"/>
                  </a:cubicBezTo>
                  <a:lnTo>
                    <a:pt x="693" y="638"/>
                  </a:lnTo>
                  <a:cubicBezTo>
                    <a:pt x="695" y="638"/>
                    <a:pt x="697" y="637"/>
                    <a:pt x="699" y="636"/>
                  </a:cubicBezTo>
                  <a:cubicBezTo>
                    <a:pt x="709" y="636"/>
                    <a:pt x="710" y="610"/>
                    <a:pt x="696" y="610"/>
                  </a:cubicBezTo>
                  <a:cubicBezTo>
                    <a:pt x="694" y="610"/>
                    <a:pt x="691" y="611"/>
                    <a:pt x="687" y="613"/>
                  </a:cubicBezTo>
                  <a:cubicBezTo>
                    <a:pt x="678" y="616"/>
                    <a:pt x="668" y="617"/>
                    <a:pt x="659" y="617"/>
                  </a:cubicBezTo>
                  <a:cubicBezTo>
                    <a:pt x="598" y="617"/>
                    <a:pt x="540" y="559"/>
                    <a:pt x="500" y="519"/>
                  </a:cubicBezTo>
                  <a:cubicBezTo>
                    <a:pt x="453" y="483"/>
                    <a:pt x="407" y="437"/>
                    <a:pt x="372" y="390"/>
                  </a:cubicBezTo>
                  <a:cubicBezTo>
                    <a:pt x="336" y="343"/>
                    <a:pt x="302" y="296"/>
                    <a:pt x="266" y="238"/>
                  </a:cubicBezTo>
                  <a:cubicBezTo>
                    <a:pt x="255" y="215"/>
                    <a:pt x="243" y="179"/>
                    <a:pt x="232" y="156"/>
                  </a:cubicBezTo>
                  <a:cubicBezTo>
                    <a:pt x="219" y="133"/>
                    <a:pt x="185" y="75"/>
                    <a:pt x="196" y="51"/>
                  </a:cubicBezTo>
                  <a:cubicBezTo>
                    <a:pt x="196" y="39"/>
                    <a:pt x="208" y="39"/>
                    <a:pt x="219" y="39"/>
                  </a:cubicBezTo>
                  <a:close/>
                  <a:moveTo>
                    <a:pt x="203" y="1"/>
                  </a:moveTo>
                  <a:cubicBezTo>
                    <a:pt x="191" y="1"/>
                    <a:pt x="180" y="5"/>
                    <a:pt x="173" y="16"/>
                  </a:cubicBezTo>
                  <a:cubicBezTo>
                    <a:pt x="126" y="51"/>
                    <a:pt x="173" y="121"/>
                    <a:pt x="185" y="156"/>
                  </a:cubicBezTo>
                  <a:cubicBezTo>
                    <a:pt x="232" y="262"/>
                    <a:pt x="302" y="367"/>
                    <a:pt x="383" y="460"/>
                  </a:cubicBezTo>
                  <a:lnTo>
                    <a:pt x="491" y="568"/>
                  </a:lnTo>
                  <a:lnTo>
                    <a:pt x="491" y="568"/>
                  </a:lnTo>
                  <a:cubicBezTo>
                    <a:pt x="466" y="573"/>
                    <a:pt x="441" y="578"/>
                    <a:pt x="417" y="583"/>
                  </a:cubicBezTo>
                  <a:lnTo>
                    <a:pt x="417" y="583"/>
                  </a:lnTo>
                  <a:cubicBezTo>
                    <a:pt x="399" y="586"/>
                    <a:pt x="382" y="589"/>
                    <a:pt x="364" y="591"/>
                  </a:cubicBezTo>
                  <a:lnTo>
                    <a:pt x="364" y="591"/>
                  </a:lnTo>
                  <a:cubicBezTo>
                    <a:pt x="270" y="549"/>
                    <a:pt x="170" y="521"/>
                    <a:pt x="70" y="509"/>
                  </a:cubicBezTo>
                  <a:lnTo>
                    <a:pt x="70" y="509"/>
                  </a:lnTo>
                  <a:cubicBezTo>
                    <a:pt x="69" y="509"/>
                    <a:pt x="69" y="508"/>
                    <a:pt x="68" y="507"/>
                  </a:cubicBezTo>
                  <a:cubicBezTo>
                    <a:pt x="67" y="508"/>
                    <a:pt x="67" y="508"/>
                    <a:pt x="67" y="509"/>
                  </a:cubicBezTo>
                  <a:lnTo>
                    <a:pt x="67" y="509"/>
                  </a:lnTo>
                  <a:cubicBezTo>
                    <a:pt x="59" y="508"/>
                    <a:pt x="52" y="508"/>
                    <a:pt x="44" y="507"/>
                  </a:cubicBezTo>
                  <a:cubicBezTo>
                    <a:pt x="41" y="506"/>
                    <a:pt x="37" y="505"/>
                    <a:pt x="34" y="505"/>
                  </a:cubicBezTo>
                  <a:cubicBezTo>
                    <a:pt x="7" y="505"/>
                    <a:pt x="0" y="544"/>
                    <a:pt x="21" y="554"/>
                  </a:cubicBezTo>
                  <a:cubicBezTo>
                    <a:pt x="78" y="616"/>
                    <a:pt x="148" y="644"/>
                    <a:pt x="225" y="652"/>
                  </a:cubicBezTo>
                  <a:lnTo>
                    <a:pt x="225" y="652"/>
                  </a:lnTo>
                  <a:cubicBezTo>
                    <a:pt x="203" y="664"/>
                    <a:pt x="182" y="678"/>
                    <a:pt x="161" y="694"/>
                  </a:cubicBezTo>
                  <a:cubicBezTo>
                    <a:pt x="79" y="753"/>
                    <a:pt x="21" y="858"/>
                    <a:pt x="9" y="964"/>
                  </a:cubicBezTo>
                  <a:cubicBezTo>
                    <a:pt x="9" y="1010"/>
                    <a:pt x="21" y="1057"/>
                    <a:pt x="56" y="1092"/>
                  </a:cubicBezTo>
                  <a:cubicBezTo>
                    <a:pt x="73" y="1105"/>
                    <a:pt x="90" y="1110"/>
                    <a:pt x="107" y="1110"/>
                  </a:cubicBezTo>
                  <a:cubicBezTo>
                    <a:pt x="135" y="1110"/>
                    <a:pt x="162" y="1095"/>
                    <a:pt x="185" y="1081"/>
                  </a:cubicBezTo>
                  <a:cubicBezTo>
                    <a:pt x="232" y="1034"/>
                    <a:pt x="278" y="975"/>
                    <a:pt x="313" y="928"/>
                  </a:cubicBezTo>
                  <a:cubicBezTo>
                    <a:pt x="360" y="870"/>
                    <a:pt x="419" y="811"/>
                    <a:pt x="465" y="764"/>
                  </a:cubicBezTo>
                  <a:cubicBezTo>
                    <a:pt x="473" y="754"/>
                    <a:pt x="482" y="743"/>
                    <a:pt x="491" y="732"/>
                  </a:cubicBezTo>
                  <a:lnTo>
                    <a:pt x="491" y="732"/>
                  </a:lnTo>
                  <a:cubicBezTo>
                    <a:pt x="573" y="789"/>
                    <a:pt x="648" y="860"/>
                    <a:pt x="711" y="940"/>
                  </a:cubicBezTo>
                  <a:cubicBezTo>
                    <a:pt x="716" y="945"/>
                    <a:pt x="722" y="948"/>
                    <a:pt x="729" y="948"/>
                  </a:cubicBezTo>
                  <a:cubicBezTo>
                    <a:pt x="751" y="948"/>
                    <a:pt x="773" y="920"/>
                    <a:pt x="746" y="893"/>
                  </a:cubicBezTo>
                  <a:cubicBezTo>
                    <a:pt x="688" y="814"/>
                    <a:pt x="616" y="745"/>
                    <a:pt x="536" y="688"/>
                  </a:cubicBezTo>
                  <a:lnTo>
                    <a:pt x="536" y="688"/>
                  </a:lnTo>
                  <a:cubicBezTo>
                    <a:pt x="553" y="677"/>
                    <a:pt x="571" y="669"/>
                    <a:pt x="591" y="669"/>
                  </a:cubicBezTo>
                  <a:cubicBezTo>
                    <a:pt x="596" y="669"/>
                    <a:pt x="601" y="670"/>
                    <a:pt x="606" y="671"/>
                  </a:cubicBezTo>
                  <a:cubicBezTo>
                    <a:pt x="664" y="683"/>
                    <a:pt x="723" y="730"/>
                    <a:pt x="770" y="753"/>
                  </a:cubicBezTo>
                  <a:cubicBezTo>
                    <a:pt x="874" y="823"/>
                    <a:pt x="957" y="905"/>
                    <a:pt x="1050" y="987"/>
                  </a:cubicBezTo>
                  <a:cubicBezTo>
                    <a:pt x="1097" y="1022"/>
                    <a:pt x="1144" y="1057"/>
                    <a:pt x="1191" y="1081"/>
                  </a:cubicBezTo>
                  <a:cubicBezTo>
                    <a:pt x="1215" y="1097"/>
                    <a:pt x="1245" y="1119"/>
                    <a:pt x="1273" y="1119"/>
                  </a:cubicBezTo>
                  <a:cubicBezTo>
                    <a:pt x="1285" y="1119"/>
                    <a:pt x="1297" y="1114"/>
                    <a:pt x="1308" y="1104"/>
                  </a:cubicBezTo>
                  <a:cubicBezTo>
                    <a:pt x="1354" y="1068"/>
                    <a:pt x="1308" y="1010"/>
                    <a:pt x="1284" y="975"/>
                  </a:cubicBezTo>
                  <a:cubicBezTo>
                    <a:pt x="1261" y="928"/>
                    <a:pt x="1225" y="881"/>
                    <a:pt x="1179" y="834"/>
                  </a:cubicBezTo>
                  <a:cubicBezTo>
                    <a:pt x="1097" y="730"/>
                    <a:pt x="1004" y="636"/>
                    <a:pt x="887" y="566"/>
                  </a:cubicBezTo>
                  <a:cubicBezTo>
                    <a:pt x="859" y="543"/>
                    <a:pt x="822" y="518"/>
                    <a:pt x="784" y="502"/>
                  </a:cubicBezTo>
                  <a:lnTo>
                    <a:pt x="784" y="502"/>
                  </a:lnTo>
                  <a:cubicBezTo>
                    <a:pt x="835" y="465"/>
                    <a:pt x="882" y="419"/>
                    <a:pt x="921" y="367"/>
                  </a:cubicBezTo>
                  <a:cubicBezTo>
                    <a:pt x="957" y="332"/>
                    <a:pt x="991" y="285"/>
                    <a:pt x="1015" y="238"/>
                  </a:cubicBezTo>
                  <a:cubicBezTo>
                    <a:pt x="1038" y="203"/>
                    <a:pt x="1062" y="156"/>
                    <a:pt x="1074" y="109"/>
                  </a:cubicBezTo>
                  <a:cubicBezTo>
                    <a:pt x="1074" y="75"/>
                    <a:pt x="1062" y="28"/>
                    <a:pt x="1027" y="16"/>
                  </a:cubicBezTo>
                  <a:cubicBezTo>
                    <a:pt x="1019" y="14"/>
                    <a:pt x="1010" y="13"/>
                    <a:pt x="1002" y="13"/>
                  </a:cubicBezTo>
                  <a:cubicBezTo>
                    <a:pt x="963" y="13"/>
                    <a:pt x="925" y="32"/>
                    <a:pt x="887" y="51"/>
                  </a:cubicBezTo>
                  <a:cubicBezTo>
                    <a:pt x="804" y="98"/>
                    <a:pt x="746" y="168"/>
                    <a:pt x="699" y="262"/>
                  </a:cubicBezTo>
                  <a:cubicBezTo>
                    <a:pt x="673" y="315"/>
                    <a:pt x="657" y="373"/>
                    <a:pt x="656" y="434"/>
                  </a:cubicBezTo>
                  <a:lnTo>
                    <a:pt x="656" y="434"/>
                  </a:lnTo>
                  <a:cubicBezTo>
                    <a:pt x="568" y="273"/>
                    <a:pt x="438" y="131"/>
                    <a:pt x="278" y="28"/>
                  </a:cubicBezTo>
                  <a:cubicBezTo>
                    <a:pt x="262" y="19"/>
                    <a:pt x="230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8" name="Google Shape;2148;p60"/>
            <p:cNvSpPr/>
            <p:nvPr/>
          </p:nvSpPr>
          <p:spPr>
            <a:xfrm>
              <a:off x="2438778" y="3592432"/>
              <a:ext cx="179797" cy="169319"/>
            </a:xfrm>
            <a:custGeom>
              <a:avLst/>
              <a:gdLst/>
              <a:ahLst/>
              <a:cxnLst/>
              <a:rect l="l" t="t" r="r" b="b"/>
              <a:pathLst>
                <a:path w="1390" h="1309" extrusionOk="0">
                  <a:moveTo>
                    <a:pt x="646" y="60"/>
                  </a:moveTo>
                  <a:cubicBezTo>
                    <a:pt x="696" y="90"/>
                    <a:pt x="715" y="149"/>
                    <a:pt x="725" y="200"/>
                  </a:cubicBezTo>
                  <a:cubicBezTo>
                    <a:pt x="736" y="270"/>
                    <a:pt x="736" y="352"/>
                    <a:pt x="736" y="422"/>
                  </a:cubicBezTo>
                  <a:cubicBezTo>
                    <a:pt x="736" y="477"/>
                    <a:pt x="731" y="530"/>
                    <a:pt x="721" y="580"/>
                  </a:cubicBezTo>
                  <a:lnTo>
                    <a:pt x="721" y="580"/>
                  </a:lnTo>
                  <a:cubicBezTo>
                    <a:pt x="717" y="590"/>
                    <a:pt x="713" y="600"/>
                    <a:pt x="708" y="609"/>
                  </a:cubicBezTo>
                  <a:lnTo>
                    <a:pt x="708" y="609"/>
                  </a:lnTo>
                  <a:cubicBezTo>
                    <a:pt x="707" y="609"/>
                    <a:pt x="705" y="610"/>
                    <a:pt x="703" y="610"/>
                  </a:cubicBezTo>
                  <a:lnTo>
                    <a:pt x="703" y="610"/>
                  </a:lnTo>
                  <a:cubicBezTo>
                    <a:pt x="703" y="610"/>
                    <a:pt x="702" y="609"/>
                    <a:pt x="702" y="609"/>
                  </a:cubicBezTo>
                  <a:cubicBezTo>
                    <a:pt x="669" y="573"/>
                    <a:pt x="632" y="543"/>
                    <a:pt x="592" y="518"/>
                  </a:cubicBezTo>
                  <a:lnTo>
                    <a:pt x="592" y="518"/>
                  </a:lnTo>
                  <a:cubicBezTo>
                    <a:pt x="592" y="367"/>
                    <a:pt x="611" y="213"/>
                    <a:pt x="646" y="60"/>
                  </a:cubicBezTo>
                  <a:close/>
                  <a:moveTo>
                    <a:pt x="1141" y="168"/>
                  </a:moveTo>
                  <a:cubicBezTo>
                    <a:pt x="1181" y="168"/>
                    <a:pt x="1179" y="231"/>
                    <a:pt x="1170" y="270"/>
                  </a:cubicBezTo>
                  <a:cubicBezTo>
                    <a:pt x="1146" y="364"/>
                    <a:pt x="1087" y="445"/>
                    <a:pt x="1017" y="515"/>
                  </a:cubicBezTo>
                  <a:cubicBezTo>
                    <a:pt x="952" y="571"/>
                    <a:pt x="864" y="605"/>
                    <a:pt x="778" y="611"/>
                  </a:cubicBezTo>
                  <a:lnTo>
                    <a:pt x="778" y="611"/>
                  </a:lnTo>
                  <a:cubicBezTo>
                    <a:pt x="836" y="493"/>
                    <a:pt x="908" y="381"/>
                    <a:pt x="994" y="281"/>
                  </a:cubicBezTo>
                  <a:cubicBezTo>
                    <a:pt x="1029" y="247"/>
                    <a:pt x="1064" y="200"/>
                    <a:pt x="1111" y="177"/>
                  </a:cubicBezTo>
                  <a:cubicBezTo>
                    <a:pt x="1123" y="171"/>
                    <a:pt x="1133" y="168"/>
                    <a:pt x="1141" y="168"/>
                  </a:cubicBezTo>
                  <a:close/>
                  <a:moveTo>
                    <a:pt x="341" y="519"/>
                  </a:moveTo>
                  <a:cubicBezTo>
                    <a:pt x="387" y="519"/>
                    <a:pt x="432" y="526"/>
                    <a:pt x="475" y="541"/>
                  </a:cubicBezTo>
                  <a:lnTo>
                    <a:pt x="475" y="541"/>
                  </a:lnTo>
                  <a:cubicBezTo>
                    <a:pt x="389" y="581"/>
                    <a:pt x="293" y="609"/>
                    <a:pt x="187" y="609"/>
                  </a:cubicBezTo>
                  <a:cubicBezTo>
                    <a:pt x="181" y="609"/>
                    <a:pt x="157" y="612"/>
                    <a:pt x="136" y="612"/>
                  </a:cubicBezTo>
                  <a:cubicBezTo>
                    <a:pt x="116" y="612"/>
                    <a:pt x="99" y="609"/>
                    <a:pt x="105" y="598"/>
                  </a:cubicBezTo>
                  <a:cubicBezTo>
                    <a:pt x="105" y="586"/>
                    <a:pt x="140" y="562"/>
                    <a:pt x="152" y="562"/>
                  </a:cubicBezTo>
                  <a:cubicBezTo>
                    <a:pt x="164" y="551"/>
                    <a:pt x="187" y="539"/>
                    <a:pt x="211" y="539"/>
                  </a:cubicBezTo>
                  <a:cubicBezTo>
                    <a:pt x="253" y="526"/>
                    <a:pt x="297" y="519"/>
                    <a:pt x="341" y="519"/>
                  </a:cubicBezTo>
                  <a:close/>
                  <a:moveTo>
                    <a:pt x="593" y="606"/>
                  </a:moveTo>
                  <a:lnTo>
                    <a:pt x="593" y="606"/>
                  </a:lnTo>
                  <a:cubicBezTo>
                    <a:pt x="611" y="621"/>
                    <a:pt x="628" y="637"/>
                    <a:pt x="643" y="656"/>
                  </a:cubicBezTo>
                  <a:cubicBezTo>
                    <a:pt x="650" y="665"/>
                    <a:pt x="658" y="670"/>
                    <a:pt x="666" y="672"/>
                  </a:cubicBezTo>
                  <a:lnTo>
                    <a:pt x="666" y="672"/>
                  </a:lnTo>
                  <a:cubicBezTo>
                    <a:pt x="665" y="678"/>
                    <a:pt x="665" y="684"/>
                    <a:pt x="666" y="691"/>
                  </a:cubicBezTo>
                  <a:cubicBezTo>
                    <a:pt x="668" y="695"/>
                    <a:pt x="670" y="699"/>
                    <a:pt x="671" y="702"/>
                  </a:cubicBezTo>
                  <a:lnTo>
                    <a:pt x="671" y="702"/>
                  </a:lnTo>
                  <a:cubicBezTo>
                    <a:pt x="661" y="731"/>
                    <a:pt x="652" y="759"/>
                    <a:pt x="643" y="788"/>
                  </a:cubicBezTo>
                  <a:lnTo>
                    <a:pt x="643" y="788"/>
                  </a:lnTo>
                  <a:cubicBezTo>
                    <a:pt x="626" y="746"/>
                    <a:pt x="611" y="704"/>
                    <a:pt x="596" y="661"/>
                  </a:cubicBezTo>
                  <a:lnTo>
                    <a:pt x="596" y="661"/>
                  </a:lnTo>
                  <a:cubicBezTo>
                    <a:pt x="595" y="643"/>
                    <a:pt x="594" y="624"/>
                    <a:pt x="593" y="606"/>
                  </a:cubicBezTo>
                  <a:close/>
                  <a:moveTo>
                    <a:pt x="767" y="714"/>
                  </a:moveTo>
                  <a:lnTo>
                    <a:pt x="767" y="714"/>
                  </a:lnTo>
                  <a:cubicBezTo>
                    <a:pt x="952" y="816"/>
                    <a:pt x="1125" y="955"/>
                    <a:pt x="1259" y="1124"/>
                  </a:cubicBezTo>
                  <a:lnTo>
                    <a:pt x="1259" y="1124"/>
                  </a:lnTo>
                  <a:cubicBezTo>
                    <a:pt x="1057" y="1064"/>
                    <a:pt x="879" y="931"/>
                    <a:pt x="783" y="746"/>
                  </a:cubicBezTo>
                  <a:lnTo>
                    <a:pt x="783" y="746"/>
                  </a:lnTo>
                  <a:cubicBezTo>
                    <a:pt x="778" y="735"/>
                    <a:pt x="773" y="724"/>
                    <a:pt x="767" y="714"/>
                  </a:cubicBezTo>
                  <a:close/>
                  <a:moveTo>
                    <a:pt x="714" y="785"/>
                  </a:moveTo>
                  <a:cubicBezTo>
                    <a:pt x="721" y="796"/>
                    <a:pt x="727" y="806"/>
                    <a:pt x="734" y="817"/>
                  </a:cubicBezTo>
                  <a:lnTo>
                    <a:pt x="734" y="817"/>
                  </a:lnTo>
                  <a:cubicBezTo>
                    <a:pt x="774" y="921"/>
                    <a:pt x="801" y="1029"/>
                    <a:pt x="816" y="1137"/>
                  </a:cubicBezTo>
                  <a:lnTo>
                    <a:pt x="816" y="1137"/>
                  </a:lnTo>
                  <a:cubicBezTo>
                    <a:pt x="765" y="1051"/>
                    <a:pt x="719" y="961"/>
                    <a:pt x="678" y="868"/>
                  </a:cubicBezTo>
                  <a:lnTo>
                    <a:pt x="678" y="868"/>
                  </a:lnTo>
                  <a:cubicBezTo>
                    <a:pt x="691" y="841"/>
                    <a:pt x="703" y="814"/>
                    <a:pt x="714" y="785"/>
                  </a:cubicBezTo>
                  <a:close/>
                  <a:moveTo>
                    <a:pt x="632" y="1"/>
                  </a:moveTo>
                  <a:cubicBezTo>
                    <a:pt x="619" y="1"/>
                    <a:pt x="608" y="1"/>
                    <a:pt x="608" y="13"/>
                  </a:cubicBezTo>
                  <a:cubicBezTo>
                    <a:pt x="569" y="171"/>
                    <a:pt x="548" y="333"/>
                    <a:pt x="547" y="494"/>
                  </a:cubicBezTo>
                  <a:lnTo>
                    <a:pt x="547" y="494"/>
                  </a:lnTo>
                  <a:cubicBezTo>
                    <a:pt x="482" y="464"/>
                    <a:pt x="412" y="447"/>
                    <a:pt x="341" y="447"/>
                  </a:cubicBezTo>
                  <a:cubicBezTo>
                    <a:pt x="309" y="447"/>
                    <a:pt x="277" y="450"/>
                    <a:pt x="245" y="457"/>
                  </a:cubicBezTo>
                  <a:cubicBezTo>
                    <a:pt x="198" y="457"/>
                    <a:pt x="164" y="481"/>
                    <a:pt x="128" y="492"/>
                  </a:cubicBezTo>
                  <a:cubicBezTo>
                    <a:pt x="81" y="515"/>
                    <a:pt x="35" y="539"/>
                    <a:pt x="23" y="574"/>
                  </a:cubicBezTo>
                  <a:cubicBezTo>
                    <a:pt x="0" y="668"/>
                    <a:pt x="117" y="691"/>
                    <a:pt x="187" y="691"/>
                  </a:cubicBezTo>
                  <a:cubicBezTo>
                    <a:pt x="290" y="681"/>
                    <a:pt x="402" y="652"/>
                    <a:pt x="500" y="605"/>
                  </a:cubicBezTo>
                  <a:lnTo>
                    <a:pt x="500" y="605"/>
                  </a:lnTo>
                  <a:cubicBezTo>
                    <a:pt x="522" y="680"/>
                    <a:pt x="547" y="753"/>
                    <a:pt x="577" y="824"/>
                  </a:cubicBezTo>
                  <a:lnTo>
                    <a:pt x="577" y="824"/>
                  </a:lnTo>
                  <a:cubicBezTo>
                    <a:pt x="579" y="838"/>
                    <a:pt x="582" y="852"/>
                    <a:pt x="585" y="866"/>
                  </a:cubicBezTo>
                  <a:cubicBezTo>
                    <a:pt x="585" y="875"/>
                    <a:pt x="590" y="879"/>
                    <a:pt x="596" y="879"/>
                  </a:cubicBezTo>
                  <a:cubicBezTo>
                    <a:pt x="598" y="879"/>
                    <a:pt x="599" y="879"/>
                    <a:pt x="600" y="879"/>
                  </a:cubicBezTo>
                  <a:lnTo>
                    <a:pt x="600" y="879"/>
                  </a:lnTo>
                  <a:cubicBezTo>
                    <a:pt x="663" y="1021"/>
                    <a:pt x="740" y="1156"/>
                    <a:pt x="830" y="1287"/>
                  </a:cubicBezTo>
                  <a:cubicBezTo>
                    <a:pt x="840" y="1302"/>
                    <a:pt x="854" y="1309"/>
                    <a:pt x="867" y="1309"/>
                  </a:cubicBezTo>
                  <a:cubicBezTo>
                    <a:pt x="884" y="1309"/>
                    <a:pt x="900" y="1296"/>
                    <a:pt x="900" y="1276"/>
                  </a:cubicBezTo>
                  <a:cubicBezTo>
                    <a:pt x="900" y="1173"/>
                    <a:pt x="888" y="1072"/>
                    <a:pt x="864" y="975"/>
                  </a:cubicBezTo>
                  <a:lnTo>
                    <a:pt x="864" y="975"/>
                  </a:lnTo>
                  <a:cubicBezTo>
                    <a:pt x="992" y="1099"/>
                    <a:pt x="1156" y="1184"/>
                    <a:pt x="1333" y="1206"/>
                  </a:cubicBezTo>
                  <a:cubicBezTo>
                    <a:pt x="1337" y="1207"/>
                    <a:pt x="1340" y="1208"/>
                    <a:pt x="1343" y="1208"/>
                  </a:cubicBezTo>
                  <a:cubicBezTo>
                    <a:pt x="1365" y="1208"/>
                    <a:pt x="1390" y="1179"/>
                    <a:pt x="1380" y="1159"/>
                  </a:cubicBezTo>
                  <a:cubicBezTo>
                    <a:pt x="1228" y="956"/>
                    <a:pt x="1040" y="788"/>
                    <a:pt x="825" y="671"/>
                  </a:cubicBezTo>
                  <a:lnTo>
                    <a:pt x="825" y="671"/>
                  </a:lnTo>
                  <a:cubicBezTo>
                    <a:pt x="1017" y="634"/>
                    <a:pt x="1188" y="480"/>
                    <a:pt x="1228" y="294"/>
                  </a:cubicBezTo>
                  <a:cubicBezTo>
                    <a:pt x="1240" y="235"/>
                    <a:pt x="1251" y="177"/>
                    <a:pt x="1217" y="130"/>
                  </a:cubicBezTo>
                  <a:cubicBezTo>
                    <a:pt x="1200" y="108"/>
                    <a:pt x="1176" y="99"/>
                    <a:pt x="1150" y="99"/>
                  </a:cubicBezTo>
                  <a:cubicBezTo>
                    <a:pt x="1121" y="99"/>
                    <a:pt x="1089" y="111"/>
                    <a:pt x="1064" y="130"/>
                  </a:cubicBezTo>
                  <a:cubicBezTo>
                    <a:pt x="1006" y="164"/>
                    <a:pt x="959" y="223"/>
                    <a:pt x="924" y="270"/>
                  </a:cubicBezTo>
                  <a:cubicBezTo>
                    <a:pt x="877" y="328"/>
                    <a:pt x="842" y="387"/>
                    <a:pt x="795" y="445"/>
                  </a:cubicBezTo>
                  <a:cubicBezTo>
                    <a:pt x="790" y="453"/>
                    <a:pt x="786" y="461"/>
                    <a:pt x="781" y="469"/>
                  </a:cubicBezTo>
                  <a:lnTo>
                    <a:pt x="781" y="469"/>
                  </a:lnTo>
                  <a:cubicBezTo>
                    <a:pt x="782" y="442"/>
                    <a:pt x="783" y="414"/>
                    <a:pt x="783" y="387"/>
                  </a:cubicBezTo>
                  <a:cubicBezTo>
                    <a:pt x="783" y="305"/>
                    <a:pt x="772" y="223"/>
                    <a:pt x="749" y="141"/>
                  </a:cubicBezTo>
                  <a:cubicBezTo>
                    <a:pt x="736" y="83"/>
                    <a:pt x="702" y="24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9" name="Google Shape;2149;p60"/>
            <p:cNvSpPr/>
            <p:nvPr/>
          </p:nvSpPr>
          <p:spPr>
            <a:xfrm>
              <a:off x="2785186" y="3640939"/>
              <a:ext cx="6079" cy="13323"/>
            </a:xfrm>
            <a:custGeom>
              <a:avLst/>
              <a:gdLst/>
              <a:ahLst/>
              <a:cxnLst/>
              <a:rect l="l" t="t" r="r" b="b"/>
              <a:pathLst>
                <a:path w="47" h="103" extrusionOk="0">
                  <a:moveTo>
                    <a:pt x="24" y="0"/>
                  </a:moveTo>
                  <a:cubicBezTo>
                    <a:pt x="12" y="0"/>
                    <a:pt x="0" y="12"/>
                    <a:pt x="0" y="23"/>
                  </a:cubicBezTo>
                  <a:lnTo>
                    <a:pt x="0" y="59"/>
                  </a:lnTo>
                  <a:lnTo>
                    <a:pt x="0" y="70"/>
                  </a:lnTo>
                  <a:lnTo>
                    <a:pt x="0" y="94"/>
                  </a:lnTo>
                  <a:cubicBezTo>
                    <a:pt x="6" y="100"/>
                    <a:pt x="15" y="103"/>
                    <a:pt x="23" y="103"/>
                  </a:cubicBezTo>
                  <a:cubicBezTo>
                    <a:pt x="30" y="103"/>
                    <a:pt x="36" y="100"/>
                    <a:pt x="36" y="94"/>
                  </a:cubicBezTo>
                  <a:cubicBezTo>
                    <a:pt x="47" y="82"/>
                    <a:pt x="47" y="82"/>
                    <a:pt x="47" y="70"/>
                  </a:cubicBezTo>
                  <a:lnTo>
                    <a:pt x="47" y="59"/>
                  </a:lnTo>
                  <a:lnTo>
                    <a:pt x="47" y="23"/>
                  </a:lnTo>
                  <a:cubicBezTo>
                    <a:pt x="47" y="23"/>
                    <a:pt x="47" y="12"/>
                    <a:pt x="36" y="12"/>
                  </a:cubicBezTo>
                  <a:cubicBezTo>
                    <a:pt x="36" y="0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0" name="Google Shape;2150;p60"/>
            <p:cNvSpPr/>
            <p:nvPr/>
          </p:nvSpPr>
          <p:spPr>
            <a:xfrm>
              <a:off x="2568778" y="3309537"/>
              <a:ext cx="9313" cy="13711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33" y="66"/>
                  </a:moveTo>
                  <a:lnTo>
                    <a:pt x="33" y="66"/>
                  </a:lnTo>
                  <a:cubicBezTo>
                    <a:pt x="34" y="66"/>
                    <a:pt x="36" y="67"/>
                    <a:pt x="36" y="71"/>
                  </a:cubicBezTo>
                  <a:cubicBezTo>
                    <a:pt x="28" y="71"/>
                    <a:pt x="31" y="66"/>
                    <a:pt x="33" y="66"/>
                  </a:cubicBezTo>
                  <a:close/>
                  <a:moveTo>
                    <a:pt x="53" y="71"/>
                  </a:moveTo>
                  <a:cubicBezTo>
                    <a:pt x="55" y="71"/>
                    <a:pt x="57" y="71"/>
                    <a:pt x="59" y="71"/>
                  </a:cubicBezTo>
                  <a:lnTo>
                    <a:pt x="48" y="71"/>
                  </a:lnTo>
                  <a:cubicBezTo>
                    <a:pt x="50" y="71"/>
                    <a:pt x="52" y="71"/>
                    <a:pt x="53" y="71"/>
                  </a:cubicBezTo>
                  <a:close/>
                  <a:moveTo>
                    <a:pt x="12" y="1"/>
                  </a:moveTo>
                  <a:cubicBezTo>
                    <a:pt x="1" y="1"/>
                    <a:pt x="1" y="1"/>
                    <a:pt x="1" y="12"/>
                  </a:cubicBezTo>
                  <a:cubicBezTo>
                    <a:pt x="1" y="24"/>
                    <a:pt x="1" y="35"/>
                    <a:pt x="12" y="35"/>
                  </a:cubicBezTo>
                  <a:lnTo>
                    <a:pt x="18" y="35"/>
                  </a:lnTo>
                  <a:cubicBezTo>
                    <a:pt x="15" y="38"/>
                    <a:pt x="12" y="41"/>
                    <a:pt x="12" y="48"/>
                  </a:cubicBezTo>
                  <a:cubicBezTo>
                    <a:pt x="1" y="71"/>
                    <a:pt x="1" y="94"/>
                    <a:pt x="24" y="106"/>
                  </a:cubicBezTo>
                  <a:lnTo>
                    <a:pt x="59" y="106"/>
                  </a:lnTo>
                  <a:lnTo>
                    <a:pt x="71" y="94"/>
                  </a:lnTo>
                  <a:lnTo>
                    <a:pt x="71" y="71"/>
                  </a:lnTo>
                  <a:cubicBezTo>
                    <a:pt x="71" y="67"/>
                    <a:pt x="71" y="61"/>
                    <a:pt x="71" y="56"/>
                  </a:cubicBezTo>
                  <a:lnTo>
                    <a:pt x="71" y="56"/>
                  </a:lnTo>
                  <a:cubicBezTo>
                    <a:pt x="71" y="54"/>
                    <a:pt x="71" y="51"/>
                    <a:pt x="71" y="48"/>
                  </a:cubicBezTo>
                  <a:cubicBezTo>
                    <a:pt x="71" y="48"/>
                    <a:pt x="71" y="35"/>
                    <a:pt x="59" y="24"/>
                  </a:cubicBezTo>
                  <a:lnTo>
                    <a:pt x="59" y="24"/>
                  </a:lnTo>
                  <a:cubicBezTo>
                    <a:pt x="59" y="24"/>
                    <a:pt x="59" y="24"/>
                    <a:pt x="59" y="24"/>
                  </a:cubicBezTo>
                  <a:cubicBezTo>
                    <a:pt x="48" y="12"/>
                    <a:pt x="36" y="1"/>
                    <a:pt x="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1" name="Google Shape;2151;p60"/>
            <p:cNvSpPr/>
            <p:nvPr/>
          </p:nvSpPr>
          <p:spPr>
            <a:xfrm>
              <a:off x="3058640" y="3454671"/>
              <a:ext cx="14487" cy="10995"/>
            </a:xfrm>
            <a:custGeom>
              <a:avLst/>
              <a:gdLst/>
              <a:ahLst/>
              <a:cxnLst/>
              <a:rect l="l" t="t" r="r" b="b"/>
              <a:pathLst>
                <a:path w="112" h="85" extrusionOk="0">
                  <a:moveTo>
                    <a:pt x="47" y="1"/>
                  </a:moveTo>
                  <a:cubicBezTo>
                    <a:pt x="20" y="1"/>
                    <a:pt x="0" y="34"/>
                    <a:pt x="27" y="60"/>
                  </a:cubicBezTo>
                  <a:cubicBezTo>
                    <a:pt x="27" y="60"/>
                    <a:pt x="27" y="72"/>
                    <a:pt x="38" y="72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8" y="72"/>
                  </a:lnTo>
                  <a:cubicBezTo>
                    <a:pt x="44" y="80"/>
                    <a:pt x="52" y="84"/>
                    <a:pt x="60" y="84"/>
                  </a:cubicBezTo>
                  <a:cubicBezTo>
                    <a:pt x="61" y="84"/>
                    <a:pt x="62" y="84"/>
                    <a:pt x="63" y="84"/>
                  </a:cubicBezTo>
                  <a:lnTo>
                    <a:pt x="63" y="84"/>
                  </a:lnTo>
                  <a:cubicBezTo>
                    <a:pt x="64" y="84"/>
                    <a:pt x="65" y="84"/>
                    <a:pt x="66" y="84"/>
                  </a:cubicBezTo>
                  <a:cubicBezTo>
                    <a:pt x="92" y="84"/>
                    <a:pt x="112" y="51"/>
                    <a:pt x="85" y="25"/>
                  </a:cubicBezTo>
                  <a:lnTo>
                    <a:pt x="74" y="13"/>
                  </a:lnTo>
                  <a:cubicBezTo>
                    <a:pt x="65" y="4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2" name="Google Shape;2152;p60"/>
            <p:cNvSpPr/>
            <p:nvPr/>
          </p:nvSpPr>
          <p:spPr>
            <a:xfrm>
              <a:off x="2504618" y="3162721"/>
              <a:ext cx="70366" cy="39581"/>
            </a:xfrm>
            <a:custGeom>
              <a:avLst/>
              <a:gdLst/>
              <a:ahLst/>
              <a:cxnLst/>
              <a:rect l="l" t="t" r="r" b="b"/>
              <a:pathLst>
                <a:path w="544" h="306" extrusionOk="0">
                  <a:moveTo>
                    <a:pt x="508" y="1"/>
                  </a:moveTo>
                  <a:cubicBezTo>
                    <a:pt x="485" y="1"/>
                    <a:pt x="474" y="13"/>
                    <a:pt x="474" y="36"/>
                  </a:cubicBezTo>
                  <a:cubicBezTo>
                    <a:pt x="461" y="118"/>
                    <a:pt x="391" y="200"/>
                    <a:pt x="310" y="223"/>
                  </a:cubicBezTo>
                  <a:cubicBezTo>
                    <a:pt x="284" y="233"/>
                    <a:pt x="258" y="237"/>
                    <a:pt x="233" y="237"/>
                  </a:cubicBezTo>
                  <a:cubicBezTo>
                    <a:pt x="167" y="237"/>
                    <a:pt x="103" y="207"/>
                    <a:pt x="52" y="164"/>
                  </a:cubicBezTo>
                  <a:cubicBezTo>
                    <a:pt x="46" y="158"/>
                    <a:pt x="38" y="155"/>
                    <a:pt x="32" y="155"/>
                  </a:cubicBezTo>
                  <a:cubicBezTo>
                    <a:pt x="14" y="155"/>
                    <a:pt x="0" y="174"/>
                    <a:pt x="17" y="200"/>
                  </a:cubicBezTo>
                  <a:cubicBezTo>
                    <a:pt x="81" y="263"/>
                    <a:pt x="165" y="305"/>
                    <a:pt x="254" y="305"/>
                  </a:cubicBezTo>
                  <a:cubicBezTo>
                    <a:pt x="280" y="305"/>
                    <a:pt x="307" y="301"/>
                    <a:pt x="333" y="294"/>
                  </a:cubicBezTo>
                  <a:cubicBezTo>
                    <a:pt x="450" y="247"/>
                    <a:pt x="520" y="153"/>
                    <a:pt x="544" y="36"/>
                  </a:cubicBezTo>
                  <a:cubicBezTo>
                    <a:pt x="544" y="13"/>
                    <a:pt x="520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3" name="Google Shape;2153;p60"/>
            <p:cNvSpPr/>
            <p:nvPr/>
          </p:nvSpPr>
          <p:spPr>
            <a:xfrm>
              <a:off x="1897045" y="3342004"/>
              <a:ext cx="609756" cy="475361"/>
            </a:xfrm>
            <a:custGeom>
              <a:avLst/>
              <a:gdLst/>
              <a:ahLst/>
              <a:cxnLst/>
              <a:rect l="l" t="t" r="r" b="b"/>
              <a:pathLst>
                <a:path w="4714" h="3675" extrusionOk="0">
                  <a:moveTo>
                    <a:pt x="4303" y="0"/>
                  </a:moveTo>
                  <a:cubicBezTo>
                    <a:pt x="4226" y="0"/>
                    <a:pt x="4136" y="17"/>
                    <a:pt x="4035" y="54"/>
                  </a:cubicBezTo>
                  <a:cubicBezTo>
                    <a:pt x="3591" y="218"/>
                    <a:pt x="3357" y="1107"/>
                    <a:pt x="3310" y="1645"/>
                  </a:cubicBezTo>
                  <a:cubicBezTo>
                    <a:pt x="3276" y="2194"/>
                    <a:pt x="3018" y="2393"/>
                    <a:pt x="2855" y="2545"/>
                  </a:cubicBezTo>
                  <a:cubicBezTo>
                    <a:pt x="2606" y="2790"/>
                    <a:pt x="2244" y="2876"/>
                    <a:pt x="1862" y="2876"/>
                  </a:cubicBezTo>
                  <a:cubicBezTo>
                    <a:pt x="987" y="2876"/>
                    <a:pt x="1" y="2428"/>
                    <a:pt x="0" y="2428"/>
                  </a:cubicBezTo>
                  <a:lnTo>
                    <a:pt x="0" y="2428"/>
                  </a:lnTo>
                  <a:lnTo>
                    <a:pt x="480" y="3610"/>
                  </a:lnTo>
                  <a:cubicBezTo>
                    <a:pt x="480" y="3610"/>
                    <a:pt x="912" y="3674"/>
                    <a:pt x="1453" y="3674"/>
                  </a:cubicBezTo>
                  <a:cubicBezTo>
                    <a:pt x="1969" y="3674"/>
                    <a:pt x="2584" y="3616"/>
                    <a:pt x="3018" y="3387"/>
                  </a:cubicBezTo>
                  <a:cubicBezTo>
                    <a:pt x="4188" y="2768"/>
                    <a:pt x="4445" y="1902"/>
                    <a:pt x="4445" y="1902"/>
                  </a:cubicBezTo>
                  <a:cubicBezTo>
                    <a:pt x="4714" y="1387"/>
                    <a:pt x="4282" y="790"/>
                    <a:pt x="4282" y="790"/>
                  </a:cubicBezTo>
                  <a:cubicBezTo>
                    <a:pt x="4282" y="790"/>
                    <a:pt x="4539" y="732"/>
                    <a:pt x="4620" y="428"/>
                  </a:cubicBezTo>
                  <a:cubicBezTo>
                    <a:pt x="4684" y="193"/>
                    <a:pt x="4565" y="0"/>
                    <a:pt x="4303" y="0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4" name="Google Shape;2154;p60"/>
            <p:cNvSpPr/>
            <p:nvPr/>
          </p:nvSpPr>
          <p:spPr>
            <a:xfrm>
              <a:off x="1897045" y="3646890"/>
              <a:ext cx="629546" cy="282759"/>
            </a:xfrm>
            <a:custGeom>
              <a:avLst/>
              <a:gdLst/>
              <a:ahLst/>
              <a:cxnLst/>
              <a:rect l="l" t="t" r="r" b="b"/>
              <a:pathLst>
                <a:path w="4867" h="2186" extrusionOk="0">
                  <a:moveTo>
                    <a:pt x="3042" y="1"/>
                  </a:moveTo>
                  <a:cubicBezTo>
                    <a:pt x="2983" y="83"/>
                    <a:pt x="2913" y="141"/>
                    <a:pt x="2855" y="188"/>
                  </a:cubicBezTo>
                  <a:cubicBezTo>
                    <a:pt x="2606" y="433"/>
                    <a:pt x="2244" y="519"/>
                    <a:pt x="1862" y="519"/>
                  </a:cubicBezTo>
                  <a:cubicBezTo>
                    <a:pt x="987" y="519"/>
                    <a:pt x="1" y="71"/>
                    <a:pt x="0" y="71"/>
                  </a:cubicBezTo>
                  <a:lnTo>
                    <a:pt x="0" y="71"/>
                  </a:lnTo>
                  <a:lnTo>
                    <a:pt x="480" y="1253"/>
                  </a:lnTo>
                  <a:cubicBezTo>
                    <a:pt x="1399" y="1935"/>
                    <a:pt x="2235" y="2186"/>
                    <a:pt x="2935" y="2186"/>
                  </a:cubicBezTo>
                  <a:cubicBezTo>
                    <a:pt x="3651" y="2186"/>
                    <a:pt x="4224" y="1923"/>
                    <a:pt x="4597" y="1592"/>
                  </a:cubicBezTo>
                  <a:cubicBezTo>
                    <a:pt x="4691" y="1510"/>
                    <a:pt x="4784" y="1428"/>
                    <a:pt x="4866" y="1346"/>
                  </a:cubicBezTo>
                  <a:lnTo>
                    <a:pt x="3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5" name="Google Shape;2155;p60"/>
            <p:cNvSpPr/>
            <p:nvPr/>
          </p:nvSpPr>
          <p:spPr>
            <a:xfrm>
              <a:off x="1459701" y="3650512"/>
              <a:ext cx="776359" cy="618422"/>
            </a:xfrm>
            <a:custGeom>
              <a:avLst/>
              <a:gdLst/>
              <a:ahLst/>
              <a:cxnLst/>
              <a:rect l="l" t="t" r="r" b="b"/>
              <a:pathLst>
                <a:path w="6002" h="4781" extrusionOk="0">
                  <a:moveTo>
                    <a:pt x="2792" y="1"/>
                  </a:moveTo>
                  <a:cubicBezTo>
                    <a:pt x="2704" y="1"/>
                    <a:pt x="2615" y="7"/>
                    <a:pt x="2527" y="20"/>
                  </a:cubicBezTo>
                  <a:cubicBezTo>
                    <a:pt x="983" y="242"/>
                    <a:pt x="1" y="2348"/>
                    <a:pt x="351" y="4734"/>
                  </a:cubicBezTo>
                  <a:lnTo>
                    <a:pt x="351" y="4781"/>
                  </a:lnTo>
                  <a:lnTo>
                    <a:pt x="6002" y="4488"/>
                  </a:lnTo>
                  <a:cubicBezTo>
                    <a:pt x="5989" y="4301"/>
                    <a:pt x="5966" y="4114"/>
                    <a:pt x="5943" y="3939"/>
                  </a:cubicBezTo>
                  <a:cubicBezTo>
                    <a:pt x="5623" y="1689"/>
                    <a:pt x="4243" y="1"/>
                    <a:pt x="2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6" name="Google Shape;2156;p60"/>
            <p:cNvSpPr/>
            <p:nvPr/>
          </p:nvSpPr>
          <p:spPr>
            <a:xfrm>
              <a:off x="1559562" y="3837815"/>
              <a:ext cx="187687" cy="130385"/>
            </a:xfrm>
            <a:custGeom>
              <a:avLst/>
              <a:gdLst/>
              <a:ahLst/>
              <a:cxnLst/>
              <a:rect l="l" t="t" r="r" b="b"/>
              <a:pathLst>
                <a:path w="1451" h="1008" extrusionOk="0">
                  <a:moveTo>
                    <a:pt x="1105" y="0"/>
                  </a:moveTo>
                  <a:cubicBezTo>
                    <a:pt x="898" y="0"/>
                    <a:pt x="761" y="315"/>
                    <a:pt x="761" y="315"/>
                  </a:cubicBezTo>
                  <a:cubicBezTo>
                    <a:pt x="761" y="315"/>
                    <a:pt x="595" y="142"/>
                    <a:pt x="403" y="142"/>
                  </a:cubicBezTo>
                  <a:cubicBezTo>
                    <a:pt x="340" y="142"/>
                    <a:pt x="274" y="160"/>
                    <a:pt x="211" y="209"/>
                  </a:cubicBezTo>
                  <a:cubicBezTo>
                    <a:pt x="1" y="362"/>
                    <a:pt x="457" y="783"/>
                    <a:pt x="691" y="970"/>
                  </a:cubicBezTo>
                  <a:cubicBezTo>
                    <a:pt x="716" y="995"/>
                    <a:pt x="750" y="1007"/>
                    <a:pt x="785" y="1007"/>
                  </a:cubicBezTo>
                  <a:cubicBezTo>
                    <a:pt x="830" y="1007"/>
                    <a:pt x="875" y="986"/>
                    <a:pt x="902" y="947"/>
                  </a:cubicBezTo>
                  <a:cubicBezTo>
                    <a:pt x="1089" y="700"/>
                    <a:pt x="1451" y="186"/>
                    <a:pt x="1240" y="45"/>
                  </a:cubicBezTo>
                  <a:cubicBezTo>
                    <a:pt x="1193" y="14"/>
                    <a:pt x="1147" y="0"/>
                    <a:pt x="1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7" name="Google Shape;2157;p60"/>
            <p:cNvSpPr/>
            <p:nvPr/>
          </p:nvSpPr>
          <p:spPr>
            <a:xfrm>
              <a:off x="1495403" y="4030034"/>
              <a:ext cx="187687" cy="130255"/>
            </a:xfrm>
            <a:custGeom>
              <a:avLst/>
              <a:gdLst/>
              <a:ahLst/>
              <a:cxnLst/>
              <a:rect l="l" t="t" r="r" b="b"/>
              <a:pathLst>
                <a:path w="1451" h="1007" extrusionOk="0">
                  <a:moveTo>
                    <a:pt x="1105" y="0"/>
                  </a:moveTo>
                  <a:cubicBezTo>
                    <a:pt x="898" y="0"/>
                    <a:pt x="761" y="314"/>
                    <a:pt x="761" y="314"/>
                  </a:cubicBezTo>
                  <a:cubicBezTo>
                    <a:pt x="761" y="314"/>
                    <a:pt x="595" y="141"/>
                    <a:pt x="398" y="141"/>
                  </a:cubicBezTo>
                  <a:cubicBezTo>
                    <a:pt x="334" y="141"/>
                    <a:pt x="266" y="160"/>
                    <a:pt x="200" y="209"/>
                  </a:cubicBezTo>
                  <a:cubicBezTo>
                    <a:pt x="0" y="361"/>
                    <a:pt x="457" y="782"/>
                    <a:pt x="679" y="969"/>
                  </a:cubicBezTo>
                  <a:cubicBezTo>
                    <a:pt x="709" y="994"/>
                    <a:pt x="744" y="1007"/>
                    <a:pt x="778" y="1007"/>
                  </a:cubicBezTo>
                  <a:cubicBezTo>
                    <a:pt x="823" y="1007"/>
                    <a:pt x="868" y="986"/>
                    <a:pt x="902" y="946"/>
                  </a:cubicBezTo>
                  <a:cubicBezTo>
                    <a:pt x="1089" y="700"/>
                    <a:pt x="1451" y="186"/>
                    <a:pt x="1240" y="45"/>
                  </a:cubicBezTo>
                  <a:cubicBezTo>
                    <a:pt x="1192" y="14"/>
                    <a:pt x="1147" y="0"/>
                    <a:pt x="1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8" name="Google Shape;2158;p60"/>
            <p:cNvSpPr/>
            <p:nvPr/>
          </p:nvSpPr>
          <p:spPr>
            <a:xfrm>
              <a:off x="1704826" y="4069357"/>
              <a:ext cx="187687" cy="130255"/>
            </a:xfrm>
            <a:custGeom>
              <a:avLst/>
              <a:gdLst/>
              <a:ahLst/>
              <a:cxnLst/>
              <a:rect l="l" t="t" r="r" b="b"/>
              <a:pathLst>
                <a:path w="1451" h="1007" extrusionOk="0">
                  <a:moveTo>
                    <a:pt x="1105" y="0"/>
                  </a:moveTo>
                  <a:cubicBezTo>
                    <a:pt x="898" y="0"/>
                    <a:pt x="761" y="314"/>
                    <a:pt x="761" y="314"/>
                  </a:cubicBezTo>
                  <a:cubicBezTo>
                    <a:pt x="761" y="314"/>
                    <a:pt x="595" y="142"/>
                    <a:pt x="398" y="142"/>
                  </a:cubicBezTo>
                  <a:cubicBezTo>
                    <a:pt x="334" y="142"/>
                    <a:pt x="266" y="160"/>
                    <a:pt x="200" y="209"/>
                  </a:cubicBezTo>
                  <a:cubicBezTo>
                    <a:pt x="0" y="361"/>
                    <a:pt x="457" y="782"/>
                    <a:pt x="679" y="969"/>
                  </a:cubicBezTo>
                  <a:cubicBezTo>
                    <a:pt x="709" y="995"/>
                    <a:pt x="746" y="1007"/>
                    <a:pt x="782" y="1007"/>
                  </a:cubicBezTo>
                  <a:cubicBezTo>
                    <a:pt x="829" y="1007"/>
                    <a:pt x="875" y="986"/>
                    <a:pt x="902" y="946"/>
                  </a:cubicBezTo>
                  <a:cubicBezTo>
                    <a:pt x="1089" y="712"/>
                    <a:pt x="1451" y="186"/>
                    <a:pt x="1240" y="46"/>
                  </a:cubicBezTo>
                  <a:cubicBezTo>
                    <a:pt x="1193" y="14"/>
                    <a:pt x="1147" y="0"/>
                    <a:pt x="1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9" name="Google Shape;2159;p60"/>
            <p:cNvSpPr/>
            <p:nvPr/>
          </p:nvSpPr>
          <p:spPr>
            <a:xfrm>
              <a:off x="1904547" y="3864850"/>
              <a:ext cx="187687" cy="130514"/>
            </a:xfrm>
            <a:custGeom>
              <a:avLst/>
              <a:gdLst/>
              <a:ahLst/>
              <a:cxnLst/>
              <a:rect l="l" t="t" r="r" b="b"/>
              <a:pathLst>
                <a:path w="1451" h="1009" extrusionOk="0">
                  <a:moveTo>
                    <a:pt x="1102" y="1"/>
                  </a:moveTo>
                  <a:cubicBezTo>
                    <a:pt x="897" y="1"/>
                    <a:pt x="761" y="304"/>
                    <a:pt x="761" y="304"/>
                  </a:cubicBezTo>
                  <a:cubicBezTo>
                    <a:pt x="761" y="304"/>
                    <a:pt x="598" y="142"/>
                    <a:pt x="404" y="142"/>
                  </a:cubicBezTo>
                  <a:cubicBezTo>
                    <a:pt x="338" y="142"/>
                    <a:pt x="268" y="160"/>
                    <a:pt x="200" y="211"/>
                  </a:cubicBezTo>
                  <a:cubicBezTo>
                    <a:pt x="0" y="363"/>
                    <a:pt x="457" y="772"/>
                    <a:pt x="679" y="971"/>
                  </a:cubicBezTo>
                  <a:cubicBezTo>
                    <a:pt x="709" y="997"/>
                    <a:pt x="746" y="1009"/>
                    <a:pt x="782" y="1009"/>
                  </a:cubicBezTo>
                  <a:cubicBezTo>
                    <a:pt x="830" y="1009"/>
                    <a:pt x="875" y="988"/>
                    <a:pt x="902" y="948"/>
                  </a:cubicBezTo>
                  <a:cubicBezTo>
                    <a:pt x="1089" y="702"/>
                    <a:pt x="1451" y="187"/>
                    <a:pt x="1240" y="47"/>
                  </a:cubicBezTo>
                  <a:cubicBezTo>
                    <a:pt x="1192" y="14"/>
                    <a:pt x="1145" y="1"/>
                    <a:pt x="1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0" name="Google Shape;2160;p60"/>
            <p:cNvSpPr/>
            <p:nvPr/>
          </p:nvSpPr>
          <p:spPr>
            <a:xfrm>
              <a:off x="2033189" y="4039088"/>
              <a:ext cx="187687" cy="130255"/>
            </a:xfrm>
            <a:custGeom>
              <a:avLst/>
              <a:gdLst/>
              <a:ahLst/>
              <a:cxnLst/>
              <a:rect l="l" t="t" r="r" b="b"/>
              <a:pathLst>
                <a:path w="1451" h="1007" extrusionOk="0">
                  <a:moveTo>
                    <a:pt x="1105" y="0"/>
                  </a:moveTo>
                  <a:cubicBezTo>
                    <a:pt x="898" y="0"/>
                    <a:pt x="761" y="314"/>
                    <a:pt x="761" y="314"/>
                  </a:cubicBezTo>
                  <a:cubicBezTo>
                    <a:pt x="761" y="314"/>
                    <a:pt x="595" y="142"/>
                    <a:pt x="398" y="142"/>
                  </a:cubicBezTo>
                  <a:cubicBezTo>
                    <a:pt x="334" y="142"/>
                    <a:pt x="266" y="160"/>
                    <a:pt x="200" y="209"/>
                  </a:cubicBezTo>
                  <a:cubicBezTo>
                    <a:pt x="0" y="361"/>
                    <a:pt x="457" y="782"/>
                    <a:pt x="679" y="969"/>
                  </a:cubicBezTo>
                  <a:cubicBezTo>
                    <a:pt x="709" y="995"/>
                    <a:pt x="744" y="1007"/>
                    <a:pt x="778" y="1007"/>
                  </a:cubicBezTo>
                  <a:cubicBezTo>
                    <a:pt x="823" y="1007"/>
                    <a:pt x="868" y="986"/>
                    <a:pt x="901" y="946"/>
                  </a:cubicBezTo>
                  <a:cubicBezTo>
                    <a:pt x="1089" y="712"/>
                    <a:pt x="1451" y="186"/>
                    <a:pt x="1240" y="46"/>
                  </a:cubicBezTo>
                  <a:cubicBezTo>
                    <a:pt x="1192" y="14"/>
                    <a:pt x="1147" y="0"/>
                    <a:pt x="1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1" name="Google Shape;2161;p60"/>
            <p:cNvSpPr/>
            <p:nvPr/>
          </p:nvSpPr>
          <p:spPr>
            <a:xfrm>
              <a:off x="1512994" y="3635248"/>
              <a:ext cx="612990" cy="176045"/>
            </a:xfrm>
            <a:custGeom>
              <a:avLst/>
              <a:gdLst/>
              <a:ahLst/>
              <a:cxnLst/>
              <a:rect l="l" t="t" r="r" b="b"/>
              <a:pathLst>
                <a:path w="4739" h="1361" extrusionOk="0">
                  <a:moveTo>
                    <a:pt x="2681" y="0"/>
                  </a:moveTo>
                  <a:cubicBezTo>
                    <a:pt x="2488" y="0"/>
                    <a:pt x="2361" y="9"/>
                    <a:pt x="2361" y="9"/>
                  </a:cubicBezTo>
                  <a:lnTo>
                    <a:pt x="2314" y="9"/>
                  </a:lnTo>
                  <a:cubicBezTo>
                    <a:pt x="2314" y="9"/>
                    <a:pt x="2305" y="9"/>
                    <a:pt x="2287" y="9"/>
                  </a:cubicBezTo>
                  <a:cubicBezTo>
                    <a:pt x="2085" y="9"/>
                    <a:pt x="832" y="29"/>
                    <a:pt x="349" y="512"/>
                  </a:cubicBezTo>
                  <a:cubicBezTo>
                    <a:pt x="0" y="877"/>
                    <a:pt x="490" y="1361"/>
                    <a:pt x="1249" y="1361"/>
                  </a:cubicBezTo>
                  <a:cubicBezTo>
                    <a:pt x="1583" y="1361"/>
                    <a:pt x="1971" y="1267"/>
                    <a:pt x="2361" y="1027"/>
                  </a:cubicBezTo>
                  <a:cubicBezTo>
                    <a:pt x="2724" y="1227"/>
                    <a:pt x="3079" y="1307"/>
                    <a:pt x="3392" y="1307"/>
                  </a:cubicBezTo>
                  <a:cubicBezTo>
                    <a:pt x="4210" y="1307"/>
                    <a:pt x="4739" y="762"/>
                    <a:pt x="4350" y="407"/>
                  </a:cubicBezTo>
                  <a:cubicBezTo>
                    <a:pt x="3971" y="53"/>
                    <a:pt x="3139" y="0"/>
                    <a:pt x="2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2" name="Google Shape;2162;p60"/>
            <p:cNvSpPr/>
            <p:nvPr/>
          </p:nvSpPr>
          <p:spPr>
            <a:xfrm>
              <a:off x="1707801" y="3562163"/>
              <a:ext cx="212005" cy="135041"/>
            </a:xfrm>
            <a:custGeom>
              <a:avLst/>
              <a:gdLst/>
              <a:ahLst/>
              <a:cxnLst/>
              <a:rect l="l" t="t" r="r" b="b"/>
              <a:pathLst>
                <a:path w="1639" h="1044" extrusionOk="0">
                  <a:moveTo>
                    <a:pt x="1510" y="1"/>
                  </a:moveTo>
                  <a:lnTo>
                    <a:pt x="83" y="71"/>
                  </a:lnTo>
                  <a:cubicBezTo>
                    <a:pt x="36" y="71"/>
                    <a:pt x="1" y="106"/>
                    <a:pt x="1" y="153"/>
                  </a:cubicBezTo>
                  <a:lnTo>
                    <a:pt x="36" y="890"/>
                  </a:lnTo>
                  <a:cubicBezTo>
                    <a:pt x="47" y="977"/>
                    <a:pt x="108" y="1043"/>
                    <a:pt x="192" y="1043"/>
                  </a:cubicBezTo>
                  <a:cubicBezTo>
                    <a:pt x="198" y="1043"/>
                    <a:pt x="205" y="1043"/>
                    <a:pt x="211" y="1042"/>
                  </a:cubicBezTo>
                  <a:lnTo>
                    <a:pt x="1475" y="983"/>
                  </a:lnTo>
                  <a:cubicBezTo>
                    <a:pt x="1568" y="983"/>
                    <a:pt x="1638" y="902"/>
                    <a:pt x="1627" y="820"/>
                  </a:cubicBezTo>
                  <a:lnTo>
                    <a:pt x="1592" y="71"/>
                  </a:lnTo>
                  <a:cubicBezTo>
                    <a:pt x="1592" y="36"/>
                    <a:pt x="1557" y="1"/>
                    <a:pt x="1510" y="1"/>
                  </a:cubicBez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3" name="Google Shape;2163;p60"/>
            <p:cNvSpPr/>
            <p:nvPr/>
          </p:nvSpPr>
          <p:spPr>
            <a:xfrm>
              <a:off x="1252476" y="2709596"/>
              <a:ext cx="1039457" cy="871560"/>
            </a:xfrm>
            <a:custGeom>
              <a:avLst/>
              <a:gdLst/>
              <a:ahLst/>
              <a:cxnLst/>
              <a:rect l="l" t="t" r="r" b="b"/>
              <a:pathLst>
                <a:path w="8036" h="6738" extrusionOk="0">
                  <a:moveTo>
                    <a:pt x="4620" y="0"/>
                  </a:moveTo>
                  <a:cubicBezTo>
                    <a:pt x="3658" y="0"/>
                    <a:pt x="2757" y="318"/>
                    <a:pt x="2351" y="767"/>
                  </a:cubicBezTo>
                  <a:lnTo>
                    <a:pt x="2304" y="790"/>
                  </a:lnTo>
                  <a:cubicBezTo>
                    <a:pt x="2304" y="790"/>
                    <a:pt x="2288" y="789"/>
                    <a:pt x="2258" y="789"/>
                  </a:cubicBezTo>
                  <a:cubicBezTo>
                    <a:pt x="2075" y="789"/>
                    <a:pt x="1393" y="832"/>
                    <a:pt x="831" y="1434"/>
                  </a:cubicBezTo>
                  <a:cubicBezTo>
                    <a:pt x="305" y="2006"/>
                    <a:pt x="1" y="3176"/>
                    <a:pt x="539" y="4603"/>
                  </a:cubicBezTo>
                  <a:cubicBezTo>
                    <a:pt x="632" y="4849"/>
                    <a:pt x="819" y="5258"/>
                    <a:pt x="913" y="5458"/>
                  </a:cubicBezTo>
                  <a:cubicBezTo>
                    <a:pt x="1447" y="6562"/>
                    <a:pt x="2232" y="6737"/>
                    <a:pt x="3274" y="6737"/>
                  </a:cubicBezTo>
                  <a:cubicBezTo>
                    <a:pt x="3600" y="6737"/>
                    <a:pt x="3952" y="6720"/>
                    <a:pt x="4328" y="6709"/>
                  </a:cubicBezTo>
                  <a:cubicBezTo>
                    <a:pt x="5826" y="6662"/>
                    <a:pt x="6773" y="6136"/>
                    <a:pt x="6773" y="6136"/>
                  </a:cubicBezTo>
                  <a:cubicBezTo>
                    <a:pt x="6773" y="6136"/>
                    <a:pt x="7498" y="5621"/>
                    <a:pt x="7767" y="4639"/>
                  </a:cubicBezTo>
                  <a:cubicBezTo>
                    <a:pt x="8036" y="3667"/>
                    <a:pt x="7919" y="1351"/>
                    <a:pt x="6504" y="486"/>
                  </a:cubicBezTo>
                  <a:cubicBezTo>
                    <a:pt x="5936" y="143"/>
                    <a:pt x="5264" y="0"/>
                    <a:pt x="4620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4" name="Google Shape;2164;p60"/>
            <p:cNvSpPr/>
            <p:nvPr/>
          </p:nvSpPr>
          <p:spPr>
            <a:xfrm>
              <a:off x="1942448" y="2597577"/>
              <a:ext cx="214980" cy="124305"/>
            </a:xfrm>
            <a:custGeom>
              <a:avLst/>
              <a:gdLst/>
              <a:ahLst/>
              <a:cxnLst/>
              <a:rect l="l" t="t" r="r" b="b"/>
              <a:pathLst>
                <a:path w="1662" h="961" extrusionOk="0">
                  <a:moveTo>
                    <a:pt x="514" y="0"/>
                  </a:moveTo>
                  <a:cubicBezTo>
                    <a:pt x="299" y="0"/>
                    <a:pt x="132" y="71"/>
                    <a:pt x="82" y="206"/>
                  </a:cubicBezTo>
                  <a:cubicBezTo>
                    <a:pt x="0" y="416"/>
                    <a:pt x="269" y="720"/>
                    <a:pt x="690" y="873"/>
                  </a:cubicBezTo>
                  <a:cubicBezTo>
                    <a:pt x="850" y="932"/>
                    <a:pt x="1009" y="961"/>
                    <a:pt x="1147" y="961"/>
                  </a:cubicBezTo>
                  <a:cubicBezTo>
                    <a:pt x="1363" y="961"/>
                    <a:pt x="1529" y="891"/>
                    <a:pt x="1579" y="756"/>
                  </a:cubicBezTo>
                  <a:cubicBezTo>
                    <a:pt x="1661" y="545"/>
                    <a:pt x="1392" y="241"/>
                    <a:pt x="971" y="89"/>
                  </a:cubicBezTo>
                  <a:cubicBezTo>
                    <a:pt x="811" y="29"/>
                    <a:pt x="653" y="0"/>
                    <a:pt x="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5" name="Google Shape;2165;p60"/>
            <p:cNvSpPr/>
            <p:nvPr/>
          </p:nvSpPr>
          <p:spPr>
            <a:xfrm>
              <a:off x="2005961" y="2119875"/>
              <a:ext cx="718927" cy="473162"/>
            </a:xfrm>
            <a:custGeom>
              <a:avLst/>
              <a:gdLst/>
              <a:ahLst/>
              <a:cxnLst/>
              <a:rect l="l" t="t" r="r" b="b"/>
              <a:pathLst>
                <a:path w="5558" h="3658" extrusionOk="0">
                  <a:moveTo>
                    <a:pt x="3426" y="0"/>
                  </a:moveTo>
                  <a:cubicBezTo>
                    <a:pt x="3178" y="0"/>
                    <a:pt x="2903" y="41"/>
                    <a:pt x="2597" y="132"/>
                  </a:cubicBezTo>
                  <a:cubicBezTo>
                    <a:pt x="1" y="904"/>
                    <a:pt x="492" y="3548"/>
                    <a:pt x="492" y="3548"/>
                  </a:cubicBezTo>
                  <a:cubicBezTo>
                    <a:pt x="525" y="3597"/>
                    <a:pt x="569" y="3619"/>
                    <a:pt x="620" y="3619"/>
                  </a:cubicBezTo>
                  <a:cubicBezTo>
                    <a:pt x="970" y="3619"/>
                    <a:pt x="1698" y="2620"/>
                    <a:pt x="2280" y="2620"/>
                  </a:cubicBezTo>
                  <a:cubicBezTo>
                    <a:pt x="2420" y="2620"/>
                    <a:pt x="2552" y="2678"/>
                    <a:pt x="2668" y="2822"/>
                  </a:cubicBezTo>
                  <a:cubicBezTo>
                    <a:pt x="3158" y="3427"/>
                    <a:pt x="3694" y="3658"/>
                    <a:pt x="4158" y="3658"/>
                  </a:cubicBezTo>
                  <a:cubicBezTo>
                    <a:pt x="4699" y="3658"/>
                    <a:pt x="5142" y="3343"/>
                    <a:pt x="5299" y="2939"/>
                  </a:cubicBezTo>
                  <a:cubicBezTo>
                    <a:pt x="5557" y="2290"/>
                    <a:pt x="5278" y="0"/>
                    <a:pt x="3426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6" name="Google Shape;2166;p60"/>
            <p:cNvSpPr/>
            <p:nvPr/>
          </p:nvSpPr>
          <p:spPr>
            <a:xfrm>
              <a:off x="1381054" y="2837268"/>
              <a:ext cx="824736" cy="810119"/>
            </a:xfrm>
            <a:custGeom>
              <a:avLst/>
              <a:gdLst/>
              <a:ahLst/>
              <a:cxnLst/>
              <a:rect l="l" t="t" r="r" b="b"/>
              <a:pathLst>
                <a:path w="6376" h="6263" extrusionOk="0">
                  <a:moveTo>
                    <a:pt x="4134" y="1"/>
                  </a:moveTo>
                  <a:cubicBezTo>
                    <a:pt x="4105" y="1"/>
                    <a:pt x="4076" y="1"/>
                    <a:pt x="4047" y="2"/>
                  </a:cubicBezTo>
                  <a:lnTo>
                    <a:pt x="2048" y="96"/>
                  </a:lnTo>
                  <a:cubicBezTo>
                    <a:pt x="889" y="154"/>
                    <a:pt x="0" y="1136"/>
                    <a:pt x="59" y="2283"/>
                  </a:cubicBezTo>
                  <a:lnTo>
                    <a:pt x="153" y="4283"/>
                  </a:lnTo>
                  <a:cubicBezTo>
                    <a:pt x="209" y="5394"/>
                    <a:pt x="1122" y="6263"/>
                    <a:pt x="2231" y="6263"/>
                  </a:cubicBezTo>
                  <a:cubicBezTo>
                    <a:pt x="2267" y="6263"/>
                    <a:pt x="2303" y="6262"/>
                    <a:pt x="2340" y="6260"/>
                  </a:cubicBezTo>
                  <a:lnTo>
                    <a:pt x="4340" y="6166"/>
                  </a:lnTo>
                  <a:cubicBezTo>
                    <a:pt x="5487" y="6119"/>
                    <a:pt x="6376" y="5137"/>
                    <a:pt x="6317" y="3991"/>
                  </a:cubicBezTo>
                  <a:lnTo>
                    <a:pt x="6223" y="1991"/>
                  </a:lnTo>
                  <a:cubicBezTo>
                    <a:pt x="6167" y="873"/>
                    <a:pt x="5242" y="1"/>
                    <a:pt x="4134" y="1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7" name="Google Shape;2167;p60"/>
            <p:cNvSpPr/>
            <p:nvPr/>
          </p:nvSpPr>
          <p:spPr>
            <a:xfrm>
              <a:off x="1719960" y="3350412"/>
              <a:ext cx="159101" cy="89381"/>
            </a:xfrm>
            <a:custGeom>
              <a:avLst/>
              <a:gdLst/>
              <a:ahLst/>
              <a:cxnLst/>
              <a:rect l="l" t="t" r="r" b="b"/>
              <a:pathLst>
                <a:path w="1230" h="691" extrusionOk="0">
                  <a:moveTo>
                    <a:pt x="1229" y="0"/>
                  </a:moveTo>
                  <a:lnTo>
                    <a:pt x="1159" y="12"/>
                  </a:lnTo>
                  <a:cubicBezTo>
                    <a:pt x="1170" y="164"/>
                    <a:pt x="1123" y="316"/>
                    <a:pt x="1019" y="433"/>
                  </a:cubicBezTo>
                  <a:cubicBezTo>
                    <a:pt x="925" y="550"/>
                    <a:pt x="785" y="621"/>
                    <a:pt x="644" y="621"/>
                  </a:cubicBezTo>
                  <a:cubicBezTo>
                    <a:pt x="631" y="622"/>
                    <a:pt x="619" y="622"/>
                    <a:pt x="606" y="622"/>
                  </a:cubicBezTo>
                  <a:cubicBezTo>
                    <a:pt x="318" y="622"/>
                    <a:pt x="70" y="373"/>
                    <a:pt x="59" y="59"/>
                  </a:cubicBezTo>
                  <a:lnTo>
                    <a:pt x="0" y="59"/>
                  </a:lnTo>
                  <a:cubicBezTo>
                    <a:pt x="13" y="410"/>
                    <a:pt x="293" y="691"/>
                    <a:pt x="609" y="691"/>
                  </a:cubicBezTo>
                  <a:lnTo>
                    <a:pt x="644" y="691"/>
                  </a:lnTo>
                  <a:cubicBezTo>
                    <a:pt x="808" y="679"/>
                    <a:pt x="960" y="597"/>
                    <a:pt x="1065" y="468"/>
                  </a:cubicBezTo>
                  <a:cubicBezTo>
                    <a:pt x="1170" y="340"/>
                    <a:pt x="1229" y="176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8" name="Google Shape;2168;p60"/>
            <p:cNvSpPr/>
            <p:nvPr/>
          </p:nvSpPr>
          <p:spPr>
            <a:xfrm>
              <a:off x="1788129" y="3209676"/>
              <a:ext cx="49929" cy="90933"/>
            </a:xfrm>
            <a:custGeom>
              <a:avLst/>
              <a:gdLst/>
              <a:ahLst/>
              <a:cxnLst/>
              <a:rect l="l" t="t" r="r" b="b"/>
              <a:pathLst>
                <a:path w="386" h="703" extrusionOk="0">
                  <a:moveTo>
                    <a:pt x="58" y="1"/>
                  </a:moveTo>
                  <a:lnTo>
                    <a:pt x="0" y="12"/>
                  </a:lnTo>
                  <a:lnTo>
                    <a:pt x="35" y="269"/>
                  </a:lnTo>
                  <a:lnTo>
                    <a:pt x="70" y="269"/>
                  </a:lnTo>
                  <a:cubicBezTo>
                    <a:pt x="211" y="282"/>
                    <a:pt x="328" y="363"/>
                    <a:pt x="316" y="469"/>
                  </a:cubicBezTo>
                  <a:cubicBezTo>
                    <a:pt x="316" y="567"/>
                    <a:pt x="214" y="645"/>
                    <a:pt x="86" y="645"/>
                  </a:cubicBezTo>
                  <a:cubicBezTo>
                    <a:pt x="77" y="645"/>
                    <a:pt x="68" y="644"/>
                    <a:pt x="58" y="644"/>
                  </a:cubicBezTo>
                  <a:lnTo>
                    <a:pt x="58" y="703"/>
                  </a:lnTo>
                  <a:lnTo>
                    <a:pt x="70" y="703"/>
                  </a:lnTo>
                  <a:cubicBezTo>
                    <a:pt x="234" y="703"/>
                    <a:pt x="375" y="597"/>
                    <a:pt x="375" y="469"/>
                  </a:cubicBezTo>
                  <a:cubicBezTo>
                    <a:pt x="386" y="340"/>
                    <a:pt x="258" y="235"/>
                    <a:pt x="94" y="21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9" name="Google Shape;2169;p60"/>
            <p:cNvSpPr/>
            <p:nvPr/>
          </p:nvSpPr>
          <p:spPr>
            <a:xfrm>
              <a:off x="1237342" y="3238522"/>
              <a:ext cx="199846" cy="178244"/>
            </a:xfrm>
            <a:custGeom>
              <a:avLst/>
              <a:gdLst/>
              <a:ahLst/>
              <a:cxnLst/>
              <a:rect l="l" t="t" r="r" b="b"/>
              <a:pathLst>
                <a:path w="1545" h="1378" extrusionOk="0">
                  <a:moveTo>
                    <a:pt x="750" y="0"/>
                  </a:moveTo>
                  <a:cubicBezTo>
                    <a:pt x="415" y="0"/>
                    <a:pt x="121" y="240"/>
                    <a:pt x="59" y="573"/>
                  </a:cubicBezTo>
                  <a:cubicBezTo>
                    <a:pt x="1" y="935"/>
                    <a:pt x="269" y="1298"/>
                    <a:pt x="656" y="1369"/>
                  </a:cubicBezTo>
                  <a:cubicBezTo>
                    <a:pt x="694" y="1374"/>
                    <a:pt x="731" y="1377"/>
                    <a:pt x="769" y="1377"/>
                  </a:cubicBezTo>
                  <a:cubicBezTo>
                    <a:pt x="1112" y="1377"/>
                    <a:pt x="1421" y="1145"/>
                    <a:pt x="1474" y="807"/>
                  </a:cubicBezTo>
                  <a:cubicBezTo>
                    <a:pt x="1545" y="433"/>
                    <a:pt x="1275" y="82"/>
                    <a:pt x="877" y="12"/>
                  </a:cubicBezTo>
                  <a:cubicBezTo>
                    <a:pt x="835" y="4"/>
                    <a:pt x="792" y="0"/>
                    <a:pt x="750" y="0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0" name="Google Shape;2170;p60"/>
            <p:cNvSpPr/>
            <p:nvPr/>
          </p:nvSpPr>
          <p:spPr>
            <a:xfrm>
              <a:off x="2145145" y="3195576"/>
              <a:ext cx="204373" cy="177986"/>
            </a:xfrm>
            <a:custGeom>
              <a:avLst/>
              <a:gdLst/>
              <a:ahLst/>
              <a:cxnLst/>
              <a:rect l="l" t="t" r="r" b="b"/>
              <a:pathLst>
                <a:path w="1580" h="1376" extrusionOk="0">
                  <a:moveTo>
                    <a:pt x="809" y="1"/>
                  </a:moveTo>
                  <a:cubicBezTo>
                    <a:pt x="743" y="1"/>
                    <a:pt x="676" y="9"/>
                    <a:pt x="609" y="27"/>
                  </a:cubicBezTo>
                  <a:cubicBezTo>
                    <a:pt x="235" y="121"/>
                    <a:pt x="1" y="508"/>
                    <a:pt x="94" y="870"/>
                  </a:cubicBezTo>
                  <a:cubicBezTo>
                    <a:pt x="182" y="1172"/>
                    <a:pt x="463" y="1376"/>
                    <a:pt x="778" y="1376"/>
                  </a:cubicBezTo>
                  <a:cubicBezTo>
                    <a:pt x="841" y="1376"/>
                    <a:pt x="906" y="1367"/>
                    <a:pt x="971" y="1350"/>
                  </a:cubicBezTo>
                  <a:cubicBezTo>
                    <a:pt x="1345" y="1244"/>
                    <a:pt x="1579" y="870"/>
                    <a:pt x="1486" y="495"/>
                  </a:cubicBezTo>
                  <a:cubicBezTo>
                    <a:pt x="1399" y="196"/>
                    <a:pt x="1121" y="1"/>
                    <a:pt x="809" y="1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1" name="Google Shape;2171;p60"/>
            <p:cNvSpPr/>
            <p:nvPr/>
          </p:nvSpPr>
          <p:spPr>
            <a:xfrm>
              <a:off x="2067921" y="3326094"/>
              <a:ext cx="121201" cy="118226"/>
            </a:xfrm>
            <a:custGeom>
              <a:avLst/>
              <a:gdLst/>
              <a:ahLst/>
              <a:cxnLst/>
              <a:rect l="l" t="t" r="r" b="b"/>
              <a:pathLst>
                <a:path w="937" h="914" extrusionOk="0">
                  <a:moveTo>
                    <a:pt x="465" y="1"/>
                  </a:moveTo>
                  <a:cubicBezTo>
                    <a:pt x="459" y="1"/>
                    <a:pt x="452" y="1"/>
                    <a:pt x="445" y="1"/>
                  </a:cubicBezTo>
                  <a:cubicBezTo>
                    <a:pt x="188" y="13"/>
                    <a:pt x="1" y="224"/>
                    <a:pt x="13" y="481"/>
                  </a:cubicBezTo>
                  <a:cubicBezTo>
                    <a:pt x="24" y="730"/>
                    <a:pt x="222" y="914"/>
                    <a:pt x="468" y="914"/>
                  </a:cubicBezTo>
                  <a:cubicBezTo>
                    <a:pt x="476" y="914"/>
                    <a:pt x="484" y="914"/>
                    <a:pt x="492" y="913"/>
                  </a:cubicBezTo>
                  <a:cubicBezTo>
                    <a:pt x="738" y="902"/>
                    <a:pt x="937" y="692"/>
                    <a:pt x="925" y="434"/>
                  </a:cubicBezTo>
                  <a:cubicBezTo>
                    <a:pt x="913" y="195"/>
                    <a:pt x="703" y="1"/>
                    <a:pt x="465" y="1"/>
                  </a:cubicBez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2" name="Google Shape;2172;p60"/>
            <p:cNvSpPr/>
            <p:nvPr/>
          </p:nvSpPr>
          <p:spPr>
            <a:xfrm>
              <a:off x="1438487" y="3376024"/>
              <a:ext cx="122753" cy="118355"/>
            </a:xfrm>
            <a:custGeom>
              <a:avLst/>
              <a:gdLst/>
              <a:ahLst/>
              <a:cxnLst/>
              <a:rect l="l" t="t" r="r" b="b"/>
              <a:pathLst>
                <a:path w="949" h="915" extrusionOk="0">
                  <a:moveTo>
                    <a:pt x="480" y="1"/>
                  </a:moveTo>
                  <a:cubicBezTo>
                    <a:pt x="473" y="1"/>
                    <a:pt x="465" y="1"/>
                    <a:pt x="457" y="1"/>
                  </a:cubicBezTo>
                  <a:cubicBezTo>
                    <a:pt x="200" y="13"/>
                    <a:pt x="1" y="223"/>
                    <a:pt x="13" y="481"/>
                  </a:cubicBezTo>
                  <a:cubicBezTo>
                    <a:pt x="24" y="720"/>
                    <a:pt x="235" y="914"/>
                    <a:pt x="472" y="914"/>
                  </a:cubicBezTo>
                  <a:cubicBezTo>
                    <a:pt x="479" y="914"/>
                    <a:pt x="485" y="914"/>
                    <a:pt x="492" y="914"/>
                  </a:cubicBezTo>
                  <a:cubicBezTo>
                    <a:pt x="749" y="902"/>
                    <a:pt x="949" y="680"/>
                    <a:pt x="937" y="434"/>
                  </a:cubicBezTo>
                  <a:cubicBezTo>
                    <a:pt x="914" y="184"/>
                    <a:pt x="715" y="1"/>
                    <a:pt x="480" y="1"/>
                  </a:cubicBez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3" name="Google Shape;2173;p60"/>
            <p:cNvSpPr/>
            <p:nvPr/>
          </p:nvSpPr>
          <p:spPr>
            <a:xfrm>
              <a:off x="1368118" y="2800402"/>
              <a:ext cx="845173" cy="492953"/>
            </a:xfrm>
            <a:custGeom>
              <a:avLst/>
              <a:gdLst/>
              <a:ahLst/>
              <a:cxnLst/>
              <a:rect l="l" t="t" r="r" b="b"/>
              <a:pathLst>
                <a:path w="6534" h="3811" extrusionOk="0">
                  <a:moveTo>
                    <a:pt x="3142" y="0"/>
                  </a:moveTo>
                  <a:cubicBezTo>
                    <a:pt x="2848" y="0"/>
                    <a:pt x="2568" y="22"/>
                    <a:pt x="2323" y="65"/>
                  </a:cubicBezTo>
                  <a:cubicBezTo>
                    <a:pt x="1083" y="275"/>
                    <a:pt x="404" y="1094"/>
                    <a:pt x="194" y="1761"/>
                  </a:cubicBezTo>
                  <a:cubicBezTo>
                    <a:pt x="0" y="2412"/>
                    <a:pt x="140" y="3810"/>
                    <a:pt x="267" y="3810"/>
                  </a:cubicBezTo>
                  <a:cubicBezTo>
                    <a:pt x="270" y="3810"/>
                    <a:pt x="273" y="3809"/>
                    <a:pt x="276" y="3808"/>
                  </a:cubicBezTo>
                  <a:cubicBezTo>
                    <a:pt x="475" y="3691"/>
                    <a:pt x="615" y="2954"/>
                    <a:pt x="615" y="2954"/>
                  </a:cubicBezTo>
                  <a:cubicBezTo>
                    <a:pt x="2299" y="2334"/>
                    <a:pt x="2265" y="1515"/>
                    <a:pt x="2265" y="1515"/>
                  </a:cubicBezTo>
                  <a:lnTo>
                    <a:pt x="2265" y="1515"/>
                  </a:lnTo>
                  <a:cubicBezTo>
                    <a:pt x="2265" y="1515"/>
                    <a:pt x="2569" y="2276"/>
                    <a:pt x="4253" y="2474"/>
                  </a:cubicBezTo>
                  <a:cubicBezTo>
                    <a:pt x="4327" y="2484"/>
                    <a:pt x="4422" y="2488"/>
                    <a:pt x="4529" y="2488"/>
                  </a:cubicBezTo>
                  <a:cubicBezTo>
                    <a:pt x="5085" y="2488"/>
                    <a:pt x="5972" y="2381"/>
                    <a:pt x="5972" y="2381"/>
                  </a:cubicBezTo>
                  <a:cubicBezTo>
                    <a:pt x="6055" y="2697"/>
                    <a:pt x="6125" y="3188"/>
                    <a:pt x="6242" y="3399"/>
                  </a:cubicBezTo>
                  <a:cubicBezTo>
                    <a:pt x="6257" y="3424"/>
                    <a:pt x="6286" y="3450"/>
                    <a:pt x="6315" y="3450"/>
                  </a:cubicBezTo>
                  <a:cubicBezTo>
                    <a:pt x="6353" y="3450"/>
                    <a:pt x="6392" y="3408"/>
                    <a:pt x="6405" y="3270"/>
                  </a:cubicBezTo>
                  <a:cubicBezTo>
                    <a:pt x="6452" y="2931"/>
                    <a:pt x="6534" y="2112"/>
                    <a:pt x="6136" y="1258"/>
                  </a:cubicBezTo>
                  <a:cubicBezTo>
                    <a:pt x="5724" y="359"/>
                    <a:pt x="4317" y="0"/>
                    <a:pt x="3142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4" name="Google Shape;2174;p60"/>
            <p:cNvSpPr/>
            <p:nvPr/>
          </p:nvSpPr>
          <p:spPr>
            <a:xfrm>
              <a:off x="2116429" y="3062989"/>
              <a:ext cx="87829" cy="91450"/>
            </a:xfrm>
            <a:custGeom>
              <a:avLst/>
              <a:gdLst/>
              <a:ahLst/>
              <a:cxnLst/>
              <a:rect l="l" t="t" r="r" b="b"/>
              <a:pathLst>
                <a:path w="679" h="707" extrusionOk="0">
                  <a:moveTo>
                    <a:pt x="579" y="1"/>
                  </a:moveTo>
                  <a:cubicBezTo>
                    <a:pt x="495" y="1"/>
                    <a:pt x="350" y="100"/>
                    <a:pt x="223" y="257"/>
                  </a:cubicBezTo>
                  <a:cubicBezTo>
                    <a:pt x="70" y="444"/>
                    <a:pt x="0" y="644"/>
                    <a:pt x="70" y="690"/>
                  </a:cubicBezTo>
                  <a:cubicBezTo>
                    <a:pt x="83" y="701"/>
                    <a:pt x="100" y="706"/>
                    <a:pt x="119" y="706"/>
                  </a:cubicBezTo>
                  <a:cubicBezTo>
                    <a:pt x="205" y="706"/>
                    <a:pt x="344" y="607"/>
                    <a:pt x="468" y="444"/>
                  </a:cubicBezTo>
                  <a:cubicBezTo>
                    <a:pt x="620" y="257"/>
                    <a:pt x="679" y="70"/>
                    <a:pt x="620" y="12"/>
                  </a:cubicBezTo>
                  <a:cubicBezTo>
                    <a:pt x="609" y="4"/>
                    <a:pt x="59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5" name="Google Shape;2175;p60"/>
            <p:cNvSpPr/>
            <p:nvPr/>
          </p:nvSpPr>
          <p:spPr>
            <a:xfrm>
              <a:off x="1934816" y="3146034"/>
              <a:ext cx="199846" cy="194025"/>
            </a:xfrm>
            <a:custGeom>
              <a:avLst/>
              <a:gdLst/>
              <a:ahLst/>
              <a:cxnLst/>
              <a:rect l="l" t="t" r="r" b="b"/>
              <a:pathLst>
                <a:path w="1545" h="1500" extrusionOk="0">
                  <a:moveTo>
                    <a:pt x="770" y="0"/>
                  </a:moveTo>
                  <a:cubicBezTo>
                    <a:pt x="755" y="0"/>
                    <a:pt x="740" y="1"/>
                    <a:pt x="726" y="2"/>
                  </a:cubicBezTo>
                  <a:cubicBezTo>
                    <a:pt x="317" y="13"/>
                    <a:pt x="0" y="364"/>
                    <a:pt x="13" y="785"/>
                  </a:cubicBezTo>
                  <a:cubicBezTo>
                    <a:pt x="35" y="1181"/>
                    <a:pt x="364" y="1500"/>
                    <a:pt x="766" y="1500"/>
                  </a:cubicBezTo>
                  <a:cubicBezTo>
                    <a:pt x="780" y="1500"/>
                    <a:pt x="794" y="1500"/>
                    <a:pt x="808" y="1499"/>
                  </a:cubicBezTo>
                  <a:cubicBezTo>
                    <a:pt x="1217" y="1487"/>
                    <a:pt x="1544" y="1124"/>
                    <a:pt x="1521" y="715"/>
                  </a:cubicBezTo>
                  <a:cubicBezTo>
                    <a:pt x="1498" y="308"/>
                    <a:pt x="1171" y="0"/>
                    <a:pt x="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6" name="Google Shape;2176;p60"/>
            <p:cNvSpPr/>
            <p:nvPr/>
          </p:nvSpPr>
          <p:spPr>
            <a:xfrm>
              <a:off x="2015015" y="3146034"/>
              <a:ext cx="118226" cy="193896"/>
            </a:xfrm>
            <a:custGeom>
              <a:avLst/>
              <a:gdLst/>
              <a:ahLst/>
              <a:cxnLst/>
              <a:rect l="l" t="t" r="r" b="b"/>
              <a:pathLst>
                <a:path w="914" h="1499" extrusionOk="0">
                  <a:moveTo>
                    <a:pt x="150" y="0"/>
                  </a:moveTo>
                  <a:cubicBezTo>
                    <a:pt x="135" y="0"/>
                    <a:pt x="120" y="1"/>
                    <a:pt x="106" y="2"/>
                  </a:cubicBezTo>
                  <a:cubicBezTo>
                    <a:pt x="71" y="2"/>
                    <a:pt x="35" y="2"/>
                    <a:pt x="1" y="13"/>
                  </a:cubicBezTo>
                  <a:lnTo>
                    <a:pt x="211" y="1499"/>
                  </a:lnTo>
                  <a:cubicBezTo>
                    <a:pt x="586" y="1440"/>
                    <a:pt x="913" y="1101"/>
                    <a:pt x="901" y="715"/>
                  </a:cubicBezTo>
                  <a:cubicBezTo>
                    <a:pt x="878" y="308"/>
                    <a:pt x="551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7" name="Google Shape;2177;p60"/>
            <p:cNvSpPr/>
            <p:nvPr/>
          </p:nvSpPr>
          <p:spPr>
            <a:xfrm>
              <a:off x="1447541" y="3170223"/>
              <a:ext cx="199846" cy="194154"/>
            </a:xfrm>
            <a:custGeom>
              <a:avLst/>
              <a:gdLst/>
              <a:ahLst/>
              <a:cxnLst/>
              <a:rect l="l" t="t" r="r" b="b"/>
              <a:pathLst>
                <a:path w="1545" h="1501" extrusionOk="0">
                  <a:moveTo>
                    <a:pt x="781" y="0"/>
                  </a:moveTo>
                  <a:cubicBezTo>
                    <a:pt x="767" y="0"/>
                    <a:pt x="753" y="1"/>
                    <a:pt x="738" y="2"/>
                  </a:cubicBezTo>
                  <a:cubicBezTo>
                    <a:pt x="317" y="13"/>
                    <a:pt x="1" y="364"/>
                    <a:pt x="24" y="785"/>
                  </a:cubicBezTo>
                  <a:cubicBezTo>
                    <a:pt x="36" y="1191"/>
                    <a:pt x="363" y="1500"/>
                    <a:pt x="765" y="1500"/>
                  </a:cubicBezTo>
                  <a:cubicBezTo>
                    <a:pt x="779" y="1500"/>
                    <a:pt x="794" y="1500"/>
                    <a:pt x="809" y="1499"/>
                  </a:cubicBezTo>
                  <a:cubicBezTo>
                    <a:pt x="1230" y="1487"/>
                    <a:pt x="1545" y="1125"/>
                    <a:pt x="1522" y="715"/>
                  </a:cubicBezTo>
                  <a:cubicBezTo>
                    <a:pt x="1511" y="308"/>
                    <a:pt x="1172" y="0"/>
                    <a:pt x="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8" name="Google Shape;2178;p60"/>
            <p:cNvSpPr/>
            <p:nvPr/>
          </p:nvSpPr>
          <p:spPr>
            <a:xfrm>
              <a:off x="1527870" y="3170223"/>
              <a:ext cx="119519" cy="193896"/>
            </a:xfrm>
            <a:custGeom>
              <a:avLst/>
              <a:gdLst/>
              <a:ahLst/>
              <a:cxnLst/>
              <a:rect l="l" t="t" r="r" b="b"/>
              <a:pathLst>
                <a:path w="924" h="1499" extrusionOk="0">
                  <a:moveTo>
                    <a:pt x="160" y="0"/>
                  </a:moveTo>
                  <a:cubicBezTo>
                    <a:pt x="146" y="0"/>
                    <a:pt x="132" y="1"/>
                    <a:pt x="117" y="2"/>
                  </a:cubicBezTo>
                  <a:cubicBezTo>
                    <a:pt x="82" y="2"/>
                    <a:pt x="35" y="2"/>
                    <a:pt x="0" y="13"/>
                  </a:cubicBezTo>
                  <a:lnTo>
                    <a:pt x="222" y="1499"/>
                  </a:lnTo>
                  <a:cubicBezTo>
                    <a:pt x="596" y="1440"/>
                    <a:pt x="924" y="1101"/>
                    <a:pt x="901" y="715"/>
                  </a:cubicBezTo>
                  <a:cubicBezTo>
                    <a:pt x="890" y="308"/>
                    <a:pt x="551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9" name="Google Shape;2179;p60"/>
            <p:cNvSpPr/>
            <p:nvPr/>
          </p:nvSpPr>
          <p:spPr>
            <a:xfrm>
              <a:off x="2122379" y="3314064"/>
              <a:ext cx="24447" cy="24318"/>
            </a:xfrm>
            <a:custGeom>
              <a:avLst/>
              <a:gdLst/>
              <a:ahLst/>
              <a:cxnLst/>
              <a:rect l="l" t="t" r="r" b="b"/>
              <a:pathLst>
                <a:path w="189" h="188" extrusionOk="0">
                  <a:moveTo>
                    <a:pt x="94" y="0"/>
                  </a:moveTo>
                  <a:cubicBezTo>
                    <a:pt x="48" y="0"/>
                    <a:pt x="1" y="47"/>
                    <a:pt x="1" y="94"/>
                  </a:cubicBezTo>
                  <a:cubicBezTo>
                    <a:pt x="1" y="141"/>
                    <a:pt x="36" y="188"/>
                    <a:pt x="94" y="188"/>
                  </a:cubicBezTo>
                  <a:cubicBezTo>
                    <a:pt x="141" y="188"/>
                    <a:pt x="188" y="153"/>
                    <a:pt x="188" y="106"/>
                  </a:cubicBezTo>
                  <a:cubicBezTo>
                    <a:pt x="188" y="47"/>
                    <a:pt x="153" y="0"/>
                    <a:pt x="94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0" name="Google Shape;2180;p60"/>
            <p:cNvSpPr/>
            <p:nvPr/>
          </p:nvSpPr>
          <p:spPr>
            <a:xfrm>
              <a:off x="2119404" y="3356362"/>
              <a:ext cx="21343" cy="21343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83" y="1"/>
                  </a:moveTo>
                  <a:cubicBezTo>
                    <a:pt x="36" y="1"/>
                    <a:pt x="0" y="37"/>
                    <a:pt x="0" y="83"/>
                  </a:cubicBezTo>
                  <a:cubicBezTo>
                    <a:pt x="0" y="130"/>
                    <a:pt x="36" y="165"/>
                    <a:pt x="83" y="165"/>
                  </a:cubicBezTo>
                  <a:cubicBezTo>
                    <a:pt x="130" y="165"/>
                    <a:pt x="164" y="130"/>
                    <a:pt x="164" y="83"/>
                  </a:cubicBezTo>
                  <a:cubicBezTo>
                    <a:pt x="164" y="37"/>
                    <a:pt x="130" y="1"/>
                    <a:pt x="83" y="1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1" name="Google Shape;2181;p60"/>
            <p:cNvSpPr/>
            <p:nvPr/>
          </p:nvSpPr>
          <p:spPr>
            <a:xfrm>
              <a:off x="2076976" y="3338253"/>
              <a:ext cx="25999" cy="26129"/>
            </a:xfrm>
            <a:custGeom>
              <a:avLst/>
              <a:gdLst/>
              <a:ahLst/>
              <a:cxnLst/>
              <a:rect l="l" t="t" r="r" b="b"/>
              <a:pathLst>
                <a:path w="201" h="202" extrusionOk="0">
                  <a:moveTo>
                    <a:pt x="107" y="1"/>
                  </a:moveTo>
                  <a:cubicBezTo>
                    <a:pt x="48" y="1"/>
                    <a:pt x="1" y="47"/>
                    <a:pt x="1" y="106"/>
                  </a:cubicBezTo>
                  <a:cubicBezTo>
                    <a:pt x="1" y="153"/>
                    <a:pt x="37" y="200"/>
                    <a:pt x="95" y="200"/>
                  </a:cubicBezTo>
                  <a:cubicBezTo>
                    <a:pt x="100" y="201"/>
                    <a:pt x="106" y="202"/>
                    <a:pt x="112" y="202"/>
                  </a:cubicBezTo>
                  <a:cubicBezTo>
                    <a:pt x="162" y="202"/>
                    <a:pt x="200" y="158"/>
                    <a:pt x="200" y="106"/>
                  </a:cubicBezTo>
                  <a:cubicBezTo>
                    <a:pt x="200" y="47"/>
                    <a:pt x="153" y="1"/>
                    <a:pt x="107" y="1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2" name="Google Shape;2182;p60"/>
            <p:cNvSpPr/>
            <p:nvPr/>
          </p:nvSpPr>
          <p:spPr>
            <a:xfrm>
              <a:off x="1462676" y="3369686"/>
              <a:ext cx="27422" cy="23542"/>
            </a:xfrm>
            <a:custGeom>
              <a:avLst/>
              <a:gdLst/>
              <a:ahLst/>
              <a:cxnLst/>
              <a:rect l="l" t="t" r="r" b="b"/>
              <a:pathLst>
                <a:path w="212" h="182" extrusionOk="0">
                  <a:moveTo>
                    <a:pt x="108" y="1"/>
                  </a:moveTo>
                  <a:cubicBezTo>
                    <a:pt x="100" y="1"/>
                    <a:pt x="92" y="2"/>
                    <a:pt x="83" y="4"/>
                  </a:cubicBezTo>
                  <a:cubicBezTo>
                    <a:pt x="37" y="27"/>
                    <a:pt x="1" y="74"/>
                    <a:pt x="24" y="121"/>
                  </a:cubicBezTo>
                  <a:cubicBezTo>
                    <a:pt x="34" y="159"/>
                    <a:pt x="75" y="182"/>
                    <a:pt x="116" y="182"/>
                  </a:cubicBezTo>
                  <a:cubicBezTo>
                    <a:pt x="124" y="182"/>
                    <a:pt x="133" y="181"/>
                    <a:pt x="141" y="179"/>
                  </a:cubicBezTo>
                  <a:cubicBezTo>
                    <a:pt x="188" y="167"/>
                    <a:pt x="211" y="109"/>
                    <a:pt x="200" y="62"/>
                  </a:cubicBezTo>
                  <a:cubicBezTo>
                    <a:pt x="181" y="23"/>
                    <a:pt x="146" y="1"/>
                    <a:pt x="108" y="1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3" name="Google Shape;2183;p60"/>
            <p:cNvSpPr/>
            <p:nvPr/>
          </p:nvSpPr>
          <p:spPr>
            <a:xfrm>
              <a:off x="1480915" y="3407457"/>
              <a:ext cx="25870" cy="22119"/>
            </a:xfrm>
            <a:custGeom>
              <a:avLst/>
              <a:gdLst/>
              <a:ahLst/>
              <a:cxnLst/>
              <a:rect l="l" t="t" r="r" b="b"/>
              <a:pathLst>
                <a:path w="200" h="171" extrusionOk="0">
                  <a:moveTo>
                    <a:pt x="94" y="1"/>
                  </a:moveTo>
                  <a:cubicBezTo>
                    <a:pt x="86" y="1"/>
                    <a:pt x="78" y="2"/>
                    <a:pt x="70" y="4"/>
                  </a:cubicBezTo>
                  <a:cubicBezTo>
                    <a:pt x="24" y="27"/>
                    <a:pt x="0" y="74"/>
                    <a:pt x="24" y="109"/>
                  </a:cubicBezTo>
                  <a:cubicBezTo>
                    <a:pt x="34" y="148"/>
                    <a:pt x="67" y="171"/>
                    <a:pt x="105" y="171"/>
                  </a:cubicBezTo>
                  <a:cubicBezTo>
                    <a:pt x="113" y="171"/>
                    <a:pt x="121" y="170"/>
                    <a:pt x="129" y="167"/>
                  </a:cubicBezTo>
                  <a:cubicBezTo>
                    <a:pt x="176" y="156"/>
                    <a:pt x="200" y="97"/>
                    <a:pt x="176" y="63"/>
                  </a:cubicBezTo>
                  <a:cubicBezTo>
                    <a:pt x="166" y="24"/>
                    <a:pt x="132" y="1"/>
                    <a:pt x="94" y="1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4" name="Google Shape;2184;p60"/>
            <p:cNvSpPr/>
            <p:nvPr/>
          </p:nvSpPr>
          <p:spPr>
            <a:xfrm>
              <a:off x="1512736" y="3378740"/>
              <a:ext cx="28845" cy="25870"/>
            </a:xfrm>
            <a:custGeom>
              <a:avLst/>
              <a:gdLst/>
              <a:ahLst/>
              <a:cxnLst/>
              <a:rect l="l" t="t" r="r" b="b"/>
              <a:pathLst>
                <a:path w="223" h="200" extrusionOk="0">
                  <a:moveTo>
                    <a:pt x="107" y="1"/>
                  </a:moveTo>
                  <a:cubicBezTo>
                    <a:pt x="98" y="1"/>
                    <a:pt x="90" y="2"/>
                    <a:pt x="82" y="4"/>
                  </a:cubicBezTo>
                  <a:cubicBezTo>
                    <a:pt x="24" y="27"/>
                    <a:pt x="0" y="85"/>
                    <a:pt x="24" y="132"/>
                  </a:cubicBezTo>
                  <a:cubicBezTo>
                    <a:pt x="32" y="176"/>
                    <a:pt x="67" y="200"/>
                    <a:pt x="103" y="200"/>
                  </a:cubicBezTo>
                  <a:cubicBezTo>
                    <a:pt x="116" y="200"/>
                    <a:pt x="129" y="197"/>
                    <a:pt x="141" y="191"/>
                  </a:cubicBezTo>
                  <a:cubicBezTo>
                    <a:pt x="199" y="179"/>
                    <a:pt x="222" y="121"/>
                    <a:pt x="211" y="74"/>
                  </a:cubicBezTo>
                  <a:cubicBezTo>
                    <a:pt x="192" y="25"/>
                    <a:pt x="148" y="1"/>
                    <a:pt x="107" y="1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5" name="Google Shape;2185;p60"/>
            <p:cNvSpPr/>
            <p:nvPr/>
          </p:nvSpPr>
          <p:spPr>
            <a:xfrm>
              <a:off x="318803" y="3873904"/>
              <a:ext cx="523738" cy="523609"/>
            </a:xfrm>
            <a:custGeom>
              <a:avLst/>
              <a:gdLst/>
              <a:ahLst/>
              <a:cxnLst/>
              <a:rect l="l" t="t" r="r" b="b"/>
              <a:pathLst>
                <a:path w="4049" h="4048" extrusionOk="0">
                  <a:moveTo>
                    <a:pt x="1" y="0"/>
                  </a:moveTo>
                  <a:lnTo>
                    <a:pt x="375" y="4048"/>
                  </a:lnTo>
                  <a:lnTo>
                    <a:pt x="3674" y="4048"/>
                  </a:lnTo>
                  <a:lnTo>
                    <a:pt x="40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6" name="Google Shape;2186;p60"/>
            <p:cNvSpPr/>
            <p:nvPr/>
          </p:nvSpPr>
          <p:spPr>
            <a:xfrm>
              <a:off x="318803" y="3789178"/>
              <a:ext cx="523738" cy="169578"/>
            </a:xfrm>
            <a:custGeom>
              <a:avLst/>
              <a:gdLst/>
              <a:ahLst/>
              <a:cxnLst/>
              <a:rect l="l" t="t" r="r" b="b"/>
              <a:pathLst>
                <a:path w="4049" h="1311" extrusionOk="0">
                  <a:moveTo>
                    <a:pt x="2025" y="0"/>
                  </a:moveTo>
                  <a:cubicBezTo>
                    <a:pt x="902" y="0"/>
                    <a:pt x="1" y="293"/>
                    <a:pt x="1" y="655"/>
                  </a:cubicBezTo>
                  <a:cubicBezTo>
                    <a:pt x="1" y="1018"/>
                    <a:pt x="902" y="1310"/>
                    <a:pt x="2025" y="1310"/>
                  </a:cubicBezTo>
                  <a:cubicBezTo>
                    <a:pt x="3148" y="1310"/>
                    <a:pt x="4048" y="1018"/>
                    <a:pt x="4048" y="655"/>
                  </a:cubicBezTo>
                  <a:cubicBezTo>
                    <a:pt x="4048" y="293"/>
                    <a:pt x="3148" y="0"/>
                    <a:pt x="2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7" name="Google Shape;2187;p60"/>
            <p:cNvSpPr/>
            <p:nvPr/>
          </p:nvSpPr>
          <p:spPr>
            <a:xfrm>
              <a:off x="654734" y="3991875"/>
              <a:ext cx="59242" cy="74376"/>
            </a:xfrm>
            <a:custGeom>
              <a:avLst/>
              <a:gdLst/>
              <a:ahLst/>
              <a:cxnLst/>
              <a:rect l="l" t="t" r="r" b="b"/>
              <a:pathLst>
                <a:path w="458" h="575" extrusionOk="0">
                  <a:moveTo>
                    <a:pt x="328" y="1"/>
                  </a:moveTo>
                  <a:lnTo>
                    <a:pt x="1" y="364"/>
                  </a:lnTo>
                  <a:lnTo>
                    <a:pt x="457" y="574"/>
                  </a:lnTo>
                  <a:lnTo>
                    <a:pt x="3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8" name="Google Shape;2188;p60"/>
            <p:cNvSpPr/>
            <p:nvPr/>
          </p:nvSpPr>
          <p:spPr>
            <a:xfrm>
              <a:off x="471699" y="3991875"/>
              <a:ext cx="59113" cy="74376"/>
            </a:xfrm>
            <a:custGeom>
              <a:avLst/>
              <a:gdLst/>
              <a:ahLst/>
              <a:cxnLst/>
              <a:rect l="l" t="t" r="r" b="b"/>
              <a:pathLst>
                <a:path w="457" h="575" extrusionOk="0">
                  <a:moveTo>
                    <a:pt x="118" y="1"/>
                  </a:moveTo>
                  <a:lnTo>
                    <a:pt x="1" y="574"/>
                  </a:lnTo>
                  <a:lnTo>
                    <a:pt x="457" y="364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9" name="Google Shape;2189;p60"/>
            <p:cNvSpPr/>
            <p:nvPr/>
          </p:nvSpPr>
          <p:spPr>
            <a:xfrm>
              <a:off x="432375" y="4011666"/>
              <a:ext cx="319365" cy="264779"/>
            </a:xfrm>
            <a:custGeom>
              <a:avLst/>
              <a:gdLst/>
              <a:ahLst/>
              <a:cxnLst/>
              <a:rect l="l" t="t" r="r" b="b"/>
              <a:pathLst>
                <a:path w="2469" h="2047" extrusionOk="0">
                  <a:moveTo>
                    <a:pt x="1228" y="0"/>
                  </a:moveTo>
                  <a:cubicBezTo>
                    <a:pt x="550" y="0"/>
                    <a:pt x="1" y="456"/>
                    <a:pt x="1" y="1017"/>
                  </a:cubicBezTo>
                  <a:cubicBezTo>
                    <a:pt x="1" y="1591"/>
                    <a:pt x="550" y="2047"/>
                    <a:pt x="1228" y="2047"/>
                  </a:cubicBezTo>
                  <a:cubicBezTo>
                    <a:pt x="1919" y="2047"/>
                    <a:pt x="2468" y="1591"/>
                    <a:pt x="2468" y="1017"/>
                  </a:cubicBezTo>
                  <a:cubicBezTo>
                    <a:pt x="2468" y="456"/>
                    <a:pt x="1919" y="0"/>
                    <a:pt x="1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0" name="Google Shape;2190;p60"/>
            <p:cNvSpPr/>
            <p:nvPr/>
          </p:nvSpPr>
          <p:spPr>
            <a:xfrm>
              <a:off x="568584" y="4118511"/>
              <a:ext cx="38805" cy="15781"/>
            </a:xfrm>
            <a:custGeom>
              <a:avLst/>
              <a:gdLst/>
              <a:ahLst/>
              <a:cxnLst/>
              <a:rect l="l" t="t" r="r" b="b"/>
              <a:pathLst>
                <a:path w="300" h="122" extrusionOk="0">
                  <a:moveTo>
                    <a:pt x="186" y="0"/>
                  </a:moveTo>
                  <a:cubicBezTo>
                    <a:pt x="138" y="0"/>
                    <a:pt x="85" y="6"/>
                    <a:pt x="58" y="16"/>
                  </a:cubicBezTo>
                  <a:cubicBezTo>
                    <a:pt x="0" y="40"/>
                    <a:pt x="188" y="121"/>
                    <a:pt x="188" y="121"/>
                  </a:cubicBezTo>
                  <a:cubicBezTo>
                    <a:pt x="188" y="121"/>
                    <a:pt x="281" y="63"/>
                    <a:pt x="292" y="28"/>
                  </a:cubicBezTo>
                  <a:cubicBezTo>
                    <a:pt x="299" y="9"/>
                    <a:pt x="246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1" name="Google Shape;2191;p60"/>
            <p:cNvSpPr/>
            <p:nvPr/>
          </p:nvSpPr>
          <p:spPr>
            <a:xfrm>
              <a:off x="486833" y="4100790"/>
              <a:ext cx="45531" cy="47083"/>
            </a:xfrm>
            <a:custGeom>
              <a:avLst/>
              <a:gdLst/>
              <a:ahLst/>
              <a:cxnLst/>
              <a:rect l="l" t="t" r="r" b="b"/>
              <a:pathLst>
                <a:path w="352" h="364" extrusionOk="0">
                  <a:moveTo>
                    <a:pt x="176" y="1"/>
                  </a:moveTo>
                  <a:cubicBezTo>
                    <a:pt x="82" y="1"/>
                    <a:pt x="1" y="83"/>
                    <a:pt x="1" y="188"/>
                  </a:cubicBezTo>
                  <a:cubicBezTo>
                    <a:pt x="1" y="282"/>
                    <a:pt x="82" y="364"/>
                    <a:pt x="176" y="364"/>
                  </a:cubicBezTo>
                  <a:cubicBezTo>
                    <a:pt x="282" y="364"/>
                    <a:pt x="352" y="282"/>
                    <a:pt x="352" y="188"/>
                  </a:cubicBezTo>
                  <a:cubicBezTo>
                    <a:pt x="352" y="83"/>
                    <a:pt x="282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2" name="Google Shape;2192;p60"/>
            <p:cNvSpPr/>
            <p:nvPr/>
          </p:nvSpPr>
          <p:spPr>
            <a:xfrm>
              <a:off x="651759" y="4099367"/>
              <a:ext cx="45531" cy="46954"/>
            </a:xfrm>
            <a:custGeom>
              <a:avLst/>
              <a:gdLst/>
              <a:ahLst/>
              <a:cxnLst/>
              <a:rect l="l" t="t" r="r" b="b"/>
              <a:pathLst>
                <a:path w="352" h="363" extrusionOk="0">
                  <a:moveTo>
                    <a:pt x="176" y="1"/>
                  </a:moveTo>
                  <a:cubicBezTo>
                    <a:pt x="83" y="1"/>
                    <a:pt x="0" y="82"/>
                    <a:pt x="0" y="176"/>
                  </a:cubicBezTo>
                  <a:cubicBezTo>
                    <a:pt x="0" y="281"/>
                    <a:pt x="83" y="363"/>
                    <a:pt x="176" y="363"/>
                  </a:cubicBezTo>
                  <a:cubicBezTo>
                    <a:pt x="281" y="363"/>
                    <a:pt x="351" y="281"/>
                    <a:pt x="351" y="176"/>
                  </a:cubicBezTo>
                  <a:cubicBezTo>
                    <a:pt x="351" y="82"/>
                    <a:pt x="281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3" name="Google Shape;2193;p60"/>
            <p:cNvSpPr/>
            <p:nvPr/>
          </p:nvSpPr>
          <p:spPr>
            <a:xfrm>
              <a:off x="514126" y="3772621"/>
              <a:ext cx="131678" cy="438885"/>
            </a:xfrm>
            <a:custGeom>
              <a:avLst/>
              <a:gdLst/>
              <a:ahLst/>
              <a:cxnLst/>
              <a:rect l="l" t="t" r="r" b="b"/>
              <a:pathLst>
                <a:path w="1018" h="3393" extrusionOk="0">
                  <a:moveTo>
                    <a:pt x="386" y="0"/>
                  </a:moveTo>
                  <a:lnTo>
                    <a:pt x="386" y="11"/>
                  </a:lnTo>
                  <a:lnTo>
                    <a:pt x="164" y="70"/>
                  </a:lnTo>
                  <a:cubicBezTo>
                    <a:pt x="164" y="70"/>
                    <a:pt x="0" y="1427"/>
                    <a:pt x="211" y="2795"/>
                  </a:cubicBezTo>
                  <a:cubicBezTo>
                    <a:pt x="211" y="2795"/>
                    <a:pt x="246" y="3380"/>
                    <a:pt x="328" y="3392"/>
                  </a:cubicBezTo>
                  <a:cubicBezTo>
                    <a:pt x="409" y="3392"/>
                    <a:pt x="538" y="2819"/>
                    <a:pt x="538" y="2819"/>
                  </a:cubicBezTo>
                  <a:cubicBezTo>
                    <a:pt x="960" y="1509"/>
                    <a:pt x="1018" y="140"/>
                    <a:pt x="1018" y="140"/>
                  </a:cubicBezTo>
                  <a:lnTo>
                    <a:pt x="819" y="47"/>
                  </a:lnTo>
                  <a:lnTo>
                    <a:pt x="819" y="35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4" name="Google Shape;2194;p60"/>
            <p:cNvSpPr/>
            <p:nvPr/>
          </p:nvSpPr>
          <p:spPr>
            <a:xfrm>
              <a:off x="535340" y="3550133"/>
              <a:ext cx="112017" cy="240720"/>
            </a:xfrm>
            <a:custGeom>
              <a:avLst/>
              <a:gdLst/>
              <a:ahLst/>
              <a:cxnLst/>
              <a:rect l="l" t="t" r="r" b="b"/>
              <a:pathLst>
                <a:path w="866" h="1861" extrusionOk="0">
                  <a:moveTo>
                    <a:pt x="328" y="0"/>
                  </a:moveTo>
                  <a:lnTo>
                    <a:pt x="0" y="1790"/>
                  </a:lnTo>
                  <a:lnTo>
                    <a:pt x="245" y="1802"/>
                  </a:lnTo>
                  <a:lnTo>
                    <a:pt x="620" y="1837"/>
                  </a:lnTo>
                  <a:lnTo>
                    <a:pt x="866" y="1860"/>
                  </a:lnTo>
                  <a:lnTo>
                    <a:pt x="830" y="47"/>
                  </a:lnTo>
                  <a:lnTo>
                    <a:pt x="620" y="24"/>
                  </a:lnTo>
                  <a:lnTo>
                    <a:pt x="538" y="12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5" name="Google Shape;2195;p60"/>
            <p:cNvSpPr/>
            <p:nvPr/>
          </p:nvSpPr>
          <p:spPr>
            <a:xfrm>
              <a:off x="506495" y="3295954"/>
              <a:ext cx="211875" cy="306560"/>
            </a:xfrm>
            <a:custGeom>
              <a:avLst/>
              <a:gdLst/>
              <a:ahLst/>
              <a:cxnLst/>
              <a:rect l="l" t="t" r="r" b="b"/>
              <a:pathLst>
                <a:path w="1638" h="2370" extrusionOk="0">
                  <a:moveTo>
                    <a:pt x="1065" y="0"/>
                  </a:moveTo>
                  <a:cubicBezTo>
                    <a:pt x="1065" y="0"/>
                    <a:pt x="0" y="725"/>
                    <a:pt x="47" y="1614"/>
                  </a:cubicBezTo>
                  <a:cubicBezTo>
                    <a:pt x="75" y="2292"/>
                    <a:pt x="646" y="2370"/>
                    <a:pt x="905" y="2370"/>
                  </a:cubicBezTo>
                  <a:cubicBezTo>
                    <a:pt x="981" y="2370"/>
                    <a:pt x="1030" y="2363"/>
                    <a:pt x="1030" y="2363"/>
                  </a:cubicBezTo>
                  <a:cubicBezTo>
                    <a:pt x="1217" y="2363"/>
                    <a:pt x="1615" y="2141"/>
                    <a:pt x="1627" y="1673"/>
                  </a:cubicBezTo>
                  <a:cubicBezTo>
                    <a:pt x="1638" y="1193"/>
                    <a:pt x="1065" y="0"/>
                    <a:pt x="1065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6" name="Google Shape;2196;p60"/>
            <p:cNvSpPr/>
            <p:nvPr/>
          </p:nvSpPr>
          <p:spPr>
            <a:xfrm>
              <a:off x="324882" y="3637835"/>
              <a:ext cx="278491" cy="376926"/>
            </a:xfrm>
            <a:custGeom>
              <a:avLst/>
              <a:gdLst/>
              <a:ahLst/>
              <a:cxnLst/>
              <a:rect l="l" t="t" r="r" b="b"/>
              <a:pathLst>
                <a:path w="2153" h="2914" extrusionOk="0">
                  <a:moveTo>
                    <a:pt x="1487" y="1"/>
                  </a:moveTo>
                  <a:lnTo>
                    <a:pt x="1" y="364"/>
                  </a:lnTo>
                  <a:lnTo>
                    <a:pt x="749" y="2914"/>
                  </a:lnTo>
                  <a:lnTo>
                    <a:pt x="2153" y="2551"/>
                  </a:lnTo>
                  <a:lnTo>
                    <a:pt x="1498" y="60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7" name="Google Shape;2197;p60"/>
            <p:cNvSpPr/>
            <p:nvPr/>
          </p:nvSpPr>
          <p:spPr>
            <a:xfrm>
              <a:off x="324882" y="3505895"/>
              <a:ext cx="192343" cy="224422"/>
            </a:xfrm>
            <a:custGeom>
              <a:avLst/>
              <a:gdLst/>
              <a:ahLst/>
              <a:cxnLst/>
              <a:rect l="l" t="t" r="r" b="b"/>
              <a:pathLst>
                <a:path w="1487" h="1735" extrusionOk="0">
                  <a:moveTo>
                    <a:pt x="452" y="0"/>
                  </a:moveTo>
                  <a:cubicBezTo>
                    <a:pt x="359" y="0"/>
                    <a:pt x="269" y="62"/>
                    <a:pt x="247" y="167"/>
                  </a:cubicBezTo>
                  <a:lnTo>
                    <a:pt x="1" y="1384"/>
                  </a:lnTo>
                  <a:lnTo>
                    <a:pt x="504" y="1735"/>
                  </a:lnTo>
                  <a:lnTo>
                    <a:pt x="691" y="1384"/>
                  </a:lnTo>
                  <a:lnTo>
                    <a:pt x="1206" y="1571"/>
                  </a:lnTo>
                  <a:lnTo>
                    <a:pt x="1487" y="1021"/>
                  </a:lnTo>
                  <a:lnTo>
                    <a:pt x="598" y="61"/>
                  </a:lnTo>
                  <a:cubicBezTo>
                    <a:pt x="556" y="20"/>
                    <a:pt x="503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8" name="Google Shape;2198;p60"/>
            <p:cNvSpPr/>
            <p:nvPr/>
          </p:nvSpPr>
          <p:spPr>
            <a:xfrm>
              <a:off x="343121" y="3505895"/>
              <a:ext cx="104515" cy="85242"/>
            </a:xfrm>
            <a:custGeom>
              <a:avLst/>
              <a:gdLst/>
              <a:ahLst/>
              <a:cxnLst/>
              <a:rect l="l" t="t" r="r" b="b"/>
              <a:pathLst>
                <a:path w="808" h="659" extrusionOk="0">
                  <a:moveTo>
                    <a:pt x="311" y="0"/>
                  </a:moveTo>
                  <a:cubicBezTo>
                    <a:pt x="218" y="0"/>
                    <a:pt x="128" y="62"/>
                    <a:pt x="106" y="167"/>
                  </a:cubicBezTo>
                  <a:lnTo>
                    <a:pt x="0" y="658"/>
                  </a:lnTo>
                  <a:lnTo>
                    <a:pt x="808" y="448"/>
                  </a:lnTo>
                  <a:lnTo>
                    <a:pt x="457" y="61"/>
                  </a:lnTo>
                  <a:cubicBezTo>
                    <a:pt x="415" y="20"/>
                    <a:pt x="362" y="0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9" name="Google Shape;2199;p60"/>
            <p:cNvSpPr/>
            <p:nvPr/>
          </p:nvSpPr>
          <p:spPr>
            <a:xfrm>
              <a:off x="557977" y="3674183"/>
              <a:ext cx="255854" cy="360240"/>
            </a:xfrm>
            <a:custGeom>
              <a:avLst/>
              <a:gdLst/>
              <a:ahLst/>
              <a:cxnLst/>
              <a:rect l="l" t="t" r="r" b="b"/>
              <a:pathLst>
                <a:path w="1978" h="2785" extrusionOk="0">
                  <a:moveTo>
                    <a:pt x="608" y="0"/>
                  </a:moveTo>
                  <a:lnTo>
                    <a:pt x="0" y="2410"/>
                  </a:lnTo>
                  <a:lnTo>
                    <a:pt x="1299" y="2784"/>
                  </a:lnTo>
                  <a:lnTo>
                    <a:pt x="1954" y="468"/>
                  </a:lnTo>
                  <a:lnTo>
                    <a:pt x="1977" y="410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0" name="Google Shape;2200;p60"/>
            <p:cNvSpPr/>
            <p:nvPr/>
          </p:nvSpPr>
          <p:spPr>
            <a:xfrm>
              <a:off x="636624" y="3553755"/>
              <a:ext cx="177210" cy="214333"/>
            </a:xfrm>
            <a:custGeom>
              <a:avLst/>
              <a:gdLst/>
              <a:ahLst/>
              <a:cxnLst/>
              <a:rect l="l" t="t" r="r" b="b"/>
              <a:pathLst>
                <a:path w="1370" h="1657" extrusionOk="0">
                  <a:moveTo>
                    <a:pt x="928" y="0"/>
                  </a:moveTo>
                  <a:cubicBezTo>
                    <a:pt x="877" y="0"/>
                    <a:pt x="825" y="21"/>
                    <a:pt x="785" y="66"/>
                  </a:cubicBezTo>
                  <a:lnTo>
                    <a:pt x="0" y="931"/>
                  </a:lnTo>
                  <a:lnTo>
                    <a:pt x="234" y="1446"/>
                  </a:lnTo>
                  <a:lnTo>
                    <a:pt x="551" y="1259"/>
                  </a:lnTo>
                  <a:lnTo>
                    <a:pt x="889" y="1657"/>
                  </a:lnTo>
                  <a:lnTo>
                    <a:pt x="1369" y="1341"/>
                  </a:lnTo>
                  <a:lnTo>
                    <a:pt x="1112" y="148"/>
                  </a:lnTo>
                  <a:cubicBezTo>
                    <a:pt x="1090" y="54"/>
                    <a:pt x="1010" y="0"/>
                    <a:pt x="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1" name="Google Shape;2201;p60"/>
            <p:cNvSpPr/>
            <p:nvPr/>
          </p:nvSpPr>
          <p:spPr>
            <a:xfrm>
              <a:off x="695739" y="3553755"/>
              <a:ext cx="98306" cy="81232"/>
            </a:xfrm>
            <a:custGeom>
              <a:avLst/>
              <a:gdLst/>
              <a:ahLst/>
              <a:cxnLst/>
              <a:rect l="l" t="t" r="r" b="b"/>
              <a:pathLst>
                <a:path w="760" h="628" extrusionOk="0">
                  <a:moveTo>
                    <a:pt x="471" y="0"/>
                  </a:moveTo>
                  <a:cubicBezTo>
                    <a:pt x="420" y="0"/>
                    <a:pt x="368" y="21"/>
                    <a:pt x="328" y="66"/>
                  </a:cubicBezTo>
                  <a:lnTo>
                    <a:pt x="0" y="417"/>
                  </a:lnTo>
                  <a:lnTo>
                    <a:pt x="760" y="627"/>
                  </a:lnTo>
                  <a:lnTo>
                    <a:pt x="655" y="148"/>
                  </a:lnTo>
                  <a:cubicBezTo>
                    <a:pt x="633" y="54"/>
                    <a:pt x="553" y="0"/>
                    <a:pt x="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2" name="Google Shape;2202;p60"/>
            <p:cNvSpPr/>
            <p:nvPr/>
          </p:nvSpPr>
          <p:spPr>
            <a:xfrm>
              <a:off x="1527870" y="4438272"/>
              <a:ext cx="633944" cy="705216"/>
            </a:xfrm>
            <a:custGeom>
              <a:avLst/>
              <a:gdLst/>
              <a:ahLst/>
              <a:cxnLst/>
              <a:rect l="l" t="t" r="r" b="b"/>
              <a:pathLst>
                <a:path w="4901" h="5452" extrusionOk="0">
                  <a:moveTo>
                    <a:pt x="3989" y="1"/>
                  </a:moveTo>
                  <a:lnTo>
                    <a:pt x="0" y="667"/>
                  </a:lnTo>
                  <a:lnTo>
                    <a:pt x="901" y="5452"/>
                  </a:lnTo>
                  <a:lnTo>
                    <a:pt x="4901" y="4551"/>
                  </a:lnTo>
                  <a:lnTo>
                    <a:pt x="3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3" name="Google Shape;2203;p60"/>
            <p:cNvSpPr/>
            <p:nvPr/>
          </p:nvSpPr>
          <p:spPr>
            <a:xfrm>
              <a:off x="1449223" y="4377735"/>
              <a:ext cx="633944" cy="705216"/>
            </a:xfrm>
            <a:custGeom>
              <a:avLst/>
              <a:gdLst/>
              <a:ahLst/>
              <a:cxnLst/>
              <a:rect l="l" t="t" r="r" b="b"/>
              <a:pathLst>
                <a:path w="4901" h="5452" extrusionOk="0">
                  <a:moveTo>
                    <a:pt x="3988" y="1"/>
                  </a:moveTo>
                  <a:lnTo>
                    <a:pt x="0" y="667"/>
                  </a:lnTo>
                  <a:lnTo>
                    <a:pt x="889" y="5452"/>
                  </a:lnTo>
                  <a:lnTo>
                    <a:pt x="4901" y="4551"/>
                  </a:lnTo>
                  <a:lnTo>
                    <a:pt x="39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4" name="Google Shape;2204;p60"/>
            <p:cNvSpPr/>
            <p:nvPr/>
          </p:nvSpPr>
          <p:spPr>
            <a:xfrm>
              <a:off x="1698746" y="4722720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5" name="Google Shape;2205;p60"/>
            <p:cNvSpPr/>
            <p:nvPr/>
          </p:nvSpPr>
          <p:spPr>
            <a:xfrm>
              <a:off x="1694865" y="4632173"/>
              <a:ext cx="224940" cy="92227"/>
            </a:xfrm>
            <a:custGeom>
              <a:avLst/>
              <a:gdLst/>
              <a:ahLst/>
              <a:cxnLst/>
              <a:rect l="l" t="t" r="r" b="b"/>
              <a:pathLst>
                <a:path w="1739" h="713" extrusionOk="0">
                  <a:moveTo>
                    <a:pt x="1057" y="57"/>
                  </a:moveTo>
                  <a:cubicBezTo>
                    <a:pt x="1287" y="57"/>
                    <a:pt x="1543" y="158"/>
                    <a:pt x="1657" y="350"/>
                  </a:cubicBezTo>
                  <a:cubicBezTo>
                    <a:pt x="1177" y="431"/>
                    <a:pt x="698" y="525"/>
                    <a:pt x="218" y="619"/>
                  </a:cubicBezTo>
                  <a:cubicBezTo>
                    <a:pt x="171" y="631"/>
                    <a:pt x="136" y="631"/>
                    <a:pt x="90" y="642"/>
                  </a:cubicBezTo>
                  <a:cubicBezTo>
                    <a:pt x="288" y="408"/>
                    <a:pt x="545" y="197"/>
                    <a:pt x="838" y="93"/>
                  </a:cubicBezTo>
                  <a:cubicBezTo>
                    <a:pt x="904" y="69"/>
                    <a:pt x="979" y="57"/>
                    <a:pt x="1057" y="57"/>
                  </a:cubicBezTo>
                  <a:close/>
                  <a:moveTo>
                    <a:pt x="1052" y="1"/>
                  </a:moveTo>
                  <a:cubicBezTo>
                    <a:pt x="995" y="1"/>
                    <a:pt x="938" y="7"/>
                    <a:pt x="885" y="22"/>
                  </a:cubicBezTo>
                  <a:cubicBezTo>
                    <a:pt x="709" y="69"/>
                    <a:pt x="545" y="174"/>
                    <a:pt x="405" y="280"/>
                  </a:cubicBezTo>
                  <a:cubicBezTo>
                    <a:pt x="265" y="397"/>
                    <a:pt x="136" y="525"/>
                    <a:pt x="31" y="665"/>
                  </a:cubicBezTo>
                  <a:cubicBezTo>
                    <a:pt x="0" y="665"/>
                    <a:pt x="5" y="701"/>
                    <a:pt x="31" y="703"/>
                  </a:cubicBezTo>
                  <a:lnTo>
                    <a:pt x="31" y="703"/>
                  </a:lnTo>
                  <a:cubicBezTo>
                    <a:pt x="32" y="712"/>
                    <a:pt x="43" y="712"/>
                    <a:pt x="43" y="712"/>
                  </a:cubicBezTo>
                  <a:lnTo>
                    <a:pt x="77" y="712"/>
                  </a:lnTo>
                  <a:cubicBezTo>
                    <a:pt x="113" y="701"/>
                    <a:pt x="160" y="689"/>
                    <a:pt x="194" y="689"/>
                  </a:cubicBezTo>
                  <a:cubicBezTo>
                    <a:pt x="324" y="665"/>
                    <a:pt x="452" y="642"/>
                    <a:pt x="592" y="619"/>
                  </a:cubicBezTo>
                  <a:lnTo>
                    <a:pt x="1505" y="444"/>
                  </a:lnTo>
                  <a:cubicBezTo>
                    <a:pt x="1575" y="431"/>
                    <a:pt x="1645" y="408"/>
                    <a:pt x="1715" y="397"/>
                  </a:cubicBezTo>
                  <a:cubicBezTo>
                    <a:pt x="1738" y="397"/>
                    <a:pt x="1738" y="373"/>
                    <a:pt x="1738" y="350"/>
                  </a:cubicBezTo>
                  <a:cubicBezTo>
                    <a:pt x="1668" y="210"/>
                    <a:pt x="1540" y="127"/>
                    <a:pt x="1400" y="69"/>
                  </a:cubicBezTo>
                  <a:cubicBezTo>
                    <a:pt x="1297" y="29"/>
                    <a:pt x="1173" y="1"/>
                    <a:pt x="1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6" name="Google Shape;2206;p60"/>
            <p:cNvSpPr/>
            <p:nvPr/>
          </p:nvSpPr>
          <p:spPr>
            <a:xfrm>
              <a:off x="1697323" y="4718193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7" name="Google Shape;2207;p60"/>
            <p:cNvSpPr/>
            <p:nvPr/>
          </p:nvSpPr>
          <p:spPr>
            <a:xfrm>
              <a:off x="1862120" y="4763078"/>
              <a:ext cx="16945" cy="46049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110" y="0"/>
                  </a:moveTo>
                  <a:cubicBezTo>
                    <a:pt x="102" y="0"/>
                    <a:pt x="95" y="6"/>
                    <a:pt x="95" y="16"/>
                  </a:cubicBezTo>
                  <a:cubicBezTo>
                    <a:pt x="83" y="133"/>
                    <a:pt x="48" y="238"/>
                    <a:pt x="13" y="344"/>
                  </a:cubicBezTo>
                  <a:cubicBezTo>
                    <a:pt x="1" y="355"/>
                    <a:pt x="13" y="355"/>
                    <a:pt x="24" y="355"/>
                  </a:cubicBezTo>
                  <a:cubicBezTo>
                    <a:pt x="71" y="250"/>
                    <a:pt x="107" y="133"/>
                    <a:pt x="130" y="28"/>
                  </a:cubicBezTo>
                  <a:cubicBezTo>
                    <a:pt x="130" y="9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8" name="Google Shape;2208;p60"/>
            <p:cNvSpPr/>
            <p:nvPr/>
          </p:nvSpPr>
          <p:spPr>
            <a:xfrm>
              <a:off x="1874279" y="4721038"/>
              <a:ext cx="44108" cy="87182"/>
            </a:xfrm>
            <a:custGeom>
              <a:avLst/>
              <a:gdLst/>
              <a:ahLst/>
              <a:cxnLst/>
              <a:rect l="l" t="t" r="r" b="b"/>
              <a:pathLst>
                <a:path w="341" h="674" extrusionOk="0">
                  <a:moveTo>
                    <a:pt x="116" y="1"/>
                  </a:moveTo>
                  <a:cubicBezTo>
                    <a:pt x="107" y="1"/>
                    <a:pt x="99" y="5"/>
                    <a:pt x="94" y="14"/>
                  </a:cubicBezTo>
                  <a:cubicBezTo>
                    <a:pt x="59" y="49"/>
                    <a:pt x="36" y="95"/>
                    <a:pt x="24" y="142"/>
                  </a:cubicBezTo>
                  <a:cubicBezTo>
                    <a:pt x="13" y="178"/>
                    <a:pt x="1" y="236"/>
                    <a:pt x="13" y="271"/>
                  </a:cubicBezTo>
                  <a:cubicBezTo>
                    <a:pt x="24" y="318"/>
                    <a:pt x="59" y="365"/>
                    <a:pt x="106" y="365"/>
                  </a:cubicBezTo>
                  <a:cubicBezTo>
                    <a:pt x="106" y="412"/>
                    <a:pt x="106" y="458"/>
                    <a:pt x="118" y="516"/>
                  </a:cubicBezTo>
                  <a:cubicBezTo>
                    <a:pt x="118" y="540"/>
                    <a:pt x="130" y="575"/>
                    <a:pt x="141" y="599"/>
                  </a:cubicBezTo>
                  <a:cubicBezTo>
                    <a:pt x="141" y="622"/>
                    <a:pt x="153" y="657"/>
                    <a:pt x="176" y="669"/>
                  </a:cubicBezTo>
                  <a:cubicBezTo>
                    <a:pt x="180" y="672"/>
                    <a:pt x="183" y="674"/>
                    <a:pt x="186" y="674"/>
                  </a:cubicBezTo>
                  <a:cubicBezTo>
                    <a:pt x="194" y="674"/>
                    <a:pt x="200" y="665"/>
                    <a:pt x="200" y="657"/>
                  </a:cubicBezTo>
                  <a:cubicBezTo>
                    <a:pt x="211" y="633"/>
                    <a:pt x="188" y="610"/>
                    <a:pt x="188" y="587"/>
                  </a:cubicBezTo>
                  <a:cubicBezTo>
                    <a:pt x="176" y="563"/>
                    <a:pt x="164" y="529"/>
                    <a:pt x="164" y="505"/>
                  </a:cubicBezTo>
                  <a:cubicBezTo>
                    <a:pt x="153" y="458"/>
                    <a:pt x="153" y="399"/>
                    <a:pt x="153" y="353"/>
                  </a:cubicBezTo>
                  <a:cubicBezTo>
                    <a:pt x="164" y="341"/>
                    <a:pt x="164" y="341"/>
                    <a:pt x="164" y="329"/>
                  </a:cubicBezTo>
                  <a:lnTo>
                    <a:pt x="211" y="376"/>
                  </a:lnTo>
                  <a:cubicBezTo>
                    <a:pt x="223" y="399"/>
                    <a:pt x="234" y="412"/>
                    <a:pt x="247" y="423"/>
                  </a:cubicBezTo>
                  <a:cubicBezTo>
                    <a:pt x="258" y="446"/>
                    <a:pt x="270" y="458"/>
                    <a:pt x="293" y="470"/>
                  </a:cubicBezTo>
                  <a:cubicBezTo>
                    <a:pt x="305" y="482"/>
                    <a:pt x="317" y="482"/>
                    <a:pt x="328" y="482"/>
                  </a:cubicBezTo>
                  <a:cubicBezTo>
                    <a:pt x="340" y="470"/>
                    <a:pt x="340" y="458"/>
                    <a:pt x="328" y="446"/>
                  </a:cubicBezTo>
                  <a:cubicBezTo>
                    <a:pt x="317" y="423"/>
                    <a:pt x="305" y="412"/>
                    <a:pt x="293" y="388"/>
                  </a:cubicBezTo>
                  <a:cubicBezTo>
                    <a:pt x="270" y="376"/>
                    <a:pt x="258" y="365"/>
                    <a:pt x="247" y="341"/>
                  </a:cubicBezTo>
                  <a:cubicBezTo>
                    <a:pt x="234" y="329"/>
                    <a:pt x="211" y="306"/>
                    <a:pt x="200" y="282"/>
                  </a:cubicBezTo>
                  <a:cubicBezTo>
                    <a:pt x="200" y="259"/>
                    <a:pt x="211" y="224"/>
                    <a:pt x="211" y="189"/>
                  </a:cubicBezTo>
                  <a:cubicBezTo>
                    <a:pt x="211" y="154"/>
                    <a:pt x="211" y="131"/>
                    <a:pt x="200" y="95"/>
                  </a:cubicBezTo>
                  <a:cubicBezTo>
                    <a:pt x="200" y="84"/>
                    <a:pt x="188" y="72"/>
                    <a:pt x="188" y="72"/>
                  </a:cubicBezTo>
                  <a:cubicBezTo>
                    <a:pt x="176" y="49"/>
                    <a:pt x="164" y="37"/>
                    <a:pt x="153" y="25"/>
                  </a:cubicBezTo>
                  <a:cubicBezTo>
                    <a:pt x="146" y="11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9" name="Google Shape;2209;p60"/>
            <p:cNvSpPr/>
            <p:nvPr/>
          </p:nvSpPr>
          <p:spPr>
            <a:xfrm>
              <a:off x="1719960" y="4739277"/>
              <a:ext cx="42427" cy="87053"/>
            </a:xfrm>
            <a:custGeom>
              <a:avLst/>
              <a:gdLst/>
              <a:ahLst/>
              <a:cxnLst/>
              <a:rect l="l" t="t" r="r" b="b"/>
              <a:pathLst>
                <a:path w="328" h="673" extrusionOk="0">
                  <a:moveTo>
                    <a:pt x="113" y="0"/>
                  </a:moveTo>
                  <a:cubicBezTo>
                    <a:pt x="103" y="0"/>
                    <a:pt x="92" y="4"/>
                    <a:pt x="83" y="13"/>
                  </a:cubicBezTo>
                  <a:cubicBezTo>
                    <a:pt x="59" y="48"/>
                    <a:pt x="36" y="95"/>
                    <a:pt x="13" y="141"/>
                  </a:cubicBezTo>
                  <a:cubicBezTo>
                    <a:pt x="0" y="177"/>
                    <a:pt x="0" y="235"/>
                    <a:pt x="13" y="271"/>
                  </a:cubicBezTo>
                  <a:cubicBezTo>
                    <a:pt x="24" y="317"/>
                    <a:pt x="47" y="364"/>
                    <a:pt x="94" y="364"/>
                  </a:cubicBezTo>
                  <a:lnTo>
                    <a:pt x="106" y="364"/>
                  </a:lnTo>
                  <a:cubicBezTo>
                    <a:pt x="94" y="411"/>
                    <a:pt x="106" y="458"/>
                    <a:pt x="117" y="516"/>
                  </a:cubicBezTo>
                  <a:cubicBezTo>
                    <a:pt x="117" y="539"/>
                    <a:pt x="130" y="575"/>
                    <a:pt x="130" y="598"/>
                  </a:cubicBezTo>
                  <a:cubicBezTo>
                    <a:pt x="141" y="622"/>
                    <a:pt x="153" y="656"/>
                    <a:pt x="176" y="668"/>
                  </a:cubicBezTo>
                  <a:cubicBezTo>
                    <a:pt x="176" y="672"/>
                    <a:pt x="178" y="673"/>
                    <a:pt x="181" y="673"/>
                  </a:cubicBezTo>
                  <a:cubicBezTo>
                    <a:pt x="188" y="673"/>
                    <a:pt x="200" y="665"/>
                    <a:pt x="200" y="656"/>
                  </a:cubicBezTo>
                  <a:cubicBezTo>
                    <a:pt x="200" y="633"/>
                    <a:pt x="188" y="609"/>
                    <a:pt x="176" y="586"/>
                  </a:cubicBezTo>
                  <a:cubicBezTo>
                    <a:pt x="176" y="563"/>
                    <a:pt x="164" y="528"/>
                    <a:pt x="164" y="505"/>
                  </a:cubicBezTo>
                  <a:cubicBezTo>
                    <a:pt x="153" y="458"/>
                    <a:pt x="153" y="399"/>
                    <a:pt x="153" y="352"/>
                  </a:cubicBezTo>
                  <a:cubicBezTo>
                    <a:pt x="153" y="341"/>
                    <a:pt x="164" y="341"/>
                    <a:pt x="164" y="329"/>
                  </a:cubicBezTo>
                  <a:cubicBezTo>
                    <a:pt x="176" y="352"/>
                    <a:pt x="188" y="364"/>
                    <a:pt x="200" y="388"/>
                  </a:cubicBezTo>
                  <a:cubicBezTo>
                    <a:pt x="211" y="399"/>
                    <a:pt x="234" y="411"/>
                    <a:pt x="247" y="422"/>
                  </a:cubicBezTo>
                  <a:cubicBezTo>
                    <a:pt x="258" y="446"/>
                    <a:pt x="270" y="458"/>
                    <a:pt x="281" y="481"/>
                  </a:cubicBezTo>
                  <a:lnTo>
                    <a:pt x="317" y="481"/>
                  </a:lnTo>
                  <a:cubicBezTo>
                    <a:pt x="328" y="469"/>
                    <a:pt x="328" y="458"/>
                    <a:pt x="328" y="446"/>
                  </a:cubicBezTo>
                  <a:cubicBezTo>
                    <a:pt x="317" y="422"/>
                    <a:pt x="305" y="411"/>
                    <a:pt x="281" y="388"/>
                  </a:cubicBezTo>
                  <a:cubicBezTo>
                    <a:pt x="270" y="375"/>
                    <a:pt x="258" y="364"/>
                    <a:pt x="247" y="341"/>
                  </a:cubicBezTo>
                  <a:cubicBezTo>
                    <a:pt x="223" y="329"/>
                    <a:pt x="211" y="305"/>
                    <a:pt x="188" y="282"/>
                  </a:cubicBezTo>
                  <a:cubicBezTo>
                    <a:pt x="200" y="258"/>
                    <a:pt x="200" y="224"/>
                    <a:pt x="200" y="188"/>
                  </a:cubicBezTo>
                  <a:cubicBezTo>
                    <a:pt x="211" y="154"/>
                    <a:pt x="200" y="130"/>
                    <a:pt x="200" y="95"/>
                  </a:cubicBezTo>
                  <a:cubicBezTo>
                    <a:pt x="200" y="83"/>
                    <a:pt x="188" y="71"/>
                    <a:pt x="176" y="71"/>
                  </a:cubicBezTo>
                  <a:cubicBezTo>
                    <a:pt x="176" y="48"/>
                    <a:pt x="164" y="37"/>
                    <a:pt x="153" y="24"/>
                  </a:cubicBezTo>
                  <a:cubicBezTo>
                    <a:pt x="146" y="10"/>
                    <a:pt x="130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0" name="Google Shape;2210;p60"/>
            <p:cNvSpPr/>
            <p:nvPr/>
          </p:nvSpPr>
          <p:spPr>
            <a:xfrm>
              <a:off x="1707801" y="4781188"/>
              <a:ext cx="16169" cy="46049"/>
            </a:xfrm>
            <a:custGeom>
              <a:avLst/>
              <a:gdLst/>
              <a:ahLst/>
              <a:cxnLst/>
              <a:rect l="l" t="t" r="r" b="b"/>
              <a:pathLst>
                <a:path w="125" h="356" extrusionOk="0">
                  <a:moveTo>
                    <a:pt x="102" y="0"/>
                  </a:moveTo>
                  <a:cubicBezTo>
                    <a:pt x="93" y="0"/>
                    <a:pt x="83" y="6"/>
                    <a:pt x="83" y="17"/>
                  </a:cubicBezTo>
                  <a:cubicBezTo>
                    <a:pt x="71" y="134"/>
                    <a:pt x="48" y="239"/>
                    <a:pt x="1" y="344"/>
                  </a:cubicBezTo>
                  <a:cubicBezTo>
                    <a:pt x="1" y="356"/>
                    <a:pt x="13" y="356"/>
                    <a:pt x="13" y="356"/>
                  </a:cubicBezTo>
                  <a:cubicBezTo>
                    <a:pt x="71" y="251"/>
                    <a:pt x="107" y="134"/>
                    <a:pt x="118" y="28"/>
                  </a:cubicBezTo>
                  <a:cubicBezTo>
                    <a:pt x="125" y="9"/>
                    <a:pt x="113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1" name="Google Shape;2211;p60"/>
            <p:cNvSpPr/>
            <p:nvPr/>
          </p:nvSpPr>
          <p:spPr>
            <a:xfrm>
              <a:off x="1545333" y="4564909"/>
              <a:ext cx="477301" cy="434099"/>
            </a:xfrm>
            <a:custGeom>
              <a:avLst/>
              <a:gdLst/>
              <a:ahLst/>
              <a:cxnLst/>
              <a:rect l="l" t="t" r="r" b="b"/>
              <a:pathLst>
                <a:path w="3690" h="3356" extrusionOk="0">
                  <a:moveTo>
                    <a:pt x="2160" y="68"/>
                  </a:moveTo>
                  <a:cubicBezTo>
                    <a:pt x="2198" y="68"/>
                    <a:pt x="2236" y="70"/>
                    <a:pt x="2275" y="75"/>
                  </a:cubicBezTo>
                  <a:cubicBezTo>
                    <a:pt x="2509" y="98"/>
                    <a:pt x="2731" y="192"/>
                    <a:pt x="2883" y="379"/>
                  </a:cubicBezTo>
                  <a:cubicBezTo>
                    <a:pt x="3058" y="600"/>
                    <a:pt x="3105" y="917"/>
                    <a:pt x="3128" y="1185"/>
                  </a:cubicBezTo>
                  <a:cubicBezTo>
                    <a:pt x="3152" y="1443"/>
                    <a:pt x="3141" y="1712"/>
                    <a:pt x="3058" y="1970"/>
                  </a:cubicBezTo>
                  <a:cubicBezTo>
                    <a:pt x="2977" y="2227"/>
                    <a:pt x="2813" y="2495"/>
                    <a:pt x="2544" y="2578"/>
                  </a:cubicBezTo>
                  <a:cubicBezTo>
                    <a:pt x="2450" y="2601"/>
                    <a:pt x="2369" y="2625"/>
                    <a:pt x="2275" y="2636"/>
                  </a:cubicBezTo>
                  <a:cubicBezTo>
                    <a:pt x="2275" y="2625"/>
                    <a:pt x="2263" y="2625"/>
                    <a:pt x="2263" y="2612"/>
                  </a:cubicBezTo>
                  <a:cubicBezTo>
                    <a:pt x="2258" y="2598"/>
                    <a:pt x="2247" y="2591"/>
                    <a:pt x="2237" y="2591"/>
                  </a:cubicBezTo>
                  <a:cubicBezTo>
                    <a:pt x="2223" y="2591"/>
                    <a:pt x="2210" y="2604"/>
                    <a:pt x="2216" y="2625"/>
                  </a:cubicBezTo>
                  <a:cubicBezTo>
                    <a:pt x="2216" y="2636"/>
                    <a:pt x="2228" y="2636"/>
                    <a:pt x="2228" y="2648"/>
                  </a:cubicBezTo>
                  <a:cubicBezTo>
                    <a:pt x="2181" y="2659"/>
                    <a:pt x="2135" y="2659"/>
                    <a:pt x="2088" y="2671"/>
                  </a:cubicBezTo>
                  <a:cubicBezTo>
                    <a:pt x="1935" y="2695"/>
                    <a:pt x="1772" y="2729"/>
                    <a:pt x="1620" y="2753"/>
                  </a:cubicBezTo>
                  <a:cubicBezTo>
                    <a:pt x="1534" y="2768"/>
                    <a:pt x="1443" y="2781"/>
                    <a:pt x="1356" y="2781"/>
                  </a:cubicBezTo>
                  <a:cubicBezTo>
                    <a:pt x="1181" y="2781"/>
                    <a:pt x="1019" y="2729"/>
                    <a:pt x="942" y="2542"/>
                  </a:cubicBezTo>
                  <a:cubicBezTo>
                    <a:pt x="883" y="2391"/>
                    <a:pt x="848" y="2215"/>
                    <a:pt x="812" y="2063"/>
                  </a:cubicBezTo>
                  <a:cubicBezTo>
                    <a:pt x="778" y="1911"/>
                    <a:pt x="742" y="1759"/>
                    <a:pt x="731" y="1606"/>
                  </a:cubicBezTo>
                  <a:cubicBezTo>
                    <a:pt x="742" y="1606"/>
                    <a:pt x="754" y="1595"/>
                    <a:pt x="754" y="1583"/>
                  </a:cubicBezTo>
                  <a:cubicBezTo>
                    <a:pt x="766" y="1572"/>
                    <a:pt x="766" y="1548"/>
                    <a:pt x="754" y="1536"/>
                  </a:cubicBezTo>
                  <a:cubicBezTo>
                    <a:pt x="742" y="1536"/>
                    <a:pt x="731" y="1525"/>
                    <a:pt x="719" y="1525"/>
                  </a:cubicBezTo>
                  <a:cubicBezTo>
                    <a:pt x="708" y="1256"/>
                    <a:pt x="742" y="987"/>
                    <a:pt x="859" y="753"/>
                  </a:cubicBezTo>
                  <a:cubicBezTo>
                    <a:pt x="865" y="759"/>
                    <a:pt x="871" y="761"/>
                    <a:pt x="877" y="761"/>
                  </a:cubicBezTo>
                  <a:cubicBezTo>
                    <a:pt x="883" y="761"/>
                    <a:pt x="889" y="759"/>
                    <a:pt x="895" y="753"/>
                  </a:cubicBezTo>
                  <a:cubicBezTo>
                    <a:pt x="1221" y="416"/>
                    <a:pt x="1658" y="68"/>
                    <a:pt x="2160" y="68"/>
                  </a:cubicBezTo>
                  <a:close/>
                  <a:moveTo>
                    <a:pt x="2183" y="0"/>
                  </a:moveTo>
                  <a:cubicBezTo>
                    <a:pt x="1669" y="0"/>
                    <a:pt x="1219" y="351"/>
                    <a:pt x="871" y="717"/>
                  </a:cubicBezTo>
                  <a:cubicBezTo>
                    <a:pt x="895" y="683"/>
                    <a:pt x="918" y="647"/>
                    <a:pt x="942" y="600"/>
                  </a:cubicBezTo>
                  <a:cubicBezTo>
                    <a:pt x="958" y="576"/>
                    <a:pt x="933" y="551"/>
                    <a:pt x="909" y="551"/>
                  </a:cubicBezTo>
                  <a:cubicBezTo>
                    <a:pt x="899" y="551"/>
                    <a:pt x="889" y="555"/>
                    <a:pt x="883" y="566"/>
                  </a:cubicBezTo>
                  <a:cubicBezTo>
                    <a:pt x="789" y="694"/>
                    <a:pt x="719" y="834"/>
                    <a:pt x="684" y="975"/>
                  </a:cubicBezTo>
                  <a:lnTo>
                    <a:pt x="661" y="975"/>
                  </a:lnTo>
                  <a:cubicBezTo>
                    <a:pt x="625" y="951"/>
                    <a:pt x="591" y="940"/>
                    <a:pt x="555" y="928"/>
                  </a:cubicBezTo>
                  <a:cubicBezTo>
                    <a:pt x="497" y="893"/>
                    <a:pt x="438" y="870"/>
                    <a:pt x="380" y="823"/>
                  </a:cubicBezTo>
                  <a:cubicBezTo>
                    <a:pt x="251" y="753"/>
                    <a:pt x="146" y="671"/>
                    <a:pt x="40" y="577"/>
                  </a:cubicBezTo>
                  <a:cubicBezTo>
                    <a:pt x="34" y="570"/>
                    <a:pt x="27" y="567"/>
                    <a:pt x="21" y="567"/>
                  </a:cubicBezTo>
                  <a:cubicBezTo>
                    <a:pt x="7" y="567"/>
                    <a:pt x="0" y="584"/>
                    <a:pt x="17" y="600"/>
                  </a:cubicBezTo>
                  <a:cubicBezTo>
                    <a:pt x="111" y="706"/>
                    <a:pt x="228" y="788"/>
                    <a:pt x="344" y="870"/>
                  </a:cubicBezTo>
                  <a:cubicBezTo>
                    <a:pt x="403" y="905"/>
                    <a:pt x="461" y="940"/>
                    <a:pt x="532" y="975"/>
                  </a:cubicBezTo>
                  <a:cubicBezTo>
                    <a:pt x="567" y="987"/>
                    <a:pt x="591" y="1010"/>
                    <a:pt x="625" y="1022"/>
                  </a:cubicBezTo>
                  <a:cubicBezTo>
                    <a:pt x="637" y="1022"/>
                    <a:pt x="661" y="1034"/>
                    <a:pt x="672" y="1034"/>
                  </a:cubicBezTo>
                  <a:cubicBezTo>
                    <a:pt x="637" y="1197"/>
                    <a:pt x="625" y="1361"/>
                    <a:pt x="637" y="1536"/>
                  </a:cubicBezTo>
                  <a:lnTo>
                    <a:pt x="614" y="1536"/>
                  </a:lnTo>
                  <a:cubicBezTo>
                    <a:pt x="567" y="1548"/>
                    <a:pt x="520" y="1548"/>
                    <a:pt x="485" y="1560"/>
                  </a:cubicBezTo>
                  <a:cubicBezTo>
                    <a:pt x="391" y="1572"/>
                    <a:pt x="298" y="1583"/>
                    <a:pt x="216" y="1595"/>
                  </a:cubicBezTo>
                  <a:cubicBezTo>
                    <a:pt x="170" y="1606"/>
                    <a:pt x="181" y="1677"/>
                    <a:pt x="228" y="1677"/>
                  </a:cubicBezTo>
                  <a:cubicBezTo>
                    <a:pt x="310" y="1665"/>
                    <a:pt x="403" y="1653"/>
                    <a:pt x="497" y="1642"/>
                  </a:cubicBezTo>
                  <a:cubicBezTo>
                    <a:pt x="532" y="1642"/>
                    <a:pt x="578" y="1630"/>
                    <a:pt x="625" y="1630"/>
                  </a:cubicBezTo>
                  <a:cubicBezTo>
                    <a:pt x="637" y="1630"/>
                    <a:pt x="637" y="1630"/>
                    <a:pt x="649" y="1619"/>
                  </a:cubicBezTo>
                  <a:cubicBezTo>
                    <a:pt x="672" y="1899"/>
                    <a:pt x="754" y="2180"/>
                    <a:pt x="825" y="2437"/>
                  </a:cubicBezTo>
                  <a:cubicBezTo>
                    <a:pt x="859" y="2566"/>
                    <a:pt x="906" y="2695"/>
                    <a:pt x="1012" y="2776"/>
                  </a:cubicBezTo>
                  <a:cubicBezTo>
                    <a:pt x="1082" y="2835"/>
                    <a:pt x="1163" y="2858"/>
                    <a:pt x="1246" y="2870"/>
                  </a:cubicBezTo>
                  <a:lnTo>
                    <a:pt x="1222" y="2893"/>
                  </a:lnTo>
                  <a:cubicBezTo>
                    <a:pt x="1210" y="2963"/>
                    <a:pt x="1199" y="3033"/>
                    <a:pt x="1187" y="3116"/>
                  </a:cubicBezTo>
                  <a:cubicBezTo>
                    <a:pt x="1175" y="3150"/>
                    <a:pt x="1163" y="3186"/>
                    <a:pt x="1163" y="3221"/>
                  </a:cubicBezTo>
                  <a:cubicBezTo>
                    <a:pt x="1152" y="3256"/>
                    <a:pt x="1140" y="3291"/>
                    <a:pt x="1152" y="3338"/>
                  </a:cubicBezTo>
                  <a:cubicBezTo>
                    <a:pt x="1152" y="3349"/>
                    <a:pt x="1161" y="3355"/>
                    <a:pt x="1172" y="3355"/>
                  </a:cubicBezTo>
                  <a:cubicBezTo>
                    <a:pt x="1184" y="3355"/>
                    <a:pt x="1198" y="3349"/>
                    <a:pt x="1210" y="3338"/>
                  </a:cubicBezTo>
                  <a:cubicBezTo>
                    <a:pt x="1222" y="3314"/>
                    <a:pt x="1222" y="3267"/>
                    <a:pt x="1233" y="3233"/>
                  </a:cubicBezTo>
                  <a:cubicBezTo>
                    <a:pt x="1246" y="3197"/>
                    <a:pt x="1246" y="3163"/>
                    <a:pt x="1257" y="3127"/>
                  </a:cubicBezTo>
                  <a:cubicBezTo>
                    <a:pt x="1269" y="3057"/>
                    <a:pt x="1280" y="2987"/>
                    <a:pt x="1304" y="2916"/>
                  </a:cubicBezTo>
                  <a:cubicBezTo>
                    <a:pt x="1304" y="2893"/>
                    <a:pt x="1292" y="2882"/>
                    <a:pt x="1280" y="2870"/>
                  </a:cubicBezTo>
                  <a:lnTo>
                    <a:pt x="1374" y="2870"/>
                  </a:lnTo>
                  <a:cubicBezTo>
                    <a:pt x="1526" y="2870"/>
                    <a:pt x="1667" y="2835"/>
                    <a:pt x="1807" y="2812"/>
                  </a:cubicBezTo>
                  <a:cubicBezTo>
                    <a:pt x="1959" y="2788"/>
                    <a:pt x="2099" y="2753"/>
                    <a:pt x="2252" y="2729"/>
                  </a:cubicBezTo>
                  <a:lnTo>
                    <a:pt x="2322" y="2905"/>
                  </a:lnTo>
                  <a:cubicBezTo>
                    <a:pt x="2333" y="2952"/>
                    <a:pt x="2356" y="2999"/>
                    <a:pt x="2369" y="3046"/>
                  </a:cubicBezTo>
                  <a:cubicBezTo>
                    <a:pt x="2380" y="3057"/>
                    <a:pt x="2392" y="3080"/>
                    <a:pt x="2403" y="3104"/>
                  </a:cubicBezTo>
                  <a:cubicBezTo>
                    <a:pt x="2415" y="3127"/>
                    <a:pt x="2415" y="3150"/>
                    <a:pt x="2439" y="3174"/>
                  </a:cubicBezTo>
                  <a:cubicBezTo>
                    <a:pt x="2442" y="3177"/>
                    <a:pt x="2446" y="3179"/>
                    <a:pt x="2451" y="3179"/>
                  </a:cubicBezTo>
                  <a:cubicBezTo>
                    <a:pt x="2462" y="3179"/>
                    <a:pt x="2473" y="3171"/>
                    <a:pt x="2473" y="3163"/>
                  </a:cubicBezTo>
                  <a:cubicBezTo>
                    <a:pt x="2462" y="3139"/>
                    <a:pt x="2462" y="3116"/>
                    <a:pt x="2450" y="3092"/>
                  </a:cubicBezTo>
                  <a:lnTo>
                    <a:pt x="2415" y="3022"/>
                  </a:lnTo>
                  <a:cubicBezTo>
                    <a:pt x="2392" y="2975"/>
                    <a:pt x="2380" y="2940"/>
                    <a:pt x="2356" y="2893"/>
                  </a:cubicBezTo>
                  <a:cubicBezTo>
                    <a:pt x="2333" y="2835"/>
                    <a:pt x="2322" y="2776"/>
                    <a:pt x="2298" y="2718"/>
                  </a:cubicBezTo>
                  <a:cubicBezTo>
                    <a:pt x="2310" y="2718"/>
                    <a:pt x="2333" y="2718"/>
                    <a:pt x="2345" y="2706"/>
                  </a:cubicBezTo>
                  <a:cubicBezTo>
                    <a:pt x="2497" y="2683"/>
                    <a:pt x="2661" y="2648"/>
                    <a:pt x="2777" y="2554"/>
                  </a:cubicBezTo>
                  <a:cubicBezTo>
                    <a:pt x="2894" y="2472"/>
                    <a:pt x="2988" y="2355"/>
                    <a:pt x="3058" y="2227"/>
                  </a:cubicBezTo>
                  <a:cubicBezTo>
                    <a:pt x="3094" y="2157"/>
                    <a:pt x="3128" y="2074"/>
                    <a:pt x="3152" y="2004"/>
                  </a:cubicBezTo>
                  <a:cubicBezTo>
                    <a:pt x="3222" y="2051"/>
                    <a:pt x="3304" y="2110"/>
                    <a:pt x="3375" y="2157"/>
                  </a:cubicBezTo>
                  <a:cubicBezTo>
                    <a:pt x="3421" y="2191"/>
                    <a:pt x="3468" y="2215"/>
                    <a:pt x="3515" y="2250"/>
                  </a:cubicBezTo>
                  <a:cubicBezTo>
                    <a:pt x="3538" y="2274"/>
                    <a:pt x="3562" y="2285"/>
                    <a:pt x="3585" y="2297"/>
                  </a:cubicBezTo>
                  <a:cubicBezTo>
                    <a:pt x="3602" y="2314"/>
                    <a:pt x="3619" y="2325"/>
                    <a:pt x="3637" y="2325"/>
                  </a:cubicBezTo>
                  <a:cubicBezTo>
                    <a:pt x="3643" y="2325"/>
                    <a:pt x="3649" y="2323"/>
                    <a:pt x="3655" y="2320"/>
                  </a:cubicBezTo>
                  <a:cubicBezTo>
                    <a:pt x="3666" y="2320"/>
                    <a:pt x="3690" y="2308"/>
                    <a:pt x="3679" y="2297"/>
                  </a:cubicBezTo>
                  <a:cubicBezTo>
                    <a:pt x="3679" y="2261"/>
                    <a:pt x="3666" y="2250"/>
                    <a:pt x="3643" y="2238"/>
                  </a:cubicBezTo>
                  <a:cubicBezTo>
                    <a:pt x="3620" y="2215"/>
                    <a:pt x="3596" y="2203"/>
                    <a:pt x="3573" y="2191"/>
                  </a:cubicBezTo>
                  <a:cubicBezTo>
                    <a:pt x="3515" y="2157"/>
                    <a:pt x="3468" y="2121"/>
                    <a:pt x="3421" y="2086"/>
                  </a:cubicBezTo>
                  <a:cubicBezTo>
                    <a:pt x="3339" y="2040"/>
                    <a:pt x="3258" y="1981"/>
                    <a:pt x="3175" y="1923"/>
                  </a:cubicBezTo>
                  <a:cubicBezTo>
                    <a:pt x="3222" y="1759"/>
                    <a:pt x="3234" y="1583"/>
                    <a:pt x="3234" y="1408"/>
                  </a:cubicBezTo>
                  <a:lnTo>
                    <a:pt x="3234" y="1197"/>
                  </a:lnTo>
                  <a:cubicBezTo>
                    <a:pt x="3281" y="1197"/>
                    <a:pt x="3328" y="1185"/>
                    <a:pt x="3375" y="1185"/>
                  </a:cubicBezTo>
                  <a:cubicBezTo>
                    <a:pt x="3433" y="1174"/>
                    <a:pt x="3491" y="1174"/>
                    <a:pt x="3549" y="1174"/>
                  </a:cubicBezTo>
                  <a:cubicBezTo>
                    <a:pt x="3585" y="1174"/>
                    <a:pt x="3608" y="1151"/>
                    <a:pt x="3608" y="1127"/>
                  </a:cubicBezTo>
                  <a:cubicBezTo>
                    <a:pt x="3608" y="1092"/>
                    <a:pt x="3585" y="1081"/>
                    <a:pt x="3549" y="1081"/>
                  </a:cubicBezTo>
                  <a:cubicBezTo>
                    <a:pt x="3530" y="1076"/>
                    <a:pt x="3511" y="1075"/>
                    <a:pt x="3491" y="1075"/>
                  </a:cubicBezTo>
                  <a:cubicBezTo>
                    <a:pt x="3452" y="1075"/>
                    <a:pt x="3413" y="1081"/>
                    <a:pt x="3375" y="1081"/>
                  </a:cubicBezTo>
                  <a:cubicBezTo>
                    <a:pt x="3316" y="1092"/>
                    <a:pt x="3269" y="1104"/>
                    <a:pt x="3222" y="1115"/>
                  </a:cubicBezTo>
                  <a:cubicBezTo>
                    <a:pt x="3199" y="917"/>
                    <a:pt x="3152" y="706"/>
                    <a:pt x="3082" y="530"/>
                  </a:cubicBezTo>
                  <a:cubicBezTo>
                    <a:pt x="2965" y="285"/>
                    <a:pt x="2766" y="121"/>
                    <a:pt x="2520" y="51"/>
                  </a:cubicBezTo>
                  <a:cubicBezTo>
                    <a:pt x="2405" y="16"/>
                    <a:pt x="2293" y="0"/>
                    <a:pt x="2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2" name="Google Shape;2212;p60"/>
            <p:cNvSpPr/>
            <p:nvPr/>
          </p:nvSpPr>
          <p:spPr>
            <a:xfrm>
              <a:off x="1859144" y="4432452"/>
              <a:ext cx="48118" cy="135429"/>
            </a:xfrm>
            <a:custGeom>
              <a:avLst/>
              <a:gdLst/>
              <a:ahLst/>
              <a:cxnLst/>
              <a:rect l="l" t="t" r="r" b="b"/>
              <a:pathLst>
                <a:path w="372" h="1047" extrusionOk="0">
                  <a:moveTo>
                    <a:pt x="316" y="0"/>
                  </a:moveTo>
                  <a:cubicBezTo>
                    <a:pt x="302" y="0"/>
                    <a:pt x="289" y="7"/>
                    <a:pt x="281" y="22"/>
                  </a:cubicBezTo>
                  <a:cubicBezTo>
                    <a:pt x="247" y="93"/>
                    <a:pt x="223" y="174"/>
                    <a:pt x="200" y="256"/>
                  </a:cubicBezTo>
                  <a:cubicBezTo>
                    <a:pt x="164" y="338"/>
                    <a:pt x="141" y="420"/>
                    <a:pt x="118" y="502"/>
                  </a:cubicBezTo>
                  <a:cubicBezTo>
                    <a:pt x="71" y="665"/>
                    <a:pt x="36" y="829"/>
                    <a:pt x="1" y="1005"/>
                  </a:cubicBezTo>
                  <a:cubicBezTo>
                    <a:pt x="1" y="1031"/>
                    <a:pt x="19" y="1046"/>
                    <a:pt x="37" y="1046"/>
                  </a:cubicBezTo>
                  <a:cubicBezTo>
                    <a:pt x="52" y="1046"/>
                    <a:pt x="66" y="1037"/>
                    <a:pt x="71" y="1016"/>
                  </a:cubicBezTo>
                  <a:cubicBezTo>
                    <a:pt x="106" y="852"/>
                    <a:pt x="153" y="689"/>
                    <a:pt x="200" y="537"/>
                  </a:cubicBezTo>
                  <a:cubicBezTo>
                    <a:pt x="223" y="455"/>
                    <a:pt x="247" y="373"/>
                    <a:pt x="281" y="303"/>
                  </a:cubicBezTo>
                  <a:cubicBezTo>
                    <a:pt x="305" y="221"/>
                    <a:pt x="340" y="139"/>
                    <a:pt x="364" y="57"/>
                  </a:cubicBezTo>
                  <a:cubicBezTo>
                    <a:pt x="371" y="26"/>
                    <a:pt x="343" y="0"/>
                    <a:pt x="3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3" name="Google Shape;2213;p60"/>
            <p:cNvSpPr/>
            <p:nvPr/>
          </p:nvSpPr>
          <p:spPr>
            <a:xfrm>
              <a:off x="1916707" y="4546800"/>
              <a:ext cx="36347" cy="43203"/>
            </a:xfrm>
            <a:custGeom>
              <a:avLst/>
              <a:gdLst/>
              <a:ahLst/>
              <a:cxnLst/>
              <a:rect l="l" t="t" r="r" b="b"/>
              <a:pathLst>
                <a:path w="281" h="334" extrusionOk="0">
                  <a:moveTo>
                    <a:pt x="254" y="1"/>
                  </a:moveTo>
                  <a:cubicBezTo>
                    <a:pt x="251" y="1"/>
                    <a:pt x="248" y="2"/>
                    <a:pt x="246" y="4"/>
                  </a:cubicBezTo>
                  <a:cubicBezTo>
                    <a:pt x="223" y="4"/>
                    <a:pt x="211" y="15"/>
                    <a:pt x="199" y="39"/>
                  </a:cubicBezTo>
                  <a:lnTo>
                    <a:pt x="176" y="62"/>
                  </a:lnTo>
                  <a:cubicBezTo>
                    <a:pt x="153" y="85"/>
                    <a:pt x="140" y="109"/>
                    <a:pt x="117" y="132"/>
                  </a:cubicBezTo>
                  <a:lnTo>
                    <a:pt x="12" y="273"/>
                  </a:lnTo>
                  <a:cubicBezTo>
                    <a:pt x="0" y="285"/>
                    <a:pt x="0" y="308"/>
                    <a:pt x="12" y="319"/>
                  </a:cubicBezTo>
                  <a:cubicBezTo>
                    <a:pt x="19" y="326"/>
                    <a:pt x="29" y="333"/>
                    <a:pt x="39" y="333"/>
                  </a:cubicBezTo>
                  <a:cubicBezTo>
                    <a:pt x="47" y="333"/>
                    <a:pt x="54" y="329"/>
                    <a:pt x="59" y="319"/>
                  </a:cubicBezTo>
                  <a:cubicBezTo>
                    <a:pt x="94" y="273"/>
                    <a:pt x="129" y="226"/>
                    <a:pt x="176" y="179"/>
                  </a:cubicBezTo>
                  <a:cubicBezTo>
                    <a:pt x="187" y="168"/>
                    <a:pt x="211" y="144"/>
                    <a:pt x="223" y="121"/>
                  </a:cubicBezTo>
                  <a:lnTo>
                    <a:pt x="257" y="85"/>
                  </a:lnTo>
                  <a:cubicBezTo>
                    <a:pt x="270" y="62"/>
                    <a:pt x="281" y="51"/>
                    <a:pt x="281" y="27"/>
                  </a:cubicBezTo>
                  <a:cubicBezTo>
                    <a:pt x="281" y="18"/>
                    <a:pt x="266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4" name="Google Shape;2214;p60"/>
            <p:cNvSpPr/>
            <p:nvPr/>
          </p:nvSpPr>
          <p:spPr>
            <a:xfrm>
              <a:off x="1639761" y="4503337"/>
              <a:ext cx="70366" cy="108525"/>
            </a:xfrm>
            <a:custGeom>
              <a:avLst/>
              <a:gdLst/>
              <a:ahLst/>
              <a:cxnLst/>
              <a:rect l="l" t="t" r="r" b="b"/>
              <a:pathLst>
                <a:path w="544" h="839" extrusionOk="0">
                  <a:moveTo>
                    <a:pt x="48" y="0"/>
                  </a:moveTo>
                  <a:cubicBezTo>
                    <a:pt x="36" y="13"/>
                    <a:pt x="24" y="13"/>
                    <a:pt x="12" y="24"/>
                  </a:cubicBezTo>
                  <a:cubicBezTo>
                    <a:pt x="1" y="47"/>
                    <a:pt x="12" y="59"/>
                    <a:pt x="12" y="71"/>
                  </a:cubicBezTo>
                  <a:cubicBezTo>
                    <a:pt x="48" y="141"/>
                    <a:pt x="95" y="200"/>
                    <a:pt x="141" y="258"/>
                  </a:cubicBezTo>
                  <a:lnTo>
                    <a:pt x="246" y="434"/>
                  </a:lnTo>
                  <a:cubicBezTo>
                    <a:pt x="316" y="562"/>
                    <a:pt x="387" y="691"/>
                    <a:pt x="445" y="819"/>
                  </a:cubicBezTo>
                  <a:cubicBezTo>
                    <a:pt x="452" y="833"/>
                    <a:pt x="464" y="839"/>
                    <a:pt x="477" y="839"/>
                  </a:cubicBezTo>
                  <a:cubicBezTo>
                    <a:pt x="508" y="839"/>
                    <a:pt x="543" y="805"/>
                    <a:pt x="527" y="772"/>
                  </a:cubicBezTo>
                  <a:cubicBezTo>
                    <a:pt x="469" y="644"/>
                    <a:pt x="399" y="515"/>
                    <a:pt x="328" y="387"/>
                  </a:cubicBezTo>
                  <a:cubicBezTo>
                    <a:pt x="293" y="317"/>
                    <a:pt x="258" y="258"/>
                    <a:pt x="212" y="200"/>
                  </a:cubicBezTo>
                  <a:cubicBezTo>
                    <a:pt x="176" y="141"/>
                    <a:pt x="141" y="71"/>
                    <a:pt x="95" y="24"/>
                  </a:cubicBezTo>
                  <a:cubicBezTo>
                    <a:pt x="82" y="0"/>
                    <a:pt x="59" y="0"/>
                    <a:pt x="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5" name="Google Shape;2215;p60"/>
            <p:cNvSpPr/>
            <p:nvPr/>
          </p:nvSpPr>
          <p:spPr>
            <a:xfrm>
              <a:off x="1549084" y="4856730"/>
              <a:ext cx="97530" cy="50705"/>
            </a:xfrm>
            <a:custGeom>
              <a:avLst/>
              <a:gdLst/>
              <a:ahLst/>
              <a:cxnLst/>
              <a:rect l="l" t="t" r="r" b="b"/>
              <a:pathLst>
                <a:path w="754" h="392" extrusionOk="0">
                  <a:moveTo>
                    <a:pt x="697" y="1"/>
                  </a:moveTo>
                  <a:cubicBezTo>
                    <a:pt x="692" y="1"/>
                    <a:pt x="685" y="2"/>
                    <a:pt x="679" y="5"/>
                  </a:cubicBezTo>
                  <a:cubicBezTo>
                    <a:pt x="562" y="64"/>
                    <a:pt x="456" y="111"/>
                    <a:pt x="339" y="169"/>
                  </a:cubicBezTo>
                  <a:cubicBezTo>
                    <a:pt x="281" y="193"/>
                    <a:pt x="234" y="228"/>
                    <a:pt x="175" y="252"/>
                  </a:cubicBezTo>
                  <a:cubicBezTo>
                    <a:pt x="117" y="275"/>
                    <a:pt x="58" y="298"/>
                    <a:pt x="11" y="345"/>
                  </a:cubicBezTo>
                  <a:cubicBezTo>
                    <a:pt x="0" y="356"/>
                    <a:pt x="11" y="392"/>
                    <a:pt x="35" y="392"/>
                  </a:cubicBezTo>
                  <a:cubicBezTo>
                    <a:pt x="94" y="380"/>
                    <a:pt x="152" y="345"/>
                    <a:pt x="211" y="322"/>
                  </a:cubicBezTo>
                  <a:cubicBezTo>
                    <a:pt x="257" y="286"/>
                    <a:pt x="315" y="263"/>
                    <a:pt x="374" y="239"/>
                  </a:cubicBezTo>
                  <a:cubicBezTo>
                    <a:pt x="491" y="181"/>
                    <a:pt x="596" y="122"/>
                    <a:pt x="713" y="64"/>
                  </a:cubicBezTo>
                  <a:cubicBezTo>
                    <a:pt x="753" y="54"/>
                    <a:pt x="734" y="1"/>
                    <a:pt x="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6" name="Google Shape;2216;p60"/>
            <p:cNvSpPr/>
            <p:nvPr/>
          </p:nvSpPr>
          <p:spPr>
            <a:xfrm>
              <a:off x="1728239" y="4813267"/>
              <a:ext cx="165439" cy="65192"/>
            </a:xfrm>
            <a:custGeom>
              <a:avLst/>
              <a:gdLst/>
              <a:ahLst/>
              <a:cxnLst/>
              <a:rect l="l" t="t" r="r" b="b"/>
              <a:pathLst>
                <a:path w="1279" h="504" extrusionOk="0">
                  <a:moveTo>
                    <a:pt x="791" y="237"/>
                  </a:moveTo>
                  <a:cubicBezTo>
                    <a:pt x="802" y="260"/>
                    <a:pt x="825" y="283"/>
                    <a:pt x="825" y="307"/>
                  </a:cubicBezTo>
                  <a:lnTo>
                    <a:pt x="825" y="330"/>
                  </a:lnTo>
                  <a:cubicBezTo>
                    <a:pt x="825" y="358"/>
                    <a:pt x="817" y="369"/>
                    <a:pt x="804" y="369"/>
                  </a:cubicBezTo>
                  <a:cubicBezTo>
                    <a:pt x="794" y="369"/>
                    <a:pt x="782" y="363"/>
                    <a:pt x="767" y="354"/>
                  </a:cubicBezTo>
                  <a:cubicBezTo>
                    <a:pt x="744" y="330"/>
                    <a:pt x="767" y="271"/>
                    <a:pt x="791" y="237"/>
                  </a:cubicBezTo>
                  <a:close/>
                  <a:moveTo>
                    <a:pt x="521" y="260"/>
                  </a:moveTo>
                  <a:lnTo>
                    <a:pt x="521" y="260"/>
                  </a:lnTo>
                  <a:cubicBezTo>
                    <a:pt x="545" y="318"/>
                    <a:pt x="545" y="377"/>
                    <a:pt x="498" y="435"/>
                  </a:cubicBezTo>
                  <a:cubicBezTo>
                    <a:pt x="440" y="377"/>
                    <a:pt x="475" y="307"/>
                    <a:pt x="521" y="260"/>
                  </a:cubicBezTo>
                  <a:close/>
                  <a:moveTo>
                    <a:pt x="993" y="0"/>
                  </a:moveTo>
                  <a:cubicBezTo>
                    <a:pt x="984" y="0"/>
                    <a:pt x="975" y="1"/>
                    <a:pt x="966" y="3"/>
                  </a:cubicBezTo>
                  <a:cubicBezTo>
                    <a:pt x="884" y="3"/>
                    <a:pt x="802" y="73"/>
                    <a:pt x="755" y="154"/>
                  </a:cubicBezTo>
                  <a:cubicBezTo>
                    <a:pt x="732" y="143"/>
                    <a:pt x="703" y="137"/>
                    <a:pt x="673" y="137"/>
                  </a:cubicBezTo>
                  <a:cubicBezTo>
                    <a:pt x="644" y="137"/>
                    <a:pt x="615" y="143"/>
                    <a:pt x="591" y="154"/>
                  </a:cubicBezTo>
                  <a:cubicBezTo>
                    <a:pt x="568" y="154"/>
                    <a:pt x="557" y="166"/>
                    <a:pt x="533" y="178"/>
                  </a:cubicBezTo>
                  <a:cubicBezTo>
                    <a:pt x="498" y="143"/>
                    <a:pt x="463" y="120"/>
                    <a:pt x="404" y="120"/>
                  </a:cubicBezTo>
                  <a:cubicBezTo>
                    <a:pt x="395" y="119"/>
                    <a:pt x="386" y="118"/>
                    <a:pt x="377" y="118"/>
                  </a:cubicBezTo>
                  <a:cubicBezTo>
                    <a:pt x="202" y="118"/>
                    <a:pt x="63" y="326"/>
                    <a:pt x="7" y="471"/>
                  </a:cubicBezTo>
                  <a:cubicBezTo>
                    <a:pt x="0" y="491"/>
                    <a:pt x="13" y="503"/>
                    <a:pt x="27" y="503"/>
                  </a:cubicBezTo>
                  <a:cubicBezTo>
                    <a:pt x="38" y="503"/>
                    <a:pt x="49" y="497"/>
                    <a:pt x="53" y="482"/>
                  </a:cubicBezTo>
                  <a:cubicBezTo>
                    <a:pt x="100" y="365"/>
                    <a:pt x="206" y="213"/>
                    <a:pt x="334" y="178"/>
                  </a:cubicBezTo>
                  <a:cubicBezTo>
                    <a:pt x="354" y="171"/>
                    <a:pt x="371" y="168"/>
                    <a:pt x="388" y="168"/>
                  </a:cubicBezTo>
                  <a:cubicBezTo>
                    <a:pt x="430" y="168"/>
                    <a:pt x="461" y="188"/>
                    <a:pt x="487" y="213"/>
                  </a:cubicBezTo>
                  <a:cubicBezTo>
                    <a:pt x="404" y="295"/>
                    <a:pt x="370" y="412"/>
                    <a:pt x="487" y="494"/>
                  </a:cubicBezTo>
                  <a:cubicBezTo>
                    <a:pt x="498" y="494"/>
                    <a:pt x="510" y="494"/>
                    <a:pt x="521" y="482"/>
                  </a:cubicBezTo>
                  <a:cubicBezTo>
                    <a:pt x="604" y="412"/>
                    <a:pt x="615" y="307"/>
                    <a:pt x="568" y="224"/>
                  </a:cubicBezTo>
                  <a:cubicBezTo>
                    <a:pt x="591" y="213"/>
                    <a:pt x="615" y="201"/>
                    <a:pt x="638" y="201"/>
                  </a:cubicBezTo>
                  <a:cubicBezTo>
                    <a:pt x="650" y="195"/>
                    <a:pt x="665" y="193"/>
                    <a:pt x="681" y="193"/>
                  </a:cubicBezTo>
                  <a:cubicBezTo>
                    <a:pt x="697" y="193"/>
                    <a:pt x="715" y="195"/>
                    <a:pt x="732" y="201"/>
                  </a:cubicBezTo>
                  <a:cubicBezTo>
                    <a:pt x="708" y="237"/>
                    <a:pt x="697" y="283"/>
                    <a:pt x="697" y="318"/>
                  </a:cubicBezTo>
                  <a:cubicBezTo>
                    <a:pt x="697" y="377"/>
                    <a:pt x="721" y="435"/>
                    <a:pt x="791" y="447"/>
                  </a:cubicBezTo>
                  <a:cubicBezTo>
                    <a:pt x="849" y="447"/>
                    <a:pt x="884" y="388"/>
                    <a:pt x="884" y="330"/>
                  </a:cubicBezTo>
                  <a:cubicBezTo>
                    <a:pt x="896" y="260"/>
                    <a:pt x="861" y="213"/>
                    <a:pt x="814" y="178"/>
                  </a:cubicBezTo>
                  <a:cubicBezTo>
                    <a:pt x="838" y="143"/>
                    <a:pt x="861" y="120"/>
                    <a:pt x="896" y="96"/>
                  </a:cubicBezTo>
                  <a:cubicBezTo>
                    <a:pt x="921" y="80"/>
                    <a:pt x="963" y="63"/>
                    <a:pt x="998" y="63"/>
                  </a:cubicBezTo>
                  <a:cubicBezTo>
                    <a:pt x="1013" y="63"/>
                    <a:pt x="1026" y="66"/>
                    <a:pt x="1036" y="73"/>
                  </a:cubicBezTo>
                  <a:cubicBezTo>
                    <a:pt x="1059" y="84"/>
                    <a:pt x="1072" y="108"/>
                    <a:pt x="1083" y="120"/>
                  </a:cubicBezTo>
                  <a:cubicBezTo>
                    <a:pt x="1072" y="154"/>
                    <a:pt x="1072" y="190"/>
                    <a:pt x="1083" y="224"/>
                  </a:cubicBezTo>
                  <a:cubicBezTo>
                    <a:pt x="1089" y="237"/>
                    <a:pt x="1107" y="247"/>
                    <a:pt x="1121" y="247"/>
                  </a:cubicBezTo>
                  <a:cubicBezTo>
                    <a:pt x="1132" y="247"/>
                    <a:pt x="1142" y="240"/>
                    <a:pt x="1142" y="224"/>
                  </a:cubicBezTo>
                  <a:cubicBezTo>
                    <a:pt x="1165" y="201"/>
                    <a:pt x="1165" y="166"/>
                    <a:pt x="1153" y="131"/>
                  </a:cubicBezTo>
                  <a:cubicBezTo>
                    <a:pt x="1163" y="126"/>
                    <a:pt x="1172" y="124"/>
                    <a:pt x="1182" y="124"/>
                  </a:cubicBezTo>
                  <a:cubicBezTo>
                    <a:pt x="1195" y="124"/>
                    <a:pt x="1209" y="129"/>
                    <a:pt x="1223" y="143"/>
                  </a:cubicBezTo>
                  <a:cubicBezTo>
                    <a:pt x="1228" y="145"/>
                    <a:pt x="1232" y="145"/>
                    <a:pt x="1237" y="145"/>
                  </a:cubicBezTo>
                  <a:cubicBezTo>
                    <a:pt x="1264" y="145"/>
                    <a:pt x="1279" y="117"/>
                    <a:pt x="1259" y="96"/>
                  </a:cubicBezTo>
                  <a:cubicBezTo>
                    <a:pt x="1238" y="69"/>
                    <a:pt x="1209" y="58"/>
                    <a:pt x="1182" y="58"/>
                  </a:cubicBezTo>
                  <a:cubicBezTo>
                    <a:pt x="1163" y="58"/>
                    <a:pt x="1144" y="63"/>
                    <a:pt x="1130" y="73"/>
                  </a:cubicBezTo>
                  <a:cubicBezTo>
                    <a:pt x="1100" y="32"/>
                    <a:pt x="1051" y="0"/>
                    <a:pt x="9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7" name="Google Shape;2217;p60"/>
            <p:cNvSpPr/>
            <p:nvPr/>
          </p:nvSpPr>
          <p:spPr>
            <a:xfrm>
              <a:off x="1199441" y="4227944"/>
              <a:ext cx="656839" cy="681028"/>
            </a:xfrm>
            <a:custGeom>
              <a:avLst/>
              <a:gdLst/>
              <a:ahLst/>
              <a:cxnLst/>
              <a:rect l="l" t="t" r="r" b="b"/>
              <a:pathLst>
                <a:path w="5078" h="5265" extrusionOk="0">
                  <a:moveTo>
                    <a:pt x="995" y="0"/>
                  </a:moveTo>
                  <a:lnTo>
                    <a:pt x="1" y="4586"/>
                  </a:lnTo>
                  <a:lnTo>
                    <a:pt x="4305" y="5264"/>
                  </a:lnTo>
                  <a:lnTo>
                    <a:pt x="5077" y="539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8" name="Google Shape;2218;p60"/>
            <p:cNvSpPr/>
            <p:nvPr/>
          </p:nvSpPr>
          <p:spPr>
            <a:xfrm>
              <a:off x="1310039" y="4307626"/>
              <a:ext cx="364508" cy="514554"/>
            </a:xfrm>
            <a:custGeom>
              <a:avLst/>
              <a:gdLst/>
              <a:ahLst/>
              <a:cxnLst/>
              <a:rect l="l" t="t" r="r" b="b"/>
              <a:pathLst>
                <a:path w="2818" h="3978" extrusionOk="0">
                  <a:moveTo>
                    <a:pt x="2655" y="110"/>
                  </a:moveTo>
                  <a:cubicBezTo>
                    <a:pt x="2678" y="110"/>
                    <a:pt x="2702" y="122"/>
                    <a:pt x="2725" y="122"/>
                  </a:cubicBezTo>
                  <a:cubicBezTo>
                    <a:pt x="2725" y="131"/>
                    <a:pt x="2725" y="133"/>
                    <a:pt x="2731" y="133"/>
                  </a:cubicBezTo>
                  <a:lnTo>
                    <a:pt x="2731" y="133"/>
                  </a:lnTo>
                  <a:cubicBezTo>
                    <a:pt x="2699" y="132"/>
                    <a:pt x="2677" y="121"/>
                    <a:pt x="2655" y="110"/>
                  </a:cubicBezTo>
                  <a:close/>
                  <a:moveTo>
                    <a:pt x="1829" y="288"/>
                  </a:moveTo>
                  <a:cubicBezTo>
                    <a:pt x="1836" y="288"/>
                    <a:pt x="1842" y="291"/>
                    <a:pt x="1848" y="297"/>
                  </a:cubicBezTo>
                  <a:lnTo>
                    <a:pt x="1801" y="297"/>
                  </a:lnTo>
                  <a:cubicBezTo>
                    <a:pt x="1813" y="291"/>
                    <a:pt x="1822" y="288"/>
                    <a:pt x="1829" y="288"/>
                  </a:cubicBezTo>
                  <a:close/>
                  <a:moveTo>
                    <a:pt x="1755" y="332"/>
                  </a:moveTo>
                  <a:cubicBezTo>
                    <a:pt x="1789" y="332"/>
                    <a:pt x="1825" y="344"/>
                    <a:pt x="1872" y="344"/>
                  </a:cubicBezTo>
                  <a:lnTo>
                    <a:pt x="1872" y="356"/>
                  </a:lnTo>
                  <a:cubicBezTo>
                    <a:pt x="1836" y="403"/>
                    <a:pt x="1813" y="449"/>
                    <a:pt x="1813" y="496"/>
                  </a:cubicBezTo>
                  <a:lnTo>
                    <a:pt x="1801" y="496"/>
                  </a:lnTo>
                  <a:cubicBezTo>
                    <a:pt x="1797" y="495"/>
                    <a:pt x="1794" y="494"/>
                    <a:pt x="1790" y="494"/>
                  </a:cubicBezTo>
                  <a:cubicBezTo>
                    <a:pt x="1761" y="494"/>
                    <a:pt x="1745" y="533"/>
                    <a:pt x="1766" y="554"/>
                  </a:cubicBezTo>
                  <a:cubicBezTo>
                    <a:pt x="1742" y="590"/>
                    <a:pt x="1731" y="624"/>
                    <a:pt x="1719" y="660"/>
                  </a:cubicBezTo>
                  <a:cubicBezTo>
                    <a:pt x="1696" y="554"/>
                    <a:pt x="1661" y="414"/>
                    <a:pt x="1755" y="332"/>
                  </a:cubicBezTo>
                  <a:close/>
                  <a:moveTo>
                    <a:pt x="1942" y="367"/>
                  </a:moveTo>
                  <a:cubicBezTo>
                    <a:pt x="1976" y="367"/>
                    <a:pt x="2012" y="379"/>
                    <a:pt x="2059" y="390"/>
                  </a:cubicBezTo>
                  <a:cubicBezTo>
                    <a:pt x="2070" y="414"/>
                    <a:pt x="2082" y="449"/>
                    <a:pt x="2082" y="484"/>
                  </a:cubicBezTo>
                  <a:cubicBezTo>
                    <a:pt x="2093" y="531"/>
                    <a:pt x="2082" y="578"/>
                    <a:pt x="2070" y="624"/>
                  </a:cubicBezTo>
                  <a:cubicBezTo>
                    <a:pt x="2059" y="660"/>
                    <a:pt x="2047" y="695"/>
                    <a:pt x="2000" y="695"/>
                  </a:cubicBezTo>
                  <a:cubicBezTo>
                    <a:pt x="1930" y="683"/>
                    <a:pt x="1895" y="624"/>
                    <a:pt x="1859" y="566"/>
                  </a:cubicBezTo>
                  <a:cubicBezTo>
                    <a:pt x="1883" y="507"/>
                    <a:pt x="1906" y="449"/>
                    <a:pt x="1906" y="390"/>
                  </a:cubicBezTo>
                  <a:cubicBezTo>
                    <a:pt x="1918" y="379"/>
                    <a:pt x="1930" y="367"/>
                    <a:pt x="1942" y="367"/>
                  </a:cubicBezTo>
                  <a:close/>
                  <a:moveTo>
                    <a:pt x="1813" y="601"/>
                  </a:moveTo>
                  <a:cubicBezTo>
                    <a:pt x="1825" y="637"/>
                    <a:pt x="1836" y="683"/>
                    <a:pt x="1848" y="718"/>
                  </a:cubicBezTo>
                  <a:cubicBezTo>
                    <a:pt x="1859" y="741"/>
                    <a:pt x="1859" y="777"/>
                    <a:pt x="1836" y="788"/>
                  </a:cubicBezTo>
                  <a:cubicBezTo>
                    <a:pt x="1833" y="795"/>
                    <a:pt x="1829" y="798"/>
                    <a:pt x="1826" y="798"/>
                  </a:cubicBezTo>
                  <a:cubicBezTo>
                    <a:pt x="1818" y="798"/>
                    <a:pt x="1809" y="781"/>
                    <a:pt x="1801" y="765"/>
                  </a:cubicBezTo>
                  <a:cubicBezTo>
                    <a:pt x="1766" y="718"/>
                    <a:pt x="1778" y="648"/>
                    <a:pt x="1813" y="601"/>
                  </a:cubicBezTo>
                  <a:close/>
                  <a:moveTo>
                    <a:pt x="1129" y="920"/>
                  </a:moveTo>
                  <a:cubicBezTo>
                    <a:pt x="1134" y="920"/>
                    <a:pt x="1140" y="923"/>
                    <a:pt x="1146" y="928"/>
                  </a:cubicBezTo>
                  <a:cubicBezTo>
                    <a:pt x="1170" y="928"/>
                    <a:pt x="1193" y="952"/>
                    <a:pt x="1181" y="975"/>
                  </a:cubicBezTo>
                  <a:lnTo>
                    <a:pt x="1181" y="987"/>
                  </a:lnTo>
                  <a:cubicBezTo>
                    <a:pt x="1158" y="987"/>
                    <a:pt x="1146" y="987"/>
                    <a:pt x="1123" y="999"/>
                  </a:cubicBezTo>
                  <a:cubicBezTo>
                    <a:pt x="1123" y="975"/>
                    <a:pt x="1111" y="952"/>
                    <a:pt x="1111" y="928"/>
                  </a:cubicBezTo>
                  <a:cubicBezTo>
                    <a:pt x="1117" y="923"/>
                    <a:pt x="1123" y="920"/>
                    <a:pt x="1129" y="920"/>
                  </a:cubicBezTo>
                  <a:close/>
                  <a:moveTo>
                    <a:pt x="1076" y="952"/>
                  </a:moveTo>
                  <a:cubicBezTo>
                    <a:pt x="1087" y="964"/>
                    <a:pt x="1087" y="987"/>
                    <a:pt x="1087" y="1011"/>
                  </a:cubicBezTo>
                  <a:cubicBezTo>
                    <a:pt x="1064" y="1022"/>
                    <a:pt x="1053" y="1034"/>
                    <a:pt x="1041" y="1058"/>
                  </a:cubicBezTo>
                  <a:cubicBezTo>
                    <a:pt x="1041" y="1022"/>
                    <a:pt x="1053" y="975"/>
                    <a:pt x="1076" y="952"/>
                  </a:cubicBezTo>
                  <a:close/>
                  <a:moveTo>
                    <a:pt x="1087" y="1069"/>
                  </a:moveTo>
                  <a:cubicBezTo>
                    <a:pt x="1100" y="1104"/>
                    <a:pt x="1100" y="1139"/>
                    <a:pt x="1111" y="1175"/>
                  </a:cubicBezTo>
                  <a:cubicBezTo>
                    <a:pt x="1100" y="1175"/>
                    <a:pt x="1076" y="1162"/>
                    <a:pt x="1076" y="1151"/>
                  </a:cubicBezTo>
                  <a:cubicBezTo>
                    <a:pt x="1064" y="1116"/>
                    <a:pt x="1076" y="1092"/>
                    <a:pt x="1087" y="1069"/>
                  </a:cubicBezTo>
                  <a:close/>
                  <a:moveTo>
                    <a:pt x="1437" y="798"/>
                  </a:moveTo>
                  <a:cubicBezTo>
                    <a:pt x="1454" y="798"/>
                    <a:pt x="1471" y="802"/>
                    <a:pt x="1485" y="812"/>
                  </a:cubicBezTo>
                  <a:cubicBezTo>
                    <a:pt x="1521" y="847"/>
                    <a:pt x="1508" y="894"/>
                    <a:pt x="1497" y="928"/>
                  </a:cubicBezTo>
                  <a:cubicBezTo>
                    <a:pt x="1462" y="1011"/>
                    <a:pt x="1368" y="1069"/>
                    <a:pt x="1298" y="1104"/>
                  </a:cubicBezTo>
                  <a:cubicBezTo>
                    <a:pt x="1263" y="1128"/>
                    <a:pt x="1217" y="1151"/>
                    <a:pt x="1170" y="1175"/>
                  </a:cubicBezTo>
                  <a:lnTo>
                    <a:pt x="1146" y="1175"/>
                  </a:lnTo>
                  <a:cubicBezTo>
                    <a:pt x="1134" y="1128"/>
                    <a:pt x="1134" y="1092"/>
                    <a:pt x="1123" y="1045"/>
                  </a:cubicBezTo>
                  <a:cubicBezTo>
                    <a:pt x="1146" y="1034"/>
                    <a:pt x="1181" y="1022"/>
                    <a:pt x="1217" y="1022"/>
                  </a:cubicBezTo>
                  <a:lnTo>
                    <a:pt x="1217" y="1034"/>
                  </a:lnTo>
                  <a:cubicBezTo>
                    <a:pt x="1217" y="1042"/>
                    <a:pt x="1222" y="1051"/>
                    <a:pt x="1230" y="1051"/>
                  </a:cubicBezTo>
                  <a:cubicBezTo>
                    <a:pt x="1233" y="1051"/>
                    <a:pt x="1236" y="1049"/>
                    <a:pt x="1240" y="1045"/>
                  </a:cubicBezTo>
                  <a:cubicBezTo>
                    <a:pt x="1263" y="1045"/>
                    <a:pt x="1275" y="1034"/>
                    <a:pt x="1275" y="1022"/>
                  </a:cubicBezTo>
                  <a:cubicBezTo>
                    <a:pt x="1285" y="1002"/>
                    <a:pt x="1269" y="973"/>
                    <a:pt x="1249" y="973"/>
                  </a:cubicBezTo>
                  <a:cubicBezTo>
                    <a:pt x="1246" y="973"/>
                    <a:pt x="1243" y="974"/>
                    <a:pt x="1240" y="975"/>
                  </a:cubicBezTo>
                  <a:cubicBezTo>
                    <a:pt x="1240" y="975"/>
                    <a:pt x="1228" y="975"/>
                    <a:pt x="1228" y="987"/>
                  </a:cubicBezTo>
                  <a:lnTo>
                    <a:pt x="1217" y="987"/>
                  </a:lnTo>
                  <a:cubicBezTo>
                    <a:pt x="1263" y="928"/>
                    <a:pt x="1298" y="847"/>
                    <a:pt x="1368" y="812"/>
                  </a:cubicBezTo>
                  <a:cubicBezTo>
                    <a:pt x="1389" y="805"/>
                    <a:pt x="1413" y="798"/>
                    <a:pt x="1437" y="798"/>
                  </a:cubicBezTo>
                  <a:close/>
                  <a:moveTo>
                    <a:pt x="608" y="1139"/>
                  </a:moveTo>
                  <a:cubicBezTo>
                    <a:pt x="632" y="1162"/>
                    <a:pt x="632" y="1209"/>
                    <a:pt x="643" y="1233"/>
                  </a:cubicBezTo>
                  <a:cubicBezTo>
                    <a:pt x="643" y="1279"/>
                    <a:pt x="655" y="1315"/>
                    <a:pt x="655" y="1362"/>
                  </a:cubicBezTo>
                  <a:cubicBezTo>
                    <a:pt x="666" y="1420"/>
                    <a:pt x="678" y="1479"/>
                    <a:pt x="678" y="1537"/>
                  </a:cubicBezTo>
                  <a:cubicBezTo>
                    <a:pt x="678" y="1560"/>
                    <a:pt x="666" y="1584"/>
                    <a:pt x="666" y="1607"/>
                  </a:cubicBezTo>
                  <a:cubicBezTo>
                    <a:pt x="608" y="1642"/>
                    <a:pt x="549" y="1689"/>
                    <a:pt x="491" y="1747"/>
                  </a:cubicBezTo>
                  <a:cubicBezTo>
                    <a:pt x="479" y="1724"/>
                    <a:pt x="479" y="1700"/>
                    <a:pt x="468" y="1677"/>
                  </a:cubicBezTo>
                  <a:lnTo>
                    <a:pt x="456" y="1677"/>
                  </a:lnTo>
                  <a:cubicBezTo>
                    <a:pt x="503" y="1502"/>
                    <a:pt x="549" y="1315"/>
                    <a:pt x="608" y="1139"/>
                  </a:cubicBezTo>
                  <a:close/>
                  <a:moveTo>
                    <a:pt x="468" y="1759"/>
                  </a:moveTo>
                  <a:cubicBezTo>
                    <a:pt x="468" y="1759"/>
                    <a:pt x="479" y="1759"/>
                    <a:pt x="479" y="1771"/>
                  </a:cubicBezTo>
                  <a:lnTo>
                    <a:pt x="468" y="1771"/>
                  </a:lnTo>
                  <a:lnTo>
                    <a:pt x="468" y="1759"/>
                  </a:lnTo>
                  <a:close/>
                  <a:moveTo>
                    <a:pt x="444" y="1700"/>
                  </a:moveTo>
                  <a:cubicBezTo>
                    <a:pt x="444" y="1736"/>
                    <a:pt x="456" y="1771"/>
                    <a:pt x="456" y="1794"/>
                  </a:cubicBezTo>
                  <a:cubicBezTo>
                    <a:pt x="432" y="1817"/>
                    <a:pt x="421" y="1841"/>
                    <a:pt x="409" y="1864"/>
                  </a:cubicBezTo>
                  <a:cubicBezTo>
                    <a:pt x="421" y="1806"/>
                    <a:pt x="432" y="1759"/>
                    <a:pt x="444" y="1700"/>
                  </a:cubicBezTo>
                  <a:close/>
                  <a:moveTo>
                    <a:pt x="2597" y="1911"/>
                  </a:moveTo>
                  <a:cubicBezTo>
                    <a:pt x="2620" y="1911"/>
                    <a:pt x="2620" y="1934"/>
                    <a:pt x="2631" y="1947"/>
                  </a:cubicBezTo>
                  <a:cubicBezTo>
                    <a:pt x="2644" y="1993"/>
                    <a:pt x="2667" y="2040"/>
                    <a:pt x="2667" y="2098"/>
                  </a:cubicBezTo>
                  <a:cubicBezTo>
                    <a:pt x="2678" y="2122"/>
                    <a:pt x="2678" y="2145"/>
                    <a:pt x="2678" y="2168"/>
                  </a:cubicBezTo>
                  <a:lnTo>
                    <a:pt x="2678" y="2181"/>
                  </a:lnTo>
                  <a:cubicBezTo>
                    <a:pt x="2667" y="2122"/>
                    <a:pt x="2655" y="2075"/>
                    <a:pt x="2644" y="2028"/>
                  </a:cubicBezTo>
                  <a:cubicBezTo>
                    <a:pt x="2644" y="2022"/>
                    <a:pt x="2638" y="2020"/>
                    <a:pt x="2630" y="2020"/>
                  </a:cubicBezTo>
                  <a:cubicBezTo>
                    <a:pt x="2623" y="2020"/>
                    <a:pt x="2614" y="2022"/>
                    <a:pt x="2608" y="2028"/>
                  </a:cubicBezTo>
                  <a:cubicBezTo>
                    <a:pt x="2573" y="2064"/>
                    <a:pt x="2538" y="2110"/>
                    <a:pt x="2503" y="2157"/>
                  </a:cubicBezTo>
                  <a:cubicBezTo>
                    <a:pt x="2480" y="2134"/>
                    <a:pt x="2468" y="2098"/>
                    <a:pt x="2444" y="2075"/>
                  </a:cubicBezTo>
                  <a:cubicBezTo>
                    <a:pt x="2468" y="2040"/>
                    <a:pt x="2491" y="2017"/>
                    <a:pt x="2514" y="1993"/>
                  </a:cubicBezTo>
                  <a:cubicBezTo>
                    <a:pt x="2527" y="1970"/>
                    <a:pt x="2550" y="1958"/>
                    <a:pt x="2561" y="1934"/>
                  </a:cubicBezTo>
                  <a:cubicBezTo>
                    <a:pt x="2573" y="1934"/>
                    <a:pt x="2585" y="1911"/>
                    <a:pt x="2597" y="1911"/>
                  </a:cubicBezTo>
                  <a:close/>
                  <a:moveTo>
                    <a:pt x="1111" y="2157"/>
                  </a:moveTo>
                  <a:lnTo>
                    <a:pt x="1111" y="2204"/>
                  </a:lnTo>
                  <a:cubicBezTo>
                    <a:pt x="1100" y="2215"/>
                    <a:pt x="1100" y="2227"/>
                    <a:pt x="1100" y="2239"/>
                  </a:cubicBezTo>
                  <a:cubicBezTo>
                    <a:pt x="1100" y="2239"/>
                    <a:pt x="1087" y="2239"/>
                    <a:pt x="1087" y="2227"/>
                  </a:cubicBezTo>
                  <a:lnTo>
                    <a:pt x="1087" y="2215"/>
                  </a:lnTo>
                  <a:cubicBezTo>
                    <a:pt x="1087" y="2192"/>
                    <a:pt x="1100" y="2181"/>
                    <a:pt x="1111" y="2157"/>
                  </a:cubicBezTo>
                  <a:close/>
                  <a:moveTo>
                    <a:pt x="2059" y="2192"/>
                  </a:moveTo>
                  <a:cubicBezTo>
                    <a:pt x="2059" y="2227"/>
                    <a:pt x="2059" y="2274"/>
                    <a:pt x="2047" y="2309"/>
                  </a:cubicBezTo>
                  <a:cubicBezTo>
                    <a:pt x="2035" y="2262"/>
                    <a:pt x="2047" y="2227"/>
                    <a:pt x="2059" y="2192"/>
                  </a:cubicBezTo>
                  <a:close/>
                  <a:moveTo>
                    <a:pt x="2012" y="2274"/>
                  </a:moveTo>
                  <a:cubicBezTo>
                    <a:pt x="2023" y="2298"/>
                    <a:pt x="2023" y="2321"/>
                    <a:pt x="2035" y="2344"/>
                  </a:cubicBezTo>
                  <a:lnTo>
                    <a:pt x="2023" y="2356"/>
                  </a:lnTo>
                  <a:cubicBezTo>
                    <a:pt x="2023" y="2368"/>
                    <a:pt x="2012" y="2379"/>
                    <a:pt x="2012" y="2391"/>
                  </a:cubicBezTo>
                  <a:cubicBezTo>
                    <a:pt x="2000" y="2391"/>
                    <a:pt x="2000" y="2379"/>
                    <a:pt x="2000" y="2379"/>
                  </a:cubicBezTo>
                  <a:cubicBezTo>
                    <a:pt x="2000" y="2344"/>
                    <a:pt x="2012" y="2309"/>
                    <a:pt x="2012" y="2274"/>
                  </a:cubicBezTo>
                  <a:close/>
                  <a:moveTo>
                    <a:pt x="877" y="2391"/>
                  </a:moveTo>
                  <a:lnTo>
                    <a:pt x="877" y="2402"/>
                  </a:lnTo>
                  <a:cubicBezTo>
                    <a:pt x="877" y="2438"/>
                    <a:pt x="889" y="2461"/>
                    <a:pt x="889" y="2496"/>
                  </a:cubicBezTo>
                  <a:cubicBezTo>
                    <a:pt x="877" y="2461"/>
                    <a:pt x="866" y="2426"/>
                    <a:pt x="877" y="2391"/>
                  </a:cubicBezTo>
                  <a:close/>
                  <a:moveTo>
                    <a:pt x="2620" y="2075"/>
                  </a:moveTo>
                  <a:cubicBezTo>
                    <a:pt x="2644" y="2157"/>
                    <a:pt x="2644" y="2239"/>
                    <a:pt x="2644" y="2321"/>
                  </a:cubicBezTo>
                  <a:cubicBezTo>
                    <a:pt x="2631" y="2356"/>
                    <a:pt x="2631" y="2391"/>
                    <a:pt x="2620" y="2438"/>
                  </a:cubicBezTo>
                  <a:cubicBezTo>
                    <a:pt x="2608" y="2461"/>
                    <a:pt x="2608" y="2485"/>
                    <a:pt x="2597" y="2519"/>
                  </a:cubicBezTo>
                  <a:cubicBezTo>
                    <a:pt x="2608" y="2473"/>
                    <a:pt x="2597" y="2414"/>
                    <a:pt x="2585" y="2368"/>
                  </a:cubicBezTo>
                  <a:cubicBezTo>
                    <a:pt x="2573" y="2309"/>
                    <a:pt x="2550" y="2251"/>
                    <a:pt x="2527" y="2192"/>
                  </a:cubicBezTo>
                  <a:cubicBezTo>
                    <a:pt x="2550" y="2157"/>
                    <a:pt x="2585" y="2110"/>
                    <a:pt x="2620" y="2075"/>
                  </a:cubicBezTo>
                  <a:close/>
                  <a:moveTo>
                    <a:pt x="666" y="1666"/>
                  </a:moveTo>
                  <a:lnTo>
                    <a:pt x="666" y="1853"/>
                  </a:lnTo>
                  <a:cubicBezTo>
                    <a:pt x="678" y="1993"/>
                    <a:pt x="690" y="2145"/>
                    <a:pt x="702" y="2285"/>
                  </a:cubicBezTo>
                  <a:cubicBezTo>
                    <a:pt x="713" y="2391"/>
                    <a:pt x="725" y="2485"/>
                    <a:pt x="736" y="2578"/>
                  </a:cubicBezTo>
                  <a:cubicBezTo>
                    <a:pt x="666" y="2321"/>
                    <a:pt x="596" y="2051"/>
                    <a:pt x="503" y="1806"/>
                  </a:cubicBezTo>
                  <a:cubicBezTo>
                    <a:pt x="549" y="1747"/>
                    <a:pt x="608" y="1700"/>
                    <a:pt x="666" y="1666"/>
                  </a:cubicBezTo>
                  <a:close/>
                  <a:moveTo>
                    <a:pt x="491" y="1817"/>
                  </a:moveTo>
                  <a:cubicBezTo>
                    <a:pt x="596" y="2145"/>
                    <a:pt x="690" y="2461"/>
                    <a:pt x="760" y="2789"/>
                  </a:cubicBezTo>
                  <a:cubicBezTo>
                    <a:pt x="713" y="2789"/>
                    <a:pt x="666" y="2789"/>
                    <a:pt x="608" y="2800"/>
                  </a:cubicBezTo>
                  <a:cubicBezTo>
                    <a:pt x="538" y="2485"/>
                    <a:pt x="491" y="2168"/>
                    <a:pt x="479" y="1853"/>
                  </a:cubicBezTo>
                  <a:cubicBezTo>
                    <a:pt x="479" y="1841"/>
                    <a:pt x="491" y="1830"/>
                    <a:pt x="491" y="1817"/>
                  </a:cubicBezTo>
                  <a:close/>
                  <a:moveTo>
                    <a:pt x="749" y="1619"/>
                  </a:moveTo>
                  <a:cubicBezTo>
                    <a:pt x="783" y="1779"/>
                    <a:pt x="817" y="1940"/>
                    <a:pt x="841" y="2110"/>
                  </a:cubicBezTo>
                  <a:lnTo>
                    <a:pt x="841" y="2110"/>
                  </a:lnTo>
                  <a:cubicBezTo>
                    <a:pt x="837" y="2111"/>
                    <a:pt x="830" y="2113"/>
                    <a:pt x="830" y="2122"/>
                  </a:cubicBezTo>
                  <a:lnTo>
                    <a:pt x="853" y="2145"/>
                  </a:lnTo>
                  <a:cubicBezTo>
                    <a:pt x="853" y="2181"/>
                    <a:pt x="853" y="2215"/>
                    <a:pt x="866" y="2251"/>
                  </a:cubicBezTo>
                  <a:lnTo>
                    <a:pt x="866" y="2332"/>
                  </a:lnTo>
                  <a:cubicBezTo>
                    <a:pt x="866" y="2332"/>
                    <a:pt x="842" y="2332"/>
                    <a:pt x="842" y="2344"/>
                  </a:cubicBezTo>
                  <a:cubicBezTo>
                    <a:pt x="819" y="2438"/>
                    <a:pt x="842" y="2519"/>
                    <a:pt x="889" y="2602"/>
                  </a:cubicBezTo>
                  <a:lnTo>
                    <a:pt x="889" y="2625"/>
                  </a:lnTo>
                  <a:cubicBezTo>
                    <a:pt x="900" y="2695"/>
                    <a:pt x="900" y="2753"/>
                    <a:pt x="900" y="2812"/>
                  </a:cubicBezTo>
                  <a:cubicBezTo>
                    <a:pt x="866" y="2800"/>
                    <a:pt x="830" y="2800"/>
                    <a:pt x="795" y="2789"/>
                  </a:cubicBezTo>
                  <a:cubicBezTo>
                    <a:pt x="772" y="2636"/>
                    <a:pt x="760" y="2473"/>
                    <a:pt x="736" y="2309"/>
                  </a:cubicBezTo>
                  <a:cubicBezTo>
                    <a:pt x="725" y="2168"/>
                    <a:pt x="713" y="2028"/>
                    <a:pt x="713" y="1888"/>
                  </a:cubicBezTo>
                  <a:cubicBezTo>
                    <a:pt x="713" y="1817"/>
                    <a:pt x="713" y="1747"/>
                    <a:pt x="702" y="1677"/>
                  </a:cubicBezTo>
                  <a:cubicBezTo>
                    <a:pt x="702" y="1666"/>
                    <a:pt x="713" y="1666"/>
                    <a:pt x="713" y="1654"/>
                  </a:cubicBezTo>
                  <a:cubicBezTo>
                    <a:pt x="718" y="1659"/>
                    <a:pt x="723" y="1662"/>
                    <a:pt x="727" y="1662"/>
                  </a:cubicBezTo>
                  <a:cubicBezTo>
                    <a:pt x="733" y="1662"/>
                    <a:pt x="736" y="1656"/>
                    <a:pt x="736" y="1642"/>
                  </a:cubicBezTo>
                  <a:lnTo>
                    <a:pt x="736" y="1619"/>
                  </a:lnTo>
                  <a:close/>
                  <a:moveTo>
                    <a:pt x="456" y="1876"/>
                  </a:moveTo>
                  <a:lnTo>
                    <a:pt x="456" y="1876"/>
                  </a:lnTo>
                  <a:cubicBezTo>
                    <a:pt x="479" y="2192"/>
                    <a:pt x="526" y="2508"/>
                    <a:pt x="596" y="2812"/>
                  </a:cubicBezTo>
                  <a:cubicBezTo>
                    <a:pt x="585" y="2812"/>
                    <a:pt x="561" y="2812"/>
                    <a:pt x="549" y="2823"/>
                  </a:cubicBezTo>
                  <a:cubicBezTo>
                    <a:pt x="503" y="2777"/>
                    <a:pt x="468" y="2706"/>
                    <a:pt x="456" y="2636"/>
                  </a:cubicBezTo>
                  <a:cubicBezTo>
                    <a:pt x="421" y="2543"/>
                    <a:pt x="409" y="2449"/>
                    <a:pt x="374" y="2356"/>
                  </a:cubicBezTo>
                  <a:cubicBezTo>
                    <a:pt x="371" y="2348"/>
                    <a:pt x="366" y="2346"/>
                    <a:pt x="361" y="2346"/>
                  </a:cubicBezTo>
                  <a:cubicBezTo>
                    <a:pt x="353" y="2346"/>
                    <a:pt x="345" y="2353"/>
                    <a:pt x="341" y="2360"/>
                  </a:cubicBezTo>
                  <a:lnTo>
                    <a:pt x="341" y="2360"/>
                  </a:lnTo>
                  <a:cubicBezTo>
                    <a:pt x="343" y="2303"/>
                    <a:pt x="347" y="2247"/>
                    <a:pt x="351" y="2192"/>
                  </a:cubicBezTo>
                  <a:lnTo>
                    <a:pt x="351" y="2192"/>
                  </a:lnTo>
                  <a:cubicBezTo>
                    <a:pt x="362" y="2239"/>
                    <a:pt x="362" y="2298"/>
                    <a:pt x="386" y="2344"/>
                  </a:cubicBezTo>
                  <a:cubicBezTo>
                    <a:pt x="398" y="2402"/>
                    <a:pt x="409" y="2461"/>
                    <a:pt x="432" y="2519"/>
                  </a:cubicBezTo>
                  <a:cubicBezTo>
                    <a:pt x="437" y="2528"/>
                    <a:pt x="447" y="2532"/>
                    <a:pt x="457" y="2532"/>
                  </a:cubicBezTo>
                  <a:cubicBezTo>
                    <a:pt x="472" y="2532"/>
                    <a:pt x="487" y="2522"/>
                    <a:pt x="479" y="2508"/>
                  </a:cubicBezTo>
                  <a:cubicBezTo>
                    <a:pt x="409" y="2309"/>
                    <a:pt x="351" y="2075"/>
                    <a:pt x="456" y="1876"/>
                  </a:cubicBezTo>
                  <a:close/>
                  <a:moveTo>
                    <a:pt x="608" y="2847"/>
                  </a:moveTo>
                  <a:lnTo>
                    <a:pt x="608" y="2859"/>
                  </a:lnTo>
                  <a:lnTo>
                    <a:pt x="596" y="2859"/>
                  </a:lnTo>
                  <a:cubicBezTo>
                    <a:pt x="596" y="2847"/>
                    <a:pt x="596" y="2847"/>
                    <a:pt x="608" y="2847"/>
                  </a:cubicBezTo>
                  <a:close/>
                  <a:moveTo>
                    <a:pt x="341" y="2372"/>
                  </a:moveTo>
                  <a:cubicBezTo>
                    <a:pt x="409" y="2523"/>
                    <a:pt x="399" y="2720"/>
                    <a:pt x="515" y="2836"/>
                  </a:cubicBezTo>
                  <a:cubicBezTo>
                    <a:pt x="503" y="2847"/>
                    <a:pt x="491" y="2847"/>
                    <a:pt x="491" y="2847"/>
                  </a:cubicBezTo>
                  <a:cubicBezTo>
                    <a:pt x="479" y="2859"/>
                    <a:pt x="479" y="2859"/>
                    <a:pt x="479" y="2870"/>
                  </a:cubicBezTo>
                  <a:cubicBezTo>
                    <a:pt x="432" y="2823"/>
                    <a:pt x="398" y="2753"/>
                    <a:pt x="374" y="2683"/>
                  </a:cubicBezTo>
                  <a:cubicBezTo>
                    <a:pt x="344" y="2586"/>
                    <a:pt x="338" y="2479"/>
                    <a:pt x="341" y="2372"/>
                  </a:cubicBezTo>
                  <a:close/>
                  <a:moveTo>
                    <a:pt x="549" y="2870"/>
                  </a:moveTo>
                  <a:lnTo>
                    <a:pt x="561" y="2882"/>
                  </a:lnTo>
                  <a:cubicBezTo>
                    <a:pt x="573" y="2894"/>
                    <a:pt x="596" y="2906"/>
                    <a:pt x="619" y="2917"/>
                  </a:cubicBezTo>
                  <a:lnTo>
                    <a:pt x="619" y="2929"/>
                  </a:lnTo>
                  <a:cubicBezTo>
                    <a:pt x="596" y="2917"/>
                    <a:pt x="573" y="2894"/>
                    <a:pt x="538" y="2870"/>
                  </a:cubicBezTo>
                  <a:close/>
                  <a:moveTo>
                    <a:pt x="723" y="2831"/>
                  </a:moveTo>
                  <a:cubicBezTo>
                    <a:pt x="738" y="2831"/>
                    <a:pt x="755" y="2832"/>
                    <a:pt x="772" y="2836"/>
                  </a:cubicBezTo>
                  <a:cubicBezTo>
                    <a:pt x="772" y="2870"/>
                    <a:pt x="783" y="2906"/>
                    <a:pt x="783" y="2940"/>
                  </a:cubicBezTo>
                  <a:cubicBezTo>
                    <a:pt x="736" y="2917"/>
                    <a:pt x="690" y="2906"/>
                    <a:pt x="643" y="2882"/>
                  </a:cubicBezTo>
                  <a:cubicBezTo>
                    <a:pt x="632" y="2882"/>
                    <a:pt x="632" y="2882"/>
                    <a:pt x="632" y="2870"/>
                  </a:cubicBezTo>
                  <a:cubicBezTo>
                    <a:pt x="632" y="2870"/>
                    <a:pt x="632" y="2859"/>
                    <a:pt x="619" y="2847"/>
                  </a:cubicBezTo>
                  <a:cubicBezTo>
                    <a:pt x="652" y="2839"/>
                    <a:pt x="685" y="2831"/>
                    <a:pt x="723" y="2831"/>
                  </a:cubicBezTo>
                  <a:close/>
                  <a:moveTo>
                    <a:pt x="924" y="2648"/>
                  </a:moveTo>
                  <a:lnTo>
                    <a:pt x="924" y="2648"/>
                  </a:lnTo>
                  <a:cubicBezTo>
                    <a:pt x="959" y="2695"/>
                    <a:pt x="983" y="2730"/>
                    <a:pt x="1006" y="2765"/>
                  </a:cubicBezTo>
                  <a:lnTo>
                    <a:pt x="1181" y="2940"/>
                  </a:lnTo>
                  <a:cubicBezTo>
                    <a:pt x="1111" y="2906"/>
                    <a:pt x="1041" y="2859"/>
                    <a:pt x="970" y="2836"/>
                  </a:cubicBezTo>
                  <a:cubicBezTo>
                    <a:pt x="959" y="2823"/>
                    <a:pt x="947" y="2823"/>
                    <a:pt x="936" y="2823"/>
                  </a:cubicBezTo>
                  <a:cubicBezTo>
                    <a:pt x="936" y="2765"/>
                    <a:pt x="924" y="2706"/>
                    <a:pt x="924" y="2648"/>
                  </a:cubicBezTo>
                  <a:close/>
                  <a:moveTo>
                    <a:pt x="2433" y="2940"/>
                  </a:moveTo>
                  <a:lnTo>
                    <a:pt x="2433" y="2940"/>
                  </a:lnTo>
                  <a:cubicBezTo>
                    <a:pt x="2426" y="2951"/>
                    <a:pt x="2420" y="2962"/>
                    <a:pt x="2413" y="2973"/>
                  </a:cubicBezTo>
                  <a:lnTo>
                    <a:pt x="2413" y="2973"/>
                  </a:lnTo>
                  <a:cubicBezTo>
                    <a:pt x="2417" y="2961"/>
                    <a:pt x="2425" y="2948"/>
                    <a:pt x="2433" y="2940"/>
                  </a:cubicBezTo>
                  <a:close/>
                  <a:moveTo>
                    <a:pt x="807" y="2836"/>
                  </a:moveTo>
                  <a:cubicBezTo>
                    <a:pt x="842" y="2836"/>
                    <a:pt x="866" y="2847"/>
                    <a:pt x="900" y="2859"/>
                  </a:cubicBezTo>
                  <a:lnTo>
                    <a:pt x="900" y="2906"/>
                  </a:lnTo>
                  <a:lnTo>
                    <a:pt x="900" y="2976"/>
                  </a:lnTo>
                  <a:cubicBezTo>
                    <a:pt x="877" y="2964"/>
                    <a:pt x="853" y="2953"/>
                    <a:pt x="819" y="2953"/>
                  </a:cubicBezTo>
                  <a:cubicBezTo>
                    <a:pt x="819" y="2906"/>
                    <a:pt x="807" y="2870"/>
                    <a:pt x="807" y="2836"/>
                  </a:cubicBezTo>
                  <a:close/>
                  <a:moveTo>
                    <a:pt x="643" y="2929"/>
                  </a:moveTo>
                  <a:cubicBezTo>
                    <a:pt x="690" y="2940"/>
                    <a:pt x="749" y="2964"/>
                    <a:pt x="795" y="2976"/>
                  </a:cubicBezTo>
                  <a:cubicBezTo>
                    <a:pt x="795" y="2987"/>
                    <a:pt x="795" y="2999"/>
                    <a:pt x="807" y="3011"/>
                  </a:cubicBezTo>
                  <a:lnTo>
                    <a:pt x="795" y="3011"/>
                  </a:lnTo>
                  <a:cubicBezTo>
                    <a:pt x="772" y="3011"/>
                    <a:pt x="749" y="2999"/>
                    <a:pt x="725" y="2999"/>
                  </a:cubicBezTo>
                  <a:cubicBezTo>
                    <a:pt x="690" y="2976"/>
                    <a:pt x="666" y="2953"/>
                    <a:pt x="632" y="2940"/>
                  </a:cubicBezTo>
                  <a:cubicBezTo>
                    <a:pt x="643" y="2940"/>
                    <a:pt x="643" y="2929"/>
                    <a:pt x="643" y="2929"/>
                  </a:cubicBezTo>
                  <a:close/>
                  <a:moveTo>
                    <a:pt x="830" y="2987"/>
                  </a:moveTo>
                  <a:cubicBezTo>
                    <a:pt x="842" y="2999"/>
                    <a:pt x="866" y="2999"/>
                    <a:pt x="877" y="2999"/>
                  </a:cubicBezTo>
                  <a:lnTo>
                    <a:pt x="889" y="3011"/>
                  </a:lnTo>
                  <a:cubicBezTo>
                    <a:pt x="877" y="3023"/>
                    <a:pt x="853" y="3023"/>
                    <a:pt x="830" y="3023"/>
                  </a:cubicBezTo>
                  <a:lnTo>
                    <a:pt x="830" y="2987"/>
                  </a:lnTo>
                  <a:close/>
                  <a:moveTo>
                    <a:pt x="912" y="2449"/>
                  </a:moveTo>
                  <a:lnTo>
                    <a:pt x="912" y="2449"/>
                  </a:lnTo>
                  <a:cubicBezTo>
                    <a:pt x="1064" y="2648"/>
                    <a:pt x="1204" y="2859"/>
                    <a:pt x="1345" y="3057"/>
                  </a:cubicBezTo>
                  <a:cubicBezTo>
                    <a:pt x="1251" y="2964"/>
                    <a:pt x="1158" y="2870"/>
                    <a:pt x="1076" y="2777"/>
                  </a:cubicBezTo>
                  <a:cubicBezTo>
                    <a:pt x="1029" y="2719"/>
                    <a:pt x="970" y="2648"/>
                    <a:pt x="924" y="2578"/>
                  </a:cubicBezTo>
                  <a:cubicBezTo>
                    <a:pt x="924" y="2543"/>
                    <a:pt x="924" y="2496"/>
                    <a:pt x="912" y="2449"/>
                  </a:cubicBezTo>
                  <a:close/>
                  <a:moveTo>
                    <a:pt x="936" y="2870"/>
                  </a:moveTo>
                  <a:cubicBezTo>
                    <a:pt x="1076" y="2917"/>
                    <a:pt x="1217" y="3023"/>
                    <a:pt x="1333" y="3116"/>
                  </a:cubicBezTo>
                  <a:cubicBezTo>
                    <a:pt x="1217" y="3081"/>
                    <a:pt x="1111" y="3034"/>
                    <a:pt x="1006" y="2999"/>
                  </a:cubicBezTo>
                  <a:cubicBezTo>
                    <a:pt x="983" y="2999"/>
                    <a:pt x="959" y="2987"/>
                    <a:pt x="936" y="2976"/>
                  </a:cubicBezTo>
                  <a:lnTo>
                    <a:pt x="936" y="2870"/>
                  </a:lnTo>
                  <a:close/>
                  <a:moveTo>
                    <a:pt x="889" y="2215"/>
                  </a:moveTo>
                  <a:lnTo>
                    <a:pt x="889" y="2215"/>
                  </a:lnTo>
                  <a:cubicBezTo>
                    <a:pt x="924" y="2274"/>
                    <a:pt x="959" y="2321"/>
                    <a:pt x="1006" y="2379"/>
                  </a:cubicBezTo>
                  <a:cubicBezTo>
                    <a:pt x="1006" y="2391"/>
                    <a:pt x="994" y="2391"/>
                    <a:pt x="994" y="2402"/>
                  </a:cubicBezTo>
                  <a:cubicBezTo>
                    <a:pt x="994" y="2414"/>
                    <a:pt x="983" y="2426"/>
                    <a:pt x="983" y="2438"/>
                  </a:cubicBezTo>
                  <a:cubicBezTo>
                    <a:pt x="983" y="2446"/>
                    <a:pt x="994" y="2454"/>
                    <a:pt x="1005" y="2454"/>
                  </a:cubicBezTo>
                  <a:cubicBezTo>
                    <a:pt x="1009" y="2454"/>
                    <a:pt x="1014" y="2453"/>
                    <a:pt x="1017" y="2449"/>
                  </a:cubicBezTo>
                  <a:cubicBezTo>
                    <a:pt x="1029" y="2449"/>
                    <a:pt x="1029" y="2438"/>
                    <a:pt x="1029" y="2426"/>
                  </a:cubicBezTo>
                  <a:lnTo>
                    <a:pt x="1029" y="2414"/>
                  </a:lnTo>
                  <a:cubicBezTo>
                    <a:pt x="1087" y="2473"/>
                    <a:pt x="1134" y="2531"/>
                    <a:pt x="1181" y="2578"/>
                  </a:cubicBezTo>
                  <a:cubicBezTo>
                    <a:pt x="1333" y="2742"/>
                    <a:pt x="1462" y="2906"/>
                    <a:pt x="1544" y="3104"/>
                  </a:cubicBezTo>
                  <a:cubicBezTo>
                    <a:pt x="1555" y="3140"/>
                    <a:pt x="1567" y="3163"/>
                    <a:pt x="1579" y="3198"/>
                  </a:cubicBezTo>
                  <a:lnTo>
                    <a:pt x="1474" y="3163"/>
                  </a:lnTo>
                  <a:cubicBezTo>
                    <a:pt x="1287" y="2894"/>
                    <a:pt x="1100" y="2636"/>
                    <a:pt x="912" y="2379"/>
                  </a:cubicBezTo>
                  <a:cubicBezTo>
                    <a:pt x="900" y="2321"/>
                    <a:pt x="900" y="2274"/>
                    <a:pt x="889" y="2215"/>
                  </a:cubicBezTo>
                  <a:close/>
                  <a:moveTo>
                    <a:pt x="924" y="3023"/>
                  </a:moveTo>
                  <a:cubicBezTo>
                    <a:pt x="1029" y="3057"/>
                    <a:pt x="1146" y="3093"/>
                    <a:pt x="1251" y="3128"/>
                  </a:cubicBezTo>
                  <a:cubicBezTo>
                    <a:pt x="1321" y="3151"/>
                    <a:pt x="1380" y="3174"/>
                    <a:pt x="1438" y="3186"/>
                  </a:cubicBezTo>
                  <a:cubicBezTo>
                    <a:pt x="1438" y="3198"/>
                    <a:pt x="1450" y="3210"/>
                    <a:pt x="1450" y="3210"/>
                  </a:cubicBezTo>
                  <a:cubicBezTo>
                    <a:pt x="1427" y="3210"/>
                    <a:pt x="1404" y="3210"/>
                    <a:pt x="1368" y="3221"/>
                  </a:cubicBezTo>
                  <a:cubicBezTo>
                    <a:pt x="1298" y="3221"/>
                    <a:pt x="1217" y="3233"/>
                    <a:pt x="1146" y="3233"/>
                  </a:cubicBezTo>
                  <a:lnTo>
                    <a:pt x="1076" y="3198"/>
                  </a:lnTo>
                  <a:cubicBezTo>
                    <a:pt x="994" y="3163"/>
                    <a:pt x="924" y="3116"/>
                    <a:pt x="842" y="3070"/>
                  </a:cubicBezTo>
                  <a:lnTo>
                    <a:pt x="842" y="3057"/>
                  </a:lnTo>
                  <a:cubicBezTo>
                    <a:pt x="877" y="3057"/>
                    <a:pt x="900" y="3046"/>
                    <a:pt x="924" y="3023"/>
                  </a:cubicBezTo>
                  <a:close/>
                  <a:moveTo>
                    <a:pt x="2421" y="2110"/>
                  </a:moveTo>
                  <a:cubicBezTo>
                    <a:pt x="2444" y="2134"/>
                    <a:pt x="2456" y="2168"/>
                    <a:pt x="2480" y="2204"/>
                  </a:cubicBezTo>
                  <a:cubicBezTo>
                    <a:pt x="2386" y="2332"/>
                    <a:pt x="2327" y="2473"/>
                    <a:pt x="2280" y="2625"/>
                  </a:cubicBezTo>
                  <a:cubicBezTo>
                    <a:pt x="2234" y="2730"/>
                    <a:pt x="2199" y="2847"/>
                    <a:pt x="2163" y="2953"/>
                  </a:cubicBezTo>
                  <a:cubicBezTo>
                    <a:pt x="2140" y="3011"/>
                    <a:pt x="2117" y="3070"/>
                    <a:pt x="2093" y="3116"/>
                  </a:cubicBezTo>
                  <a:cubicBezTo>
                    <a:pt x="2082" y="3151"/>
                    <a:pt x="2070" y="3186"/>
                    <a:pt x="2059" y="3210"/>
                  </a:cubicBezTo>
                  <a:cubicBezTo>
                    <a:pt x="2059" y="3221"/>
                    <a:pt x="2047" y="3233"/>
                    <a:pt x="2047" y="3245"/>
                  </a:cubicBezTo>
                  <a:lnTo>
                    <a:pt x="2023" y="3245"/>
                  </a:lnTo>
                  <a:cubicBezTo>
                    <a:pt x="2035" y="2976"/>
                    <a:pt x="2105" y="2706"/>
                    <a:pt x="2210" y="2461"/>
                  </a:cubicBezTo>
                  <a:cubicBezTo>
                    <a:pt x="2269" y="2344"/>
                    <a:pt x="2339" y="2215"/>
                    <a:pt x="2421" y="2110"/>
                  </a:cubicBezTo>
                  <a:close/>
                  <a:moveTo>
                    <a:pt x="2491" y="2239"/>
                  </a:moveTo>
                  <a:cubicBezTo>
                    <a:pt x="2550" y="2344"/>
                    <a:pt x="2573" y="2449"/>
                    <a:pt x="2550" y="2566"/>
                  </a:cubicBezTo>
                  <a:cubicBezTo>
                    <a:pt x="2538" y="2672"/>
                    <a:pt x="2491" y="2765"/>
                    <a:pt x="2433" y="2859"/>
                  </a:cubicBezTo>
                  <a:cubicBezTo>
                    <a:pt x="2386" y="2940"/>
                    <a:pt x="2339" y="3034"/>
                    <a:pt x="2269" y="3116"/>
                  </a:cubicBezTo>
                  <a:cubicBezTo>
                    <a:pt x="2210" y="3174"/>
                    <a:pt x="2129" y="3221"/>
                    <a:pt x="2047" y="3245"/>
                  </a:cubicBezTo>
                  <a:cubicBezTo>
                    <a:pt x="2059" y="3233"/>
                    <a:pt x="2059" y="3221"/>
                    <a:pt x="2059" y="3221"/>
                  </a:cubicBezTo>
                  <a:cubicBezTo>
                    <a:pt x="2082" y="3186"/>
                    <a:pt x="2093" y="3163"/>
                    <a:pt x="2105" y="3140"/>
                  </a:cubicBezTo>
                  <a:cubicBezTo>
                    <a:pt x="2129" y="3093"/>
                    <a:pt x="2152" y="3034"/>
                    <a:pt x="2176" y="2987"/>
                  </a:cubicBezTo>
                  <a:cubicBezTo>
                    <a:pt x="2222" y="2882"/>
                    <a:pt x="2257" y="2765"/>
                    <a:pt x="2304" y="2660"/>
                  </a:cubicBezTo>
                  <a:cubicBezTo>
                    <a:pt x="2351" y="2519"/>
                    <a:pt x="2410" y="2368"/>
                    <a:pt x="2491" y="2239"/>
                  </a:cubicBezTo>
                  <a:close/>
                  <a:moveTo>
                    <a:pt x="1602" y="1409"/>
                  </a:moveTo>
                  <a:cubicBezTo>
                    <a:pt x="1708" y="1409"/>
                    <a:pt x="1801" y="1420"/>
                    <a:pt x="1906" y="1455"/>
                  </a:cubicBezTo>
                  <a:cubicBezTo>
                    <a:pt x="2012" y="1490"/>
                    <a:pt x="2082" y="1560"/>
                    <a:pt x="2140" y="1654"/>
                  </a:cubicBezTo>
                  <a:cubicBezTo>
                    <a:pt x="2199" y="1759"/>
                    <a:pt x="2257" y="1853"/>
                    <a:pt x="2316" y="1947"/>
                  </a:cubicBezTo>
                  <a:cubicBezTo>
                    <a:pt x="2339" y="1981"/>
                    <a:pt x="2374" y="2028"/>
                    <a:pt x="2397" y="2064"/>
                  </a:cubicBezTo>
                  <a:cubicBezTo>
                    <a:pt x="2339" y="2145"/>
                    <a:pt x="2280" y="2215"/>
                    <a:pt x="2234" y="2298"/>
                  </a:cubicBezTo>
                  <a:cubicBezTo>
                    <a:pt x="2199" y="2379"/>
                    <a:pt x="2163" y="2449"/>
                    <a:pt x="2129" y="2531"/>
                  </a:cubicBezTo>
                  <a:cubicBezTo>
                    <a:pt x="2129" y="2508"/>
                    <a:pt x="2117" y="2496"/>
                    <a:pt x="2117" y="2473"/>
                  </a:cubicBezTo>
                  <a:cubicBezTo>
                    <a:pt x="2105" y="2461"/>
                    <a:pt x="2105" y="2449"/>
                    <a:pt x="2093" y="2438"/>
                  </a:cubicBezTo>
                  <a:cubicBezTo>
                    <a:pt x="2093" y="2426"/>
                    <a:pt x="2082" y="2426"/>
                    <a:pt x="2082" y="2414"/>
                  </a:cubicBezTo>
                  <a:cubicBezTo>
                    <a:pt x="2105" y="2379"/>
                    <a:pt x="2117" y="2332"/>
                    <a:pt x="2117" y="2285"/>
                  </a:cubicBezTo>
                  <a:cubicBezTo>
                    <a:pt x="2117" y="2262"/>
                    <a:pt x="2129" y="2215"/>
                    <a:pt x="2105" y="2181"/>
                  </a:cubicBezTo>
                  <a:lnTo>
                    <a:pt x="2105" y="2157"/>
                  </a:lnTo>
                  <a:cubicBezTo>
                    <a:pt x="2093" y="2134"/>
                    <a:pt x="2070" y="2122"/>
                    <a:pt x="2047" y="2122"/>
                  </a:cubicBezTo>
                  <a:cubicBezTo>
                    <a:pt x="1989" y="2134"/>
                    <a:pt x="1965" y="2181"/>
                    <a:pt x="1965" y="2227"/>
                  </a:cubicBezTo>
                  <a:cubicBezTo>
                    <a:pt x="1953" y="2285"/>
                    <a:pt x="1942" y="2332"/>
                    <a:pt x="1965" y="2379"/>
                  </a:cubicBezTo>
                  <a:lnTo>
                    <a:pt x="1965" y="2402"/>
                  </a:lnTo>
                  <a:lnTo>
                    <a:pt x="1965" y="2414"/>
                  </a:lnTo>
                  <a:cubicBezTo>
                    <a:pt x="1965" y="2414"/>
                    <a:pt x="1953" y="2414"/>
                    <a:pt x="1953" y="2426"/>
                  </a:cubicBezTo>
                  <a:cubicBezTo>
                    <a:pt x="1930" y="2508"/>
                    <a:pt x="1895" y="2589"/>
                    <a:pt x="1859" y="2672"/>
                  </a:cubicBezTo>
                  <a:cubicBezTo>
                    <a:pt x="1859" y="2678"/>
                    <a:pt x="1867" y="2685"/>
                    <a:pt x="1876" y="2685"/>
                  </a:cubicBezTo>
                  <a:cubicBezTo>
                    <a:pt x="1883" y="2685"/>
                    <a:pt x="1890" y="2682"/>
                    <a:pt x="1895" y="2672"/>
                  </a:cubicBezTo>
                  <a:cubicBezTo>
                    <a:pt x="1918" y="2602"/>
                    <a:pt x="1942" y="2543"/>
                    <a:pt x="1976" y="2473"/>
                  </a:cubicBezTo>
                  <a:cubicBezTo>
                    <a:pt x="1976" y="2485"/>
                    <a:pt x="1989" y="2485"/>
                    <a:pt x="1989" y="2485"/>
                  </a:cubicBezTo>
                  <a:lnTo>
                    <a:pt x="1989" y="2660"/>
                  </a:lnTo>
                  <a:cubicBezTo>
                    <a:pt x="1989" y="2672"/>
                    <a:pt x="2000" y="2672"/>
                    <a:pt x="2000" y="2672"/>
                  </a:cubicBezTo>
                  <a:cubicBezTo>
                    <a:pt x="2004" y="2676"/>
                    <a:pt x="2008" y="2677"/>
                    <a:pt x="2012" y="2677"/>
                  </a:cubicBezTo>
                  <a:cubicBezTo>
                    <a:pt x="2019" y="2677"/>
                    <a:pt x="2027" y="2672"/>
                    <a:pt x="2035" y="2672"/>
                  </a:cubicBezTo>
                  <a:cubicBezTo>
                    <a:pt x="2047" y="2660"/>
                    <a:pt x="2035" y="2648"/>
                    <a:pt x="2035" y="2636"/>
                  </a:cubicBezTo>
                  <a:lnTo>
                    <a:pt x="2023" y="2636"/>
                  </a:lnTo>
                  <a:lnTo>
                    <a:pt x="2023" y="2461"/>
                  </a:lnTo>
                  <a:cubicBezTo>
                    <a:pt x="2035" y="2461"/>
                    <a:pt x="2047" y="2461"/>
                    <a:pt x="2059" y="2438"/>
                  </a:cubicBezTo>
                  <a:cubicBezTo>
                    <a:pt x="2070" y="2438"/>
                    <a:pt x="2070" y="2438"/>
                    <a:pt x="2070" y="2426"/>
                  </a:cubicBezTo>
                  <a:lnTo>
                    <a:pt x="2070" y="2449"/>
                  </a:lnTo>
                  <a:cubicBezTo>
                    <a:pt x="2082" y="2461"/>
                    <a:pt x="2082" y="2473"/>
                    <a:pt x="2082" y="2485"/>
                  </a:cubicBezTo>
                  <a:cubicBezTo>
                    <a:pt x="2093" y="2508"/>
                    <a:pt x="2093" y="2531"/>
                    <a:pt x="2105" y="2555"/>
                  </a:cubicBezTo>
                  <a:cubicBezTo>
                    <a:pt x="2105" y="2566"/>
                    <a:pt x="2117" y="2566"/>
                    <a:pt x="2117" y="2566"/>
                  </a:cubicBezTo>
                  <a:cubicBezTo>
                    <a:pt x="2082" y="2672"/>
                    <a:pt x="2047" y="2777"/>
                    <a:pt x="2023" y="2882"/>
                  </a:cubicBezTo>
                  <a:cubicBezTo>
                    <a:pt x="1989" y="2999"/>
                    <a:pt x="1976" y="3128"/>
                    <a:pt x="1965" y="3257"/>
                  </a:cubicBezTo>
                  <a:cubicBezTo>
                    <a:pt x="1906" y="3257"/>
                    <a:pt x="1848" y="3257"/>
                    <a:pt x="1778" y="3245"/>
                  </a:cubicBezTo>
                  <a:cubicBezTo>
                    <a:pt x="1731" y="3210"/>
                    <a:pt x="1672" y="3198"/>
                    <a:pt x="1614" y="3198"/>
                  </a:cubicBezTo>
                  <a:cubicBezTo>
                    <a:pt x="1579" y="3081"/>
                    <a:pt x="1521" y="2964"/>
                    <a:pt x="1450" y="2859"/>
                  </a:cubicBezTo>
                  <a:cubicBezTo>
                    <a:pt x="1333" y="2695"/>
                    <a:pt x="1193" y="2555"/>
                    <a:pt x="1053" y="2402"/>
                  </a:cubicBezTo>
                  <a:lnTo>
                    <a:pt x="1041" y="2391"/>
                  </a:lnTo>
                  <a:cubicBezTo>
                    <a:pt x="1041" y="2379"/>
                    <a:pt x="1053" y="2379"/>
                    <a:pt x="1053" y="2368"/>
                  </a:cubicBezTo>
                  <a:cubicBezTo>
                    <a:pt x="1064" y="2344"/>
                    <a:pt x="1064" y="2332"/>
                    <a:pt x="1076" y="2309"/>
                  </a:cubicBezTo>
                  <a:lnTo>
                    <a:pt x="1087" y="2309"/>
                  </a:lnTo>
                  <a:cubicBezTo>
                    <a:pt x="1100" y="2356"/>
                    <a:pt x="1123" y="2402"/>
                    <a:pt x="1146" y="2449"/>
                  </a:cubicBezTo>
                  <a:cubicBezTo>
                    <a:pt x="1146" y="2453"/>
                    <a:pt x="1149" y="2454"/>
                    <a:pt x="1153" y="2454"/>
                  </a:cubicBezTo>
                  <a:cubicBezTo>
                    <a:pt x="1163" y="2454"/>
                    <a:pt x="1178" y="2446"/>
                    <a:pt x="1170" y="2438"/>
                  </a:cubicBezTo>
                  <a:cubicBezTo>
                    <a:pt x="1158" y="2391"/>
                    <a:pt x="1134" y="2344"/>
                    <a:pt x="1111" y="2298"/>
                  </a:cubicBezTo>
                  <a:cubicBezTo>
                    <a:pt x="1123" y="2285"/>
                    <a:pt x="1134" y="2262"/>
                    <a:pt x="1134" y="2251"/>
                  </a:cubicBezTo>
                  <a:cubicBezTo>
                    <a:pt x="1146" y="2239"/>
                    <a:pt x="1146" y="2227"/>
                    <a:pt x="1158" y="2215"/>
                  </a:cubicBezTo>
                  <a:cubicBezTo>
                    <a:pt x="1158" y="2204"/>
                    <a:pt x="1158" y="2192"/>
                    <a:pt x="1146" y="2181"/>
                  </a:cubicBezTo>
                  <a:cubicBezTo>
                    <a:pt x="1158" y="2157"/>
                    <a:pt x="1146" y="2134"/>
                    <a:pt x="1146" y="2110"/>
                  </a:cubicBezTo>
                  <a:cubicBezTo>
                    <a:pt x="1146" y="2102"/>
                    <a:pt x="1135" y="2094"/>
                    <a:pt x="1123" y="2094"/>
                  </a:cubicBezTo>
                  <a:cubicBezTo>
                    <a:pt x="1119" y="2094"/>
                    <a:pt x="1114" y="2095"/>
                    <a:pt x="1111" y="2098"/>
                  </a:cubicBezTo>
                  <a:cubicBezTo>
                    <a:pt x="1053" y="2122"/>
                    <a:pt x="1029" y="2215"/>
                    <a:pt x="1064" y="2262"/>
                  </a:cubicBezTo>
                  <a:lnTo>
                    <a:pt x="1053" y="2274"/>
                  </a:lnTo>
                  <a:cubicBezTo>
                    <a:pt x="1041" y="2298"/>
                    <a:pt x="1029" y="2332"/>
                    <a:pt x="1017" y="2356"/>
                  </a:cubicBezTo>
                  <a:cubicBezTo>
                    <a:pt x="970" y="2309"/>
                    <a:pt x="924" y="2251"/>
                    <a:pt x="889" y="2192"/>
                  </a:cubicBezTo>
                  <a:cubicBezTo>
                    <a:pt x="866" y="1993"/>
                    <a:pt x="819" y="1794"/>
                    <a:pt x="772" y="1607"/>
                  </a:cubicBezTo>
                  <a:cubicBezTo>
                    <a:pt x="830" y="1572"/>
                    <a:pt x="877" y="1549"/>
                    <a:pt x="936" y="1537"/>
                  </a:cubicBezTo>
                  <a:cubicBezTo>
                    <a:pt x="1146" y="1455"/>
                    <a:pt x="1380" y="1409"/>
                    <a:pt x="1602" y="1409"/>
                  </a:cubicBezTo>
                  <a:close/>
                  <a:moveTo>
                    <a:pt x="1591" y="3257"/>
                  </a:moveTo>
                  <a:lnTo>
                    <a:pt x="1625" y="3397"/>
                  </a:lnTo>
                  <a:cubicBezTo>
                    <a:pt x="1591" y="3350"/>
                    <a:pt x="1567" y="3303"/>
                    <a:pt x="1532" y="3257"/>
                  </a:cubicBezTo>
                  <a:close/>
                  <a:moveTo>
                    <a:pt x="1485" y="3268"/>
                  </a:moveTo>
                  <a:cubicBezTo>
                    <a:pt x="1532" y="3327"/>
                    <a:pt x="1567" y="3385"/>
                    <a:pt x="1602" y="3444"/>
                  </a:cubicBezTo>
                  <a:cubicBezTo>
                    <a:pt x="1485" y="3397"/>
                    <a:pt x="1357" y="3350"/>
                    <a:pt x="1240" y="3291"/>
                  </a:cubicBezTo>
                  <a:cubicBezTo>
                    <a:pt x="1321" y="3280"/>
                    <a:pt x="1404" y="3280"/>
                    <a:pt x="1485" y="3268"/>
                  </a:cubicBezTo>
                  <a:close/>
                  <a:moveTo>
                    <a:pt x="1158" y="3291"/>
                  </a:moveTo>
                  <a:cubicBezTo>
                    <a:pt x="1287" y="3350"/>
                    <a:pt x="1404" y="3408"/>
                    <a:pt x="1521" y="3467"/>
                  </a:cubicBezTo>
                  <a:cubicBezTo>
                    <a:pt x="1485" y="3455"/>
                    <a:pt x="1438" y="3455"/>
                    <a:pt x="1404" y="3444"/>
                  </a:cubicBezTo>
                  <a:cubicBezTo>
                    <a:pt x="1310" y="3432"/>
                    <a:pt x="1217" y="3408"/>
                    <a:pt x="1134" y="3374"/>
                  </a:cubicBezTo>
                  <a:cubicBezTo>
                    <a:pt x="1111" y="3374"/>
                    <a:pt x="1100" y="3361"/>
                    <a:pt x="1087" y="3350"/>
                  </a:cubicBezTo>
                  <a:cubicBezTo>
                    <a:pt x="1087" y="3338"/>
                    <a:pt x="1087" y="3327"/>
                    <a:pt x="1100" y="3303"/>
                  </a:cubicBezTo>
                  <a:lnTo>
                    <a:pt x="1088" y="3292"/>
                  </a:lnTo>
                  <a:lnTo>
                    <a:pt x="1088" y="3292"/>
                  </a:lnTo>
                  <a:cubicBezTo>
                    <a:pt x="1100" y="3303"/>
                    <a:pt x="1100" y="3303"/>
                    <a:pt x="1111" y="3303"/>
                  </a:cubicBezTo>
                  <a:cubicBezTo>
                    <a:pt x="1123" y="3291"/>
                    <a:pt x="1146" y="3291"/>
                    <a:pt x="1158" y="3291"/>
                  </a:cubicBezTo>
                  <a:close/>
                  <a:moveTo>
                    <a:pt x="2377" y="3032"/>
                  </a:moveTo>
                  <a:cubicBezTo>
                    <a:pt x="2337" y="3099"/>
                    <a:pt x="2297" y="3169"/>
                    <a:pt x="2257" y="3233"/>
                  </a:cubicBezTo>
                  <a:cubicBezTo>
                    <a:pt x="2210" y="3291"/>
                    <a:pt x="2176" y="3361"/>
                    <a:pt x="2129" y="3420"/>
                  </a:cubicBezTo>
                  <a:cubicBezTo>
                    <a:pt x="2105" y="3467"/>
                    <a:pt x="2070" y="3514"/>
                    <a:pt x="2023" y="3537"/>
                  </a:cubicBezTo>
                  <a:cubicBezTo>
                    <a:pt x="2012" y="3455"/>
                    <a:pt x="2012" y="3374"/>
                    <a:pt x="2012" y="3303"/>
                  </a:cubicBezTo>
                  <a:lnTo>
                    <a:pt x="2023" y="3291"/>
                  </a:lnTo>
                  <a:cubicBezTo>
                    <a:pt x="2093" y="3280"/>
                    <a:pt x="2152" y="3257"/>
                    <a:pt x="2210" y="3210"/>
                  </a:cubicBezTo>
                  <a:cubicBezTo>
                    <a:pt x="2278" y="3162"/>
                    <a:pt x="2329" y="3098"/>
                    <a:pt x="2377" y="3032"/>
                  </a:cubicBezTo>
                  <a:close/>
                  <a:moveTo>
                    <a:pt x="1649" y="3257"/>
                  </a:moveTo>
                  <a:cubicBezTo>
                    <a:pt x="1672" y="3268"/>
                    <a:pt x="1684" y="3268"/>
                    <a:pt x="1708" y="3268"/>
                  </a:cubicBezTo>
                  <a:cubicBezTo>
                    <a:pt x="1731" y="3280"/>
                    <a:pt x="1755" y="3303"/>
                    <a:pt x="1766" y="3327"/>
                  </a:cubicBezTo>
                  <a:cubicBezTo>
                    <a:pt x="1813" y="3408"/>
                    <a:pt x="1778" y="3525"/>
                    <a:pt x="1755" y="3619"/>
                  </a:cubicBezTo>
                  <a:cubicBezTo>
                    <a:pt x="1742" y="3678"/>
                    <a:pt x="1731" y="3736"/>
                    <a:pt x="1708" y="3795"/>
                  </a:cubicBezTo>
                  <a:cubicBezTo>
                    <a:pt x="1696" y="3818"/>
                    <a:pt x="1696" y="3842"/>
                    <a:pt x="1684" y="3876"/>
                  </a:cubicBezTo>
                  <a:cubicBezTo>
                    <a:pt x="1672" y="3888"/>
                    <a:pt x="1672" y="3900"/>
                    <a:pt x="1661" y="3900"/>
                  </a:cubicBezTo>
                  <a:cubicBezTo>
                    <a:pt x="1655" y="3911"/>
                    <a:pt x="1646" y="3917"/>
                    <a:pt x="1637" y="3917"/>
                  </a:cubicBezTo>
                  <a:cubicBezTo>
                    <a:pt x="1628" y="3917"/>
                    <a:pt x="1620" y="3911"/>
                    <a:pt x="1614" y="3900"/>
                  </a:cubicBezTo>
                  <a:cubicBezTo>
                    <a:pt x="1579" y="3865"/>
                    <a:pt x="1579" y="3806"/>
                    <a:pt x="1579" y="3759"/>
                  </a:cubicBezTo>
                  <a:cubicBezTo>
                    <a:pt x="1579" y="3712"/>
                    <a:pt x="1567" y="3666"/>
                    <a:pt x="1544" y="3619"/>
                  </a:cubicBezTo>
                  <a:cubicBezTo>
                    <a:pt x="1544" y="3613"/>
                    <a:pt x="1538" y="3610"/>
                    <a:pt x="1531" y="3610"/>
                  </a:cubicBezTo>
                  <a:cubicBezTo>
                    <a:pt x="1523" y="3610"/>
                    <a:pt x="1515" y="3613"/>
                    <a:pt x="1508" y="3619"/>
                  </a:cubicBezTo>
                  <a:cubicBezTo>
                    <a:pt x="1462" y="3712"/>
                    <a:pt x="1415" y="3806"/>
                    <a:pt x="1357" y="3900"/>
                  </a:cubicBezTo>
                  <a:cubicBezTo>
                    <a:pt x="1321" y="3783"/>
                    <a:pt x="1333" y="3678"/>
                    <a:pt x="1333" y="3561"/>
                  </a:cubicBezTo>
                  <a:cubicBezTo>
                    <a:pt x="1333" y="3549"/>
                    <a:pt x="1321" y="3549"/>
                    <a:pt x="1310" y="3549"/>
                  </a:cubicBezTo>
                  <a:cubicBezTo>
                    <a:pt x="1251" y="3572"/>
                    <a:pt x="1217" y="3608"/>
                    <a:pt x="1181" y="3654"/>
                  </a:cubicBezTo>
                  <a:cubicBezTo>
                    <a:pt x="1158" y="3712"/>
                    <a:pt x="1123" y="3783"/>
                    <a:pt x="1076" y="3818"/>
                  </a:cubicBezTo>
                  <a:cubicBezTo>
                    <a:pt x="1068" y="3826"/>
                    <a:pt x="1063" y="3830"/>
                    <a:pt x="1059" y="3830"/>
                  </a:cubicBezTo>
                  <a:cubicBezTo>
                    <a:pt x="1053" y="3830"/>
                    <a:pt x="1053" y="3817"/>
                    <a:pt x="1053" y="3795"/>
                  </a:cubicBezTo>
                  <a:lnTo>
                    <a:pt x="1053" y="3725"/>
                  </a:lnTo>
                  <a:lnTo>
                    <a:pt x="1053" y="3595"/>
                  </a:lnTo>
                  <a:cubicBezTo>
                    <a:pt x="1053" y="3537"/>
                    <a:pt x="1064" y="3478"/>
                    <a:pt x="1076" y="3420"/>
                  </a:cubicBezTo>
                  <a:cubicBezTo>
                    <a:pt x="1146" y="3444"/>
                    <a:pt x="1228" y="3467"/>
                    <a:pt x="1310" y="3491"/>
                  </a:cubicBezTo>
                  <a:cubicBezTo>
                    <a:pt x="1405" y="3510"/>
                    <a:pt x="1507" y="3529"/>
                    <a:pt x="1611" y="3529"/>
                  </a:cubicBezTo>
                  <a:cubicBezTo>
                    <a:pt x="1636" y="3529"/>
                    <a:pt x="1660" y="3528"/>
                    <a:pt x="1684" y="3525"/>
                  </a:cubicBezTo>
                  <a:cubicBezTo>
                    <a:pt x="1719" y="3525"/>
                    <a:pt x="1719" y="3478"/>
                    <a:pt x="1696" y="3478"/>
                  </a:cubicBezTo>
                  <a:cubicBezTo>
                    <a:pt x="1684" y="3467"/>
                    <a:pt x="1672" y="3467"/>
                    <a:pt x="1661" y="3467"/>
                  </a:cubicBezTo>
                  <a:cubicBezTo>
                    <a:pt x="1661" y="3397"/>
                    <a:pt x="1649" y="3327"/>
                    <a:pt x="1625" y="3257"/>
                  </a:cubicBezTo>
                  <a:close/>
                  <a:moveTo>
                    <a:pt x="2602" y="0"/>
                  </a:moveTo>
                  <a:cubicBezTo>
                    <a:pt x="2558" y="0"/>
                    <a:pt x="2515" y="16"/>
                    <a:pt x="2480" y="52"/>
                  </a:cubicBezTo>
                  <a:cubicBezTo>
                    <a:pt x="2433" y="98"/>
                    <a:pt x="2410" y="169"/>
                    <a:pt x="2374" y="227"/>
                  </a:cubicBezTo>
                  <a:cubicBezTo>
                    <a:pt x="2351" y="286"/>
                    <a:pt x="2327" y="356"/>
                    <a:pt x="2316" y="414"/>
                  </a:cubicBezTo>
                  <a:cubicBezTo>
                    <a:pt x="2234" y="390"/>
                    <a:pt x="2163" y="367"/>
                    <a:pt x="2093" y="356"/>
                  </a:cubicBezTo>
                  <a:cubicBezTo>
                    <a:pt x="2059" y="322"/>
                    <a:pt x="2019" y="300"/>
                    <a:pt x="1977" y="300"/>
                  </a:cubicBezTo>
                  <a:cubicBezTo>
                    <a:pt x="1961" y="300"/>
                    <a:pt x="1945" y="303"/>
                    <a:pt x="1930" y="309"/>
                  </a:cubicBezTo>
                  <a:lnTo>
                    <a:pt x="1895" y="309"/>
                  </a:lnTo>
                  <a:cubicBezTo>
                    <a:pt x="1895" y="286"/>
                    <a:pt x="1883" y="273"/>
                    <a:pt x="1872" y="262"/>
                  </a:cubicBezTo>
                  <a:cubicBezTo>
                    <a:pt x="1862" y="252"/>
                    <a:pt x="1849" y="249"/>
                    <a:pt x="1836" y="249"/>
                  </a:cubicBezTo>
                  <a:cubicBezTo>
                    <a:pt x="1818" y="249"/>
                    <a:pt x="1798" y="255"/>
                    <a:pt x="1778" y="262"/>
                  </a:cubicBezTo>
                  <a:cubicBezTo>
                    <a:pt x="1766" y="262"/>
                    <a:pt x="1755" y="273"/>
                    <a:pt x="1742" y="286"/>
                  </a:cubicBezTo>
                  <a:cubicBezTo>
                    <a:pt x="1696" y="286"/>
                    <a:pt x="1661" y="273"/>
                    <a:pt x="1614" y="273"/>
                  </a:cubicBezTo>
                  <a:cubicBezTo>
                    <a:pt x="1497" y="273"/>
                    <a:pt x="1380" y="286"/>
                    <a:pt x="1263" y="320"/>
                  </a:cubicBezTo>
                  <a:cubicBezTo>
                    <a:pt x="1217" y="332"/>
                    <a:pt x="1170" y="356"/>
                    <a:pt x="1146" y="390"/>
                  </a:cubicBezTo>
                  <a:cubicBezTo>
                    <a:pt x="1111" y="426"/>
                    <a:pt x="1111" y="484"/>
                    <a:pt x="1100" y="531"/>
                  </a:cubicBezTo>
                  <a:cubicBezTo>
                    <a:pt x="1076" y="660"/>
                    <a:pt x="1076" y="788"/>
                    <a:pt x="1076" y="917"/>
                  </a:cubicBezTo>
                  <a:cubicBezTo>
                    <a:pt x="1029" y="964"/>
                    <a:pt x="1006" y="1034"/>
                    <a:pt x="1029" y="1104"/>
                  </a:cubicBezTo>
                  <a:lnTo>
                    <a:pt x="1017" y="1116"/>
                  </a:lnTo>
                  <a:cubicBezTo>
                    <a:pt x="1017" y="1162"/>
                    <a:pt x="1041" y="1209"/>
                    <a:pt x="1087" y="1221"/>
                  </a:cubicBezTo>
                  <a:lnTo>
                    <a:pt x="1123" y="1221"/>
                  </a:lnTo>
                  <a:cubicBezTo>
                    <a:pt x="1134" y="1268"/>
                    <a:pt x="1146" y="1315"/>
                    <a:pt x="1158" y="1350"/>
                  </a:cubicBezTo>
                  <a:cubicBezTo>
                    <a:pt x="1158" y="1360"/>
                    <a:pt x="1164" y="1363"/>
                    <a:pt x="1171" y="1363"/>
                  </a:cubicBezTo>
                  <a:cubicBezTo>
                    <a:pt x="1181" y="1363"/>
                    <a:pt x="1193" y="1357"/>
                    <a:pt x="1193" y="1350"/>
                  </a:cubicBezTo>
                  <a:cubicBezTo>
                    <a:pt x="1170" y="1303"/>
                    <a:pt x="1170" y="1256"/>
                    <a:pt x="1158" y="1209"/>
                  </a:cubicBezTo>
                  <a:cubicBezTo>
                    <a:pt x="1181" y="1209"/>
                    <a:pt x="1204" y="1186"/>
                    <a:pt x="1240" y="1175"/>
                  </a:cubicBezTo>
                  <a:cubicBezTo>
                    <a:pt x="1333" y="1128"/>
                    <a:pt x="1438" y="1069"/>
                    <a:pt x="1497" y="975"/>
                  </a:cubicBezTo>
                  <a:cubicBezTo>
                    <a:pt x="1532" y="941"/>
                    <a:pt x="1544" y="882"/>
                    <a:pt x="1532" y="835"/>
                  </a:cubicBezTo>
                  <a:cubicBezTo>
                    <a:pt x="1521" y="800"/>
                    <a:pt x="1474" y="777"/>
                    <a:pt x="1438" y="765"/>
                  </a:cubicBezTo>
                  <a:cubicBezTo>
                    <a:pt x="1321" y="765"/>
                    <a:pt x="1275" y="870"/>
                    <a:pt x="1204" y="952"/>
                  </a:cubicBezTo>
                  <a:cubicBezTo>
                    <a:pt x="1195" y="923"/>
                    <a:pt x="1169" y="902"/>
                    <a:pt x="1134" y="902"/>
                  </a:cubicBezTo>
                  <a:cubicBezTo>
                    <a:pt x="1127" y="902"/>
                    <a:pt x="1119" y="903"/>
                    <a:pt x="1111" y="905"/>
                  </a:cubicBezTo>
                  <a:cubicBezTo>
                    <a:pt x="1111" y="824"/>
                    <a:pt x="1111" y="741"/>
                    <a:pt x="1123" y="660"/>
                  </a:cubicBezTo>
                  <a:cubicBezTo>
                    <a:pt x="1123" y="601"/>
                    <a:pt x="1134" y="543"/>
                    <a:pt x="1146" y="484"/>
                  </a:cubicBezTo>
                  <a:cubicBezTo>
                    <a:pt x="1146" y="461"/>
                    <a:pt x="1158" y="437"/>
                    <a:pt x="1170" y="426"/>
                  </a:cubicBezTo>
                  <a:cubicBezTo>
                    <a:pt x="1181" y="390"/>
                    <a:pt x="1217" y="379"/>
                    <a:pt x="1240" y="367"/>
                  </a:cubicBezTo>
                  <a:cubicBezTo>
                    <a:pt x="1345" y="332"/>
                    <a:pt x="1462" y="320"/>
                    <a:pt x="1567" y="320"/>
                  </a:cubicBezTo>
                  <a:lnTo>
                    <a:pt x="1696" y="320"/>
                  </a:lnTo>
                  <a:cubicBezTo>
                    <a:pt x="1684" y="356"/>
                    <a:pt x="1661" y="390"/>
                    <a:pt x="1661" y="426"/>
                  </a:cubicBezTo>
                  <a:cubicBezTo>
                    <a:pt x="1638" y="520"/>
                    <a:pt x="1661" y="613"/>
                    <a:pt x="1696" y="695"/>
                  </a:cubicBezTo>
                  <a:cubicBezTo>
                    <a:pt x="1696" y="707"/>
                    <a:pt x="1708" y="707"/>
                    <a:pt x="1719" y="707"/>
                  </a:cubicBezTo>
                  <a:cubicBezTo>
                    <a:pt x="1719" y="754"/>
                    <a:pt x="1742" y="800"/>
                    <a:pt x="1778" y="835"/>
                  </a:cubicBezTo>
                  <a:cubicBezTo>
                    <a:pt x="1791" y="848"/>
                    <a:pt x="1807" y="854"/>
                    <a:pt x="1822" y="854"/>
                  </a:cubicBezTo>
                  <a:cubicBezTo>
                    <a:pt x="1860" y="854"/>
                    <a:pt x="1898" y="818"/>
                    <a:pt x="1906" y="777"/>
                  </a:cubicBezTo>
                  <a:lnTo>
                    <a:pt x="1906" y="707"/>
                  </a:lnTo>
                  <a:cubicBezTo>
                    <a:pt x="1918" y="718"/>
                    <a:pt x="1942" y="730"/>
                    <a:pt x="1965" y="741"/>
                  </a:cubicBezTo>
                  <a:cubicBezTo>
                    <a:pt x="1974" y="745"/>
                    <a:pt x="1984" y="746"/>
                    <a:pt x="1993" y="746"/>
                  </a:cubicBezTo>
                  <a:cubicBezTo>
                    <a:pt x="2019" y="746"/>
                    <a:pt x="2045" y="735"/>
                    <a:pt x="2070" y="718"/>
                  </a:cubicBezTo>
                  <a:cubicBezTo>
                    <a:pt x="2093" y="695"/>
                    <a:pt x="2105" y="660"/>
                    <a:pt x="2117" y="624"/>
                  </a:cubicBezTo>
                  <a:cubicBezTo>
                    <a:pt x="2129" y="554"/>
                    <a:pt x="2152" y="473"/>
                    <a:pt x="2117" y="414"/>
                  </a:cubicBezTo>
                  <a:lnTo>
                    <a:pt x="2117" y="414"/>
                  </a:lnTo>
                  <a:cubicBezTo>
                    <a:pt x="2163" y="426"/>
                    <a:pt x="2199" y="437"/>
                    <a:pt x="2246" y="449"/>
                  </a:cubicBezTo>
                  <a:cubicBezTo>
                    <a:pt x="2327" y="473"/>
                    <a:pt x="2456" y="496"/>
                    <a:pt x="2480" y="590"/>
                  </a:cubicBezTo>
                  <a:cubicBezTo>
                    <a:pt x="2491" y="648"/>
                    <a:pt x="2480" y="695"/>
                    <a:pt x="2468" y="754"/>
                  </a:cubicBezTo>
                  <a:lnTo>
                    <a:pt x="2433" y="928"/>
                  </a:lnTo>
                  <a:cubicBezTo>
                    <a:pt x="2363" y="1175"/>
                    <a:pt x="2293" y="1420"/>
                    <a:pt x="2199" y="1666"/>
                  </a:cubicBezTo>
                  <a:cubicBezTo>
                    <a:pt x="2152" y="1596"/>
                    <a:pt x="2105" y="1526"/>
                    <a:pt x="2047" y="1479"/>
                  </a:cubicBezTo>
                  <a:cubicBezTo>
                    <a:pt x="1965" y="1409"/>
                    <a:pt x="1859" y="1385"/>
                    <a:pt x="1755" y="1373"/>
                  </a:cubicBezTo>
                  <a:cubicBezTo>
                    <a:pt x="1705" y="1368"/>
                    <a:pt x="1655" y="1366"/>
                    <a:pt x="1604" y="1366"/>
                  </a:cubicBezTo>
                  <a:cubicBezTo>
                    <a:pt x="1417" y="1366"/>
                    <a:pt x="1227" y="1397"/>
                    <a:pt x="1053" y="1443"/>
                  </a:cubicBezTo>
                  <a:cubicBezTo>
                    <a:pt x="959" y="1479"/>
                    <a:pt x="853" y="1513"/>
                    <a:pt x="760" y="1560"/>
                  </a:cubicBezTo>
                  <a:cubicBezTo>
                    <a:pt x="760" y="1537"/>
                    <a:pt x="760" y="1513"/>
                    <a:pt x="749" y="1490"/>
                  </a:cubicBezTo>
                  <a:cubicBezTo>
                    <a:pt x="749" y="1476"/>
                    <a:pt x="741" y="1471"/>
                    <a:pt x="734" y="1471"/>
                  </a:cubicBezTo>
                  <a:cubicBezTo>
                    <a:pt x="729" y="1471"/>
                    <a:pt x="725" y="1474"/>
                    <a:pt x="725" y="1479"/>
                  </a:cubicBezTo>
                  <a:cubicBezTo>
                    <a:pt x="713" y="1409"/>
                    <a:pt x="702" y="1350"/>
                    <a:pt x="690" y="1292"/>
                  </a:cubicBezTo>
                  <a:cubicBezTo>
                    <a:pt x="690" y="1221"/>
                    <a:pt x="690" y="1092"/>
                    <a:pt x="596" y="1081"/>
                  </a:cubicBezTo>
                  <a:cubicBezTo>
                    <a:pt x="585" y="1081"/>
                    <a:pt x="573" y="1092"/>
                    <a:pt x="573" y="1104"/>
                  </a:cubicBezTo>
                  <a:cubicBezTo>
                    <a:pt x="479" y="1373"/>
                    <a:pt x="409" y="1642"/>
                    <a:pt x="351" y="1923"/>
                  </a:cubicBezTo>
                  <a:cubicBezTo>
                    <a:pt x="304" y="2168"/>
                    <a:pt x="257" y="2449"/>
                    <a:pt x="339" y="2695"/>
                  </a:cubicBezTo>
                  <a:cubicBezTo>
                    <a:pt x="362" y="2800"/>
                    <a:pt x="421" y="2894"/>
                    <a:pt x="515" y="2953"/>
                  </a:cubicBezTo>
                  <a:cubicBezTo>
                    <a:pt x="573" y="2987"/>
                    <a:pt x="632" y="3011"/>
                    <a:pt x="702" y="3034"/>
                  </a:cubicBezTo>
                  <a:cubicBezTo>
                    <a:pt x="736" y="3057"/>
                    <a:pt x="783" y="3081"/>
                    <a:pt x="819" y="3104"/>
                  </a:cubicBezTo>
                  <a:cubicBezTo>
                    <a:pt x="830" y="3128"/>
                    <a:pt x="830" y="3140"/>
                    <a:pt x="830" y="3163"/>
                  </a:cubicBezTo>
                  <a:cubicBezTo>
                    <a:pt x="835" y="3168"/>
                    <a:pt x="842" y="3170"/>
                    <a:pt x="848" y="3170"/>
                  </a:cubicBezTo>
                  <a:cubicBezTo>
                    <a:pt x="857" y="3170"/>
                    <a:pt x="866" y="3165"/>
                    <a:pt x="866" y="3151"/>
                  </a:cubicBezTo>
                  <a:cubicBezTo>
                    <a:pt x="853" y="3140"/>
                    <a:pt x="853" y="3140"/>
                    <a:pt x="853" y="3128"/>
                  </a:cubicBezTo>
                  <a:lnTo>
                    <a:pt x="853" y="3128"/>
                  </a:lnTo>
                  <a:cubicBezTo>
                    <a:pt x="924" y="3163"/>
                    <a:pt x="994" y="3210"/>
                    <a:pt x="1064" y="3245"/>
                  </a:cubicBezTo>
                  <a:cubicBezTo>
                    <a:pt x="1064" y="3245"/>
                    <a:pt x="1076" y="3245"/>
                    <a:pt x="1087" y="3257"/>
                  </a:cubicBezTo>
                  <a:cubicBezTo>
                    <a:pt x="1076" y="3268"/>
                    <a:pt x="1076" y="3280"/>
                    <a:pt x="1087" y="3291"/>
                  </a:cubicBezTo>
                  <a:cubicBezTo>
                    <a:pt x="1076" y="3291"/>
                    <a:pt x="1076" y="3291"/>
                    <a:pt x="1064" y="3303"/>
                  </a:cubicBezTo>
                  <a:lnTo>
                    <a:pt x="1064" y="3350"/>
                  </a:lnTo>
                  <a:cubicBezTo>
                    <a:pt x="912" y="3291"/>
                    <a:pt x="760" y="3210"/>
                    <a:pt x="619" y="3140"/>
                  </a:cubicBezTo>
                  <a:cubicBezTo>
                    <a:pt x="456" y="3057"/>
                    <a:pt x="304" y="2976"/>
                    <a:pt x="222" y="2800"/>
                  </a:cubicBezTo>
                  <a:cubicBezTo>
                    <a:pt x="140" y="2636"/>
                    <a:pt x="105" y="2438"/>
                    <a:pt x="94" y="2251"/>
                  </a:cubicBezTo>
                  <a:cubicBezTo>
                    <a:pt x="81" y="2145"/>
                    <a:pt x="81" y="2040"/>
                    <a:pt x="81" y="1934"/>
                  </a:cubicBezTo>
                  <a:cubicBezTo>
                    <a:pt x="94" y="1876"/>
                    <a:pt x="94" y="1817"/>
                    <a:pt x="105" y="1759"/>
                  </a:cubicBezTo>
                  <a:cubicBezTo>
                    <a:pt x="105" y="1736"/>
                    <a:pt x="117" y="1713"/>
                    <a:pt x="117" y="1677"/>
                  </a:cubicBezTo>
                  <a:lnTo>
                    <a:pt x="117" y="1654"/>
                  </a:lnTo>
                  <a:lnTo>
                    <a:pt x="128" y="1654"/>
                  </a:lnTo>
                  <a:cubicBezTo>
                    <a:pt x="131" y="1654"/>
                    <a:pt x="133" y="1655"/>
                    <a:pt x="136" y="1655"/>
                  </a:cubicBezTo>
                  <a:cubicBezTo>
                    <a:pt x="182" y="1655"/>
                    <a:pt x="174" y="1557"/>
                    <a:pt x="121" y="1557"/>
                  </a:cubicBezTo>
                  <a:cubicBezTo>
                    <a:pt x="116" y="1557"/>
                    <a:pt x="111" y="1558"/>
                    <a:pt x="105" y="1560"/>
                  </a:cubicBezTo>
                  <a:cubicBezTo>
                    <a:pt x="58" y="1584"/>
                    <a:pt x="58" y="1642"/>
                    <a:pt x="58" y="1677"/>
                  </a:cubicBezTo>
                  <a:cubicBezTo>
                    <a:pt x="47" y="1736"/>
                    <a:pt x="35" y="1794"/>
                    <a:pt x="35" y="1841"/>
                  </a:cubicBezTo>
                  <a:cubicBezTo>
                    <a:pt x="0" y="2075"/>
                    <a:pt x="23" y="2321"/>
                    <a:pt x="70" y="2543"/>
                  </a:cubicBezTo>
                  <a:cubicBezTo>
                    <a:pt x="94" y="2648"/>
                    <a:pt x="117" y="2753"/>
                    <a:pt x="164" y="2847"/>
                  </a:cubicBezTo>
                  <a:cubicBezTo>
                    <a:pt x="211" y="2929"/>
                    <a:pt x="281" y="3011"/>
                    <a:pt x="362" y="3070"/>
                  </a:cubicBezTo>
                  <a:cubicBezTo>
                    <a:pt x="456" y="3128"/>
                    <a:pt x="549" y="3174"/>
                    <a:pt x="643" y="3233"/>
                  </a:cubicBezTo>
                  <a:cubicBezTo>
                    <a:pt x="749" y="3280"/>
                    <a:pt x="842" y="3327"/>
                    <a:pt x="947" y="3374"/>
                  </a:cubicBezTo>
                  <a:lnTo>
                    <a:pt x="1053" y="3408"/>
                  </a:lnTo>
                  <a:lnTo>
                    <a:pt x="1017" y="3619"/>
                  </a:lnTo>
                  <a:lnTo>
                    <a:pt x="1017" y="3771"/>
                  </a:lnTo>
                  <a:cubicBezTo>
                    <a:pt x="1017" y="3795"/>
                    <a:pt x="1017" y="3842"/>
                    <a:pt x="1041" y="3865"/>
                  </a:cubicBezTo>
                  <a:cubicBezTo>
                    <a:pt x="1045" y="3867"/>
                    <a:pt x="1050" y="3868"/>
                    <a:pt x="1055" y="3868"/>
                  </a:cubicBezTo>
                  <a:cubicBezTo>
                    <a:pt x="1099" y="3868"/>
                    <a:pt x="1149" y="3779"/>
                    <a:pt x="1170" y="3748"/>
                  </a:cubicBezTo>
                  <a:cubicBezTo>
                    <a:pt x="1204" y="3689"/>
                    <a:pt x="1240" y="3631"/>
                    <a:pt x="1298" y="3595"/>
                  </a:cubicBezTo>
                  <a:lnTo>
                    <a:pt x="1298" y="3595"/>
                  </a:lnTo>
                  <a:cubicBezTo>
                    <a:pt x="1287" y="3712"/>
                    <a:pt x="1287" y="3842"/>
                    <a:pt x="1333" y="3946"/>
                  </a:cubicBezTo>
                  <a:cubicBezTo>
                    <a:pt x="1333" y="3960"/>
                    <a:pt x="1342" y="3966"/>
                    <a:pt x="1351" y="3966"/>
                  </a:cubicBezTo>
                  <a:cubicBezTo>
                    <a:pt x="1357" y="3966"/>
                    <a:pt x="1364" y="3963"/>
                    <a:pt x="1368" y="3959"/>
                  </a:cubicBezTo>
                  <a:cubicBezTo>
                    <a:pt x="1427" y="3876"/>
                    <a:pt x="1474" y="3783"/>
                    <a:pt x="1521" y="3689"/>
                  </a:cubicBezTo>
                  <a:cubicBezTo>
                    <a:pt x="1544" y="3783"/>
                    <a:pt x="1521" y="3876"/>
                    <a:pt x="1579" y="3946"/>
                  </a:cubicBezTo>
                  <a:cubicBezTo>
                    <a:pt x="1601" y="3968"/>
                    <a:pt x="1620" y="3977"/>
                    <a:pt x="1638" y="3977"/>
                  </a:cubicBezTo>
                  <a:cubicBezTo>
                    <a:pt x="1716" y="3977"/>
                    <a:pt x="1759" y="3805"/>
                    <a:pt x="1778" y="3748"/>
                  </a:cubicBezTo>
                  <a:cubicBezTo>
                    <a:pt x="1801" y="3678"/>
                    <a:pt x="1813" y="3608"/>
                    <a:pt x="1825" y="3537"/>
                  </a:cubicBezTo>
                  <a:cubicBezTo>
                    <a:pt x="1836" y="3491"/>
                    <a:pt x="1848" y="3432"/>
                    <a:pt x="1848" y="3374"/>
                  </a:cubicBezTo>
                  <a:cubicBezTo>
                    <a:pt x="1836" y="3350"/>
                    <a:pt x="1825" y="3315"/>
                    <a:pt x="1813" y="3291"/>
                  </a:cubicBezTo>
                  <a:lnTo>
                    <a:pt x="1965" y="3291"/>
                  </a:lnTo>
                  <a:cubicBezTo>
                    <a:pt x="1965" y="3385"/>
                    <a:pt x="1965" y="3478"/>
                    <a:pt x="1976" y="3572"/>
                  </a:cubicBezTo>
                  <a:cubicBezTo>
                    <a:pt x="1976" y="3582"/>
                    <a:pt x="1984" y="3599"/>
                    <a:pt x="1999" y="3599"/>
                  </a:cubicBezTo>
                  <a:cubicBezTo>
                    <a:pt x="2003" y="3599"/>
                    <a:pt x="2007" y="3598"/>
                    <a:pt x="2012" y="3595"/>
                  </a:cubicBezTo>
                  <a:cubicBezTo>
                    <a:pt x="2105" y="3561"/>
                    <a:pt x="2152" y="3478"/>
                    <a:pt x="2210" y="3397"/>
                  </a:cubicBezTo>
                  <a:cubicBezTo>
                    <a:pt x="2280" y="3280"/>
                    <a:pt x="2351" y="3174"/>
                    <a:pt x="2421" y="3057"/>
                  </a:cubicBezTo>
                  <a:cubicBezTo>
                    <a:pt x="2456" y="2999"/>
                    <a:pt x="2491" y="2940"/>
                    <a:pt x="2514" y="2882"/>
                  </a:cubicBezTo>
                  <a:lnTo>
                    <a:pt x="2514" y="2882"/>
                  </a:lnTo>
                  <a:cubicBezTo>
                    <a:pt x="2503" y="2953"/>
                    <a:pt x="2480" y="3034"/>
                    <a:pt x="2468" y="3104"/>
                  </a:cubicBezTo>
                  <a:cubicBezTo>
                    <a:pt x="2461" y="3125"/>
                    <a:pt x="2474" y="3137"/>
                    <a:pt x="2488" y="3137"/>
                  </a:cubicBezTo>
                  <a:cubicBezTo>
                    <a:pt x="2499" y="3137"/>
                    <a:pt x="2510" y="3131"/>
                    <a:pt x="2514" y="3116"/>
                  </a:cubicBezTo>
                  <a:cubicBezTo>
                    <a:pt x="2585" y="2894"/>
                    <a:pt x="2678" y="2672"/>
                    <a:pt x="2714" y="2438"/>
                  </a:cubicBezTo>
                  <a:cubicBezTo>
                    <a:pt x="2737" y="2344"/>
                    <a:pt x="2737" y="2251"/>
                    <a:pt x="2725" y="2168"/>
                  </a:cubicBezTo>
                  <a:cubicBezTo>
                    <a:pt x="2737" y="2122"/>
                    <a:pt x="2748" y="2064"/>
                    <a:pt x="2761" y="2017"/>
                  </a:cubicBezTo>
                  <a:cubicBezTo>
                    <a:pt x="2784" y="1947"/>
                    <a:pt x="2807" y="1876"/>
                    <a:pt x="2807" y="1794"/>
                  </a:cubicBezTo>
                  <a:cubicBezTo>
                    <a:pt x="2818" y="1773"/>
                    <a:pt x="2809" y="1722"/>
                    <a:pt x="2772" y="1722"/>
                  </a:cubicBezTo>
                  <a:cubicBezTo>
                    <a:pt x="2768" y="1722"/>
                    <a:pt x="2765" y="1723"/>
                    <a:pt x="2761" y="1724"/>
                  </a:cubicBezTo>
                  <a:cubicBezTo>
                    <a:pt x="2714" y="1736"/>
                    <a:pt x="2725" y="1783"/>
                    <a:pt x="2761" y="1806"/>
                  </a:cubicBezTo>
                  <a:cubicBezTo>
                    <a:pt x="2748" y="1830"/>
                    <a:pt x="2748" y="1841"/>
                    <a:pt x="2748" y="1853"/>
                  </a:cubicBezTo>
                  <a:cubicBezTo>
                    <a:pt x="2748" y="1876"/>
                    <a:pt x="2737" y="1900"/>
                    <a:pt x="2725" y="1934"/>
                  </a:cubicBezTo>
                  <a:cubicBezTo>
                    <a:pt x="2725" y="1970"/>
                    <a:pt x="2714" y="1993"/>
                    <a:pt x="2714" y="2028"/>
                  </a:cubicBezTo>
                  <a:cubicBezTo>
                    <a:pt x="2702" y="2005"/>
                    <a:pt x="2690" y="1970"/>
                    <a:pt x="2678" y="1947"/>
                  </a:cubicBezTo>
                  <a:cubicBezTo>
                    <a:pt x="2667" y="1911"/>
                    <a:pt x="2655" y="1864"/>
                    <a:pt x="2608" y="1864"/>
                  </a:cubicBezTo>
                  <a:cubicBezTo>
                    <a:pt x="2603" y="1863"/>
                    <a:pt x="2599" y="1862"/>
                    <a:pt x="2594" y="1862"/>
                  </a:cubicBezTo>
                  <a:cubicBezTo>
                    <a:pt x="2562" y="1862"/>
                    <a:pt x="2524" y="1892"/>
                    <a:pt x="2503" y="1923"/>
                  </a:cubicBezTo>
                  <a:cubicBezTo>
                    <a:pt x="2480" y="1958"/>
                    <a:pt x="2444" y="1993"/>
                    <a:pt x="2421" y="2028"/>
                  </a:cubicBezTo>
                  <a:lnTo>
                    <a:pt x="2246" y="1747"/>
                  </a:lnTo>
                  <a:cubicBezTo>
                    <a:pt x="2234" y="1724"/>
                    <a:pt x="2222" y="1713"/>
                    <a:pt x="2222" y="1700"/>
                  </a:cubicBezTo>
                  <a:cubicBezTo>
                    <a:pt x="2222" y="1700"/>
                    <a:pt x="2234" y="1700"/>
                    <a:pt x="2234" y="1689"/>
                  </a:cubicBezTo>
                  <a:cubicBezTo>
                    <a:pt x="2327" y="1455"/>
                    <a:pt x="2410" y="1209"/>
                    <a:pt x="2468" y="952"/>
                  </a:cubicBezTo>
                  <a:cubicBezTo>
                    <a:pt x="2491" y="894"/>
                    <a:pt x="2503" y="824"/>
                    <a:pt x="2514" y="765"/>
                  </a:cubicBezTo>
                  <a:cubicBezTo>
                    <a:pt x="2527" y="707"/>
                    <a:pt x="2538" y="660"/>
                    <a:pt x="2527" y="601"/>
                  </a:cubicBezTo>
                  <a:cubicBezTo>
                    <a:pt x="2514" y="496"/>
                    <a:pt x="2433" y="461"/>
                    <a:pt x="2339" y="426"/>
                  </a:cubicBezTo>
                  <a:cubicBezTo>
                    <a:pt x="2363" y="367"/>
                    <a:pt x="2374" y="320"/>
                    <a:pt x="2397" y="262"/>
                  </a:cubicBezTo>
                  <a:cubicBezTo>
                    <a:pt x="2421" y="203"/>
                    <a:pt x="2456" y="145"/>
                    <a:pt x="2491" y="98"/>
                  </a:cubicBezTo>
                  <a:lnTo>
                    <a:pt x="2527" y="63"/>
                  </a:lnTo>
                  <a:cubicBezTo>
                    <a:pt x="2527" y="75"/>
                    <a:pt x="2527" y="75"/>
                    <a:pt x="2538" y="75"/>
                  </a:cubicBezTo>
                  <a:cubicBezTo>
                    <a:pt x="2583" y="128"/>
                    <a:pt x="2648" y="188"/>
                    <a:pt x="2722" y="188"/>
                  </a:cubicBezTo>
                  <a:cubicBezTo>
                    <a:pt x="2746" y="188"/>
                    <a:pt x="2770" y="183"/>
                    <a:pt x="2795" y="169"/>
                  </a:cubicBezTo>
                  <a:cubicBezTo>
                    <a:pt x="2807" y="156"/>
                    <a:pt x="2807" y="145"/>
                    <a:pt x="2795" y="133"/>
                  </a:cubicBezTo>
                  <a:cubicBezTo>
                    <a:pt x="2795" y="122"/>
                    <a:pt x="2784" y="110"/>
                    <a:pt x="2772" y="98"/>
                  </a:cubicBezTo>
                  <a:cubicBezTo>
                    <a:pt x="2772" y="86"/>
                    <a:pt x="2761" y="75"/>
                    <a:pt x="2748" y="63"/>
                  </a:cubicBezTo>
                  <a:lnTo>
                    <a:pt x="2725" y="63"/>
                  </a:lnTo>
                  <a:cubicBezTo>
                    <a:pt x="2702" y="40"/>
                    <a:pt x="2678" y="16"/>
                    <a:pt x="2644" y="5"/>
                  </a:cubicBezTo>
                  <a:cubicBezTo>
                    <a:pt x="2630" y="2"/>
                    <a:pt x="2616" y="0"/>
                    <a:pt x="2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9" name="Google Shape;2219;p60"/>
            <p:cNvSpPr/>
            <p:nvPr/>
          </p:nvSpPr>
          <p:spPr>
            <a:xfrm>
              <a:off x="1458278" y="4536322"/>
              <a:ext cx="86276" cy="39193"/>
            </a:xfrm>
            <a:custGeom>
              <a:avLst/>
              <a:gdLst/>
              <a:ahLst/>
              <a:cxnLst/>
              <a:rect l="l" t="t" r="r" b="b"/>
              <a:pathLst>
                <a:path w="667" h="303" extrusionOk="0">
                  <a:moveTo>
                    <a:pt x="316" y="38"/>
                  </a:moveTo>
                  <a:cubicBezTo>
                    <a:pt x="351" y="49"/>
                    <a:pt x="386" y="49"/>
                    <a:pt x="421" y="62"/>
                  </a:cubicBezTo>
                  <a:cubicBezTo>
                    <a:pt x="468" y="73"/>
                    <a:pt x="515" y="96"/>
                    <a:pt x="550" y="120"/>
                  </a:cubicBezTo>
                  <a:cubicBezTo>
                    <a:pt x="573" y="132"/>
                    <a:pt x="585" y="143"/>
                    <a:pt x="609" y="166"/>
                  </a:cubicBezTo>
                  <a:cubicBezTo>
                    <a:pt x="643" y="202"/>
                    <a:pt x="596" y="225"/>
                    <a:pt x="562" y="237"/>
                  </a:cubicBezTo>
                  <a:cubicBezTo>
                    <a:pt x="517" y="260"/>
                    <a:pt x="472" y="270"/>
                    <a:pt x="426" y="270"/>
                  </a:cubicBezTo>
                  <a:cubicBezTo>
                    <a:pt x="289" y="270"/>
                    <a:pt x="152" y="181"/>
                    <a:pt x="47" y="85"/>
                  </a:cubicBezTo>
                  <a:cubicBezTo>
                    <a:pt x="82" y="62"/>
                    <a:pt x="129" y="49"/>
                    <a:pt x="164" y="38"/>
                  </a:cubicBezTo>
                  <a:close/>
                  <a:moveTo>
                    <a:pt x="232" y="1"/>
                  </a:moveTo>
                  <a:cubicBezTo>
                    <a:pt x="155" y="1"/>
                    <a:pt x="71" y="31"/>
                    <a:pt x="12" y="73"/>
                  </a:cubicBezTo>
                  <a:cubicBezTo>
                    <a:pt x="0" y="73"/>
                    <a:pt x="0" y="85"/>
                    <a:pt x="12" y="96"/>
                  </a:cubicBezTo>
                  <a:cubicBezTo>
                    <a:pt x="124" y="208"/>
                    <a:pt x="262" y="302"/>
                    <a:pt x="411" y="302"/>
                  </a:cubicBezTo>
                  <a:cubicBezTo>
                    <a:pt x="434" y="302"/>
                    <a:pt x="456" y="300"/>
                    <a:pt x="479" y="296"/>
                  </a:cubicBezTo>
                  <a:cubicBezTo>
                    <a:pt x="526" y="283"/>
                    <a:pt x="667" y="237"/>
                    <a:pt x="632" y="166"/>
                  </a:cubicBezTo>
                  <a:cubicBezTo>
                    <a:pt x="620" y="143"/>
                    <a:pt x="585" y="120"/>
                    <a:pt x="550" y="96"/>
                  </a:cubicBezTo>
                  <a:cubicBezTo>
                    <a:pt x="515" y="73"/>
                    <a:pt x="479" y="62"/>
                    <a:pt x="433" y="49"/>
                  </a:cubicBezTo>
                  <a:cubicBezTo>
                    <a:pt x="398" y="38"/>
                    <a:pt x="362" y="26"/>
                    <a:pt x="328" y="26"/>
                  </a:cubicBezTo>
                  <a:cubicBezTo>
                    <a:pt x="328" y="26"/>
                    <a:pt x="328" y="15"/>
                    <a:pt x="316" y="15"/>
                  </a:cubicBezTo>
                  <a:cubicBezTo>
                    <a:pt x="290" y="5"/>
                    <a:pt x="261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0" name="Google Shape;2220;p60"/>
            <p:cNvSpPr/>
            <p:nvPr/>
          </p:nvSpPr>
          <p:spPr>
            <a:xfrm>
              <a:off x="1470308" y="4279427"/>
              <a:ext cx="30397" cy="65839"/>
            </a:xfrm>
            <a:custGeom>
              <a:avLst/>
              <a:gdLst/>
              <a:ahLst/>
              <a:cxnLst/>
              <a:rect l="l" t="t" r="r" b="b"/>
              <a:pathLst>
                <a:path w="235" h="509" extrusionOk="0">
                  <a:moveTo>
                    <a:pt x="106" y="0"/>
                  </a:moveTo>
                  <a:cubicBezTo>
                    <a:pt x="59" y="0"/>
                    <a:pt x="24" y="12"/>
                    <a:pt x="1" y="47"/>
                  </a:cubicBezTo>
                  <a:cubicBezTo>
                    <a:pt x="1" y="59"/>
                    <a:pt x="12" y="83"/>
                    <a:pt x="12" y="83"/>
                  </a:cubicBezTo>
                  <a:cubicBezTo>
                    <a:pt x="59" y="106"/>
                    <a:pt x="94" y="106"/>
                    <a:pt x="141" y="106"/>
                  </a:cubicBezTo>
                  <a:lnTo>
                    <a:pt x="141" y="187"/>
                  </a:lnTo>
                  <a:cubicBezTo>
                    <a:pt x="129" y="281"/>
                    <a:pt x="129" y="387"/>
                    <a:pt x="118" y="491"/>
                  </a:cubicBezTo>
                  <a:cubicBezTo>
                    <a:pt x="118" y="503"/>
                    <a:pt x="127" y="509"/>
                    <a:pt x="135" y="509"/>
                  </a:cubicBezTo>
                  <a:cubicBezTo>
                    <a:pt x="144" y="509"/>
                    <a:pt x="152" y="503"/>
                    <a:pt x="152" y="491"/>
                  </a:cubicBezTo>
                  <a:cubicBezTo>
                    <a:pt x="152" y="421"/>
                    <a:pt x="165" y="363"/>
                    <a:pt x="165" y="293"/>
                  </a:cubicBezTo>
                  <a:cubicBezTo>
                    <a:pt x="176" y="258"/>
                    <a:pt x="176" y="223"/>
                    <a:pt x="176" y="187"/>
                  </a:cubicBezTo>
                  <a:cubicBezTo>
                    <a:pt x="176" y="164"/>
                    <a:pt x="188" y="129"/>
                    <a:pt x="176" y="106"/>
                  </a:cubicBezTo>
                  <a:lnTo>
                    <a:pt x="211" y="106"/>
                  </a:lnTo>
                  <a:cubicBezTo>
                    <a:pt x="235" y="94"/>
                    <a:pt x="235" y="59"/>
                    <a:pt x="211" y="47"/>
                  </a:cubicBezTo>
                  <a:cubicBezTo>
                    <a:pt x="188" y="36"/>
                    <a:pt x="165" y="36"/>
                    <a:pt x="141" y="36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1" name="Google Shape;2221;p60"/>
            <p:cNvSpPr/>
            <p:nvPr/>
          </p:nvSpPr>
          <p:spPr>
            <a:xfrm>
              <a:off x="1625015" y="4454571"/>
              <a:ext cx="104127" cy="60794"/>
            </a:xfrm>
            <a:custGeom>
              <a:avLst/>
              <a:gdLst/>
              <a:ahLst/>
              <a:cxnLst/>
              <a:rect l="l" t="t" r="r" b="b"/>
              <a:pathLst>
                <a:path w="805" h="470" extrusionOk="0">
                  <a:moveTo>
                    <a:pt x="15" y="0"/>
                  </a:moveTo>
                  <a:cubicBezTo>
                    <a:pt x="6" y="0"/>
                    <a:pt x="0" y="17"/>
                    <a:pt x="9" y="26"/>
                  </a:cubicBezTo>
                  <a:cubicBezTo>
                    <a:pt x="162" y="120"/>
                    <a:pt x="313" y="214"/>
                    <a:pt x="477" y="307"/>
                  </a:cubicBezTo>
                  <a:cubicBezTo>
                    <a:pt x="547" y="354"/>
                    <a:pt x="630" y="401"/>
                    <a:pt x="700" y="448"/>
                  </a:cubicBezTo>
                  <a:cubicBezTo>
                    <a:pt x="716" y="456"/>
                    <a:pt x="737" y="470"/>
                    <a:pt x="757" y="470"/>
                  </a:cubicBezTo>
                  <a:cubicBezTo>
                    <a:pt x="766" y="470"/>
                    <a:pt x="774" y="467"/>
                    <a:pt x="781" y="460"/>
                  </a:cubicBezTo>
                  <a:cubicBezTo>
                    <a:pt x="805" y="448"/>
                    <a:pt x="805" y="413"/>
                    <a:pt x="793" y="401"/>
                  </a:cubicBezTo>
                  <a:cubicBezTo>
                    <a:pt x="784" y="396"/>
                    <a:pt x="774" y="393"/>
                    <a:pt x="766" y="393"/>
                  </a:cubicBezTo>
                  <a:cubicBezTo>
                    <a:pt x="755" y="393"/>
                    <a:pt x="747" y="399"/>
                    <a:pt x="747" y="413"/>
                  </a:cubicBezTo>
                  <a:cubicBezTo>
                    <a:pt x="723" y="401"/>
                    <a:pt x="688" y="377"/>
                    <a:pt x="664" y="366"/>
                  </a:cubicBezTo>
                  <a:cubicBezTo>
                    <a:pt x="630" y="354"/>
                    <a:pt x="606" y="331"/>
                    <a:pt x="571" y="319"/>
                  </a:cubicBezTo>
                  <a:cubicBezTo>
                    <a:pt x="513" y="284"/>
                    <a:pt x="454" y="249"/>
                    <a:pt x="384" y="214"/>
                  </a:cubicBezTo>
                  <a:cubicBezTo>
                    <a:pt x="267" y="143"/>
                    <a:pt x="150" y="73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2" name="Google Shape;2222;p60"/>
            <p:cNvSpPr/>
            <p:nvPr/>
          </p:nvSpPr>
          <p:spPr>
            <a:xfrm>
              <a:off x="1344705" y="4406322"/>
              <a:ext cx="92485" cy="12418"/>
            </a:xfrm>
            <a:custGeom>
              <a:avLst/>
              <a:gdLst/>
              <a:ahLst/>
              <a:cxnLst/>
              <a:rect l="l" t="t" r="r" b="b"/>
              <a:pathLst>
                <a:path w="715" h="96" extrusionOk="0">
                  <a:moveTo>
                    <a:pt x="341" y="0"/>
                  </a:moveTo>
                  <a:cubicBezTo>
                    <a:pt x="234" y="0"/>
                    <a:pt x="128" y="10"/>
                    <a:pt x="24" y="37"/>
                  </a:cubicBezTo>
                  <a:cubicBezTo>
                    <a:pt x="1" y="37"/>
                    <a:pt x="13" y="72"/>
                    <a:pt x="24" y="84"/>
                  </a:cubicBezTo>
                  <a:cubicBezTo>
                    <a:pt x="36" y="84"/>
                    <a:pt x="47" y="84"/>
                    <a:pt x="60" y="95"/>
                  </a:cubicBezTo>
                  <a:cubicBezTo>
                    <a:pt x="71" y="95"/>
                    <a:pt x="83" y="84"/>
                    <a:pt x="94" y="72"/>
                  </a:cubicBezTo>
                  <a:cubicBezTo>
                    <a:pt x="188" y="49"/>
                    <a:pt x="270" y="37"/>
                    <a:pt x="375" y="37"/>
                  </a:cubicBezTo>
                  <a:cubicBezTo>
                    <a:pt x="481" y="37"/>
                    <a:pt x="585" y="37"/>
                    <a:pt x="702" y="49"/>
                  </a:cubicBezTo>
                  <a:cubicBezTo>
                    <a:pt x="715" y="49"/>
                    <a:pt x="715" y="25"/>
                    <a:pt x="702" y="25"/>
                  </a:cubicBezTo>
                  <a:cubicBezTo>
                    <a:pt x="584" y="13"/>
                    <a:pt x="463" y="0"/>
                    <a:pt x="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3" name="Google Shape;2223;p60"/>
            <p:cNvSpPr/>
            <p:nvPr/>
          </p:nvSpPr>
          <p:spPr>
            <a:xfrm>
              <a:off x="1489969" y="4370103"/>
              <a:ext cx="7761" cy="9313"/>
            </a:xfrm>
            <a:custGeom>
              <a:avLst/>
              <a:gdLst/>
              <a:ahLst/>
              <a:cxnLst/>
              <a:rect l="l" t="t" r="r" b="b"/>
              <a:pathLst>
                <a:path w="60" h="72" extrusionOk="0">
                  <a:moveTo>
                    <a:pt x="13" y="1"/>
                  </a:moveTo>
                  <a:lnTo>
                    <a:pt x="13" y="13"/>
                  </a:lnTo>
                  <a:cubicBezTo>
                    <a:pt x="0" y="13"/>
                    <a:pt x="0" y="13"/>
                    <a:pt x="0" y="24"/>
                  </a:cubicBezTo>
                  <a:lnTo>
                    <a:pt x="0" y="37"/>
                  </a:lnTo>
                  <a:lnTo>
                    <a:pt x="0" y="48"/>
                  </a:lnTo>
                  <a:lnTo>
                    <a:pt x="13" y="60"/>
                  </a:lnTo>
                  <a:cubicBezTo>
                    <a:pt x="24" y="71"/>
                    <a:pt x="24" y="71"/>
                    <a:pt x="36" y="71"/>
                  </a:cubicBezTo>
                  <a:lnTo>
                    <a:pt x="59" y="71"/>
                  </a:lnTo>
                  <a:lnTo>
                    <a:pt x="59" y="60"/>
                  </a:lnTo>
                  <a:lnTo>
                    <a:pt x="59" y="48"/>
                  </a:lnTo>
                  <a:lnTo>
                    <a:pt x="59" y="37"/>
                  </a:lnTo>
                  <a:lnTo>
                    <a:pt x="47" y="24"/>
                  </a:lnTo>
                  <a:lnTo>
                    <a:pt x="47" y="1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4" name="Google Shape;2224;p60"/>
            <p:cNvSpPr/>
            <p:nvPr/>
          </p:nvSpPr>
          <p:spPr>
            <a:xfrm>
              <a:off x="1559562" y="4440083"/>
              <a:ext cx="48506" cy="41133"/>
            </a:xfrm>
            <a:custGeom>
              <a:avLst/>
              <a:gdLst/>
              <a:ahLst/>
              <a:cxnLst/>
              <a:rect l="l" t="t" r="r" b="b"/>
              <a:pathLst>
                <a:path w="375" h="318" extrusionOk="0">
                  <a:moveTo>
                    <a:pt x="267" y="55"/>
                  </a:moveTo>
                  <a:cubicBezTo>
                    <a:pt x="272" y="55"/>
                    <a:pt x="276" y="55"/>
                    <a:pt x="281" y="57"/>
                  </a:cubicBezTo>
                  <a:lnTo>
                    <a:pt x="305" y="57"/>
                  </a:lnTo>
                  <a:cubicBezTo>
                    <a:pt x="305" y="68"/>
                    <a:pt x="305" y="68"/>
                    <a:pt x="317" y="68"/>
                  </a:cubicBezTo>
                  <a:lnTo>
                    <a:pt x="317" y="92"/>
                  </a:lnTo>
                  <a:lnTo>
                    <a:pt x="317" y="115"/>
                  </a:lnTo>
                  <a:cubicBezTo>
                    <a:pt x="317" y="138"/>
                    <a:pt x="305" y="162"/>
                    <a:pt x="270" y="174"/>
                  </a:cubicBezTo>
                  <a:cubicBezTo>
                    <a:pt x="234" y="197"/>
                    <a:pt x="200" y="197"/>
                    <a:pt x="153" y="197"/>
                  </a:cubicBezTo>
                  <a:lnTo>
                    <a:pt x="153" y="185"/>
                  </a:lnTo>
                  <a:cubicBezTo>
                    <a:pt x="164" y="162"/>
                    <a:pt x="176" y="127"/>
                    <a:pt x="188" y="104"/>
                  </a:cubicBezTo>
                  <a:cubicBezTo>
                    <a:pt x="208" y="84"/>
                    <a:pt x="237" y="55"/>
                    <a:pt x="267" y="55"/>
                  </a:cubicBezTo>
                  <a:close/>
                  <a:moveTo>
                    <a:pt x="60" y="68"/>
                  </a:moveTo>
                  <a:cubicBezTo>
                    <a:pt x="83" y="92"/>
                    <a:pt x="94" y="104"/>
                    <a:pt x="106" y="138"/>
                  </a:cubicBezTo>
                  <a:lnTo>
                    <a:pt x="106" y="162"/>
                  </a:lnTo>
                  <a:lnTo>
                    <a:pt x="106" y="197"/>
                  </a:lnTo>
                  <a:cubicBezTo>
                    <a:pt x="94" y="197"/>
                    <a:pt x="94" y="197"/>
                    <a:pt x="83" y="209"/>
                  </a:cubicBezTo>
                  <a:cubicBezTo>
                    <a:pt x="71" y="174"/>
                    <a:pt x="60" y="151"/>
                    <a:pt x="60" y="127"/>
                  </a:cubicBezTo>
                  <a:lnTo>
                    <a:pt x="60" y="80"/>
                  </a:lnTo>
                  <a:lnTo>
                    <a:pt x="60" y="68"/>
                  </a:lnTo>
                  <a:close/>
                  <a:moveTo>
                    <a:pt x="273" y="1"/>
                  </a:moveTo>
                  <a:cubicBezTo>
                    <a:pt x="234" y="1"/>
                    <a:pt x="190" y="20"/>
                    <a:pt x="164" y="45"/>
                  </a:cubicBezTo>
                  <a:cubicBezTo>
                    <a:pt x="153" y="57"/>
                    <a:pt x="141" y="80"/>
                    <a:pt x="141" y="92"/>
                  </a:cubicBezTo>
                  <a:cubicBezTo>
                    <a:pt x="130" y="80"/>
                    <a:pt x="130" y="68"/>
                    <a:pt x="118" y="57"/>
                  </a:cubicBezTo>
                  <a:cubicBezTo>
                    <a:pt x="106" y="45"/>
                    <a:pt x="83" y="21"/>
                    <a:pt x="71" y="21"/>
                  </a:cubicBezTo>
                  <a:cubicBezTo>
                    <a:pt x="67" y="20"/>
                    <a:pt x="63" y="20"/>
                    <a:pt x="59" y="20"/>
                  </a:cubicBezTo>
                  <a:cubicBezTo>
                    <a:pt x="22" y="20"/>
                    <a:pt x="13" y="71"/>
                    <a:pt x="13" y="104"/>
                  </a:cubicBezTo>
                  <a:cubicBezTo>
                    <a:pt x="1" y="151"/>
                    <a:pt x="13" y="185"/>
                    <a:pt x="36" y="232"/>
                  </a:cubicBezTo>
                  <a:cubicBezTo>
                    <a:pt x="42" y="238"/>
                    <a:pt x="50" y="241"/>
                    <a:pt x="58" y="241"/>
                  </a:cubicBezTo>
                  <a:cubicBezTo>
                    <a:pt x="65" y="241"/>
                    <a:pt x="71" y="238"/>
                    <a:pt x="71" y="232"/>
                  </a:cubicBezTo>
                  <a:cubicBezTo>
                    <a:pt x="83" y="232"/>
                    <a:pt x="83" y="244"/>
                    <a:pt x="83" y="255"/>
                  </a:cubicBezTo>
                  <a:cubicBezTo>
                    <a:pt x="122" y="294"/>
                    <a:pt x="185" y="317"/>
                    <a:pt x="245" y="317"/>
                  </a:cubicBezTo>
                  <a:cubicBezTo>
                    <a:pt x="258" y="317"/>
                    <a:pt x="270" y="316"/>
                    <a:pt x="281" y="314"/>
                  </a:cubicBezTo>
                  <a:cubicBezTo>
                    <a:pt x="293" y="314"/>
                    <a:pt x="305" y="279"/>
                    <a:pt x="293" y="268"/>
                  </a:cubicBezTo>
                  <a:cubicBezTo>
                    <a:pt x="281" y="255"/>
                    <a:pt x="270" y="255"/>
                    <a:pt x="258" y="244"/>
                  </a:cubicBezTo>
                  <a:cubicBezTo>
                    <a:pt x="270" y="244"/>
                    <a:pt x="281" y="232"/>
                    <a:pt x="293" y="221"/>
                  </a:cubicBezTo>
                  <a:cubicBezTo>
                    <a:pt x="340" y="209"/>
                    <a:pt x="375" y="162"/>
                    <a:pt x="375" y="115"/>
                  </a:cubicBezTo>
                  <a:cubicBezTo>
                    <a:pt x="375" y="68"/>
                    <a:pt x="364" y="21"/>
                    <a:pt x="317" y="10"/>
                  </a:cubicBezTo>
                  <a:cubicBezTo>
                    <a:pt x="304" y="4"/>
                    <a:pt x="289" y="1"/>
                    <a:pt x="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5" name="Google Shape;2225;p60"/>
            <p:cNvSpPr/>
            <p:nvPr/>
          </p:nvSpPr>
          <p:spPr>
            <a:xfrm>
              <a:off x="1489969" y="4587675"/>
              <a:ext cx="42427" cy="36477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242" y="34"/>
                  </a:moveTo>
                  <a:cubicBezTo>
                    <a:pt x="258" y="34"/>
                    <a:pt x="273" y="45"/>
                    <a:pt x="281" y="62"/>
                  </a:cubicBezTo>
                  <a:cubicBezTo>
                    <a:pt x="281" y="74"/>
                    <a:pt x="293" y="97"/>
                    <a:pt x="293" y="109"/>
                  </a:cubicBezTo>
                  <a:cubicBezTo>
                    <a:pt x="281" y="156"/>
                    <a:pt x="247" y="179"/>
                    <a:pt x="211" y="203"/>
                  </a:cubicBezTo>
                  <a:cubicBezTo>
                    <a:pt x="188" y="214"/>
                    <a:pt x="164" y="214"/>
                    <a:pt x="141" y="214"/>
                  </a:cubicBezTo>
                  <a:lnTo>
                    <a:pt x="106" y="214"/>
                  </a:lnTo>
                  <a:cubicBezTo>
                    <a:pt x="106" y="191"/>
                    <a:pt x="117" y="167"/>
                    <a:pt x="130" y="144"/>
                  </a:cubicBezTo>
                  <a:cubicBezTo>
                    <a:pt x="141" y="120"/>
                    <a:pt x="164" y="97"/>
                    <a:pt x="176" y="86"/>
                  </a:cubicBezTo>
                  <a:cubicBezTo>
                    <a:pt x="188" y="62"/>
                    <a:pt x="211" y="50"/>
                    <a:pt x="223" y="39"/>
                  </a:cubicBezTo>
                  <a:cubicBezTo>
                    <a:pt x="230" y="36"/>
                    <a:pt x="236" y="34"/>
                    <a:pt x="242" y="34"/>
                  </a:cubicBezTo>
                  <a:close/>
                  <a:moveTo>
                    <a:pt x="245" y="0"/>
                  </a:moveTo>
                  <a:cubicBezTo>
                    <a:pt x="226" y="0"/>
                    <a:pt x="207" y="20"/>
                    <a:pt x="188" y="39"/>
                  </a:cubicBezTo>
                  <a:cubicBezTo>
                    <a:pt x="164" y="50"/>
                    <a:pt x="141" y="74"/>
                    <a:pt x="130" y="97"/>
                  </a:cubicBezTo>
                  <a:cubicBezTo>
                    <a:pt x="117" y="120"/>
                    <a:pt x="94" y="144"/>
                    <a:pt x="94" y="179"/>
                  </a:cubicBezTo>
                  <a:cubicBezTo>
                    <a:pt x="83" y="191"/>
                    <a:pt x="83" y="191"/>
                    <a:pt x="83" y="203"/>
                  </a:cubicBezTo>
                  <a:lnTo>
                    <a:pt x="36" y="203"/>
                  </a:lnTo>
                  <a:cubicBezTo>
                    <a:pt x="0" y="203"/>
                    <a:pt x="0" y="249"/>
                    <a:pt x="36" y="249"/>
                  </a:cubicBezTo>
                  <a:cubicBezTo>
                    <a:pt x="47" y="261"/>
                    <a:pt x="59" y="261"/>
                    <a:pt x="71" y="261"/>
                  </a:cubicBezTo>
                  <a:lnTo>
                    <a:pt x="71" y="273"/>
                  </a:lnTo>
                  <a:cubicBezTo>
                    <a:pt x="71" y="278"/>
                    <a:pt x="74" y="281"/>
                    <a:pt x="77" y="281"/>
                  </a:cubicBezTo>
                  <a:cubicBezTo>
                    <a:pt x="80" y="281"/>
                    <a:pt x="83" y="278"/>
                    <a:pt x="83" y="273"/>
                  </a:cubicBezTo>
                  <a:lnTo>
                    <a:pt x="83" y="261"/>
                  </a:lnTo>
                  <a:lnTo>
                    <a:pt x="141" y="261"/>
                  </a:lnTo>
                  <a:cubicBezTo>
                    <a:pt x="164" y="261"/>
                    <a:pt x="200" y="249"/>
                    <a:pt x="223" y="237"/>
                  </a:cubicBezTo>
                  <a:cubicBezTo>
                    <a:pt x="270" y="214"/>
                    <a:pt x="317" y="179"/>
                    <a:pt x="317" y="120"/>
                  </a:cubicBezTo>
                  <a:cubicBezTo>
                    <a:pt x="328" y="74"/>
                    <a:pt x="305" y="27"/>
                    <a:pt x="258" y="3"/>
                  </a:cubicBezTo>
                  <a:cubicBezTo>
                    <a:pt x="254" y="1"/>
                    <a:pt x="249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6" name="Google Shape;2226;p60"/>
            <p:cNvSpPr/>
            <p:nvPr/>
          </p:nvSpPr>
          <p:spPr>
            <a:xfrm>
              <a:off x="1458278" y="4596083"/>
              <a:ext cx="21343" cy="22378"/>
            </a:xfrm>
            <a:custGeom>
              <a:avLst/>
              <a:gdLst/>
              <a:ahLst/>
              <a:cxnLst/>
              <a:rect l="l" t="t" r="r" b="b"/>
              <a:pathLst>
                <a:path w="165" h="173" extrusionOk="0">
                  <a:moveTo>
                    <a:pt x="16" y="0"/>
                  </a:moveTo>
                  <a:cubicBezTo>
                    <a:pt x="12" y="0"/>
                    <a:pt x="6" y="3"/>
                    <a:pt x="0" y="9"/>
                  </a:cubicBezTo>
                  <a:lnTo>
                    <a:pt x="0" y="32"/>
                  </a:lnTo>
                  <a:cubicBezTo>
                    <a:pt x="47" y="79"/>
                    <a:pt x="82" y="126"/>
                    <a:pt x="129" y="172"/>
                  </a:cubicBezTo>
                  <a:lnTo>
                    <a:pt x="152" y="172"/>
                  </a:lnTo>
                  <a:cubicBezTo>
                    <a:pt x="164" y="161"/>
                    <a:pt x="164" y="149"/>
                    <a:pt x="152" y="149"/>
                  </a:cubicBezTo>
                  <a:cubicBezTo>
                    <a:pt x="117" y="102"/>
                    <a:pt x="71" y="55"/>
                    <a:pt x="24" y="9"/>
                  </a:cubicBezTo>
                  <a:cubicBezTo>
                    <a:pt x="24" y="3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7" name="Google Shape;2227;p60"/>
            <p:cNvSpPr/>
            <p:nvPr/>
          </p:nvSpPr>
          <p:spPr>
            <a:xfrm>
              <a:off x="1638726" y="4464919"/>
              <a:ext cx="144872" cy="407841"/>
            </a:xfrm>
            <a:custGeom>
              <a:avLst/>
              <a:gdLst/>
              <a:ahLst/>
              <a:cxnLst/>
              <a:rect l="l" t="t" r="r" b="b"/>
              <a:pathLst>
                <a:path w="1120" h="3153" extrusionOk="0">
                  <a:moveTo>
                    <a:pt x="875" y="1479"/>
                  </a:moveTo>
                  <a:cubicBezTo>
                    <a:pt x="875" y="1771"/>
                    <a:pt x="828" y="2052"/>
                    <a:pt x="734" y="2333"/>
                  </a:cubicBezTo>
                  <a:cubicBezTo>
                    <a:pt x="758" y="2122"/>
                    <a:pt x="792" y="1912"/>
                    <a:pt x="828" y="1713"/>
                  </a:cubicBezTo>
                  <a:cubicBezTo>
                    <a:pt x="828" y="1678"/>
                    <a:pt x="839" y="1654"/>
                    <a:pt x="839" y="1631"/>
                  </a:cubicBezTo>
                  <a:cubicBezTo>
                    <a:pt x="851" y="1573"/>
                    <a:pt x="862" y="1526"/>
                    <a:pt x="875" y="1479"/>
                  </a:cubicBezTo>
                  <a:close/>
                  <a:moveTo>
                    <a:pt x="745" y="1994"/>
                  </a:moveTo>
                  <a:lnTo>
                    <a:pt x="745" y="1994"/>
                  </a:lnTo>
                  <a:cubicBezTo>
                    <a:pt x="734" y="2064"/>
                    <a:pt x="722" y="2122"/>
                    <a:pt x="711" y="2192"/>
                  </a:cubicBezTo>
                  <a:cubicBezTo>
                    <a:pt x="699" y="2286"/>
                    <a:pt x="687" y="2379"/>
                    <a:pt x="687" y="2462"/>
                  </a:cubicBezTo>
                  <a:cubicBezTo>
                    <a:pt x="664" y="2496"/>
                    <a:pt x="652" y="2532"/>
                    <a:pt x="641" y="2567"/>
                  </a:cubicBezTo>
                  <a:cubicBezTo>
                    <a:pt x="606" y="2634"/>
                    <a:pt x="583" y="2702"/>
                    <a:pt x="540" y="2769"/>
                  </a:cubicBezTo>
                  <a:lnTo>
                    <a:pt x="540" y="2769"/>
                  </a:lnTo>
                  <a:cubicBezTo>
                    <a:pt x="609" y="2507"/>
                    <a:pt x="677" y="2256"/>
                    <a:pt x="745" y="1994"/>
                  </a:cubicBezTo>
                  <a:close/>
                  <a:moveTo>
                    <a:pt x="1073" y="99"/>
                  </a:moveTo>
                  <a:lnTo>
                    <a:pt x="1073" y="99"/>
                  </a:lnTo>
                  <a:cubicBezTo>
                    <a:pt x="1015" y="426"/>
                    <a:pt x="956" y="765"/>
                    <a:pt x="898" y="1105"/>
                  </a:cubicBezTo>
                  <a:cubicBezTo>
                    <a:pt x="862" y="1327"/>
                    <a:pt x="816" y="1561"/>
                    <a:pt x="781" y="1783"/>
                  </a:cubicBezTo>
                  <a:cubicBezTo>
                    <a:pt x="699" y="2075"/>
                    <a:pt x="617" y="2379"/>
                    <a:pt x="547" y="2672"/>
                  </a:cubicBezTo>
                  <a:cubicBezTo>
                    <a:pt x="594" y="2392"/>
                    <a:pt x="652" y="2099"/>
                    <a:pt x="711" y="1807"/>
                  </a:cubicBezTo>
                  <a:cubicBezTo>
                    <a:pt x="711" y="1793"/>
                    <a:pt x="703" y="1787"/>
                    <a:pt x="696" y="1787"/>
                  </a:cubicBezTo>
                  <a:cubicBezTo>
                    <a:pt x="691" y="1787"/>
                    <a:pt x="687" y="1790"/>
                    <a:pt x="687" y="1795"/>
                  </a:cubicBezTo>
                  <a:cubicBezTo>
                    <a:pt x="570" y="1994"/>
                    <a:pt x="465" y="2204"/>
                    <a:pt x="383" y="2426"/>
                  </a:cubicBezTo>
                  <a:lnTo>
                    <a:pt x="383" y="1935"/>
                  </a:lnTo>
                  <a:cubicBezTo>
                    <a:pt x="383" y="1921"/>
                    <a:pt x="375" y="1916"/>
                    <a:pt x="369" y="1916"/>
                  </a:cubicBezTo>
                  <a:cubicBezTo>
                    <a:pt x="364" y="1916"/>
                    <a:pt x="360" y="1919"/>
                    <a:pt x="360" y="1924"/>
                  </a:cubicBezTo>
                  <a:cubicBezTo>
                    <a:pt x="301" y="2228"/>
                    <a:pt x="243" y="2532"/>
                    <a:pt x="67" y="2789"/>
                  </a:cubicBezTo>
                  <a:cubicBezTo>
                    <a:pt x="184" y="2415"/>
                    <a:pt x="301" y="2029"/>
                    <a:pt x="418" y="1654"/>
                  </a:cubicBezTo>
                  <a:cubicBezTo>
                    <a:pt x="535" y="1292"/>
                    <a:pt x="652" y="929"/>
                    <a:pt x="804" y="590"/>
                  </a:cubicBezTo>
                  <a:cubicBezTo>
                    <a:pt x="886" y="414"/>
                    <a:pt x="968" y="251"/>
                    <a:pt x="1073" y="99"/>
                  </a:cubicBezTo>
                  <a:close/>
                  <a:moveTo>
                    <a:pt x="664" y="1865"/>
                  </a:moveTo>
                  <a:cubicBezTo>
                    <a:pt x="617" y="2192"/>
                    <a:pt x="558" y="2509"/>
                    <a:pt x="500" y="2824"/>
                  </a:cubicBezTo>
                  <a:cubicBezTo>
                    <a:pt x="488" y="2836"/>
                    <a:pt x="477" y="2847"/>
                    <a:pt x="453" y="2847"/>
                  </a:cubicBezTo>
                  <a:cubicBezTo>
                    <a:pt x="449" y="2848"/>
                    <a:pt x="445" y="2849"/>
                    <a:pt x="441" y="2849"/>
                  </a:cubicBezTo>
                  <a:cubicBezTo>
                    <a:pt x="403" y="2849"/>
                    <a:pt x="383" y="2796"/>
                    <a:pt x="383" y="2754"/>
                  </a:cubicBezTo>
                  <a:lnTo>
                    <a:pt x="383" y="2509"/>
                  </a:lnTo>
                  <a:lnTo>
                    <a:pt x="383" y="2473"/>
                  </a:lnTo>
                  <a:cubicBezTo>
                    <a:pt x="465" y="2262"/>
                    <a:pt x="558" y="2064"/>
                    <a:pt x="664" y="1865"/>
                  </a:cubicBezTo>
                  <a:close/>
                  <a:moveTo>
                    <a:pt x="1097" y="0"/>
                  </a:moveTo>
                  <a:cubicBezTo>
                    <a:pt x="1093" y="0"/>
                    <a:pt x="1088" y="2"/>
                    <a:pt x="1085" y="5"/>
                  </a:cubicBezTo>
                  <a:cubicBezTo>
                    <a:pt x="875" y="321"/>
                    <a:pt x="722" y="660"/>
                    <a:pt x="594" y="1023"/>
                  </a:cubicBezTo>
                  <a:cubicBezTo>
                    <a:pt x="453" y="1397"/>
                    <a:pt x="348" y="1783"/>
                    <a:pt x="220" y="2169"/>
                  </a:cubicBezTo>
                  <a:cubicBezTo>
                    <a:pt x="149" y="2403"/>
                    <a:pt x="79" y="2637"/>
                    <a:pt x="9" y="2859"/>
                  </a:cubicBezTo>
                  <a:cubicBezTo>
                    <a:pt x="0" y="2877"/>
                    <a:pt x="10" y="2887"/>
                    <a:pt x="21" y="2887"/>
                  </a:cubicBezTo>
                  <a:cubicBezTo>
                    <a:pt x="25" y="2887"/>
                    <a:pt x="29" y="2886"/>
                    <a:pt x="32" y="2883"/>
                  </a:cubicBezTo>
                  <a:cubicBezTo>
                    <a:pt x="220" y="2660"/>
                    <a:pt x="301" y="2379"/>
                    <a:pt x="348" y="2099"/>
                  </a:cubicBezTo>
                  <a:cubicBezTo>
                    <a:pt x="348" y="2239"/>
                    <a:pt x="348" y="2368"/>
                    <a:pt x="360" y="2496"/>
                  </a:cubicBezTo>
                  <a:cubicBezTo>
                    <a:pt x="336" y="2567"/>
                    <a:pt x="313" y="2637"/>
                    <a:pt x="290" y="2719"/>
                  </a:cubicBezTo>
                  <a:cubicBezTo>
                    <a:pt x="290" y="2719"/>
                    <a:pt x="295" y="2724"/>
                    <a:pt x="298" y="2724"/>
                  </a:cubicBezTo>
                  <a:cubicBezTo>
                    <a:pt x="300" y="2724"/>
                    <a:pt x="301" y="2723"/>
                    <a:pt x="301" y="2719"/>
                  </a:cubicBezTo>
                  <a:cubicBezTo>
                    <a:pt x="313" y="2660"/>
                    <a:pt x="336" y="2602"/>
                    <a:pt x="360" y="2543"/>
                  </a:cubicBezTo>
                  <a:lnTo>
                    <a:pt x="360" y="2777"/>
                  </a:lnTo>
                  <a:cubicBezTo>
                    <a:pt x="370" y="2819"/>
                    <a:pt x="390" y="2861"/>
                    <a:pt x="437" y="2861"/>
                  </a:cubicBezTo>
                  <a:cubicBezTo>
                    <a:pt x="442" y="2861"/>
                    <a:pt x="447" y="2861"/>
                    <a:pt x="453" y="2859"/>
                  </a:cubicBezTo>
                  <a:cubicBezTo>
                    <a:pt x="465" y="2859"/>
                    <a:pt x="488" y="2859"/>
                    <a:pt x="500" y="2847"/>
                  </a:cubicBezTo>
                  <a:lnTo>
                    <a:pt x="500" y="2847"/>
                  </a:lnTo>
                  <a:cubicBezTo>
                    <a:pt x="488" y="2859"/>
                    <a:pt x="488" y="2871"/>
                    <a:pt x="488" y="2894"/>
                  </a:cubicBezTo>
                  <a:cubicBezTo>
                    <a:pt x="483" y="2893"/>
                    <a:pt x="478" y="2893"/>
                    <a:pt x="473" y="2893"/>
                  </a:cubicBezTo>
                  <a:cubicBezTo>
                    <a:pt x="421" y="2893"/>
                    <a:pt x="371" y="2946"/>
                    <a:pt x="371" y="3000"/>
                  </a:cubicBezTo>
                  <a:cubicBezTo>
                    <a:pt x="360" y="3047"/>
                    <a:pt x="371" y="3105"/>
                    <a:pt x="407" y="3140"/>
                  </a:cubicBezTo>
                  <a:cubicBezTo>
                    <a:pt x="411" y="3149"/>
                    <a:pt x="415" y="3153"/>
                    <a:pt x="419" y="3153"/>
                  </a:cubicBezTo>
                  <a:cubicBezTo>
                    <a:pt x="425" y="3153"/>
                    <a:pt x="430" y="3143"/>
                    <a:pt x="430" y="3128"/>
                  </a:cubicBezTo>
                  <a:cubicBezTo>
                    <a:pt x="418" y="3081"/>
                    <a:pt x="395" y="3047"/>
                    <a:pt x="407" y="2988"/>
                  </a:cubicBezTo>
                  <a:cubicBezTo>
                    <a:pt x="416" y="2958"/>
                    <a:pt x="435" y="2927"/>
                    <a:pt x="463" y="2927"/>
                  </a:cubicBezTo>
                  <a:cubicBezTo>
                    <a:pt x="467" y="2927"/>
                    <a:pt x="472" y="2928"/>
                    <a:pt x="477" y="2930"/>
                  </a:cubicBezTo>
                  <a:cubicBezTo>
                    <a:pt x="511" y="2930"/>
                    <a:pt x="535" y="2953"/>
                    <a:pt x="547" y="2976"/>
                  </a:cubicBezTo>
                  <a:lnTo>
                    <a:pt x="617" y="3047"/>
                  </a:lnTo>
                  <a:lnTo>
                    <a:pt x="641" y="3047"/>
                  </a:lnTo>
                  <a:cubicBezTo>
                    <a:pt x="641" y="3034"/>
                    <a:pt x="652" y="3023"/>
                    <a:pt x="664" y="3011"/>
                  </a:cubicBezTo>
                  <a:cubicBezTo>
                    <a:pt x="671" y="2997"/>
                    <a:pt x="665" y="2987"/>
                    <a:pt x="656" y="2987"/>
                  </a:cubicBezTo>
                  <a:cubicBezTo>
                    <a:pt x="651" y="2987"/>
                    <a:pt x="645" y="2991"/>
                    <a:pt x="641" y="3000"/>
                  </a:cubicBezTo>
                  <a:lnTo>
                    <a:pt x="628" y="3011"/>
                  </a:lnTo>
                  <a:cubicBezTo>
                    <a:pt x="582" y="2976"/>
                    <a:pt x="570" y="2917"/>
                    <a:pt x="511" y="2894"/>
                  </a:cubicBezTo>
                  <a:lnTo>
                    <a:pt x="500" y="2894"/>
                  </a:lnTo>
                  <a:cubicBezTo>
                    <a:pt x="511" y="2871"/>
                    <a:pt x="511" y="2847"/>
                    <a:pt x="524" y="2824"/>
                  </a:cubicBezTo>
                  <a:cubicBezTo>
                    <a:pt x="547" y="2789"/>
                    <a:pt x="570" y="2754"/>
                    <a:pt x="582" y="2730"/>
                  </a:cubicBezTo>
                  <a:cubicBezTo>
                    <a:pt x="617" y="2660"/>
                    <a:pt x="652" y="2590"/>
                    <a:pt x="675" y="2509"/>
                  </a:cubicBezTo>
                  <a:lnTo>
                    <a:pt x="675" y="2509"/>
                  </a:lnTo>
                  <a:cubicBezTo>
                    <a:pt x="664" y="2602"/>
                    <a:pt x="664" y="2696"/>
                    <a:pt x="652" y="2789"/>
                  </a:cubicBezTo>
                  <a:cubicBezTo>
                    <a:pt x="652" y="2801"/>
                    <a:pt x="661" y="2807"/>
                    <a:pt x="670" y="2807"/>
                  </a:cubicBezTo>
                  <a:cubicBezTo>
                    <a:pt x="679" y="2807"/>
                    <a:pt x="687" y="2801"/>
                    <a:pt x="687" y="2789"/>
                  </a:cubicBezTo>
                  <a:cubicBezTo>
                    <a:pt x="699" y="2660"/>
                    <a:pt x="711" y="2520"/>
                    <a:pt x="722" y="2392"/>
                  </a:cubicBezTo>
                  <a:cubicBezTo>
                    <a:pt x="769" y="2262"/>
                    <a:pt x="804" y="2134"/>
                    <a:pt x="828" y="2005"/>
                  </a:cubicBezTo>
                  <a:cubicBezTo>
                    <a:pt x="875" y="1807"/>
                    <a:pt x="898" y="1607"/>
                    <a:pt x="898" y="1420"/>
                  </a:cubicBezTo>
                  <a:cubicBezTo>
                    <a:pt x="898" y="1409"/>
                    <a:pt x="886" y="1409"/>
                    <a:pt x="886" y="1409"/>
                  </a:cubicBezTo>
                  <a:cubicBezTo>
                    <a:pt x="883" y="1412"/>
                    <a:pt x="881" y="1415"/>
                    <a:pt x="879" y="1418"/>
                  </a:cubicBezTo>
                  <a:lnTo>
                    <a:pt x="879" y="1418"/>
                  </a:lnTo>
                  <a:lnTo>
                    <a:pt x="1015" y="637"/>
                  </a:lnTo>
                  <a:cubicBezTo>
                    <a:pt x="1050" y="426"/>
                    <a:pt x="1085" y="227"/>
                    <a:pt x="1120" y="17"/>
                  </a:cubicBezTo>
                  <a:cubicBezTo>
                    <a:pt x="1120" y="9"/>
                    <a:pt x="1108" y="0"/>
                    <a:pt x="10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8" name="Google Shape;2228;p60"/>
            <p:cNvSpPr/>
            <p:nvPr/>
          </p:nvSpPr>
          <p:spPr>
            <a:xfrm>
              <a:off x="1252476" y="4676412"/>
              <a:ext cx="104256" cy="126246"/>
            </a:xfrm>
            <a:custGeom>
              <a:avLst/>
              <a:gdLst/>
              <a:ahLst/>
              <a:cxnLst/>
              <a:rect l="l" t="t" r="r" b="b"/>
              <a:pathLst>
                <a:path w="806" h="976" extrusionOk="0">
                  <a:moveTo>
                    <a:pt x="269" y="359"/>
                  </a:moveTo>
                  <a:cubicBezTo>
                    <a:pt x="281" y="394"/>
                    <a:pt x="292" y="440"/>
                    <a:pt x="292" y="476"/>
                  </a:cubicBezTo>
                  <a:lnTo>
                    <a:pt x="292" y="557"/>
                  </a:lnTo>
                  <a:cubicBezTo>
                    <a:pt x="258" y="581"/>
                    <a:pt x="222" y="616"/>
                    <a:pt x="176" y="640"/>
                  </a:cubicBezTo>
                  <a:cubicBezTo>
                    <a:pt x="188" y="546"/>
                    <a:pt x="222" y="452"/>
                    <a:pt x="269" y="359"/>
                  </a:cubicBezTo>
                  <a:close/>
                  <a:moveTo>
                    <a:pt x="220" y="0"/>
                  </a:moveTo>
                  <a:cubicBezTo>
                    <a:pt x="174" y="0"/>
                    <a:pt x="137" y="72"/>
                    <a:pt x="117" y="102"/>
                  </a:cubicBezTo>
                  <a:cubicBezTo>
                    <a:pt x="82" y="172"/>
                    <a:pt x="47" y="242"/>
                    <a:pt x="35" y="323"/>
                  </a:cubicBezTo>
                  <a:cubicBezTo>
                    <a:pt x="24" y="394"/>
                    <a:pt x="1" y="476"/>
                    <a:pt x="12" y="546"/>
                  </a:cubicBezTo>
                  <a:cubicBezTo>
                    <a:pt x="12" y="616"/>
                    <a:pt x="59" y="674"/>
                    <a:pt x="129" y="674"/>
                  </a:cubicBezTo>
                  <a:lnTo>
                    <a:pt x="141" y="674"/>
                  </a:lnTo>
                  <a:lnTo>
                    <a:pt x="141" y="803"/>
                  </a:lnTo>
                  <a:cubicBezTo>
                    <a:pt x="141" y="809"/>
                    <a:pt x="147" y="812"/>
                    <a:pt x="153" y="812"/>
                  </a:cubicBezTo>
                  <a:cubicBezTo>
                    <a:pt x="158" y="812"/>
                    <a:pt x="164" y="809"/>
                    <a:pt x="164" y="803"/>
                  </a:cubicBezTo>
                  <a:lnTo>
                    <a:pt x="164" y="674"/>
                  </a:lnTo>
                  <a:cubicBezTo>
                    <a:pt x="211" y="663"/>
                    <a:pt x="246" y="627"/>
                    <a:pt x="292" y="593"/>
                  </a:cubicBezTo>
                  <a:lnTo>
                    <a:pt x="292" y="604"/>
                  </a:lnTo>
                  <a:cubicBezTo>
                    <a:pt x="258" y="721"/>
                    <a:pt x="234" y="838"/>
                    <a:pt x="234" y="967"/>
                  </a:cubicBezTo>
                  <a:cubicBezTo>
                    <a:pt x="234" y="973"/>
                    <a:pt x="243" y="976"/>
                    <a:pt x="252" y="976"/>
                  </a:cubicBezTo>
                  <a:cubicBezTo>
                    <a:pt x="260" y="976"/>
                    <a:pt x="269" y="973"/>
                    <a:pt x="269" y="967"/>
                  </a:cubicBezTo>
                  <a:cubicBezTo>
                    <a:pt x="292" y="850"/>
                    <a:pt x="316" y="733"/>
                    <a:pt x="316" y="616"/>
                  </a:cubicBezTo>
                  <a:cubicBezTo>
                    <a:pt x="328" y="593"/>
                    <a:pt x="328" y="581"/>
                    <a:pt x="328" y="557"/>
                  </a:cubicBezTo>
                  <a:lnTo>
                    <a:pt x="328" y="546"/>
                  </a:lnTo>
                  <a:cubicBezTo>
                    <a:pt x="328" y="464"/>
                    <a:pt x="328" y="382"/>
                    <a:pt x="269" y="323"/>
                  </a:cubicBezTo>
                  <a:cubicBezTo>
                    <a:pt x="269" y="320"/>
                    <a:pt x="268" y="318"/>
                    <a:pt x="266" y="318"/>
                  </a:cubicBezTo>
                  <a:cubicBezTo>
                    <a:pt x="261" y="318"/>
                    <a:pt x="254" y="323"/>
                    <a:pt x="246" y="323"/>
                  </a:cubicBezTo>
                  <a:cubicBezTo>
                    <a:pt x="199" y="429"/>
                    <a:pt x="164" y="534"/>
                    <a:pt x="152" y="651"/>
                  </a:cubicBezTo>
                  <a:cubicBezTo>
                    <a:pt x="147" y="652"/>
                    <a:pt x="141" y="652"/>
                    <a:pt x="136" y="652"/>
                  </a:cubicBezTo>
                  <a:cubicBezTo>
                    <a:pt x="66" y="652"/>
                    <a:pt x="35" y="576"/>
                    <a:pt x="35" y="510"/>
                  </a:cubicBezTo>
                  <a:cubicBezTo>
                    <a:pt x="35" y="440"/>
                    <a:pt x="59" y="370"/>
                    <a:pt x="71" y="300"/>
                  </a:cubicBezTo>
                  <a:cubicBezTo>
                    <a:pt x="94" y="230"/>
                    <a:pt x="117" y="172"/>
                    <a:pt x="152" y="113"/>
                  </a:cubicBezTo>
                  <a:cubicBezTo>
                    <a:pt x="163" y="81"/>
                    <a:pt x="193" y="30"/>
                    <a:pt x="233" y="30"/>
                  </a:cubicBezTo>
                  <a:cubicBezTo>
                    <a:pt x="237" y="30"/>
                    <a:pt x="241" y="30"/>
                    <a:pt x="246" y="31"/>
                  </a:cubicBezTo>
                  <a:cubicBezTo>
                    <a:pt x="269" y="43"/>
                    <a:pt x="305" y="89"/>
                    <a:pt x="316" y="113"/>
                  </a:cubicBezTo>
                  <a:cubicBezTo>
                    <a:pt x="363" y="172"/>
                    <a:pt x="386" y="230"/>
                    <a:pt x="422" y="289"/>
                  </a:cubicBezTo>
                  <a:cubicBezTo>
                    <a:pt x="445" y="359"/>
                    <a:pt x="456" y="429"/>
                    <a:pt x="468" y="499"/>
                  </a:cubicBezTo>
                  <a:lnTo>
                    <a:pt x="468" y="663"/>
                  </a:lnTo>
                  <a:cubicBezTo>
                    <a:pt x="480" y="698"/>
                    <a:pt x="492" y="733"/>
                    <a:pt x="515" y="744"/>
                  </a:cubicBezTo>
                  <a:lnTo>
                    <a:pt x="386" y="744"/>
                  </a:lnTo>
                  <a:cubicBezTo>
                    <a:pt x="363" y="744"/>
                    <a:pt x="351" y="780"/>
                    <a:pt x="375" y="780"/>
                  </a:cubicBezTo>
                  <a:cubicBezTo>
                    <a:pt x="398" y="791"/>
                    <a:pt x="409" y="791"/>
                    <a:pt x="433" y="791"/>
                  </a:cubicBezTo>
                  <a:lnTo>
                    <a:pt x="445" y="791"/>
                  </a:lnTo>
                  <a:cubicBezTo>
                    <a:pt x="562" y="791"/>
                    <a:pt x="667" y="827"/>
                    <a:pt x="760" y="874"/>
                  </a:cubicBezTo>
                  <a:cubicBezTo>
                    <a:pt x="765" y="876"/>
                    <a:pt x="769" y="877"/>
                    <a:pt x="773" y="877"/>
                  </a:cubicBezTo>
                  <a:cubicBezTo>
                    <a:pt x="791" y="877"/>
                    <a:pt x="805" y="859"/>
                    <a:pt x="796" y="850"/>
                  </a:cubicBezTo>
                  <a:cubicBezTo>
                    <a:pt x="760" y="791"/>
                    <a:pt x="702" y="757"/>
                    <a:pt x="643" y="744"/>
                  </a:cubicBezTo>
                  <a:cubicBezTo>
                    <a:pt x="627" y="744"/>
                    <a:pt x="611" y="746"/>
                    <a:pt x="596" y="746"/>
                  </a:cubicBezTo>
                  <a:cubicBezTo>
                    <a:pt x="566" y="746"/>
                    <a:pt x="538" y="741"/>
                    <a:pt x="515" y="710"/>
                  </a:cubicBezTo>
                  <a:cubicBezTo>
                    <a:pt x="503" y="674"/>
                    <a:pt x="503" y="640"/>
                    <a:pt x="503" y="604"/>
                  </a:cubicBezTo>
                  <a:cubicBezTo>
                    <a:pt x="503" y="452"/>
                    <a:pt x="468" y="300"/>
                    <a:pt x="386" y="172"/>
                  </a:cubicBezTo>
                  <a:cubicBezTo>
                    <a:pt x="363" y="136"/>
                    <a:pt x="351" y="102"/>
                    <a:pt x="328" y="78"/>
                  </a:cubicBezTo>
                  <a:cubicBezTo>
                    <a:pt x="305" y="43"/>
                    <a:pt x="281" y="19"/>
                    <a:pt x="246" y="8"/>
                  </a:cubicBezTo>
                  <a:cubicBezTo>
                    <a:pt x="237" y="2"/>
                    <a:pt x="228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9" name="Google Shape;2229;p60"/>
            <p:cNvSpPr/>
            <p:nvPr/>
          </p:nvSpPr>
          <p:spPr>
            <a:xfrm>
              <a:off x="1302407" y="2524233"/>
              <a:ext cx="93908" cy="95460"/>
            </a:xfrm>
            <a:custGeom>
              <a:avLst/>
              <a:gdLst/>
              <a:ahLst/>
              <a:cxnLst/>
              <a:rect l="l" t="t" r="r" b="b"/>
              <a:pathLst>
                <a:path w="726" h="738" extrusionOk="0">
                  <a:moveTo>
                    <a:pt x="363" y="1"/>
                  </a:moveTo>
                  <a:cubicBezTo>
                    <a:pt x="164" y="1"/>
                    <a:pt x="0" y="164"/>
                    <a:pt x="0" y="375"/>
                  </a:cubicBezTo>
                  <a:cubicBezTo>
                    <a:pt x="0" y="574"/>
                    <a:pt x="164" y="738"/>
                    <a:pt x="363" y="738"/>
                  </a:cubicBezTo>
                  <a:cubicBezTo>
                    <a:pt x="562" y="738"/>
                    <a:pt x="725" y="574"/>
                    <a:pt x="725" y="375"/>
                  </a:cubicBezTo>
                  <a:cubicBezTo>
                    <a:pt x="725" y="164"/>
                    <a:pt x="562" y="1"/>
                    <a:pt x="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30" name="Google Shape;2230;p60"/>
            <p:cNvSpPr/>
            <p:nvPr/>
          </p:nvSpPr>
          <p:spPr>
            <a:xfrm>
              <a:off x="-50372" y="3896671"/>
              <a:ext cx="172682" cy="172553"/>
            </a:xfrm>
            <a:custGeom>
              <a:avLst/>
              <a:gdLst/>
              <a:ahLst/>
              <a:cxnLst/>
              <a:rect l="l" t="t" r="r" b="b"/>
              <a:pathLst>
                <a:path w="1335" h="1334" extrusionOk="0">
                  <a:moveTo>
                    <a:pt x="668" y="0"/>
                  </a:moveTo>
                  <a:cubicBezTo>
                    <a:pt x="294" y="0"/>
                    <a:pt x="1" y="304"/>
                    <a:pt x="1" y="667"/>
                  </a:cubicBezTo>
                  <a:cubicBezTo>
                    <a:pt x="1" y="1041"/>
                    <a:pt x="294" y="1334"/>
                    <a:pt x="668" y="1334"/>
                  </a:cubicBezTo>
                  <a:cubicBezTo>
                    <a:pt x="1030" y="1334"/>
                    <a:pt x="1334" y="1041"/>
                    <a:pt x="1334" y="667"/>
                  </a:cubicBezTo>
                  <a:cubicBezTo>
                    <a:pt x="1334" y="304"/>
                    <a:pt x="1030" y="0"/>
                    <a:pt x="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31" name="Google Shape;2231;p60"/>
            <p:cNvSpPr/>
            <p:nvPr/>
          </p:nvSpPr>
          <p:spPr>
            <a:xfrm>
              <a:off x="2646002" y="4035855"/>
              <a:ext cx="66615" cy="66745"/>
            </a:xfrm>
            <a:custGeom>
              <a:avLst/>
              <a:gdLst/>
              <a:ahLst/>
              <a:cxnLst/>
              <a:rect l="l" t="t" r="r" b="b"/>
              <a:pathLst>
                <a:path w="515" h="516" extrusionOk="0">
                  <a:moveTo>
                    <a:pt x="257" y="0"/>
                  </a:moveTo>
                  <a:cubicBezTo>
                    <a:pt x="106" y="0"/>
                    <a:pt x="0" y="105"/>
                    <a:pt x="0" y="258"/>
                  </a:cubicBezTo>
                  <a:cubicBezTo>
                    <a:pt x="0" y="398"/>
                    <a:pt x="106" y="515"/>
                    <a:pt x="257" y="515"/>
                  </a:cubicBezTo>
                  <a:cubicBezTo>
                    <a:pt x="398" y="515"/>
                    <a:pt x="515" y="398"/>
                    <a:pt x="515" y="258"/>
                  </a:cubicBezTo>
                  <a:cubicBezTo>
                    <a:pt x="515" y="105"/>
                    <a:pt x="398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32" name="Google Shape;2232;p60"/>
            <p:cNvSpPr/>
            <p:nvPr/>
          </p:nvSpPr>
          <p:spPr>
            <a:xfrm>
              <a:off x="3340501" y="3752830"/>
              <a:ext cx="98435" cy="99988"/>
            </a:xfrm>
            <a:custGeom>
              <a:avLst/>
              <a:gdLst/>
              <a:ahLst/>
              <a:cxnLst/>
              <a:rect l="l" t="t" r="r" b="b"/>
              <a:pathLst>
                <a:path w="761" h="773" extrusionOk="0">
                  <a:moveTo>
                    <a:pt x="375" y="1"/>
                  </a:moveTo>
                  <a:cubicBezTo>
                    <a:pt x="164" y="1"/>
                    <a:pt x="0" y="164"/>
                    <a:pt x="0" y="387"/>
                  </a:cubicBezTo>
                  <a:cubicBezTo>
                    <a:pt x="0" y="598"/>
                    <a:pt x="164" y="773"/>
                    <a:pt x="375" y="773"/>
                  </a:cubicBezTo>
                  <a:cubicBezTo>
                    <a:pt x="597" y="773"/>
                    <a:pt x="760" y="598"/>
                    <a:pt x="760" y="387"/>
                  </a:cubicBezTo>
                  <a:cubicBezTo>
                    <a:pt x="760" y="164"/>
                    <a:pt x="597" y="1"/>
                    <a:pt x="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33" name="Google Shape;2233;p60"/>
            <p:cNvSpPr/>
            <p:nvPr/>
          </p:nvSpPr>
          <p:spPr>
            <a:xfrm>
              <a:off x="3030311" y="2429029"/>
              <a:ext cx="72695" cy="72695"/>
            </a:xfrm>
            <a:custGeom>
              <a:avLst/>
              <a:gdLst/>
              <a:ahLst/>
              <a:cxnLst/>
              <a:rect l="l" t="t" r="r" b="b"/>
              <a:pathLst>
                <a:path w="562" h="562" extrusionOk="0">
                  <a:moveTo>
                    <a:pt x="281" y="0"/>
                  </a:moveTo>
                  <a:cubicBezTo>
                    <a:pt x="129" y="0"/>
                    <a:pt x="0" y="128"/>
                    <a:pt x="0" y="281"/>
                  </a:cubicBezTo>
                  <a:cubicBezTo>
                    <a:pt x="0" y="445"/>
                    <a:pt x="129" y="562"/>
                    <a:pt x="281" y="562"/>
                  </a:cubicBezTo>
                  <a:cubicBezTo>
                    <a:pt x="433" y="562"/>
                    <a:pt x="562" y="445"/>
                    <a:pt x="562" y="281"/>
                  </a:cubicBezTo>
                  <a:cubicBezTo>
                    <a:pt x="562" y="128"/>
                    <a:pt x="433" y="0"/>
                    <a:pt x="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71283BB-5B5D-B36F-40C4-9AFB27E4764C}"/>
              </a:ext>
            </a:extLst>
          </p:cNvPr>
          <p:cNvSpPr txBox="1"/>
          <p:nvPr/>
        </p:nvSpPr>
        <p:spPr>
          <a:xfrm>
            <a:off x="1657203" y="237704"/>
            <a:ext cx="8847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Nói với bạn về cách em và người thân đã làm để lựa chọn đồ ăn, thức uống an toàn.</a:t>
            </a:r>
            <a:endParaRPr lang="en-US" sz="2400" b="1" dirty="0"/>
          </a:p>
        </p:txBody>
      </p:sp>
      <p:grpSp>
        <p:nvGrpSpPr>
          <p:cNvPr id="2" name="Google Shape;4718;p96">
            <a:extLst>
              <a:ext uri="{FF2B5EF4-FFF2-40B4-BE49-F238E27FC236}">
                <a16:creationId xmlns:a16="http://schemas.microsoft.com/office/drawing/2014/main" id="{D4C3532E-5EAD-8DF9-82B6-E99ECF8A9286}"/>
              </a:ext>
            </a:extLst>
          </p:cNvPr>
          <p:cNvGrpSpPr/>
          <p:nvPr/>
        </p:nvGrpSpPr>
        <p:grpSpPr>
          <a:xfrm>
            <a:off x="478870" y="0"/>
            <a:ext cx="938063" cy="1114672"/>
            <a:chOff x="2896920" y="1844261"/>
            <a:chExt cx="157014" cy="186560"/>
          </a:xfrm>
        </p:grpSpPr>
        <p:sp>
          <p:nvSpPr>
            <p:cNvPr id="3" name="Google Shape;4719;p96">
              <a:extLst>
                <a:ext uri="{FF2B5EF4-FFF2-40B4-BE49-F238E27FC236}">
                  <a16:creationId xmlns:a16="http://schemas.microsoft.com/office/drawing/2014/main" id="{71A68826-66B8-5F27-6F2D-B508B3C16CF6}"/>
                </a:ext>
              </a:extLst>
            </p:cNvPr>
            <p:cNvSpPr/>
            <p:nvPr/>
          </p:nvSpPr>
          <p:spPr>
            <a:xfrm>
              <a:off x="2975837" y="1944498"/>
              <a:ext cx="33449" cy="78067"/>
            </a:xfrm>
            <a:custGeom>
              <a:avLst/>
              <a:gdLst/>
              <a:ahLst/>
              <a:cxnLst/>
              <a:rect l="l" t="t" r="r" b="b"/>
              <a:pathLst>
                <a:path w="1183" h="2761" extrusionOk="0">
                  <a:moveTo>
                    <a:pt x="270" y="0"/>
                  </a:moveTo>
                  <a:lnTo>
                    <a:pt x="1" y="117"/>
                  </a:lnTo>
                  <a:cubicBezTo>
                    <a:pt x="1" y="141"/>
                    <a:pt x="703" y="1802"/>
                    <a:pt x="890" y="2761"/>
                  </a:cubicBezTo>
                  <a:lnTo>
                    <a:pt x="1183" y="2714"/>
                  </a:lnTo>
                  <a:cubicBezTo>
                    <a:pt x="983" y="1719"/>
                    <a:pt x="294" y="70"/>
                    <a:pt x="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" name="Google Shape;4720;p96">
              <a:extLst>
                <a:ext uri="{FF2B5EF4-FFF2-40B4-BE49-F238E27FC236}">
                  <a16:creationId xmlns:a16="http://schemas.microsoft.com/office/drawing/2014/main" id="{B0E71B6A-2FBE-5524-2860-601BC3A1FF35}"/>
                </a:ext>
              </a:extLst>
            </p:cNvPr>
            <p:cNvSpPr/>
            <p:nvPr/>
          </p:nvSpPr>
          <p:spPr>
            <a:xfrm>
              <a:off x="2991417" y="1987137"/>
              <a:ext cx="9585" cy="6984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292" y="1"/>
                  </a:moveTo>
                  <a:cubicBezTo>
                    <a:pt x="198" y="36"/>
                    <a:pt x="94" y="60"/>
                    <a:pt x="0" y="71"/>
                  </a:cubicBezTo>
                  <a:cubicBezTo>
                    <a:pt x="23" y="130"/>
                    <a:pt x="35" y="188"/>
                    <a:pt x="58" y="247"/>
                  </a:cubicBezTo>
                  <a:cubicBezTo>
                    <a:pt x="152" y="223"/>
                    <a:pt x="245" y="200"/>
                    <a:pt x="339" y="164"/>
                  </a:cubicBezTo>
                  <a:cubicBezTo>
                    <a:pt x="328" y="106"/>
                    <a:pt x="304" y="48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" name="Google Shape;4721;p96">
              <a:extLst>
                <a:ext uri="{FF2B5EF4-FFF2-40B4-BE49-F238E27FC236}">
                  <a16:creationId xmlns:a16="http://schemas.microsoft.com/office/drawing/2014/main" id="{75080F33-4B37-E987-41BC-FA73927D2086}"/>
                </a:ext>
              </a:extLst>
            </p:cNvPr>
            <p:cNvSpPr/>
            <p:nvPr/>
          </p:nvSpPr>
          <p:spPr>
            <a:xfrm>
              <a:off x="2981803" y="1960671"/>
              <a:ext cx="9953" cy="7323"/>
            </a:xfrm>
            <a:custGeom>
              <a:avLst/>
              <a:gdLst/>
              <a:ahLst/>
              <a:cxnLst/>
              <a:rect l="l" t="t" r="r" b="b"/>
              <a:pathLst>
                <a:path w="352" h="259" extrusionOk="0">
                  <a:moveTo>
                    <a:pt x="293" y="1"/>
                  </a:moveTo>
                  <a:cubicBezTo>
                    <a:pt x="270" y="13"/>
                    <a:pt x="258" y="13"/>
                    <a:pt x="234" y="24"/>
                  </a:cubicBezTo>
                  <a:cubicBezTo>
                    <a:pt x="164" y="48"/>
                    <a:pt x="83" y="83"/>
                    <a:pt x="0" y="95"/>
                  </a:cubicBezTo>
                  <a:cubicBezTo>
                    <a:pt x="24" y="153"/>
                    <a:pt x="47" y="200"/>
                    <a:pt x="71" y="258"/>
                  </a:cubicBezTo>
                  <a:cubicBezTo>
                    <a:pt x="141" y="247"/>
                    <a:pt x="211" y="224"/>
                    <a:pt x="270" y="200"/>
                  </a:cubicBezTo>
                  <a:cubicBezTo>
                    <a:pt x="305" y="188"/>
                    <a:pt x="328" y="177"/>
                    <a:pt x="351" y="165"/>
                  </a:cubicBezTo>
                  <a:cubicBezTo>
                    <a:pt x="328" y="118"/>
                    <a:pt x="305" y="60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" name="Google Shape;4722;p96">
              <a:extLst>
                <a:ext uri="{FF2B5EF4-FFF2-40B4-BE49-F238E27FC236}">
                  <a16:creationId xmlns:a16="http://schemas.microsoft.com/office/drawing/2014/main" id="{5524BBD4-0D16-2926-5FC7-27ECF7404E90}"/>
                </a:ext>
              </a:extLst>
            </p:cNvPr>
            <p:cNvSpPr/>
            <p:nvPr/>
          </p:nvSpPr>
          <p:spPr>
            <a:xfrm>
              <a:off x="2995687" y="1999381"/>
              <a:ext cx="9302" cy="7974"/>
            </a:xfrm>
            <a:custGeom>
              <a:avLst/>
              <a:gdLst/>
              <a:ahLst/>
              <a:cxnLst/>
              <a:rect l="l" t="t" r="r" b="b"/>
              <a:pathLst>
                <a:path w="329" h="282" extrusionOk="0">
                  <a:moveTo>
                    <a:pt x="281" y="1"/>
                  </a:moveTo>
                  <a:cubicBezTo>
                    <a:pt x="188" y="48"/>
                    <a:pt x="94" y="82"/>
                    <a:pt x="1" y="118"/>
                  </a:cubicBezTo>
                  <a:cubicBezTo>
                    <a:pt x="24" y="176"/>
                    <a:pt x="36" y="235"/>
                    <a:pt x="47" y="282"/>
                  </a:cubicBezTo>
                  <a:cubicBezTo>
                    <a:pt x="153" y="258"/>
                    <a:pt x="235" y="223"/>
                    <a:pt x="328" y="176"/>
                  </a:cubicBezTo>
                  <a:cubicBezTo>
                    <a:pt x="317" y="118"/>
                    <a:pt x="294" y="59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" name="Google Shape;4723;p96">
              <a:extLst>
                <a:ext uri="{FF2B5EF4-FFF2-40B4-BE49-F238E27FC236}">
                  <a16:creationId xmlns:a16="http://schemas.microsoft.com/office/drawing/2014/main" id="{339DC0E3-52B1-1719-B8E8-AAC51D3A8B96}"/>
                </a:ext>
              </a:extLst>
            </p:cNvPr>
            <p:cNvSpPr/>
            <p:nvPr/>
          </p:nvSpPr>
          <p:spPr>
            <a:xfrm>
              <a:off x="2986441" y="1973593"/>
              <a:ext cx="9953" cy="6645"/>
            </a:xfrm>
            <a:custGeom>
              <a:avLst/>
              <a:gdLst/>
              <a:ahLst/>
              <a:cxnLst/>
              <a:rect l="l" t="t" r="r" b="b"/>
              <a:pathLst>
                <a:path w="352" h="235" extrusionOk="0">
                  <a:moveTo>
                    <a:pt x="293" y="1"/>
                  </a:moveTo>
                  <a:cubicBezTo>
                    <a:pt x="199" y="24"/>
                    <a:pt x="106" y="47"/>
                    <a:pt x="0" y="71"/>
                  </a:cubicBezTo>
                  <a:cubicBezTo>
                    <a:pt x="24" y="118"/>
                    <a:pt x="47" y="176"/>
                    <a:pt x="59" y="235"/>
                  </a:cubicBezTo>
                  <a:cubicBezTo>
                    <a:pt x="164" y="222"/>
                    <a:pt x="258" y="199"/>
                    <a:pt x="351" y="164"/>
                  </a:cubicBezTo>
                  <a:cubicBezTo>
                    <a:pt x="328" y="105"/>
                    <a:pt x="316" y="47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" name="Google Shape;4724;p96">
              <a:extLst>
                <a:ext uri="{FF2B5EF4-FFF2-40B4-BE49-F238E27FC236}">
                  <a16:creationId xmlns:a16="http://schemas.microsoft.com/office/drawing/2014/main" id="{528C63B7-8F62-877E-DCC6-3A4A5FD85500}"/>
                </a:ext>
              </a:extLst>
            </p:cNvPr>
            <p:cNvSpPr/>
            <p:nvPr/>
          </p:nvSpPr>
          <p:spPr>
            <a:xfrm>
              <a:off x="2958335" y="1947806"/>
              <a:ext cx="14222" cy="83015"/>
            </a:xfrm>
            <a:custGeom>
              <a:avLst/>
              <a:gdLst/>
              <a:ahLst/>
              <a:cxnLst/>
              <a:rect l="l" t="t" r="r" b="b"/>
              <a:pathLst>
                <a:path w="503" h="2936" extrusionOk="0">
                  <a:moveTo>
                    <a:pt x="292" y="0"/>
                  </a:moveTo>
                  <a:lnTo>
                    <a:pt x="0" y="47"/>
                  </a:lnTo>
                  <a:cubicBezTo>
                    <a:pt x="0" y="58"/>
                    <a:pt x="211" y="1532"/>
                    <a:pt x="188" y="2936"/>
                  </a:cubicBezTo>
                  <a:lnTo>
                    <a:pt x="480" y="2936"/>
                  </a:lnTo>
                  <a:cubicBezTo>
                    <a:pt x="503" y="1521"/>
                    <a:pt x="292" y="24"/>
                    <a:pt x="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" name="Google Shape;4725;p96">
              <a:extLst>
                <a:ext uri="{FF2B5EF4-FFF2-40B4-BE49-F238E27FC236}">
                  <a16:creationId xmlns:a16="http://schemas.microsoft.com/office/drawing/2014/main" id="{E1500AE5-ACDE-CFDC-3CD5-E140AC262F83}"/>
                </a:ext>
              </a:extLst>
            </p:cNvPr>
            <p:cNvSpPr/>
            <p:nvPr/>
          </p:nvSpPr>
          <p:spPr>
            <a:xfrm>
              <a:off x="2960625" y="1969635"/>
              <a:ext cx="8991" cy="4976"/>
            </a:xfrm>
            <a:custGeom>
              <a:avLst/>
              <a:gdLst/>
              <a:ahLst/>
              <a:cxnLst/>
              <a:rect l="l" t="t" r="r" b="b"/>
              <a:pathLst>
                <a:path w="318" h="176" extrusionOk="0">
                  <a:moveTo>
                    <a:pt x="1" y="0"/>
                  </a:moveTo>
                  <a:cubicBezTo>
                    <a:pt x="1" y="58"/>
                    <a:pt x="13" y="117"/>
                    <a:pt x="13" y="175"/>
                  </a:cubicBezTo>
                  <a:lnTo>
                    <a:pt x="317" y="175"/>
                  </a:lnTo>
                  <a:cubicBezTo>
                    <a:pt x="305" y="117"/>
                    <a:pt x="305" y="58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" name="Google Shape;4726;p96">
              <a:extLst>
                <a:ext uri="{FF2B5EF4-FFF2-40B4-BE49-F238E27FC236}">
                  <a16:creationId xmlns:a16="http://schemas.microsoft.com/office/drawing/2014/main" id="{D8CB40F9-8F9E-2DA3-C4C7-A4BA49BBEEB9}"/>
                </a:ext>
              </a:extLst>
            </p:cNvPr>
            <p:cNvSpPr/>
            <p:nvPr/>
          </p:nvSpPr>
          <p:spPr>
            <a:xfrm>
              <a:off x="2963622" y="2020220"/>
              <a:ext cx="8285" cy="5570"/>
            </a:xfrm>
            <a:custGeom>
              <a:avLst/>
              <a:gdLst/>
              <a:ahLst/>
              <a:cxnLst/>
              <a:rect l="l" t="t" r="r" b="b"/>
              <a:pathLst>
                <a:path w="293" h="197" extrusionOk="0">
                  <a:moveTo>
                    <a:pt x="1" y="0"/>
                  </a:moveTo>
                  <a:lnTo>
                    <a:pt x="1" y="176"/>
                  </a:lnTo>
                  <a:cubicBezTo>
                    <a:pt x="59" y="188"/>
                    <a:pt x="105" y="188"/>
                    <a:pt x="164" y="188"/>
                  </a:cubicBezTo>
                  <a:cubicBezTo>
                    <a:pt x="188" y="194"/>
                    <a:pt x="211" y="197"/>
                    <a:pt x="233" y="197"/>
                  </a:cubicBezTo>
                  <a:cubicBezTo>
                    <a:pt x="255" y="197"/>
                    <a:pt x="275" y="194"/>
                    <a:pt x="293" y="188"/>
                  </a:cubicBezTo>
                  <a:lnTo>
                    <a:pt x="293" y="13"/>
                  </a:lnTo>
                  <a:cubicBezTo>
                    <a:pt x="199" y="13"/>
                    <a:pt x="105" y="1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4727;p96">
              <a:extLst>
                <a:ext uri="{FF2B5EF4-FFF2-40B4-BE49-F238E27FC236}">
                  <a16:creationId xmlns:a16="http://schemas.microsoft.com/office/drawing/2014/main" id="{23611A35-D57C-15CD-1304-4C6A5CF0627E}"/>
                </a:ext>
              </a:extLst>
            </p:cNvPr>
            <p:cNvSpPr/>
            <p:nvPr/>
          </p:nvSpPr>
          <p:spPr>
            <a:xfrm>
              <a:off x="2961954" y="1983518"/>
              <a:ext cx="8624" cy="5316"/>
            </a:xfrm>
            <a:custGeom>
              <a:avLst/>
              <a:gdLst/>
              <a:ahLst/>
              <a:cxnLst/>
              <a:rect l="l" t="t" r="r" b="b"/>
              <a:pathLst>
                <a:path w="305" h="188" extrusionOk="0">
                  <a:moveTo>
                    <a:pt x="1" y="1"/>
                  </a:moveTo>
                  <a:cubicBezTo>
                    <a:pt x="1" y="59"/>
                    <a:pt x="13" y="118"/>
                    <a:pt x="13" y="188"/>
                  </a:cubicBezTo>
                  <a:lnTo>
                    <a:pt x="305" y="188"/>
                  </a:lnTo>
                  <a:cubicBezTo>
                    <a:pt x="305" y="129"/>
                    <a:pt x="305" y="59"/>
                    <a:pt x="293" y="12"/>
                  </a:cubicBezTo>
                  <a:cubicBezTo>
                    <a:pt x="200" y="12"/>
                    <a:pt x="94" y="1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4728;p96">
              <a:extLst>
                <a:ext uri="{FF2B5EF4-FFF2-40B4-BE49-F238E27FC236}">
                  <a16:creationId xmlns:a16="http://schemas.microsoft.com/office/drawing/2014/main" id="{8159E294-C056-5D6E-5C01-03F28C372E26}"/>
                </a:ext>
              </a:extLst>
            </p:cNvPr>
            <p:cNvSpPr/>
            <p:nvPr/>
          </p:nvSpPr>
          <p:spPr>
            <a:xfrm>
              <a:off x="2962604" y="1995083"/>
              <a:ext cx="8652" cy="5316"/>
            </a:xfrm>
            <a:custGeom>
              <a:avLst/>
              <a:gdLst/>
              <a:ahLst/>
              <a:cxnLst/>
              <a:rect l="l" t="t" r="r" b="b"/>
              <a:pathLst>
                <a:path w="306" h="188" extrusionOk="0">
                  <a:moveTo>
                    <a:pt x="1" y="0"/>
                  </a:moveTo>
                  <a:cubicBezTo>
                    <a:pt x="13" y="59"/>
                    <a:pt x="13" y="117"/>
                    <a:pt x="13" y="176"/>
                  </a:cubicBezTo>
                  <a:cubicBezTo>
                    <a:pt x="118" y="188"/>
                    <a:pt x="212" y="188"/>
                    <a:pt x="305" y="188"/>
                  </a:cubicBezTo>
                  <a:lnTo>
                    <a:pt x="305" y="0"/>
                  </a:lnTo>
                  <a:cubicBezTo>
                    <a:pt x="270" y="5"/>
                    <a:pt x="236" y="6"/>
                    <a:pt x="203" y="6"/>
                  </a:cubicBezTo>
                  <a:cubicBezTo>
                    <a:pt x="137" y="6"/>
                    <a:pt x="7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4729;p96">
              <a:extLst>
                <a:ext uri="{FF2B5EF4-FFF2-40B4-BE49-F238E27FC236}">
                  <a16:creationId xmlns:a16="http://schemas.microsoft.com/office/drawing/2014/main" id="{5DD8F4EA-F63C-DF0D-198B-B57A359D9AB3}"/>
                </a:ext>
              </a:extLst>
            </p:cNvPr>
            <p:cNvSpPr/>
            <p:nvPr/>
          </p:nvSpPr>
          <p:spPr>
            <a:xfrm>
              <a:off x="2963283" y="2008316"/>
              <a:ext cx="8624" cy="5655"/>
            </a:xfrm>
            <a:custGeom>
              <a:avLst/>
              <a:gdLst/>
              <a:ahLst/>
              <a:cxnLst/>
              <a:rect l="l" t="t" r="r" b="b"/>
              <a:pathLst>
                <a:path w="305" h="200" extrusionOk="0">
                  <a:moveTo>
                    <a:pt x="0" y="0"/>
                  </a:moveTo>
                  <a:cubicBezTo>
                    <a:pt x="0" y="59"/>
                    <a:pt x="13" y="117"/>
                    <a:pt x="13" y="176"/>
                  </a:cubicBezTo>
                  <a:cubicBezTo>
                    <a:pt x="71" y="188"/>
                    <a:pt x="130" y="188"/>
                    <a:pt x="188" y="188"/>
                  </a:cubicBezTo>
                  <a:cubicBezTo>
                    <a:pt x="234" y="200"/>
                    <a:pt x="270" y="200"/>
                    <a:pt x="305" y="200"/>
                  </a:cubicBezTo>
                  <a:lnTo>
                    <a:pt x="305" y="24"/>
                  </a:lnTo>
                  <a:cubicBezTo>
                    <a:pt x="270" y="24"/>
                    <a:pt x="234" y="24"/>
                    <a:pt x="211" y="13"/>
                  </a:cubicBezTo>
                  <a:cubicBezTo>
                    <a:pt x="141" y="13"/>
                    <a:pt x="7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4730;p96">
              <a:extLst>
                <a:ext uri="{FF2B5EF4-FFF2-40B4-BE49-F238E27FC236}">
                  <a16:creationId xmlns:a16="http://schemas.microsoft.com/office/drawing/2014/main" id="{86678B72-CD0B-217E-9420-643DFF88E6A0}"/>
                </a:ext>
              </a:extLst>
            </p:cNvPr>
            <p:cNvSpPr/>
            <p:nvPr/>
          </p:nvSpPr>
          <p:spPr>
            <a:xfrm>
              <a:off x="2896920" y="1936552"/>
              <a:ext cx="61102" cy="44448"/>
            </a:xfrm>
            <a:custGeom>
              <a:avLst/>
              <a:gdLst/>
              <a:ahLst/>
              <a:cxnLst/>
              <a:rect l="l" t="t" r="r" b="b"/>
              <a:pathLst>
                <a:path w="2161" h="1572" extrusionOk="0">
                  <a:moveTo>
                    <a:pt x="2009" y="1"/>
                  </a:moveTo>
                  <a:cubicBezTo>
                    <a:pt x="1915" y="1"/>
                    <a:pt x="1868" y="71"/>
                    <a:pt x="1856" y="152"/>
                  </a:cubicBezTo>
                  <a:cubicBezTo>
                    <a:pt x="1821" y="503"/>
                    <a:pt x="1622" y="843"/>
                    <a:pt x="1341" y="1041"/>
                  </a:cubicBezTo>
                  <a:cubicBezTo>
                    <a:pt x="1126" y="1201"/>
                    <a:pt x="867" y="1279"/>
                    <a:pt x="605" y="1279"/>
                  </a:cubicBezTo>
                  <a:cubicBezTo>
                    <a:pt x="483" y="1279"/>
                    <a:pt x="361" y="1262"/>
                    <a:pt x="242" y="1228"/>
                  </a:cubicBezTo>
                  <a:cubicBezTo>
                    <a:pt x="225" y="1223"/>
                    <a:pt x="208" y="1220"/>
                    <a:pt x="193" y="1220"/>
                  </a:cubicBezTo>
                  <a:cubicBezTo>
                    <a:pt x="44" y="1220"/>
                    <a:pt x="1" y="1456"/>
                    <a:pt x="160" y="1509"/>
                  </a:cubicBezTo>
                  <a:cubicBezTo>
                    <a:pt x="307" y="1550"/>
                    <a:pt x="459" y="1571"/>
                    <a:pt x="611" y="1571"/>
                  </a:cubicBezTo>
                  <a:cubicBezTo>
                    <a:pt x="932" y="1571"/>
                    <a:pt x="1251" y="1478"/>
                    <a:pt x="1505" y="1287"/>
                  </a:cubicBezTo>
                  <a:cubicBezTo>
                    <a:pt x="1879" y="1018"/>
                    <a:pt x="2113" y="609"/>
                    <a:pt x="2149" y="152"/>
                  </a:cubicBezTo>
                  <a:cubicBezTo>
                    <a:pt x="2160" y="71"/>
                    <a:pt x="2079" y="1"/>
                    <a:pt x="20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4731;p96">
              <a:extLst>
                <a:ext uri="{FF2B5EF4-FFF2-40B4-BE49-F238E27FC236}">
                  <a16:creationId xmlns:a16="http://schemas.microsoft.com/office/drawing/2014/main" id="{D7D124B5-1F9E-EB32-5DD6-4AE90930BCE6}"/>
                </a:ext>
              </a:extLst>
            </p:cNvPr>
            <p:cNvSpPr/>
            <p:nvPr/>
          </p:nvSpPr>
          <p:spPr>
            <a:xfrm>
              <a:off x="2985281" y="1927561"/>
              <a:ext cx="64015" cy="24910"/>
            </a:xfrm>
            <a:custGeom>
              <a:avLst/>
              <a:gdLst/>
              <a:ahLst/>
              <a:cxnLst/>
              <a:rect l="l" t="t" r="r" b="b"/>
              <a:pathLst>
                <a:path w="2264" h="881" extrusionOk="0">
                  <a:moveTo>
                    <a:pt x="2092" y="1"/>
                  </a:moveTo>
                  <a:cubicBezTo>
                    <a:pt x="2020" y="1"/>
                    <a:pt x="1970" y="55"/>
                    <a:pt x="1948" y="119"/>
                  </a:cubicBezTo>
                  <a:cubicBezTo>
                    <a:pt x="1871" y="436"/>
                    <a:pt x="1540" y="589"/>
                    <a:pt x="1240" y="589"/>
                  </a:cubicBezTo>
                  <a:cubicBezTo>
                    <a:pt x="1219" y="589"/>
                    <a:pt x="1197" y="589"/>
                    <a:pt x="1176" y="587"/>
                  </a:cubicBezTo>
                  <a:cubicBezTo>
                    <a:pt x="849" y="576"/>
                    <a:pt x="509" y="423"/>
                    <a:pt x="322" y="155"/>
                  </a:cubicBezTo>
                  <a:cubicBezTo>
                    <a:pt x="289" y="108"/>
                    <a:pt x="246" y="89"/>
                    <a:pt x="205" y="89"/>
                  </a:cubicBezTo>
                  <a:cubicBezTo>
                    <a:pt x="100" y="89"/>
                    <a:pt x="1" y="212"/>
                    <a:pt x="77" y="330"/>
                  </a:cubicBezTo>
                  <a:cubicBezTo>
                    <a:pt x="334" y="693"/>
                    <a:pt x="779" y="880"/>
                    <a:pt x="1211" y="880"/>
                  </a:cubicBezTo>
                  <a:cubicBezTo>
                    <a:pt x="1221" y="880"/>
                    <a:pt x="1230" y="880"/>
                    <a:pt x="1240" y="880"/>
                  </a:cubicBezTo>
                  <a:cubicBezTo>
                    <a:pt x="1697" y="880"/>
                    <a:pt x="2126" y="624"/>
                    <a:pt x="2240" y="166"/>
                  </a:cubicBezTo>
                  <a:cubicBezTo>
                    <a:pt x="2264" y="85"/>
                    <a:pt x="2182" y="14"/>
                    <a:pt x="2112" y="2"/>
                  </a:cubicBezTo>
                  <a:cubicBezTo>
                    <a:pt x="2105" y="1"/>
                    <a:pt x="2098" y="1"/>
                    <a:pt x="2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4732;p96">
              <a:extLst>
                <a:ext uri="{FF2B5EF4-FFF2-40B4-BE49-F238E27FC236}">
                  <a16:creationId xmlns:a16="http://schemas.microsoft.com/office/drawing/2014/main" id="{5DAD3313-C042-245E-91A8-0EAC302456F8}"/>
                </a:ext>
              </a:extLst>
            </p:cNvPr>
            <p:cNvSpPr/>
            <p:nvPr/>
          </p:nvSpPr>
          <p:spPr>
            <a:xfrm>
              <a:off x="3018844" y="1905789"/>
              <a:ext cx="34778" cy="73430"/>
            </a:xfrm>
            <a:custGeom>
              <a:avLst/>
              <a:gdLst/>
              <a:ahLst/>
              <a:cxnLst/>
              <a:rect l="l" t="t" r="r" b="b"/>
              <a:pathLst>
                <a:path w="1230" h="2597" extrusionOk="0">
                  <a:moveTo>
                    <a:pt x="457" y="0"/>
                  </a:moveTo>
                  <a:lnTo>
                    <a:pt x="445" y="36"/>
                  </a:lnTo>
                  <a:lnTo>
                    <a:pt x="0" y="2469"/>
                  </a:lnTo>
                  <a:lnTo>
                    <a:pt x="726" y="2597"/>
                  </a:lnTo>
                  <a:lnTo>
                    <a:pt x="1229" y="12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4733;p96">
              <a:extLst>
                <a:ext uri="{FF2B5EF4-FFF2-40B4-BE49-F238E27FC236}">
                  <a16:creationId xmlns:a16="http://schemas.microsoft.com/office/drawing/2014/main" id="{9594B3E8-623A-D2FF-D8DD-3217D0519D8A}"/>
                </a:ext>
              </a:extLst>
            </p:cNvPr>
            <p:cNvSpPr/>
            <p:nvPr/>
          </p:nvSpPr>
          <p:spPr>
            <a:xfrm>
              <a:off x="3031766" y="1886194"/>
              <a:ext cx="21857" cy="30537"/>
            </a:xfrm>
            <a:custGeom>
              <a:avLst/>
              <a:gdLst/>
              <a:ahLst/>
              <a:cxnLst/>
              <a:rect l="l" t="t" r="r" b="b"/>
              <a:pathLst>
                <a:path w="773" h="1080" extrusionOk="0">
                  <a:moveTo>
                    <a:pt x="519" y="1"/>
                  </a:moveTo>
                  <a:cubicBezTo>
                    <a:pt x="482" y="1"/>
                    <a:pt x="445" y="17"/>
                    <a:pt x="421" y="50"/>
                  </a:cubicBezTo>
                  <a:lnTo>
                    <a:pt x="0" y="693"/>
                  </a:lnTo>
                  <a:lnTo>
                    <a:pt x="141" y="1021"/>
                  </a:lnTo>
                  <a:lnTo>
                    <a:pt x="409" y="869"/>
                  </a:lnTo>
                  <a:lnTo>
                    <a:pt x="515" y="1080"/>
                  </a:lnTo>
                  <a:lnTo>
                    <a:pt x="772" y="822"/>
                  </a:lnTo>
                  <a:lnTo>
                    <a:pt x="632" y="97"/>
                  </a:lnTo>
                  <a:cubicBezTo>
                    <a:pt x="625" y="35"/>
                    <a:pt x="572" y="1"/>
                    <a:pt x="5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4734;p96">
              <a:extLst>
                <a:ext uri="{FF2B5EF4-FFF2-40B4-BE49-F238E27FC236}">
                  <a16:creationId xmlns:a16="http://schemas.microsoft.com/office/drawing/2014/main" id="{37F33B04-BF3A-CF0E-9DB0-B1910E6A096D}"/>
                </a:ext>
              </a:extLst>
            </p:cNvPr>
            <p:cNvSpPr/>
            <p:nvPr/>
          </p:nvSpPr>
          <p:spPr>
            <a:xfrm>
              <a:off x="3039344" y="1885883"/>
              <a:ext cx="11621" cy="10660"/>
            </a:xfrm>
            <a:custGeom>
              <a:avLst/>
              <a:gdLst/>
              <a:ahLst/>
              <a:cxnLst/>
              <a:rect l="l" t="t" r="r" b="b"/>
              <a:pathLst>
                <a:path w="411" h="377" extrusionOk="0">
                  <a:moveTo>
                    <a:pt x="247" y="0"/>
                  </a:moveTo>
                  <a:cubicBezTo>
                    <a:pt x="212" y="0"/>
                    <a:pt x="177" y="16"/>
                    <a:pt x="153" y="49"/>
                  </a:cubicBezTo>
                  <a:lnTo>
                    <a:pt x="1" y="295"/>
                  </a:lnTo>
                  <a:lnTo>
                    <a:pt x="411" y="377"/>
                  </a:lnTo>
                  <a:lnTo>
                    <a:pt x="411" y="377"/>
                  </a:lnTo>
                  <a:lnTo>
                    <a:pt x="364" y="96"/>
                  </a:lnTo>
                  <a:cubicBezTo>
                    <a:pt x="350" y="34"/>
                    <a:pt x="299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4735;p96">
              <a:extLst>
                <a:ext uri="{FF2B5EF4-FFF2-40B4-BE49-F238E27FC236}">
                  <a16:creationId xmlns:a16="http://schemas.microsoft.com/office/drawing/2014/main" id="{304C2323-46A3-367F-28B1-FBAB475BE635}"/>
                </a:ext>
              </a:extLst>
            </p:cNvPr>
            <p:cNvSpPr/>
            <p:nvPr/>
          </p:nvSpPr>
          <p:spPr>
            <a:xfrm>
              <a:off x="3017516" y="1973198"/>
              <a:ext cx="22196" cy="14364"/>
            </a:xfrm>
            <a:custGeom>
              <a:avLst/>
              <a:gdLst/>
              <a:ahLst/>
              <a:cxnLst/>
              <a:rect l="l" t="t" r="r" b="b"/>
              <a:pathLst>
                <a:path w="785" h="508" extrusionOk="0">
                  <a:moveTo>
                    <a:pt x="150" y="1"/>
                  </a:moveTo>
                  <a:cubicBezTo>
                    <a:pt x="106" y="1"/>
                    <a:pt x="58" y="43"/>
                    <a:pt x="47" y="85"/>
                  </a:cubicBezTo>
                  <a:lnTo>
                    <a:pt x="13" y="295"/>
                  </a:lnTo>
                  <a:cubicBezTo>
                    <a:pt x="1" y="353"/>
                    <a:pt x="36" y="412"/>
                    <a:pt x="94" y="412"/>
                  </a:cubicBezTo>
                  <a:lnTo>
                    <a:pt x="609" y="506"/>
                  </a:lnTo>
                  <a:cubicBezTo>
                    <a:pt x="616" y="507"/>
                    <a:pt x="624" y="508"/>
                    <a:pt x="631" y="508"/>
                  </a:cubicBezTo>
                  <a:cubicBezTo>
                    <a:pt x="682" y="508"/>
                    <a:pt x="727" y="475"/>
                    <a:pt x="738" y="424"/>
                  </a:cubicBezTo>
                  <a:lnTo>
                    <a:pt x="773" y="225"/>
                  </a:lnTo>
                  <a:cubicBezTo>
                    <a:pt x="785" y="166"/>
                    <a:pt x="749" y="108"/>
                    <a:pt x="691" y="96"/>
                  </a:cubicBezTo>
                  <a:lnTo>
                    <a:pt x="164" y="2"/>
                  </a:lnTo>
                  <a:cubicBezTo>
                    <a:pt x="160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4736;p96">
              <a:extLst>
                <a:ext uri="{FF2B5EF4-FFF2-40B4-BE49-F238E27FC236}">
                  <a16:creationId xmlns:a16="http://schemas.microsoft.com/office/drawing/2014/main" id="{27FAF319-9D99-EF55-165F-BCCE2C05D844}"/>
                </a:ext>
              </a:extLst>
            </p:cNvPr>
            <p:cNvSpPr/>
            <p:nvPr/>
          </p:nvSpPr>
          <p:spPr>
            <a:xfrm>
              <a:off x="3018194" y="1969578"/>
              <a:ext cx="24175" cy="10038"/>
            </a:xfrm>
            <a:custGeom>
              <a:avLst/>
              <a:gdLst/>
              <a:ahLst/>
              <a:cxnLst/>
              <a:rect l="l" t="t" r="r" b="b"/>
              <a:pathLst>
                <a:path w="855" h="355" extrusionOk="0">
                  <a:moveTo>
                    <a:pt x="131" y="0"/>
                  </a:moveTo>
                  <a:cubicBezTo>
                    <a:pt x="70" y="0"/>
                    <a:pt x="22" y="44"/>
                    <a:pt x="12" y="107"/>
                  </a:cubicBezTo>
                  <a:cubicBezTo>
                    <a:pt x="0" y="177"/>
                    <a:pt x="47" y="247"/>
                    <a:pt x="117" y="260"/>
                  </a:cubicBezTo>
                  <a:lnTo>
                    <a:pt x="691" y="353"/>
                  </a:lnTo>
                  <a:cubicBezTo>
                    <a:pt x="698" y="354"/>
                    <a:pt x="705" y="355"/>
                    <a:pt x="712" y="355"/>
                  </a:cubicBezTo>
                  <a:cubicBezTo>
                    <a:pt x="774" y="355"/>
                    <a:pt x="832" y="311"/>
                    <a:pt x="842" y="247"/>
                  </a:cubicBezTo>
                  <a:cubicBezTo>
                    <a:pt x="854" y="177"/>
                    <a:pt x="808" y="119"/>
                    <a:pt x="737" y="107"/>
                  </a:cubicBezTo>
                  <a:lnTo>
                    <a:pt x="153" y="2"/>
                  </a:ln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" name="Google Shape;4737;p96">
              <a:extLst>
                <a:ext uri="{FF2B5EF4-FFF2-40B4-BE49-F238E27FC236}">
                  <a16:creationId xmlns:a16="http://schemas.microsoft.com/office/drawing/2014/main" id="{3C32FC5B-0A37-C6BF-6E13-0A2E2E4FB1BF}"/>
                </a:ext>
              </a:extLst>
            </p:cNvPr>
            <p:cNvSpPr/>
            <p:nvPr/>
          </p:nvSpPr>
          <p:spPr>
            <a:xfrm>
              <a:off x="3042455" y="1928466"/>
              <a:ext cx="11480" cy="17022"/>
            </a:xfrm>
            <a:custGeom>
              <a:avLst/>
              <a:gdLst/>
              <a:ahLst/>
              <a:cxnLst/>
              <a:rect l="l" t="t" r="r" b="b"/>
              <a:pathLst>
                <a:path w="406" h="602" extrusionOk="0">
                  <a:moveTo>
                    <a:pt x="157" y="1"/>
                  </a:moveTo>
                  <a:cubicBezTo>
                    <a:pt x="76" y="1"/>
                    <a:pt x="1" y="86"/>
                    <a:pt x="8" y="193"/>
                  </a:cubicBezTo>
                  <a:cubicBezTo>
                    <a:pt x="31" y="357"/>
                    <a:pt x="171" y="427"/>
                    <a:pt x="137" y="602"/>
                  </a:cubicBezTo>
                  <a:cubicBezTo>
                    <a:pt x="137" y="602"/>
                    <a:pt x="405" y="333"/>
                    <a:pt x="301" y="123"/>
                  </a:cubicBezTo>
                  <a:cubicBezTo>
                    <a:pt x="264" y="36"/>
                    <a:pt x="210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" name="Google Shape;4738;p96">
              <a:extLst>
                <a:ext uri="{FF2B5EF4-FFF2-40B4-BE49-F238E27FC236}">
                  <a16:creationId xmlns:a16="http://schemas.microsoft.com/office/drawing/2014/main" id="{09141F00-7D36-2B42-10E7-6150C7460223}"/>
                </a:ext>
              </a:extLst>
            </p:cNvPr>
            <p:cNvSpPr/>
            <p:nvPr/>
          </p:nvSpPr>
          <p:spPr>
            <a:xfrm>
              <a:off x="2900483" y="1869172"/>
              <a:ext cx="112789" cy="93138"/>
            </a:xfrm>
            <a:custGeom>
              <a:avLst/>
              <a:gdLst/>
              <a:ahLst/>
              <a:cxnLst/>
              <a:rect l="l" t="t" r="r" b="b"/>
              <a:pathLst>
                <a:path w="3989" h="3294" extrusionOk="0">
                  <a:moveTo>
                    <a:pt x="2871" y="1"/>
                  </a:moveTo>
                  <a:cubicBezTo>
                    <a:pt x="2146" y="1"/>
                    <a:pt x="1859" y="512"/>
                    <a:pt x="1859" y="512"/>
                  </a:cubicBezTo>
                  <a:cubicBezTo>
                    <a:pt x="1713" y="428"/>
                    <a:pt x="1547" y="389"/>
                    <a:pt x="1377" y="389"/>
                  </a:cubicBezTo>
                  <a:cubicBezTo>
                    <a:pt x="714" y="389"/>
                    <a:pt x="0" y="986"/>
                    <a:pt x="280" y="1880"/>
                  </a:cubicBezTo>
                  <a:cubicBezTo>
                    <a:pt x="643" y="3015"/>
                    <a:pt x="1613" y="3237"/>
                    <a:pt x="2023" y="3284"/>
                  </a:cubicBezTo>
                  <a:cubicBezTo>
                    <a:pt x="2076" y="3291"/>
                    <a:pt x="2130" y="3294"/>
                    <a:pt x="2186" y="3294"/>
                  </a:cubicBezTo>
                  <a:cubicBezTo>
                    <a:pt x="2603" y="3294"/>
                    <a:pt x="3084" y="3116"/>
                    <a:pt x="3239" y="2992"/>
                  </a:cubicBezTo>
                  <a:cubicBezTo>
                    <a:pt x="3895" y="2488"/>
                    <a:pt x="3988" y="1623"/>
                    <a:pt x="3988" y="1202"/>
                  </a:cubicBezTo>
                  <a:cubicBezTo>
                    <a:pt x="3976" y="793"/>
                    <a:pt x="3859" y="91"/>
                    <a:pt x="3029" y="9"/>
                  </a:cubicBezTo>
                  <a:cubicBezTo>
                    <a:pt x="2974" y="3"/>
                    <a:pt x="2922" y="1"/>
                    <a:pt x="28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" name="Google Shape;4739;p96">
              <a:extLst>
                <a:ext uri="{FF2B5EF4-FFF2-40B4-BE49-F238E27FC236}">
                  <a16:creationId xmlns:a16="http://schemas.microsoft.com/office/drawing/2014/main" id="{DF98E854-32B0-E2A5-F986-95AF2D86AD0F}"/>
                </a:ext>
              </a:extLst>
            </p:cNvPr>
            <p:cNvSpPr/>
            <p:nvPr/>
          </p:nvSpPr>
          <p:spPr>
            <a:xfrm>
              <a:off x="2989070" y="1875025"/>
              <a:ext cx="16569" cy="15919"/>
            </a:xfrm>
            <a:custGeom>
              <a:avLst/>
              <a:gdLst/>
              <a:ahLst/>
              <a:cxnLst/>
              <a:rect l="l" t="t" r="r" b="b"/>
              <a:pathLst>
                <a:path w="586" h="563" extrusionOk="0">
                  <a:moveTo>
                    <a:pt x="13" y="1"/>
                  </a:moveTo>
                  <a:cubicBezTo>
                    <a:pt x="13" y="1"/>
                    <a:pt x="1" y="1"/>
                    <a:pt x="1" y="12"/>
                  </a:cubicBezTo>
                  <a:cubicBezTo>
                    <a:pt x="1" y="24"/>
                    <a:pt x="1" y="24"/>
                    <a:pt x="13" y="36"/>
                  </a:cubicBezTo>
                  <a:cubicBezTo>
                    <a:pt x="270" y="106"/>
                    <a:pt x="457" y="282"/>
                    <a:pt x="551" y="550"/>
                  </a:cubicBezTo>
                  <a:lnTo>
                    <a:pt x="562" y="562"/>
                  </a:lnTo>
                  <a:lnTo>
                    <a:pt x="574" y="562"/>
                  </a:lnTo>
                  <a:cubicBezTo>
                    <a:pt x="574" y="550"/>
                    <a:pt x="586" y="550"/>
                    <a:pt x="574" y="539"/>
                  </a:cubicBezTo>
                  <a:cubicBezTo>
                    <a:pt x="481" y="269"/>
                    <a:pt x="294" y="82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" name="Google Shape;4740;p96">
              <a:extLst>
                <a:ext uri="{FF2B5EF4-FFF2-40B4-BE49-F238E27FC236}">
                  <a16:creationId xmlns:a16="http://schemas.microsoft.com/office/drawing/2014/main" id="{F9C93495-4524-124B-0A22-3A5760E84B38}"/>
                </a:ext>
              </a:extLst>
            </p:cNvPr>
            <p:cNvSpPr/>
            <p:nvPr/>
          </p:nvSpPr>
          <p:spPr>
            <a:xfrm>
              <a:off x="2975526" y="1873724"/>
              <a:ext cx="8285" cy="990"/>
            </a:xfrm>
            <a:custGeom>
              <a:avLst/>
              <a:gdLst/>
              <a:ahLst/>
              <a:cxnLst/>
              <a:rect l="l" t="t" r="r" b="b"/>
              <a:pathLst>
                <a:path w="293" h="35" extrusionOk="0">
                  <a:moveTo>
                    <a:pt x="12" y="0"/>
                  </a:moveTo>
                  <a:cubicBezTo>
                    <a:pt x="1" y="0"/>
                    <a:pt x="1" y="11"/>
                    <a:pt x="1" y="23"/>
                  </a:cubicBezTo>
                  <a:lnTo>
                    <a:pt x="12" y="35"/>
                  </a:lnTo>
                  <a:cubicBezTo>
                    <a:pt x="53" y="29"/>
                    <a:pt x="97" y="26"/>
                    <a:pt x="141" y="26"/>
                  </a:cubicBezTo>
                  <a:cubicBezTo>
                    <a:pt x="185" y="26"/>
                    <a:pt x="228" y="29"/>
                    <a:pt x="269" y="35"/>
                  </a:cubicBezTo>
                  <a:cubicBezTo>
                    <a:pt x="281" y="35"/>
                    <a:pt x="281" y="35"/>
                    <a:pt x="293" y="23"/>
                  </a:cubicBezTo>
                  <a:cubicBezTo>
                    <a:pt x="293" y="11"/>
                    <a:pt x="281" y="11"/>
                    <a:pt x="269" y="11"/>
                  </a:cubicBezTo>
                  <a:cubicBezTo>
                    <a:pt x="188" y="0"/>
                    <a:pt x="94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4741;p96">
              <a:extLst>
                <a:ext uri="{FF2B5EF4-FFF2-40B4-BE49-F238E27FC236}">
                  <a16:creationId xmlns:a16="http://schemas.microsoft.com/office/drawing/2014/main" id="{45C256C5-E9ED-64BA-20EF-5C8D9CF4E424}"/>
                </a:ext>
              </a:extLst>
            </p:cNvPr>
            <p:cNvSpPr/>
            <p:nvPr/>
          </p:nvSpPr>
          <p:spPr>
            <a:xfrm>
              <a:off x="2929889" y="1945827"/>
              <a:ext cx="21517" cy="10603"/>
            </a:xfrm>
            <a:custGeom>
              <a:avLst/>
              <a:gdLst/>
              <a:ahLst/>
              <a:cxnLst/>
              <a:rect l="l" t="t" r="r" b="b"/>
              <a:pathLst>
                <a:path w="761" h="375" extrusionOk="0">
                  <a:moveTo>
                    <a:pt x="35" y="0"/>
                  </a:moveTo>
                  <a:cubicBezTo>
                    <a:pt x="24" y="0"/>
                    <a:pt x="12" y="0"/>
                    <a:pt x="12" y="11"/>
                  </a:cubicBezTo>
                  <a:cubicBezTo>
                    <a:pt x="0" y="11"/>
                    <a:pt x="0" y="23"/>
                    <a:pt x="12" y="23"/>
                  </a:cubicBezTo>
                  <a:cubicBezTo>
                    <a:pt x="222" y="187"/>
                    <a:pt x="468" y="304"/>
                    <a:pt x="749" y="374"/>
                  </a:cubicBezTo>
                  <a:cubicBezTo>
                    <a:pt x="749" y="374"/>
                    <a:pt x="760" y="374"/>
                    <a:pt x="760" y="362"/>
                  </a:cubicBezTo>
                  <a:cubicBezTo>
                    <a:pt x="760" y="351"/>
                    <a:pt x="760" y="351"/>
                    <a:pt x="749" y="339"/>
                  </a:cubicBezTo>
                  <a:cubicBezTo>
                    <a:pt x="480" y="281"/>
                    <a:pt x="234" y="164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" name="Google Shape;4742;p96">
              <a:extLst>
                <a:ext uri="{FF2B5EF4-FFF2-40B4-BE49-F238E27FC236}">
                  <a16:creationId xmlns:a16="http://schemas.microsoft.com/office/drawing/2014/main" id="{47B89BFC-948D-69E7-B246-61862D578D4A}"/>
                </a:ext>
              </a:extLst>
            </p:cNvPr>
            <p:cNvSpPr/>
            <p:nvPr/>
          </p:nvSpPr>
          <p:spPr>
            <a:xfrm>
              <a:off x="2950700" y="1844261"/>
              <a:ext cx="33110" cy="27483"/>
            </a:xfrm>
            <a:custGeom>
              <a:avLst/>
              <a:gdLst/>
              <a:ahLst/>
              <a:cxnLst/>
              <a:rect l="l" t="t" r="r" b="b"/>
              <a:pathLst>
                <a:path w="1171" h="972" extrusionOk="0">
                  <a:moveTo>
                    <a:pt x="497" y="0"/>
                  </a:moveTo>
                  <a:cubicBezTo>
                    <a:pt x="1" y="0"/>
                    <a:pt x="1" y="972"/>
                    <a:pt x="1" y="972"/>
                  </a:cubicBezTo>
                  <a:cubicBezTo>
                    <a:pt x="808" y="913"/>
                    <a:pt x="1171" y="141"/>
                    <a:pt x="598" y="13"/>
                  </a:cubicBezTo>
                  <a:cubicBezTo>
                    <a:pt x="562" y="4"/>
                    <a:pt x="528" y="0"/>
                    <a:pt x="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" name="Google Shape;4743;p96">
              <a:extLst>
                <a:ext uri="{FF2B5EF4-FFF2-40B4-BE49-F238E27FC236}">
                  <a16:creationId xmlns:a16="http://schemas.microsoft.com/office/drawing/2014/main" id="{5C4AB653-0E73-577C-7093-41ABDD7E8595}"/>
                </a:ext>
              </a:extLst>
            </p:cNvPr>
            <p:cNvSpPr/>
            <p:nvPr/>
          </p:nvSpPr>
          <p:spPr>
            <a:xfrm>
              <a:off x="2957656" y="1911416"/>
              <a:ext cx="16230" cy="9811"/>
            </a:xfrm>
            <a:custGeom>
              <a:avLst/>
              <a:gdLst/>
              <a:ahLst/>
              <a:cxnLst/>
              <a:rect l="l" t="t" r="r" b="b"/>
              <a:pathLst>
                <a:path w="574" h="347" extrusionOk="0">
                  <a:moveTo>
                    <a:pt x="527" y="1"/>
                  </a:moveTo>
                  <a:lnTo>
                    <a:pt x="1" y="118"/>
                  </a:lnTo>
                  <a:cubicBezTo>
                    <a:pt x="31" y="258"/>
                    <a:pt x="147" y="347"/>
                    <a:pt x="268" y="347"/>
                  </a:cubicBezTo>
                  <a:cubicBezTo>
                    <a:pt x="288" y="347"/>
                    <a:pt x="309" y="344"/>
                    <a:pt x="329" y="339"/>
                  </a:cubicBezTo>
                  <a:cubicBezTo>
                    <a:pt x="480" y="305"/>
                    <a:pt x="574" y="152"/>
                    <a:pt x="527" y="1"/>
                  </a:cubicBez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4744;p96">
              <a:extLst>
                <a:ext uri="{FF2B5EF4-FFF2-40B4-BE49-F238E27FC236}">
                  <a16:creationId xmlns:a16="http://schemas.microsoft.com/office/drawing/2014/main" id="{EB0F57E6-BDF9-0651-3E72-9D861B483CD2}"/>
                </a:ext>
              </a:extLst>
            </p:cNvPr>
            <p:cNvSpPr/>
            <p:nvPr/>
          </p:nvSpPr>
          <p:spPr>
            <a:xfrm>
              <a:off x="2992379" y="1903668"/>
              <a:ext cx="13261" cy="12300"/>
            </a:xfrm>
            <a:custGeom>
              <a:avLst/>
              <a:gdLst/>
              <a:ahLst/>
              <a:cxnLst/>
              <a:rect l="l" t="t" r="r" b="b"/>
              <a:pathLst>
                <a:path w="469" h="435" extrusionOk="0">
                  <a:moveTo>
                    <a:pt x="229" y="1"/>
                  </a:moveTo>
                  <a:cubicBezTo>
                    <a:pt x="215" y="1"/>
                    <a:pt x="202" y="2"/>
                    <a:pt x="188" y="5"/>
                  </a:cubicBezTo>
                  <a:cubicBezTo>
                    <a:pt x="71" y="41"/>
                    <a:pt x="1" y="158"/>
                    <a:pt x="24" y="275"/>
                  </a:cubicBezTo>
                  <a:cubicBezTo>
                    <a:pt x="44" y="362"/>
                    <a:pt x="129" y="435"/>
                    <a:pt x="225" y="435"/>
                  </a:cubicBezTo>
                  <a:cubicBezTo>
                    <a:pt x="244" y="435"/>
                    <a:pt x="263" y="432"/>
                    <a:pt x="281" y="426"/>
                  </a:cubicBezTo>
                  <a:cubicBezTo>
                    <a:pt x="398" y="403"/>
                    <a:pt x="469" y="286"/>
                    <a:pt x="445" y="169"/>
                  </a:cubicBezTo>
                  <a:cubicBezTo>
                    <a:pt x="415" y="67"/>
                    <a:pt x="322" y="1"/>
                    <a:pt x="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4745;p96">
              <a:extLst>
                <a:ext uri="{FF2B5EF4-FFF2-40B4-BE49-F238E27FC236}">
                  <a16:creationId xmlns:a16="http://schemas.microsoft.com/office/drawing/2014/main" id="{92D38917-91E5-D92E-3307-DF37845D8190}"/>
                </a:ext>
              </a:extLst>
            </p:cNvPr>
            <p:cNvSpPr/>
            <p:nvPr/>
          </p:nvSpPr>
          <p:spPr>
            <a:xfrm>
              <a:off x="2929889" y="1920746"/>
              <a:ext cx="13261" cy="12130"/>
            </a:xfrm>
            <a:custGeom>
              <a:avLst/>
              <a:gdLst/>
              <a:ahLst/>
              <a:cxnLst/>
              <a:rect l="l" t="t" r="r" b="b"/>
              <a:pathLst>
                <a:path w="469" h="429" extrusionOk="0">
                  <a:moveTo>
                    <a:pt x="248" y="0"/>
                  </a:moveTo>
                  <a:cubicBezTo>
                    <a:pt x="228" y="0"/>
                    <a:pt x="208" y="3"/>
                    <a:pt x="188" y="9"/>
                  </a:cubicBezTo>
                  <a:cubicBezTo>
                    <a:pt x="71" y="33"/>
                    <a:pt x="0" y="150"/>
                    <a:pt x="24" y="267"/>
                  </a:cubicBezTo>
                  <a:cubicBezTo>
                    <a:pt x="52" y="363"/>
                    <a:pt x="137" y="428"/>
                    <a:pt x="226" y="428"/>
                  </a:cubicBezTo>
                  <a:cubicBezTo>
                    <a:pt x="244" y="428"/>
                    <a:pt x="263" y="425"/>
                    <a:pt x="281" y="419"/>
                  </a:cubicBezTo>
                  <a:cubicBezTo>
                    <a:pt x="398" y="396"/>
                    <a:pt x="468" y="279"/>
                    <a:pt x="445" y="162"/>
                  </a:cubicBezTo>
                  <a:cubicBezTo>
                    <a:pt x="426" y="65"/>
                    <a:pt x="342" y="0"/>
                    <a:pt x="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4746;p96">
              <a:extLst>
                <a:ext uri="{FF2B5EF4-FFF2-40B4-BE49-F238E27FC236}">
                  <a16:creationId xmlns:a16="http://schemas.microsoft.com/office/drawing/2014/main" id="{50F6394E-520D-7D97-FB24-90E236D509BD}"/>
                </a:ext>
              </a:extLst>
            </p:cNvPr>
            <p:cNvSpPr/>
            <p:nvPr/>
          </p:nvSpPr>
          <p:spPr>
            <a:xfrm>
              <a:off x="2975837" y="1887325"/>
              <a:ext cx="21857" cy="20104"/>
            </a:xfrm>
            <a:custGeom>
              <a:avLst/>
              <a:gdLst/>
              <a:ahLst/>
              <a:cxnLst/>
              <a:rect l="l" t="t" r="r" b="b"/>
              <a:pathLst>
                <a:path w="773" h="711" extrusionOk="0">
                  <a:moveTo>
                    <a:pt x="388" y="0"/>
                  </a:moveTo>
                  <a:cubicBezTo>
                    <a:pt x="361" y="0"/>
                    <a:pt x="333" y="3"/>
                    <a:pt x="305" y="10"/>
                  </a:cubicBezTo>
                  <a:cubicBezTo>
                    <a:pt x="118" y="57"/>
                    <a:pt x="1" y="244"/>
                    <a:pt x="48" y="431"/>
                  </a:cubicBezTo>
                  <a:cubicBezTo>
                    <a:pt x="78" y="600"/>
                    <a:pt x="226" y="710"/>
                    <a:pt x="385" y="710"/>
                  </a:cubicBezTo>
                  <a:cubicBezTo>
                    <a:pt x="413" y="710"/>
                    <a:pt x="441" y="707"/>
                    <a:pt x="469" y="700"/>
                  </a:cubicBezTo>
                  <a:cubicBezTo>
                    <a:pt x="656" y="653"/>
                    <a:pt x="773" y="466"/>
                    <a:pt x="726" y="268"/>
                  </a:cubicBezTo>
                  <a:cubicBezTo>
                    <a:pt x="686" y="108"/>
                    <a:pt x="545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4747;p96">
              <a:extLst>
                <a:ext uri="{FF2B5EF4-FFF2-40B4-BE49-F238E27FC236}">
                  <a16:creationId xmlns:a16="http://schemas.microsoft.com/office/drawing/2014/main" id="{033561BC-953A-536C-1DD1-93E1A204766A}"/>
                </a:ext>
              </a:extLst>
            </p:cNvPr>
            <p:cNvSpPr/>
            <p:nvPr/>
          </p:nvSpPr>
          <p:spPr>
            <a:xfrm>
              <a:off x="2982793" y="1887325"/>
              <a:ext cx="14901" cy="19481"/>
            </a:xfrm>
            <a:custGeom>
              <a:avLst/>
              <a:gdLst/>
              <a:ahLst/>
              <a:cxnLst/>
              <a:rect l="l" t="t" r="r" b="b"/>
              <a:pathLst>
                <a:path w="527" h="689" extrusionOk="0">
                  <a:moveTo>
                    <a:pt x="142" y="0"/>
                  </a:moveTo>
                  <a:cubicBezTo>
                    <a:pt x="115" y="0"/>
                    <a:pt x="87" y="3"/>
                    <a:pt x="59" y="10"/>
                  </a:cubicBezTo>
                  <a:cubicBezTo>
                    <a:pt x="36" y="10"/>
                    <a:pt x="24" y="22"/>
                    <a:pt x="1" y="22"/>
                  </a:cubicBezTo>
                  <a:lnTo>
                    <a:pt x="235" y="689"/>
                  </a:lnTo>
                  <a:cubicBezTo>
                    <a:pt x="399" y="630"/>
                    <a:pt x="527" y="443"/>
                    <a:pt x="480" y="268"/>
                  </a:cubicBezTo>
                  <a:cubicBezTo>
                    <a:pt x="440" y="108"/>
                    <a:pt x="299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4748;p96">
              <a:extLst>
                <a:ext uri="{FF2B5EF4-FFF2-40B4-BE49-F238E27FC236}">
                  <a16:creationId xmlns:a16="http://schemas.microsoft.com/office/drawing/2014/main" id="{BAAC049E-8562-5A01-4F6B-405155E46F1E}"/>
                </a:ext>
              </a:extLst>
            </p:cNvPr>
            <p:cNvSpPr/>
            <p:nvPr/>
          </p:nvSpPr>
          <p:spPr>
            <a:xfrm>
              <a:off x="2927232" y="1898889"/>
              <a:ext cx="21857" cy="20132"/>
            </a:xfrm>
            <a:custGeom>
              <a:avLst/>
              <a:gdLst/>
              <a:ahLst/>
              <a:cxnLst/>
              <a:rect l="l" t="t" r="r" b="b"/>
              <a:pathLst>
                <a:path w="773" h="712" extrusionOk="0">
                  <a:moveTo>
                    <a:pt x="383" y="1"/>
                  </a:moveTo>
                  <a:cubicBezTo>
                    <a:pt x="357" y="1"/>
                    <a:pt x="331" y="4"/>
                    <a:pt x="305" y="10"/>
                  </a:cubicBezTo>
                  <a:cubicBezTo>
                    <a:pt x="118" y="57"/>
                    <a:pt x="1" y="256"/>
                    <a:pt x="48" y="444"/>
                  </a:cubicBezTo>
                  <a:cubicBezTo>
                    <a:pt x="77" y="603"/>
                    <a:pt x="226" y="711"/>
                    <a:pt x="385" y="711"/>
                  </a:cubicBezTo>
                  <a:cubicBezTo>
                    <a:pt x="413" y="711"/>
                    <a:pt x="441" y="708"/>
                    <a:pt x="469" y="701"/>
                  </a:cubicBezTo>
                  <a:cubicBezTo>
                    <a:pt x="656" y="654"/>
                    <a:pt x="773" y="467"/>
                    <a:pt x="726" y="280"/>
                  </a:cubicBezTo>
                  <a:cubicBezTo>
                    <a:pt x="695" y="119"/>
                    <a:pt x="544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4749;p96">
              <a:extLst>
                <a:ext uri="{FF2B5EF4-FFF2-40B4-BE49-F238E27FC236}">
                  <a16:creationId xmlns:a16="http://schemas.microsoft.com/office/drawing/2014/main" id="{796DE5EB-7402-8DC1-06F3-655A418344DC}"/>
                </a:ext>
              </a:extLst>
            </p:cNvPr>
            <p:cNvSpPr/>
            <p:nvPr/>
          </p:nvSpPr>
          <p:spPr>
            <a:xfrm>
              <a:off x="2934527" y="1898889"/>
              <a:ext cx="14562" cy="19821"/>
            </a:xfrm>
            <a:custGeom>
              <a:avLst/>
              <a:gdLst/>
              <a:ahLst/>
              <a:cxnLst/>
              <a:rect l="l" t="t" r="r" b="b"/>
              <a:pathLst>
                <a:path w="515" h="701" extrusionOk="0">
                  <a:moveTo>
                    <a:pt x="125" y="1"/>
                  </a:moveTo>
                  <a:cubicBezTo>
                    <a:pt x="99" y="1"/>
                    <a:pt x="73" y="4"/>
                    <a:pt x="47" y="10"/>
                  </a:cubicBezTo>
                  <a:cubicBezTo>
                    <a:pt x="24" y="22"/>
                    <a:pt x="11" y="22"/>
                    <a:pt x="0" y="34"/>
                  </a:cubicBezTo>
                  <a:lnTo>
                    <a:pt x="222" y="701"/>
                  </a:lnTo>
                  <a:cubicBezTo>
                    <a:pt x="398" y="642"/>
                    <a:pt x="515" y="455"/>
                    <a:pt x="468" y="280"/>
                  </a:cubicBezTo>
                  <a:cubicBezTo>
                    <a:pt x="437" y="119"/>
                    <a:pt x="286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C50512E-9082-FB97-2C5C-838A448BB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7" t="27339"/>
          <a:stretch/>
        </p:blipFill>
        <p:spPr>
          <a:xfrm>
            <a:off x="1479500" y="1706093"/>
            <a:ext cx="9025135" cy="393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8A8C1D1-409F-438A-D9CA-B23B6BB72DD6}"/>
              </a:ext>
            </a:extLst>
          </p:cNvPr>
          <p:cNvSpPr/>
          <p:nvPr/>
        </p:nvSpPr>
        <p:spPr>
          <a:xfrm>
            <a:off x="899955" y="5175880"/>
            <a:ext cx="3175209" cy="931049"/>
          </a:xfrm>
          <a:custGeom>
            <a:avLst/>
            <a:gdLst>
              <a:gd name="connsiteX0" fmla="*/ 0 w 3175209"/>
              <a:gd name="connsiteY0" fmla="*/ 155178 h 931049"/>
              <a:gd name="connsiteX1" fmla="*/ 155178 w 3175209"/>
              <a:gd name="connsiteY1" fmla="*/ 0 h 931049"/>
              <a:gd name="connsiteX2" fmla="*/ 699500 w 3175209"/>
              <a:gd name="connsiteY2" fmla="*/ 0 h 931049"/>
              <a:gd name="connsiteX3" fmla="*/ 1272471 w 3175209"/>
              <a:gd name="connsiteY3" fmla="*/ 0 h 931049"/>
              <a:gd name="connsiteX4" fmla="*/ 1874090 w 3175209"/>
              <a:gd name="connsiteY4" fmla="*/ 0 h 931049"/>
              <a:gd name="connsiteX5" fmla="*/ 2361115 w 3175209"/>
              <a:gd name="connsiteY5" fmla="*/ 0 h 931049"/>
              <a:gd name="connsiteX6" fmla="*/ 3020031 w 3175209"/>
              <a:gd name="connsiteY6" fmla="*/ 0 h 931049"/>
              <a:gd name="connsiteX7" fmla="*/ 3175209 w 3175209"/>
              <a:gd name="connsiteY7" fmla="*/ 155178 h 931049"/>
              <a:gd name="connsiteX8" fmla="*/ 3175209 w 3175209"/>
              <a:gd name="connsiteY8" fmla="*/ 446904 h 931049"/>
              <a:gd name="connsiteX9" fmla="*/ 3175209 w 3175209"/>
              <a:gd name="connsiteY9" fmla="*/ 775871 h 931049"/>
              <a:gd name="connsiteX10" fmla="*/ 3020031 w 3175209"/>
              <a:gd name="connsiteY10" fmla="*/ 931049 h 931049"/>
              <a:gd name="connsiteX11" fmla="*/ 2447060 w 3175209"/>
              <a:gd name="connsiteY11" fmla="*/ 931049 h 931049"/>
              <a:gd name="connsiteX12" fmla="*/ 1960035 w 3175209"/>
              <a:gd name="connsiteY12" fmla="*/ 931049 h 931049"/>
              <a:gd name="connsiteX13" fmla="*/ 1387065 w 3175209"/>
              <a:gd name="connsiteY13" fmla="*/ 931049 h 931049"/>
              <a:gd name="connsiteX14" fmla="*/ 814094 w 3175209"/>
              <a:gd name="connsiteY14" fmla="*/ 931049 h 931049"/>
              <a:gd name="connsiteX15" fmla="*/ 155178 w 3175209"/>
              <a:gd name="connsiteY15" fmla="*/ 931049 h 931049"/>
              <a:gd name="connsiteX16" fmla="*/ 0 w 3175209"/>
              <a:gd name="connsiteY16" fmla="*/ 775871 h 931049"/>
              <a:gd name="connsiteX17" fmla="*/ 0 w 3175209"/>
              <a:gd name="connsiteY17" fmla="*/ 453111 h 931049"/>
              <a:gd name="connsiteX18" fmla="*/ 0 w 3175209"/>
              <a:gd name="connsiteY18" fmla="*/ 155178 h 9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5209" h="931049" fill="none" extrusionOk="0">
                <a:moveTo>
                  <a:pt x="0" y="155178"/>
                </a:moveTo>
                <a:cubicBezTo>
                  <a:pt x="1123" y="60521"/>
                  <a:pt x="79749" y="-5966"/>
                  <a:pt x="155178" y="0"/>
                </a:cubicBezTo>
                <a:cubicBezTo>
                  <a:pt x="360166" y="-27749"/>
                  <a:pt x="437248" y="28046"/>
                  <a:pt x="699500" y="0"/>
                </a:cubicBezTo>
                <a:cubicBezTo>
                  <a:pt x="961752" y="-28046"/>
                  <a:pt x="1055074" y="682"/>
                  <a:pt x="1272471" y="0"/>
                </a:cubicBezTo>
                <a:cubicBezTo>
                  <a:pt x="1489868" y="-682"/>
                  <a:pt x="1720670" y="40002"/>
                  <a:pt x="1874090" y="0"/>
                </a:cubicBezTo>
                <a:cubicBezTo>
                  <a:pt x="2027510" y="-40002"/>
                  <a:pt x="2196648" y="52334"/>
                  <a:pt x="2361115" y="0"/>
                </a:cubicBezTo>
                <a:cubicBezTo>
                  <a:pt x="2525583" y="-52334"/>
                  <a:pt x="2748918" y="64727"/>
                  <a:pt x="3020031" y="0"/>
                </a:cubicBezTo>
                <a:cubicBezTo>
                  <a:pt x="3095510" y="-12056"/>
                  <a:pt x="3177097" y="75079"/>
                  <a:pt x="3175209" y="155178"/>
                </a:cubicBezTo>
                <a:cubicBezTo>
                  <a:pt x="3175926" y="273693"/>
                  <a:pt x="3144329" y="371302"/>
                  <a:pt x="3175209" y="446904"/>
                </a:cubicBezTo>
                <a:cubicBezTo>
                  <a:pt x="3206089" y="522506"/>
                  <a:pt x="3151633" y="691336"/>
                  <a:pt x="3175209" y="775871"/>
                </a:cubicBezTo>
                <a:cubicBezTo>
                  <a:pt x="3169794" y="861987"/>
                  <a:pt x="3106007" y="953579"/>
                  <a:pt x="3020031" y="931049"/>
                </a:cubicBezTo>
                <a:cubicBezTo>
                  <a:pt x="2824777" y="974664"/>
                  <a:pt x="2639153" y="917957"/>
                  <a:pt x="2447060" y="931049"/>
                </a:cubicBezTo>
                <a:cubicBezTo>
                  <a:pt x="2254967" y="944141"/>
                  <a:pt x="2075096" y="904405"/>
                  <a:pt x="1960035" y="931049"/>
                </a:cubicBezTo>
                <a:cubicBezTo>
                  <a:pt x="1844975" y="957693"/>
                  <a:pt x="1630312" y="868207"/>
                  <a:pt x="1387065" y="931049"/>
                </a:cubicBezTo>
                <a:cubicBezTo>
                  <a:pt x="1143818" y="993891"/>
                  <a:pt x="944616" y="909094"/>
                  <a:pt x="814094" y="931049"/>
                </a:cubicBezTo>
                <a:cubicBezTo>
                  <a:pt x="683572" y="953004"/>
                  <a:pt x="360967" y="876784"/>
                  <a:pt x="155178" y="931049"/>
                </a:cubicBezTo>
                <a:cubicBezTo>
                  <a:pt x="62626" y="936625"/>
                  <a:pt x="1879" y="843580"/>
                  <a:pt x="0" y="775871"/>
                </a:cubicBezTo>
                <a:cubicBezTo>
                  <a:pt x="-13324" y="615636"/>
                  <a:pt x="28546" y="533152"/>
                  <a:pt x="0" y="453111"/>
                </a:cubicBezTo>
                <a:cubicBezTo>
                  <a:pt x="-28546" y="373070"/>
                  <a:pt x="7381" y="272222"/>
                  <a:pt x="0" y="155178"/>
                </a:cubicBezTo>
                <a:close/>
              </a:path>
              <a:path w="3175209" h="931049" stroke="0" extrusionOk="0">
                <a:moveTo>
                  <a:pt x="0" y="155178"/>
                </a:moveTo>
                <a:cubicBezTo>
                  <a:pt x="-5552" y="67309"/>
                  <a:pt x="77011" y="10085"/>
                  <a:pt x="155178" y="0"/>
                </a:cubicBezTo>
                <a:cubicBezTo>
                  <a:pt x="379403" y="-64858"/>
                  <a:pt x="595702" y="12529"/>
                  <a:pt x="756797" y="0"/>
                </a:cubicBezTo>
                <a:cubicBezTo>
                  <a:pt x="917892" y="-12529"/>
                  <a:pt x="1073594" y="66217"/>
                  <a:pt x="1329768" y="0"/>
                </a:cubicBezTo>
                <a:cubicBezTo>
                  <a:pt x="1585942" y="-66217"/>
                  <a:pt x="1676165" y="64720"/>
                  <a:pt x="1931387" y="0"/>
                </a:cubicBezTo>
                <a:cubicBezTo>
                  <a:pt x="2186609" y="-64720"/>
                  <a:pt x="2649357" y="16209"/>
                  <a:pt x="3020031" y="0"/>
                </a:cubicBezTo>
                <a:cubicBezTo>
                  <a:pt x="3108037" y="3328"/>
                  <a:pt x="3172649" y="68800"/>
                  <a:pt x="3175209" y="155178"/>
                </a:cubicBezTo>
                <a:cubicBezTo>
                  <a:pt x="3209483" y="235043"/>
                  <a:pt x="3154380" y="366082"/>
                  <a:pt x="3175209" y="471731"/>
                </a:cubicBezTo>
                <a:cubicBezTo>
                  <a:pt x="3196038" y="577380"/>
                  <a:pt x="3150847" y="659765"/>
                  <a:pt x="3175209" y="775871"/>
                </a:cubicBezTo>
                <a:cubicBezTo>
                  <a:pt x="3164007" y="862295"/>
                  <a:pt x="3096509" y="931173"/>
                  <a:pt x="3020031" y="931049"/>
                </a:cubicBezTo>
                <a:cubicBezTo>
                  <a:pt x="2794028" y="972192"/>
                  <a:pt x="2637524" y="880997"/>
                  <a:pt x="2447060" y="931049"/>
                </a:cubicBezTo>
                <a:cubicBezTo>
                  <a:pt x="2256596" y="981101"/>
                  <a:pt x="2144041" y="894668"/>
                  <a:pt x="1902738" y="931049"/>
                </a:cubicBezTo>
                <a:cubicBezTo>
                  <a:pt x="1661435" y="967430"/>
                  <a:pt x="1476258" y="863531"/>
                  <a:pt x="1301119" y="931049"/>
                </a:cubicBezTo>
                <a:cubicBezTo>
                  <a:pt x="1125980" y="998567"/>
                  <a:pt x="972486" y="887620"/>
                  <a:pt x="728149" y="931049"/>
                </a:cubicBezTo>
                <a:cubicBezTo>
                  <a:pt x="483812" y="974478"/>
                  <a:pt x="400387" y="872205"/>
                  <a:pt x="155178" y="931049"/>
                </a:cubicBezTo>
                <a:cubicBezTo>
                  <a:pt x="62589" y="951571"/>
                  <a:pt x="10146" y="864809"/>
                  <a:pt x="0" y="775871"/>
                </a:cubicBezTo>
                <a:cubicBezTo>
                  <a:pt x="-657" y="658557"/>
                  <a:pt x="6945" y="607797"/>
                  <a:pt x="0" y="484145"/>
                </a:cubicBezTo>
                <a:cubicBezTo>
                  <a:pt x="-6945" y="360493"/>
                  <a:pt x="11310" y="231902"/>
                  <a:pt x="0" y="155178"/>
                </a:cubicBezTo>
                <a:close/>
              </a:path>
            </a:pathLst>
          </a:custGeom>
          <a:solidFill>
            <a:srgbClr val="DEF4FC"/>
          </a:solidFill>
          <a:ln>
            <a:solidFill>
              <a:schemeClr val="tx1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389113108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2"/>
                </a:solidFill>
              </a:rPr>
              <a:t>Xem hạn sử dụng trước khi ăn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27A2D9-D039-4483-1CFF-0E82EE00087D}"/>
              </a:ext>
            </a:extLst>
          </p:cNvPr>
          <p:cNvSpPr/>
          <p:nvPr/>
        </p:nvSpPr>
        <p:spPr>
          <a:xfrm>
            <a:off x="4404463" y="5160314"/>
            <a:ext cx="3175208" cy="931049"/>
          </a:xfrm>
          <a:custGeom>
            <a:avLst/>
            <a:gdLst>
              <a:gd name="connsiteX0" fmla="*/ 0 w 3175208"/>
              <a:gd name="connsiteY0" fmla="*/ 155178 h 931049"/>
              <a:gd name="connsiteX1" fmla="*/ 155178 w 3175208"/>
              <a:gd name="connsiteY1" fmla="*/ 0 h 931049"/>
              <a:gd name="connsiteX2" fmla="*/ 728148 w 3175208"/>
              <a:gd name="connsiteY2" fmla="*/ 0 h 931049"/>
              <a:gd name="connsiteX3" fmla="*/ 1358416 w 3175208"/>
              <a:gd name="connsiteY3" fmla="*/ 0 h 931049"/>
              <a:gd name="connsiteX4" fmla="*/ 1874089 w 3175208"/>
              <a:gd name="connsiteY4" fmla="*/ 0 h 931049"/>
              <a:gd name="connsiteX5" fmla="*/ 2389763 w 3175208"/>
              <a:gd name="connsiteY5" fmla="*/ 0 h 931049"/>
              <a:gd name="connsiteX6" fmla="*/ 3020030 w 3175208"/>
              <a:gd name="connsiteY6" fmla="*/ 0 h 931049"/>
              <a:gd name="connsiteX7" fmla="*/ 3175208 w 3175208"/>
              <a:gd name="connsiteY7" fmla="*/ 155178 h 931049"/>
              <a:gd name="connsiteX8" fmla="*/ 3175208 w 3175208"/>
              <a:gd name="connsiteY8" fmla="*/ 465525 h 931049"/>
              <a:gd name="connsiteX9" fmla="*/ 3175208 w 3175208"/>
              <a:gd name="connsiteY9" fmla="*/ 775871 h 931049"/>
              <a:gd name="connsiteX10" fmla="*/ 3020030 w 3175208"/>
              <a:gd name="connsiteY10" fmla="*/ 931049 h 931049"/>
              <a:gd name="connsiteX11" fmla="*/ 2475708 w 3175208"/>
              <a:gd name="connsiteY11" fmla="*/ 931049 h 931049"/>
              <a:gd name="connsiteX12" fmla="*/ 1845441 w 3175208"/>
              <a:gd name="connsiteY12" fmla="*/ 931049 h 931049"/>
              <a:gd name="connsiteX13" fmla="*/ 1301119 w 3175208"/>
              <a:gd name="connsiteY13" fmla="*/ 931049 h 931049"/>
              <a:gd name="connsiteX14" fmla="*/ 670851 w 3175208"/>
              <a:gd name="connsiteY14" fmla="*/ 931049 h 931049"/>
              <a:gd name="connsiteX15" fmla="*/ 155178 w 3175208"/>
              <a:gd name="connsiteY15" fmla="*/ 931049 h 931049"/>
              <a:gd name="connsiteX16" fmla="*/ 0 w 3175208"/>
              <a:gd name="connsiteY16" fmla="*/ 775871 h 931049"/>
              <a:gd name="connsiteX17" fmla="*/ 0 w 3175208"/>
              <a:gd name="connsiteY17" fmla="*/ 471731 h 931049"/>
              <a:gd name="connsiteX18" fmla="*/ 0 w 3175208"/>
              <a:gd name="connsiteY18" fmla="*/ 155178 h 9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5208" h="931049" fill="none" extrusionOk="0">
                <a:moveTo>
                  <a:pt x="0" y="155178"/>
                </a:moveTo>
                <a:cubicBezTo>
                  <a:pt x="21444" y="75703"/>
                  <a:pt x="75284" y="2315"/>
                  <a:pt x="155178" y="0"/>
                </a:cubicBezTo>
                <a:cubicBezTo>
                  <a:pt x="297911" y="-54080"/>
                  <a:pt x="550020" y="40499"/>
                  <a:pt x="728148" y="0"/>
                </a:cubicBezTo>
                <a:cubicBezTo>
                  <a:pt x="906276" y="-40499"/>
                  <a:pt x="1170779" y="70666"/>
                  <a:pt x="1358416" y="0"/>
                </a:cubicBezTo>
                <a:cubicBezTo>
                  <a:pt x="1546053" y="-70666"/>
                  <a:pt x="1732976" y="12455"/>
                  <a:pt x="1874089" y="0"/>
                </a:cubicBezTo>
                <a:cubicBezTo>
                  <a:pt x="2015202" y="-12455"/>
                  <a:pt x="2180030" y="59670"/>
                  <a:pt x="2389763" y="0"/>
                </a:cubicBezTo>
                <a:cubicBezTo>
                  <a:pt x="2599496" y="-59670"/>
                  <a:pt x="2796631" y="14503"/>
                  <a:pt x="3020030" y="0"/>
                </a:cubicBezTo>
                <a:cubicBezTo>
                  <a:pt x="3108926" y="646"/>
                  <a:pt x="3176873" y="70302"/>
                  <a:pt x="3175208" y="155178"/>
                </a:cubicBezTo>
                <a:cubicBezTo>
                  <a:pt x="3182928" y="262291"/>
                  <a:pt x="3146752" y="310464"/>
                  <a:pt x="3175208" y="465525"/>
                </a:cubicBezTo>
                <a:cubicBezTo>
                  <a:pt x="3203664" y="620586"/>
                  <a:pt x="3141075" y="700199"/>
                  <a:pt x="3175208" y="775871"/>
                </a:cubicBezTo>
                <a:cubicBezTo>
                  <a:pt x="3175255" y="871999"/>
                  <a:pt x="3121411" y="923958"/>
                  <a:pt x="3020030" y="931049"/>
                </a:cubicBezTo>
                <a:cubicBezTo>
                  <a:pt x="2818945" y="968936"/>
                  <a:pt x="2738786" y="912499"/>
                  <a:pt x="2475708" y="931049"/>
                </a:cubicBezTo>
                <a:cubicBezTo>
                  <a:pt x="2212630" y="949599"/>
                  <a:pt x="2148578" y="886820"/>
                  <a:pt x="1845441" y="931049"/>
                </a:cubicBezTo>
                <a:cubicBezTo>
                  <a:pt x="1542304" y="975278"/>
                  <a:pt x="1485659" y="865828"/>
                  <a:pt x="1301119" y="931049"/>
                </a:cubicBezTo>
                <a:cubicBezTo>
                  <a:pt x="1116579" y="996270"/>
                  <a:pt x="820545" y="907532"/>
                  <a:pt x="670851" y="931049"/>
                </a:cubicBezTo>
                <a:cubicBezTo>
                  <a:pt x="521157" y="954566"/>
                  <a:pt x="315263" y="905849"/>
                  <a:pt x="155178" y="931049"/>
                </a:cubicBezTo>
                <a:cubicBezTo>
                  <a:pt x="70214" y="928141"/>
                  <a:pt x="5591" y="844827"/>
                  <a:pt x="0" y="775871"/>
                </a:cubicBezTo>
                <a:cubicBezTo>
                  <a:pt x="-28687" y="638554"/>
                  <a:pt x="30318" y="563792"/>
                  <a:pt x="0" y="471731"/>
                </a:cubicBezTo>
                <a:cubicBezTo>
                  <a:pt x="-30318" y="379670"/>
                  <a:pt x="14135" y="227235"/>
                  <a:pt x="0" y="155178"/>
                </a:cubicBezTo>
                <a:close/>
              </a:path>
              <a:path w="3175208" h="931049" stroke="0" extrusionOk="0">
                <a:moveTo>
                  <a:pt x="0" y="155178"/>
                </a:moveTo>
                <a:cubicBezTo>
                  <a:pt x="-7497" y="85250"/>
                  <a:pt x="82667" y="-21428"/>
                  <a:pt x="155178" y="0"/>
                </a:cubicBezTo>
                <a:cubicBezTo>
                  <a:pt x="331982" y="-20098"/>
                  <a:pt x="432290" y="60607"/>
                  <a:pt x="670851" y="0"/>
                </a:cubicBezTo>
                <a:cubicBezTo>
                  <a:pt x="909412" y="-60607"/>
                  <a:pt x="1062378" y="53404"/>
                  <a:pt x="1215173" y="0"/>
                </a:cubicBezTo>
                <a:cubicBezTo>
                  <a:pt x="1367968" y="-53404"/>
                  <a:pt x="1603207" y="62188"/>
                  <a:pt x="1759495" y="0"/>
                </a:cubicBezTo>
                <a:cubicBezTo>
                  <a:pt x="1915783" y="-62188"/>
                  <a:pt x="2105021" y="43826"/>
                  <a:pt x="2361114" y="0"/>
                </a:cubicBezTo>
                <a:cubicBezTo>
                  <a:pt x="2617207" y="-43826"/>
                  <a:pt x="2875827" y="30763"/>
                  <a:pt x="3020030" y="0"/>
                </a:cubicBezTo>
                <a:cubicBezTo>
                  <a:pt x="3113304" y="21818"/>
                  <a:pt x="3165394" y="89491"/>
                  <a:pt x="3175208" y="155178"/>
                </a:cubicBezTo>
                <a:cubicBezTo>
                  <a:pt x="3179363" y="289790"/>
                  <a:pt x="3161486" y="336050"/>
                  <a:pt x="3175208" y="459318"/>
                </a:cubicBezTo>
                <a:cubicBezTo>
                  <a:pt x="3188930" y="582586"/>
                  <a:pt x="3172763" y="651517"/>
                  <a:pt x="3175208" y="775871"/>
                </a:cubicBezTo>
                <a:cubicBezTo>
                  <a:pt x="3180537" y="860326"/>
                  <a:pt x="3094933" y="943389"/>
                  <a:pt x="3020030" y="931049"/>
                </a:cubicBezTo>
                <a:cubicBezTo>
                  <a:pt x="2885962" y="962395"/>
                  <a:pt x="2706188" y="903148"/>
                  <a:pt x="2418411" y="931049"/>
                </a:cubicBezTo>
                <a:cubicBezTo>
                  <a:pt x="2130634" y="958950"/>
                  <a:pt x="2067346" y="889772"/>
                  <a:pt x="1845441" y="931049"/>
                </a:cubicBezTo>
                <a:cubicBezTo>
                  <a:pt x="1623536" y="972326"/>
                  <a:pt x="1526714" y="919621"/>
                  <a:pt x="1329767" y="931049"/>
                </a:cubicBezTo>
                <a:cubicBezTo>
                  <a:pt x="1132820" y="942477"/>
                  <a:pt x="877386" y="919308"/>
                  <a:pt x="756797" y="931049"/>
                </a:cubicBezTo>
                <a:cubicBezTo>
                  <a:pt x="636208" y="942790"/>
                  <a:pt x="384978" y="884955"/>
                  <a:pt x="155178" y="931049"/>
                </a:cubicBezTo>
                <a:cubicBezTo>
                  <a:pt x="90983" y="937909"/>
                  <a:pt x="-4508" y="870064"/>
                  <a:pt x="0" y="775871"/>
                </a:cubicBezTo>
                <a:cubicBezTo>
                  <a:pt x="-5848" y="656144"/>
                  <a:pt x="16669" y="609706"/>
                  <a:pt x="0" y="459318"/>
                </a:cubicBezTo>
                <a:cubicBezTo>
                  <a:pt x="-16669" y="308930"/>
                  <a:pt x="60" y="254668"/>
                  <a:pt x="0" y="155178"/>
                </a:cubicBezTo>
                <a:close/>
              </a:path>
            </a:pathLst>
          </a:custGeom>
          <a:solidFill>
            <a:srgbClr val="DEF4FC"/>
          </a:solidFill>
          <a:ln>
            <a:solidFill>
              <a:schemeClr val="tx1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15835192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2"/>
                </a:solidFill>
              </a:rPr>
              <a:t>Không ăn hoa quả bị hỏng, mốc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F70F370-26B3-2B9D-2ACB-931F93224789}"/>
              </a:ext>
            </a:extLst>
          </p:cNvPr>
          <p:cNvSpPr/>
          <p:nvPr/>
        </p:nvSpPr>
        <p:spPr>
          <a:xfrm>
            <a:off x="7910540" y="5175880"/>
            <a:ext cx="3656620" cy="931049"/>
          </a:xfrm>
          <a:custGeom>
            <a:avLst/>
            <a:gdLst>
              <a:gd name="connsiteX0" fmla="*/ 0 w 3656620"/>
              <a:gd name="connsiteY0" fmla="*/ 155178 h 931049"/>
              <a:gd name="connsiteX1" fmla="*/ 155178 w 3656620"/>
              <a:gd name="connsiteY1" fmla="*/ 0 h 931049"/>
              <a:gd name="connsiteX2" fmla="*/ 645963 w 3656620"/>
              <a:gd name="connsiteY2" fmla="*/ 0 h 931049"/>
              <a:gd name="connsiteX3" fmla="*/ 1136749 w 3656620"/>
              <a:gd name="connsiteY3" fmla="*/ 0 h 931049"/>
              <a:gd name="connsiteX4" fmla="*/ 1594072 w 3656620"/>
              <a:gd name="connsiteY4" fmla="*/ 0 h 931049"/>
              <a:gd name="connsiteX5" fmla="*/ 2218707 w 3656620"/>
              <a:gd name="connsiteY5" fmla="*/ 0 h 931049"/>
              <a:gd name="connsiteX6" fmla="*/ 2709493 w 3656620"/>
              <a:gd name="connsiteY6" fmla="*/ 0 h 931049"/>
              <a:gd name="connsiteX7" fmla="*/ 3501442 w 3656620"/>
              <a:gd name="connsiteY7" fmla="*/ 0 h 931049"/>
              <a:gd name="connsiteX8" fmla="*/ 3656620 w 3656620"/>
              <a:gd name="connsiteY8" fmla="*/ 155178 h 931049"/>
              <a:gd name="connsiteX9" fmla="*/ 3656620 w 3656620"/>
              <a:gd name="connsiteY9" fmla="*/ 471731 h 931049"/>
              <a:gd name="connsiteX10" fmla="*/ 3656620 w 3656620"/>
              <a:gd name="connsiteY10" fmla="*/ 775871 h 931049"/>
              <a:gd name="connsiteX11" fmla="*/ 3501442 w 3656620"/>
              <a:gd name="connsiteY11" fmla="*/ 931049 h 931049"/>
              <a:gd name="connsiteX12" fmla="*/ 2876806 w 3656620"/>
              <a:gd name="connsiteY12" fmla="*/ 931049 h 931049"/>
              <a:gd name="connsiteX13" fmla="*/ 2386021 w 3656620"/>
              <a:gd name="connsiteY13" fmla="*/ 931049 h 931049"/>
              <a:gd name="connsiteX14" fmla="*/ 1828310 w 3656620"/>
              <a:gd name="connsiteY14" fmla="*/ 931049 h 931049"/>
              <a:gd name="connsiteX15" fmla="*/ 1270599 w 3656620"/>
              <a:gd name="connsiteY15" fmla="*/ 931049 h 931049"/>
              <a:gd name="connsiteX16" fmla="*/ 746351 w 3656620"/>
              <a:gd name="connsiteY16" fmla="*/ 931049 h 931049"/>
              <a:gd name="connsiteX17" fmla="*/ 155178 w 3656620"/>
              <a:gd name="connsiteY17" fmla="*/ 931049 h 931049"/>
              <a:gd name="connsiteX18" fmla="*/ 0 w 3656620"/>
              <a:gd name="connsiteY18" fmla="*/ 775871 h 931049"/>
              <a:gd name="connsiteX19" fmla="*/ 0 w 3656620"/>
              <a:gd name="connsiteY19" fmla="*/ 484145 h 931049"/>
              <a:gd name="connsiteX20" fmla="*/ 0 w 3656620"/>
              <a:gd name="connsiteY20" fmla="*/ 155178 h 9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6620" h="931049" fill="none" extrusionOk="0">
                <a:moveTo>
                  <a:pt x="0" y="155178"/>
                </a:moveTo>
                <a:cubicBezTo>
                  <a:pt x="14860" y="72875"/>
                  <a:pt x="69462" y="6782"/>
                  <a:pt x="155178" y="0"/>
                </a:cubicBezTo>
                <a:cubicBezTo>
                  <a:pt x="321004" y="-30780"/>
                  <a:pt x="490900" y="23657"/>
                  <a:pt x="645963" y="0"/>
                </a:cubicBezTo>
                <a:cubicBezTo>
                  <a:pt x="801027" y="-23657"/>
                  <a:pt x="991970" y="6439"/>
                  <a:pt x="1136749" y="0"/>
                </a:cubicBezTo>
                <a:cubicBezTo>
                  <a:pt x="1281528" y="-6439"/>
                  <a:pt x="1393631" y="27910"/>
                  <a:pt x="1594072" y="0"/>
                </a:cubicBezTo>
                <a:cubicBezTo>
                  <a:pt x="1794513" y="-27910"/>
                  <a:pt x="1935681" y="14376"/>
                  <a:pt x="2218707" y="0"/>
                </a:cubicBezTo>
                <a:cubicBezTo>
                  <a:pt x="2501733" y="-14376"/>
                  <a:pt x="2573789" y="30535"/>
                  <a:pt x="2709493" y="0"/>
                </a:cubicBezTo>
                <a:cubicBezTo>
                  <a:pt x="2845197" y="-30535"/>
                  <a:pt x="3320396" y="81709"/>
                  <a:pt x="3501442" y="0"/>
                </a:cubicBezTo>
                <a:cubicBezTo>
                  <a:pt x="3599735" y="1308"/>
                  <a:pt x="3645789" y="77783"/>
                  <a:pt x="3656620" y="155178"/>
                </a:cubicBezTo>
                <a:cubicBezTo>
                  <a:pt x="3666876" y="225768"/>
                  <a:pt x="3633797" y="387873"/>
                  <a:pt x="3656620" y="471731"/>
                </a:cubicBezTo>
                <a:cubicBezTo>
                  <a:pt x="3679443" y="555589"/>
                  <a:pt x="3625445" y="708722"/>
                  <a:pt x="3656620" y="775871"/>
                </a:cubicBezTo>
                <a:cubicBezTo>
                  <a:pt x="3664588" y="848267"/>
                  <a:pt x="3596760" y="931263"/>
                  <a:pt x="3501442" y="931049"/>
                </a:cubicBezTo>
                <a:cubicBezTo>
                  <a:pt x="3332169" y="979702"/>
                  <a:pt x="3061123" y="929825"/>
                  <a:pt x="2876806" y="931049"/>
                </a:cubicBezTo>
                <a:cubicBezTo>
                  <a:pt x="2692489" y="932273"/>
                  <a:pt x="2506208" y="901477"/>
                  <a:pt x="2386021" y="931049"/>
                </a:cubicBezTo>
                <a:cubicBezTo>
                  <a:pt x="2265835" y="960621"/>
                  <a:pt x="2004974" y="885496"/>
                  <a:pt x="1828310" y="931049"/>
                </a:cubicBezTo>
                <a:cubicBezTo>
                  <a:pt x="1651646" y="976602"/>
                  <a:pt x="1525577" y="879868"/>
                  <a:pt x="1270599" y="931049"/>
                </a:cubicBezTo>
                <a:cubicBezTo>
                  <a:pt x="1015621" y="982230"/>
                  <a:pt x="885822" y="898114"/>
                  <a:pt x="746351" y="931049"/>
                </a:cubicBezTo>
                <a:cubicBezTo>
                  <a:pt x="606880" y="963984"/>
                  <a:pt x="293705" y="868866"/>
                  <a:pt x="155178" y="931049"/>
                </a:cubicBezTo>
                <a:cubicBezTo>
                  <a:pt x="77096" y="907253"/>
                  <a:pt x="-6506" y="848151"/>
                  <a:pt x="0" y="775871"/>
                </a:cubicBezTo>
                <a:cubicBezTo>
                  <a:pt x="-221" y="667526"/>
                  <a:pt x="2883" y="555598"/>
                  <a:pt x="0" y="484145"/>
                </a:cubicBezTo>
                <a:cubicBezTo>
                  <a:pt x="-2883" y="412692"/>
                  <a:pt x="19247" y="243789"/>
                  <a:pt x="0" y="155178"/>
                </a:cubicBezTo>
                <a:close/>
              </a:path>
              <a:path w="3656620" h="931049" stroke="0" extrusionOk="0">
                <a:moveTo>
                  <a:pt x="0" y="155178"/>
                </a:moveTo>
                <a:cubicBezTo>
                  <a:pt x="1303" y="65128"/>
                  <a:pt x="71113" y="-5946"/>
                  <a:pt x="155178" y="0"/>
                </a:cubicBezTo>
                <a:cubicBezTo>
                  <a:pt x="300439" y="-60663"/>
                  <a:pt x="472624" y="14356"/>
                  <a:pt x="746351" y="0"/>
                </a:cubicBezTo>
                <a:cubicBezTo>
                  <a:pt x="1020078" y="-14356"/>
                  <a:pt x="1132474" y="53914"/>
                  <a:pt x="1337525" y="0"/>
                </a:cubicBezTo>
                <a:cubicBezTo>
                  <a:pt x="1542576" y="-53914"/>
                  <a:pt x="1663602" y="41000"/>
                  <a:pt x="1794847" y="0"/>
                </a:cubicBezTo>
                <a:cubicBezTo>
                  <a:pt x="1926092" y="-41000"/>
                  <a:pt x="2177921" y="22556"/>
                  <a:pt x="2352558" y="0"/>
                </a:cubicBezTo>
                <a:cubicBezTo>
                  <a:pt x="2527195" y="-22556"/>
                  <a:pt x="2811118" y="69095"/>
                  <a:pt x="2943731" y="0"/>
                </a:cubicBezTo>
                <a:cubicBezTo>
                  <a:pt x="3076344" y="-69095"/>
                  <a:pt x="3368984" y="55003"/>
                  <a:pt x="3501442" y="0"/>
                </a:cubicBezTo>
                <a:cubicBezTo>
                  <a:pt x="3592357" y="16131"/>
                  <a:pt x="3633998" y="57882"/>
                  <a:pt x="3656620" y="155178"/>
                </a:cubicBezTo>
                <a:cubicBezTo>
                  <a:pt x="3678299" y="256034"/>
                  <a:pt x="3623166" y="321894"/>
                  <a:pt x="3656620" y="446904"/>
                </a:cubicBezTo>
                <a:cubicBezTo>
                  <a:pt x="3690074" y="571914"/>
                  <a:pt x="3630954" y="646580"/>
                  <a:pt x="3656620" y="775871"/>
                </a:cubicBezTo>
                <a:cubicBezTo>
                  <a:pt x="3654052" y="851706"/>
                  <a:pt x="3584692" y="927477"/>
                  <a:pt x="3501442" y="931049"/>
                </a:cubicBezTo>
                <a:cubicBezTo>
                  <a:pt x="3320795" y="965371"/>
                  <a:pt x="3119756" y="916827"/>
                  <a:pt x="2977194" y="931049"/>
                </a:cubicBezTo>
                <a:cubicBezTo>
                  <a:pt x="2834632" y="945271"/>
                  <a:pt x="2560877" y="860047"/>
                  <a:pt x="2352558" y="931049"/>
                </a:cubicBezTo>
                <a:cubicBezTo>
                  <a:pt x="2144239" y="1002051"/>
                  <a:pt x="2079860" y="930318"/>
                  <a:pt x="1828310" y="931049"/>
                </a:cubicBezTo>
                <a:cubicBezTo>
                  <a:pt x="1576760" y="931780"/>
                  <a:pt x="1550227" y="892373"/>
                  <a:pt x="1304062" y="931049"/>
                </a:cubicBezTo>
                <a:cubicBezTo>
                  <a:pt x="1057897" y="969725"/>
                  <a:pt x="1003687" y="908598"/>
                  <a:pt x="746351" y="931049"/>
                </a:cubicBezTo>
                <a:cubicBezTo>
                  <a:pt x="489015" y="953500"/>
                  <a:pt x="301878" y="890191"/>
                  <a:pt x="155178" y="931049"/>
                </a:cubicBezTo>
                <a:cubicBezTo>
                  <a:pt x="68123" y="956128"/>
                  <a:pt x="-16101" y="864528"/>
                  <a:pt x="0" y="775871"/>
                </a:cubicBezTo>
                <a:cubicBezTo>
                  <a:pt x="-34304" y="682374"/>
                  <a:pt x="7185" y="565366"/>
                  <a:pt x="0" y="453111"/>
                </a:cubicBezTo>
                <a:cubicBezTo>
                  <a:pt x="-7185" y="340856"/>
                  <a:pt x="14380" y="295924"/>
                  <a:pt x="0" y="155178"/>
                </a:cubicBezTo>
                <a:close/>
              </a:path>
            </a:pathLst>
          </a:custGeom>
          <a:solidFill>
            <a:srgbClr val="DEF4FC"/>
          </a:solidFill>
          <a:ln>
            <a:solidFill>
              <a:schemeClr val="tx1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309453827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2"/>
                </a:solidFill>
              </a:rPr>
              <a:t>Không ăn đồ ăn bẩn, không che đậy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C5C3B-4EDC-3B4F-7B8A-8D8BE86C9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83080"/>
            <a:ext cx="12266274" cy="520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29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7" name="Google Shape;1877;p55"/>
          <p:cNvGrpSpPr/>
          <p:nvPr/>
        </p:nvGrpSpPr>
        <p:grpSpPr>
          <a:xfrm>
            <a:off x="1747031" y="1111485"/>
            <a:ext cx="839619" cy="791498"/>
            <a:chOff x="12081776" y="1909159"/>
            <a:chExt cx="490693" cy="462570"/>
          </a:xfrm>
        </p:grpSpPr>
        <p:sp>
          <p:nvSpPr>
            <p:cNvPr id="1878" name="Google Shape;1878;p55"/>
            <p:cNvSpPr/>
            <p:nvPr/>
          </p:nvSpPr>
          <p:spPr>
            <a:xfrm>
              <a:off x="12355789" y="2157453"/>
              <a:ext cx="216680" cy="214276"/>
            </a:xfrm>
            <a:custGeom>
              <a:avLst/>
              <a:gdLst/>
              <a:ahLst/>
              <a:cxnLst/>
              <a:rect l="l" t="t" r="r" b="b"/>
              <a:pathLst>
                <a:path w="1803" h="1783" extrusionOk="0">
                  <a:moveTo>
                    <a:pt x="354" y="0"/>
                  </a:moveTo>
                  <a:cubicBezTo>
                    <a:pt x="297" y="0"/>
                    <a:pt x="242" y="20"/>
                    <a:pt x="200" y="63"/>
                  </a:cubicBezTo>
                  <a:lnTo>
                    <a:pt x="188" y="75"/>
                  </a:lnTo>
                  <a:lnTo>
                    <a:pt x="106" y="156"/>
                  </a:lnTo>
                  <a:lnTo>
                    <a:pt x="94" y="168"/>
                  </a:lnTo>
                  <a:cubicBezTo>
                    <a:pt x="13" y="239"/>
                    <a:pt x="1" y="367"/>
                    <a:pt x="83" y="460"/>
                  </a:cubicBezTo>
                  <a:lnTo>
                    <a:pt x="1077" y="1700"/>
                  </a:lnTo>
                  <a:cubicBezTo>
                    <a:pt x="1121" y="1756"/>
                    <a:pt x="1184" y="1783"/>
                    <a:pt x="1248" y="1783"/>
                  </a:cubicBezTo>
                  <a:cubicBezTo>
                    <a:pt x="1304" y="1783"/>
                    <a:pt x="1361" y="1762"/>
                    <a:pt x="1404" y="1724"/>
                  </a:cubicBezTo>
                  <a:lnTo>
                    <a:pt x="1708" y="1420"/>
                  </a:lnTo>
                  <a:cubicBezTo>
                    <a:pt x="1802" y="1338"/>
                    <a:pt x="1802" y="1186"/>
                    <a:pt x="1697" y="1104"/>
                  </a:cubicBezTo>
                  <a:lnTo>
                    <a:pt x="504" y="51"/>
                  </a:lnTo>
                  <a:cubicBezTo>
                    <a:pt x="459" y="18"/>
                    <a:pt x="406" y="0"/>
                    <a:pt x="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79" name="Google Shape;1879;p55"/>
            <p:cNvSpPr/>
            <p:nvPr/>
          </p:nvSpPr>
          <p:spPr>
            <a:xfrm>
              <a:off x="12081776" y="1909159"/>
              <a:ext cx="430235" cy="393341"/>
            </a:xfrm>
            <a:custGeom>
              <a:avLst/>
              <a:gdLst/>
              <a:ahLst/>
              <a:cxnLst/>
              <a:rect l="l" t="t" r="r" b="b"/>
              <a:pathLst>
                <a:path w="3580" h="3273" extrusionOk="0">
                  <a:moveTo>
                    <a:pt x="1045" y="1"/>
                  </a:moveTo>
                  <a:cubicBezTo>
                    <a:pt x="826" y="1"/>
                    <a:pt x="644" y="61"/>
                    <a:pt x="515" y="187"/>
                  </a:cubicBezTo>
                  <a:cubicBezTo>
                    <a:pt x="0" y="678"/>
                    <a:pt x="468" y="1988"/>
                    <a:pt x="1544" y="3181"/>
                  </a:cubicBezTo>
                  <a:cubicBezTo>
                    <a:pt x="1599" y="3243"/>
                    <a:pt x="1669" y="3273"/>
                    <a:pt x="1735" y="3273"/>
                  </a:cubicBezTo>
                  <a:cubicBezTo>
                    <a:pt x="1781" y="3273"/>
                    <a:pt x="1826" y="3257"/>
                    <a:pt x="1860" y="3228"/>
                  </a:cubicBezTo>
                  <a:lnTo>
                    <a:pt x="3497" y="1650"/>
                  </a:lnTo>
                  <a:cubicBezTo>
                    <a:pt x="3580" y="1567"/>
                    <a:pt x="3567" y="1427"/>
                    <a:pt x="3474" y="1333"/>
                  </a:cubicBezTo>
                  <a:cubicBezTo>
                    <a:pt x="2614" y="499"/>
                    <a:pt x="1676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0" name="Google Shape;1880;p55"/>
            <p:cNvSpPr/>
            <p:nvPr/>
          </p:nvSpPr>
          <p:spPr>
            <a:xfrm>
              <a:off x="12153404" y="2053977"/>
              <a:ext cx="92897" cy="164523"/>
            </a:xfrm>
            <a:custGeom>
              <a:avLst/>
              <a:gdLst/>
              <a:ahLst/>
              <a:cxnLst/>
              <a:rect l="l" t="t" r="r" b="b"/>
              <a:pathLst>
                <a:path w="773" h="1369" extrusionOk="0">
                  <a:moveTo>
                    <a:pt x="13" y="0"/>
                  </a:moveTo>
                  <a:cubicBezTo>
                    <a:pt x="0" y="0"/>
                    <a:pt x="0" y="11"/>
                    <a:pt x="0" y="23"/>
                  </a:cubicBezTo>
                  <a:cubicBezTo>
                    <a:pt x="106" y="432"/>
                    <a:pt x="363" y="912"/>
                    <a:pt x="726" y="1368"/>
                  </a:cubicBezTo>
                  <a:lnTo>
                    <a:pt x="761" y="1368"/>
                  </a:lnTo>
                  <a:cubicBezTo>
                    <a:pt x="772" y="1357"/>
                    <a:pt x="772" y="1345"/>
                    <a:pt x="761" y="1334"/>
                  </a:cubicBezTo>
                  <a:cubicBezTo>
                    <a:pt x="398" y="889"/>
                    <a:pt x="141" y="421"/>
                    <a:pt x="47" y="11"/>
                  </a:cubicBezTo>
                  <a:cubicBezTo>
                    <a:pt x="36" y="0"/>
                    <a:pt x="24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881" name="Google Shape;1881;p55"/>
          <p:cNvGrpSpPr/>
          <p:nvPr/>
        </p:nvGrpSpPr>
        <p:grpSpPr>
          <a:xfrm>
            <a:off x="700506" y="697720"/>
            <a:ext cx="652628" cy="518034"/>
            <a:chOff x="11418257" y="1685623"/>
            <a:chExt cx="435893" cy="345997"/>
          </a:xfrm>
        </p:grpSpPr>
        <p:sp>
          <p:nvSpPr>
            <p:cNvPr id="1882" name="Google Shape;1882;p55"/>
            <p:cNvSpPr/>
            <p:nvPr/>
          </p:nvSpPr>
          <p:spPr>
            <a:xfrm>
              <a:off x="11734453" y="1685623"/>
              <a:ext cx="119697" cy="111284"/>
            </a:xfrm>
            <a:custGeom>
              <a:avLst/>
              <a:gdLst/>
              <a:ahLst/>
              <a:cxnLst/>
              <a:rect l="l" t="t" r="r" b="b"/>
              <a:pathLst>
                <a:path w="996" h="926" extrusionOk="0">
                  <a:moveTo>
                    <a:pt x="312" y="0"/>
                  </a:moveTo>
                  <a:cubicBezTo>
                    <a:pt x="310" y="0"/>
                    <a:pt x="307" y="0"/>
                    <a:pt x="305" y="0"/>
                  </a:cubicBezTo>
                  <a:cubicBezTo>
                    <a:pt x="130" y="12"/>
                    <a:pt x="1" y="596"/>
                    <a:pt x="1" y="596"/>
                  </a:cubicBezTo>
                  <a:cubicBezTo>
                    <a:pt x="1" y="596"/>
                    <a:pt x="100" y="925"/>
                    <a:pt x="201" y="925"/>
                  </a:cubicBezTo>
                  <a:cubicBezTo>
                    <a:pt x="204" y="925"/>
                    <a:pt x="208" y="925"/>
                    <a:pt x="211" y="924"/>
                  </a:cubicBezTo>
                  <a:cubicBezTo>
                    <a:pt x="317" y="901"/>
                    <a:pt x="995" y="843"/>
                    <a:pt x="936" y="655"/>
                  </a:cubicBezTo>
                  <a:cubicBezTo>
                    <a:pt x="919" y="587"/>
                    <a:pt x="858" y="566"/>
                    <a:pt x="786" y="566"/>
                  </a:cubicBezTo>
                  <a:cubicBezTo>
                    <a:pt x="660" y="566"/>
                    <a:pt x="504" y="632"/>
                    <a:pt x="504" y="632"/>
                  </a:cubicBezTo>
                  <a:cubicBezTo>
                    <a:pt x="504" y="632"/>
                    <a:pt x="832" y="433"/>
                    <a:pt x="726" y="292"/>
                  </a:cubicBezTo>
                  <a:cubicBezTo>
                    <a:pt x="704" y="266"/>
                    <a:pt x="674" y="255"/>
                    <a:pt x="641" y="255"/>
                  </a:cubicBezTo>
                  <a:cubicBezTo>
                    <a:pt x="512" y="255"/>
                    <a:pt x="328" y="409"/>
                    <a:pt x="328" y="409"/>
                  </a:cubicBezTo>
                  <a:cubicBezTo>
                    <a:pt x="328" y="409"/>
                    <a:pt x="47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3" name="Google Shape;1883;p55"/>
            <p:cNvSpPr/>
            <p:nvPr/>
          </p:nvSpPr>
          <p:spPr>
            <a:xfrm>
              <a:off x="11418257" y="1918894"/>
              <a:ext cx="119577" cy="112726"/>
            </a:xfrm>
            <a:custGeom>
              <a:avLst/>
              <a:gdLst/>
              <a:ahLst/>
              <a:cxnLst/>
              <a:rect l="l" t="t" r="r" b="b"/>
              <a:pathLst>
                <a:path w="995" h="938" extrusionOk="0">
                  <a:moveTo>
                    <a:pt x="789" y="1"/>
                  </a:moveTo>
                  <a:cubicBezTo>
                    <a:pt x="787" y="1"/>
                    <a:pt x="785" y="1"/>
                    <a:pt x="783" y="1"/>
                  </a:cubicBezTo>
                  <a:cubicBezTo>
                    <a:pt x="690" y="25"/>
                    <a:pt x="0" y="95"/>
                    <a:pt x="58" y="270"/>
                  </a:cubicBezTo>
                  <a:cubicBezTo>
                    <a:pt x="81" y="341"/>
                    <a:pt x="149" y="363"/>
                    <a:pt x="225" y="363"/>
                  </a:cubicBezTo>
                  <a:cubicBezTo>
                    <a:pt x="348" y="363"/>
                    <a:pt x="491" y="305"/>
                    <a:pt x="492" y="305"/>
                  </a:cubicBezTo>
                  <a:lnTo>
                    <a:pt x="492" y="305"/>
                  </a:lnTo>
                  <a:cubicBezTo>
                    <a:pt x="491" y="305"/>
                    <a:pt x="164" y="492"/>
                    <a:pt x="269" y="633"/>
                  </a:cubicBezTo>
                  <a:cubicBezTo>
                    <a:pt x="291" y="663"/>
                    <a:pt x="323" y="675"/>
                    <a:pt x="358" y="675"/>
                  </a:cubicBezTo>
                  <a:cubicBezTo>
                    <a:pt x="486" y="675"/>
                    <a:pt x="666" y="516"/>
                    <a:pt x="667" y="516"/>
                  </a:cubicBezTo>
                  <a:lnTo>
                    <a:pt x="667" y="516"/>
                  </a:lnTo>
                  <a:cubicBezTo>
                    <a:pt x="666" y="516"/>
                    <a:pt x="519" y="937"/>
                    <a:pt x="683" y="937"/>
                  </a:cubicBezTo>
                  <a:cubicBezTo>
                    <a:pt x="685" y="937"/>
                    <a:pt x="688" y="937"/>
                    <a:pt x="690" y="937"/>
                  </a:cubicBezTo>
                  <a:cubicBezTo>
                    <a:pt x="866" y="914"/>
                    <a:pt x="994" y="329"/>
                    <a:pt x="994" y="329"/>
                  </a:cubicBezTo>
                  <a:cubicBezTo>
                    <a:pt x="994" y="329"/>
                    <a:pt x="893" y="1"/>
                    <a:pt x="7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4" name="Google Shape;1884;p55"/>
            <p:cNvSpPr/>
            <p:nvPr/>
          </p:nvSpPr>
          <p:spPr>
            <a:xfrm>
              <a:off x="11499739" y="1743550"/>
              <a:ext cx="275687" cy="228578"/>
            </a:xfrm>
            <a:custGeom>
              <a:avLst/>
              <a:gdLst/>
              <a:ahLst/>
              <a:cxnLst/>
              <a:rect l="l" t="t" r="r" b="b"/>
              <a:pathLst>
                <a:path w="2294" h="1902" extrusionOk="0">
                  <a:moveTo>
                    <a:pt x="1639" y="1"/>
                  </a:moveTo>
                  <a:cubicBezTo>
                    <a:pt x="1519" y="1"/>
                    <a:pt x="1399" y="38"/>
                    <a:pt x="1299" y="114"/>
                  </a:cubicBezTo>
                  <a:lnTo>
                    <a:pt x="305" y="863"/>
                  </a:lnTo>
                  <a:cubicBezTo>
                    <a:pt x="47" y="1050"/>
                    <a:pt x="1" y="1413"/>
                    <a:pt x="188" y="1671"/>
                  </a:cubicBezTo>
                  <a:cubicBezTo>
                    <a:pt x="299" y="1823"/>
                    <a:pt x="471" y="1901"/>
                    <a:pt x="646" y="1901"/>
                  </a:cubicBezTo>
                  <a:cubicBezTo>
                    <a:pt x="767" y="1901"/>
                    <a:pt x="889" y="1864"/>
                    <a:pt x="994" y="1788"/>
                  </a:cubicBezTo>
                  <a:lnTo>
                    <a:pt x="1989" y="1027"/>
                  </a:lnTo>
                  <a:cubicBezTo>
                    <a:pt x="2247" y="840"/>
                    <a:pt x="2293" y="478"/>
                    <a:pt x="2106" y="231"/>
                  </a:cubicBezTo>
                  <a:cubicBezTo>
                    <a:pt x="1988" y="79"/>
                    <a:pt x="1813" y="1"/>
                    <a:pt x="1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5" name="Google Shape;1885;p55"/>
            <p:cNvSpPr/>
            <p:nvPr/>
          </p:nvSpPr>
          <p:spPr>
            <a:xfrm>
              <a:off x="11550336" y="1886205"/>
              <a:ext cx="74630" cy="72227"/>
            </a:xfrm>
            <a:custGeom>
              <a:avLst/>
              <a:gdLst/>
              <a:ahLst/>
              <a:cxnLst/>
              <a:rect l="l" t="t" r="r" b="b"/>
              <a:pathLst>
                <a:path w="621" h="601" extrusionOk="0">
                  <a:moveTo>
                    <a:pt x="340" y="50"/>
                  </a:moveTo>
                  <a:cubicBezTo>
                    <a:pt x="410" y="63"/>
                    <a:pt x="469" y="97"/>
                    <a:pt x="515" y="144"/>
                  </a:cubicBezTo>
                  <a:cubicBezTo>
                    <a:pt x="597" y="261"/>
                    <a:pt x="573" y="425"/>
                    <a:pt x="456" y="507"/>
                  </a:cubicBezTo>
                  <a:cubicBezTo>
                    <a:pt x="414" y="540"/>
                    <a:pt x="361" y="556"/>
                    <a:pt x="309" y="556"/>
                  </a:cubicBezTo>
                  <a:cubicBezTo>
                    <a:pt x="232" y="556"/>
                    <a:pt x="154" y="522"/>
                    <a:pt x="106" y="460"/>
                  </a:cubicBezTo>
                  <a:cubicBezTo>
                    <a:pt x="24" y="343"/>
                    <a:pt x="48" y="180"/>
                    <a:pt x="152" y="97"/>
                  </a:cubicBezTo>
                  <a:cubicBezTo>
                    <a:pt x="199" y="63"/>
                    <a:pt x="258" y="50"/>
                    <a:pt x="305" y="50"/>
                  </a:cubicBezTo>
                  <a:close/>
                  <a:moveTo>
                    <a:pt x="311" y="1"/>
                  </a:moveTo>
                  <a:cubicBezTo>
                    <a:pt x="243" y="1"/>
                    <a:pt x="178" y="24"/>
                    <a:pt x="129" y="63"/>
                  </a:cubicBezTo>
                  <a:cubicBezTo>
                    <a:pt x="59" y="109"/>
                    <a:pt x="24" y="180"/>
                    <a:pt x="12" y="261"/>
                  </a:cubicBezTo>
                  <a:cubicBezTo>
                    <a:pt x="1" y="343"/>
                    <a:pt x="24" y="425"/>
                    <a:pt x="71" y="484"/>
                  </a:cubicBezTo>
                  <a:cubicBezTo>
                    <a:pt x="129" y="565"/>
                    <a:pt x="223" y="601"/>
                    <a:pt x="305" y="601"/>
                  </a:cubicBezTo>
                  <a:cubicBezTo>
                    <a:pt x="375" y="601"/>
                    <a:pt x="433" y="588"/>
                    <a:pt x="492" y="542"/>
                  </a:cubicBezTo>
                  <a:cubicBezTo>
                    <a:pt x="550" y="495"/>
                    <a:pt x="597" y="425"/>
                    <a:pt x="609" y="343"/>
                  </a:cubicBezTo>
                  <a:cubicBezTo>
                    <a:pt x="620" y="261"/>
                    <a:pt x="597" y="191"/>
                    <a:pt x="550" y="121"/>
                  </a:cubicBezTo>
                  <a:cubicBezTo>
                    <a:pt x="503" y="63"/>
                    <a:pt x="433" y="16"/>
                    <a:pt x="352" y="4"/>
                  </a:cubicBezTo>
                  <a:cubicBezTo>
                    <a:pt x="338" y="2"/>
                    <a:pt x="324" y="1"/>
                    <a:pt x="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6" name="Google Shape;1886;p55"/>
            <p:cNvSpPr/>
            <p:nvPr/>
          </p:nvSpPr>
          <p:spPr>
            <a:xfrm>
              <a:off x="11567281" y="1780566"/>
              <a:ext cx="75952" cy="66819"/>
            </a:xfrm>
            <a:custGeom>
              <a:avLst/>
              <a:gdLst/>
              <a:ahLst/>
              <a:cxnLst/>
              <a:rect l="l" t="t" r="r" b="b"/>
              <a:pathLst>
                <a:path w="632" h="556" extrusionOk="0">
                  <a:moveTo>
                    <a:pt x="444" y="0"/>
                  </a:moveTo>
                  <a:cubicBezTo>
                    <a:pt x="437" y="0"/>
                    <a:pt x="429" y="6"/>
                    <a:pt x="421" y="6"/>
                  </a:cubicBezTo>
                  <a:cubicBezTo>
                    <a:pt x="421" y="17"/>
                    <a:pt x="421" y="40"/>
                    <a:pt x="432" y="40"/>
                  </a:cubicBezTo>
                  <a:cubicBezTo>
                    <a:pt x="456" y="64"/>
                    <a:pt x="479" y="76"/>
                    <a:pt x="491" y="99"/>
                  </a:cubicBezTo>
                  <a:cubicBezTo>
                    <a:pt x="573" y="216"/>
                    <a:pt x="549" y="368"/>
                    <a:pt x="445" y="450"/>
                  </a:cubicBezTo>
                  <a:cubicBezTo>
                    <a:pt x="396" y="489"/>
                    <a:pt x="341" y="508"/>
                    <a:pt x="286" y="508"/>
                  </a:cubicBezTo>
                  <a:cubicBezTo>
                    <a:pt x="211" y="508"/>
                    <a:pt x="136" y="472"/>
                    <a:pt x="82" y="404"/>
                  </a:cubicBezTo>
                  <a:lnTo>
                    <a:pt x="47" y="333"/>
                  </a:lnTo>
                  <a:cubicBezTo>
                    <a:pt x="47" y="325"/>
                    <a:pt x="41" y="317"/>
                    <a:pt x="33" y="317"/>
                  </a:cubicBezTo>
                  <a:cubicBezTo>
                    <a:pt x="30" y="317"/>
                    <a:pt x="27" y="318"/>
                    <a:pt x="24" y="321"/>
                  </a:cubicBezTo>
                  <a:cubicBezTo>
                    <a:pt x="11" y="321"/>
                    <a:pt x="0" y="333"/>
                    <a:pt x="0" y="345"/>
                  </a:cubicBezTo>
                  <a:cubicBezTo>
                    <a:pt x="11" y="380"/>
                    <a:pt x="35" y="404"/>
                    <a:pt x="47" y="427"/>
                  </a:cubicBezTo>
                  <a:cubicBezTo>
                    <a:pt x="105" y="508"/>
                    <a:pt x="199" y="555"/>
                    <a:pt x="292" y="555"/>
                  </a:cubicBezTo>
                  <a:cubicBezTo>
                    <a:pt x="351" y="555"/>
                    <a:pt x="421" y="532"/>
                    <a:pt x="468" y="497"/>
                  </a:cubicBezTo>
                  <a:cubicBezTo>
                    <a:pt x="596" y="391"/>
                    <a:pt x="632" y="204"/>
                    <a:pt x="526" y="76"/>
                  </a:cubicBezTo>
                  <a:cubicBezTo>
                    <a:pt x="515" y="53"/>
                    <a:pt x="491" y="29"/>
                    <a:pt x="456" y="6"/>
                  </a:cubicBezTo>
                  <a:cubicBezTo>
                    <a:pt x="452" y="2"/>
                    <a:pt x="44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7" name="Google Shape;1887;p55"/>
            <p:cNvSpPr/>
            <p:nvPr/>
          </p:nvSpPr>
          <p:spPr>
            <a:xfrm>
              <a:off x="11697918" y="1740425"/>
              <a:ext cx="59127" cy="42302"/>
            </a:xfrm>
            <a:custGeom>
              <a:avLst/>
              <a:gdLst/>
              <a:ahLst/>
              <a:cxnLst/>
              <a:rect l="l" t="t" r="r" b="b"/>
              <a:pathLst>
                <a:path w="492" h="352" extrusionOk="0">
                  <a:moveTo>
                    <a:pt x="36" y="0"/>
                  </a:moveTo>
                  <a:cubicBezTo>
                    <a:pt x="24" y="0"/>
                    <a:pt x="13" y="12"/>
                    <a:pt x="13" y="24"/>
                  </a:cubicBezTo>
                  <a:cubicBezTo>
                    <a:pt x="0" y="106"/>
                    <a:pt x="24" y="176"/>
                    <a:pt x="59" y="234"/>
                  </a:cubicBezTo>
                  <a:cubicBezTo>
                    <a:pt x="117" y="316"/>
                    <a:pt x="211" y="351"/>
                    <a:pt x="305" y="351"/>
                  </a:cubicBezTo>
                  <a:cubicBezTo>
                    <a:pt x="364" y="351"/>
                    <a:pt x="434" y="340"/>
                    <a:pt x="481" y="293"/>
                  </a:cubicBezTo>
                  <a:cubicBezTo>
                    <a:pt x="492" y="293"/>
                    <a:pt x="492" y="281"/>
                    <a:pt x="492" y="270"/>
                  </a:cubicBezTo>
                  <a:cubicBezTo>
                    <a:pt x="481" y="257"/>
                    <a:pt x="468" y="257"/>
                    <a:pt x="457" y="257"/>
                  </a:cubicBezTo>
                  <a:cubicBezTo>
                    <a:pt x="408" y="297"/>
                    <a:pt x="353" y="315"/>
                    <a:pt x="300" y="315"/>
                  </a:cubicBezTo>
                  <a:cubicBezTo>
                    <a:pt x="225" y="315"/>
                    <a:pt x="154" y="279"/>
                    <a:pt x="106" y="211"/>
                  </a:cubicBezTo>
                  <a:cubicBezTo>
                    <a:pt x="59" y="164"/>
                    <a:pt x="47" y="94"/>
                    <a:pt x="47" y="24"/>
                  </a:cubicBezTo>
                  <a:cubicBezTo>
                    <a:pt x="47" y="12"/>
                    <a:pt x="4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8" name="Google Shape;1888;p55"/>
            <p:cNvSpPr/>
            <p:nvPr/>
          </p:nvSpPr>
          <p:spPr>
            <a:xfrm>
              <a:off x="11676886" y="1828638"/>
              <a:ext cx="73188" cy="69342"/>
            </a:xfrm>
            <a:custGeom>
              <a:avLst/>
              <a:gdLst/>
              <a:ahLst/>
              <a:cxnLst/>
              <a:rect l="l" t="t" r="r" b="b"/>
              <a:pathLst>
                <a:path w="609" h="577" extrusionOk="0">
                  <a:moveTo>
                    <a:pt x="309" y="0"/>
                  </a:moveTo>
                  <a:cubicBezTo>
                    <a:pt x="244" y="0"/>
                    <a:pt x="187" y="23"/>
                    <a:pt x="129" y="62"/>
                  </a:cubicBezTo>
                  <a:cubicBezTo>
                    <a:pt x="71" y="108"/>
                    <a:pt x="24" y="179"/>
                    <a:pt x="12" y="261"/>
                  </a:cubicBezTo>
                  <a:cubicBezTo>
                    <a:pt x="1" y="342"/>
                    <a:pt x="24" y="412"/>
                    <a:pt x="71" y="483"/>
                  </a:cubicBezTo>
                  <a:cubicBezTo>
                    <a:pt x="105" y="518"/>
                    <a:pt x="141" y="553"/>
                    <a:pt x="199" y="576"/>
                  </a:cubicBezTo>
                  <a:lnTo>
                    <a:pt x="211" y="576"/>
                  </a:lnTo>
                  <a:cubicBezTo>
                    <a:pt x="211" y="576"/>
                    <a:pt x="222" y="576"/>
                    <a:pt x="222" y="565"/>
                  </a:cubicBezTo>
                  <a:cubicBezTo>
                    <a:pt x="234" y="553"/>
                    <a:pt x="222" y="542"/>
                    <a:pt x="211" y="529"/>
                  </a:cubicBezTo>
                  <a:cubicBezTo>
                    <a:pt x="175" y="518"/>
                    <a:pt x="129" y="495"/>
                    <a:pt x="105" y="448"/>
                  </a:cubicBezTo>
                  <a:cubicBezTo>
                    <a:pt x="24" y="342"/>
                    <a:pt x="47" y="179"/>
                    <a:pt x="152" y="97"/>
                  </a:cubicBezTo>
                  <a:cubicBezTo>
                    <a:pt x="200" y="64"/>
                    <a:pt x="255" y="48"/>
                    <a:pt x="310" y="48"/>
                  </a:cubicBezTo>
                  <a:cubicBezTo>
                    <a:pt x="389" y="48"/>
                    <a:pt x="466" y="81"/>
                    <a:pt x="515" y="144"/>
                  </a:cubicBezTo>
                  <a:cubicBezTo>
                    <a:pt x="539" y="179"/>
                    <a:pt x="550" y="214"/>
                    <a:pt x="562" y="261"/>
                  </a:cubicBezTo>
                  <a:cubicBezTo>
                    <a:pt x="562" y="272"/>
                    <a:pt x="573" y="284"/>
                    <a:pt x="585" y="284"/>
                  </a:cubicBezTo>
                  <a:cubicBezTo>
                    <a:pt x="597" y="284"/>
                    <a:pt x="609" y="272"/>
                    <a:pt x="609" y="261"/>
                  </a:cubicBezTo>
                  <a:cubicBezTo>
                    <a:pt x="597" y="202"/>
                    <a:pt x="585" y="155"/>
                    <a:pt x="550" y="120"/>
                  </a:cubicBezTo>
                  <a:cubicBezTo>
                    <a:pt x="503" y="50"/>
                    <a:pt x="433" y="15"/>
                    <a:pt x="351" y="4"/>
                  </a:cubicBezTo>
                  <a:cubicBezTo>
                    <a:pt x="337" y="1"/>
                    <a:pt x="323" y="0"/>
                    <a:pt x="3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889" name="Google Shape;1889;p55"/>
          <p:cNvGrpSpPr/>
          <p:nvPr/>
        </p:nvGrpSpPr>
        <p:grpSpPr>
          <a:xfrm>
            <a:off x="152797" y="2493566"/>
            <a:ext cx="4028001" cy="4621238"/>
            <a:chOff x="10442627" y="2114308"/>
            <a:chExt cx="2159045" cy="2477026"/>
          </a:xfrm>
        </p:grpSpPr>
        <p:sp>
          <p:nvSpPr>
            <p:cNvPr id="1890" name="Google Shape;1890;p55"/>
            <p:cNvSpPr/>
            <p:nvPr/>
          </p:nvSpPr>
          <p:spPr>
            <a:xfrm>
              <a:off x="11703567" y="2930095"/>
              <a:ext cx="532867" cy="552216"/>
            </a:xfrm>
            <a:custGeom>
              <a:avLst/>
              <a:gdLst/>
              <a:ahLst/>
              <a:cxnLst/>
              <a:rect l="l" t="t" r="r" b="b"/>
              <a:pathLst>
                <a:path w="4434" h="4595" extrusionOk="0">
                  <a:moveTo>
                    <a:pt x="2370" y="1"/>
                  </a:moveTo>
                  <a:cubicBezTo>
                    <a:pt x="2129" y="1"/>
                    <a:pt x="1873" y="367"/>
                    <a:pt x="1731" y="886"/>
                  </a:cubicBezTo>
                  <a:lnTo>
                    <a:pt x="1720" y="921"/>
                  </a:lnTo>
                  <a:cubicBezTo>
                    <a:pt x="1580" y="1190"/>
                    <a:pt x="1357" y="1517"/>
                    <a:pt x="1357" y="1517"/>
                  </a:cubicBezTo>
                  <a:cubicBezTo>
                    <a:pt x="1357" y="1517"/>
                    <a:pt x="913" y="2056"/>
                    <a:pt x="0" y="2536"/>
                  </a:cubicBezTo>
                  <a:lnTo>
                    <a:pt x="972" y="4594"/>
                  </a:lnTo>
                  <a:cubicBezTo>
                    <a:pt x="1416" y="4454"/>
                    <a:pt x="1861" y="4255"/>
                    <a:pt x="2316" y="3974"/>
                  </a:cubicBezTo>
                  <a:cubicBezTo>
                    <a:pt x="4328" y="2687"/>
                    <a:pt x="4434" y="1343"/>
                    <a:pt x="4270" y="1096"/>
                  </a:cubicBezTo>
                  <a:cubicBezTo>
                    <a:pt x="4205" y="1003"/>
                    <a:pt x="4124" y="975"/>
                    <a:pt x="4052" y="975"/>
                  </a:cubicBezTo>
                  <a:cubicBezTo>
                    <a:pt x="3942" y="975"/>
                    <a:pt x="3849" y="1038"/>
                    <a:pt x="3849" y="1038"/>
                  </a:cubicBezTo>
                  <a:lnTo>
                    <a:pt x="3837" y="1038"/>
                  </a:lnTo>
                  <a:cubicBezTo>
                    <a:pt x="3907" y="839"/>
                    <a:pt x="3943" y="641"/>
                    <a:pt x="3826" y="547"/>
                  </a:cubicBezTo>
                  <a:cubicBezTo>
                    <a:pt x="3760" y="492"/>
                    <a:pt x="3695" y="463"/>
                    <a:pt x="3629" y="463"/>
                  </a:cubicBezTo>
                  <a:cubicBezTo>
                    <a:pt x="3484" y="463"/>
                    <a:pt x="3335" y="601"/>
                    <a:pt x="3158" y="898"/>
                  </a:cubicBezTo>
                  <a:lnTo>
                    <a:pt x="3158" y="886"/>
                  </a:lnTo>
                  <a:cubicBezTo>
                    <a:pt x="3252" y="711"/>
                    <a:pt x="3416" y="337"/>
                    <a:pt x="3205" y="196"/>
                  </a:cubicBezTo>
                  <a:cubicBezTo>
                    <a:pt x="3130" y="143"/>
                    <a:pt x="3063" y="120"/>
                    <a:pt x="3002" y="120"/>
                  </a:cubicBezTo>
                  <a:cubicBezTo>
                    <a:pt x="2834" y="120"/>
                    <a:pt x="2715" y="294"/>
                    <a:pt x="2620" y="500"/>
                  </a:cubicBezTo>
                  <a:cubicBezTo>
                    <a:pt x="2667" y="337"/>
                    <a:pt x="2667" y="161"/>
                    <a:pt x="2539" y="67"/>
                  </a:cubicBezTo>
                  <a:cubicBezTo>
                    <a:pt x="2485" y="22"/>
                    <a:pt x="2428" y="1"/>
                    <a:pt x="2370" y="1"/>
                  </a:cubicBezTo>
                  <a:close/>
                </a:path>
              </a:pathLst>
            </a:custGeom>
            <a:solidFill>
              <a:srgbClr val="FFDAC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1" name="Google Shape;1891;p55"/>
            <p:cNvSpPr/>
            <p:nvPr/>
          </p:nvSpPr>
          <p:spPr>
            <a:xfrm>
              <a:off x="11371747" y="3219250"/>
              <a:ext cx="473980" cy="295997"/>
            </a:xfrm>
            <a:custGeom>
              <a:avLst/>
              <a:gdLst/>
              <a:ahLst/>
              <a:cxnLst/>
              <a:rect l="l" t="t" r="r" b="b"/>
              <a:pathLst>
                <a:path w="3944" h="2463" extrusionOk="0">
                  <a:moveTo>
                    <a:pt x="2995" y="0"/>
                  </a:moveTo>
                  <a:cubicBezTo>
                    <a:pt x="2317" y="398"/>
                    <a:pt x="1323" y="785"/>
                    <a:pt x="1" y="831"/>
                  </a:cubicBezTo>
                  <a:lnTo>
                    <a:pt x="879" y="2375"/>
                  </a:lnTo>
                  <a:cubicBezTo>
                    <a:pt x="879" y="2375"/>
                    <a:pt x="1274" y="2462"/>
                    <a:pt x="1884" y="2462"/>
                  </a:cubicBezTo>
                  <a:cubicBezTo>
                    <a:pt x="2438" y="2462"/>
                    <a:pt x="3169" y="2391"/>
                    <a:pt x="3943" y="2118"/>
                  </a:cubicBezTo>
                  <a:cubicBezTo>
                    <a:pt x="3720" y="1650"/>
                    <a:pt x="3276" y="632"/>
                    <a:pt x="2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2" name="Google Shape;1892;p55"/>
            <p:cNvSpPr/>
            <p:nvPr/>
          </p:nvSpPr>
          <p:spPr>
            <a:xfrm>
              <a:off x="10628186" y="3296646"/>
              <a:ext cx="514600" cy="475182"/>
            </a:xfrm>
            <a:custGeom>
              <a:avLst/>
              <a:gdLst/>
              <a:ahLst/>
              <a:cxnLst/>
              <a:rect l="l" t="t" r="r" b="b"/>
              <a:pathLst>
                <a:path w="4282" h="3954" extrusionOk="0">
                  <a:moveTo>
                    <a:pt x="4282" y="0"/>
                  </a:moveTo>
                  <a:lnTo>
                    <a:pt x="4282" y="0"/>
                  </a:lnTo>
                  <a:cubicBezTo>
                    <a:pt x="4281" y="0"/>
                    <a:pt x="1696" y="749"/>
                    <a:pt x="0" y="2983"/>
                  </a:cubicBezTo>
                  <a:lnTo>
                    <a:pt x="1966" y="3954"/>
                  </a:lnTo>
                  <a:cubicBezTo>
                    <a:pt x="2000" y="3872"/>
                    <a:pt x="2036" y="3801"/>
                    <a:pt x="2070" y="3720"/>
                  </a:cubicBezTo>
                  <a:cubicBezTo>
                    <a:pt x="2550" y="2761"/>
                    <a:pt x="3252" y="1462"/>
                    <a:pt x="3767" y="994"/>
                  </a:cubicBezTo>
                  <a:cubicBezTo>
                    <a:pt x="4282" y="515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3" name="Google Shape;1893;p55"/>
            <p:cNvSpPr/>
            <p:nvPr/>
          </p:nvSpPr>
          <p:spPr>
            <a:xfrm>
              <a:off x="10442627" y="3654905"/>
              <a:ext cx="424587" cy="555460"/>
            </a:xfrm>
            <a:custGeom>
              <a:avLst/>
              <a:gdLst/>
              <a:ahLst/>
              <a:cxnLst/>
              <a:rect l="l" t="t" r="r" b="b"/>
              <a:pathLst>
                <a:path w="3533" h="4622" extrusionOk="0">
                  <a:moveTo>
                    <a:pt x="1550" y="0"/>
                  </a:moveTo>
                  <a:cubicBezTo>
                    <a:pt x="1547" y="0"/>
                    <a:pt x="1545" y="1"/>
                    <a:pt x="1544" y="2"/>
                  </a:cubicBezTo>
                  <a:cubicBezTo>
                    <a:pt x="1532" y="25"/>
                    <a:pt x="1532" y="14"/>
                    <a:pt x="1521" y="37"/>
                  </a:cubicBezTo>
                  <a:cubicBezTo>
                    <a:pt x="1170" y="505"/>
                    <a:pt x="854" y="1043"/>
                    <a:pt x="609" y="1663"/>
                  </a:cubicBezTo>
                  <a:cubicBezTo>
                    <a:pt x="609" y="1663"/>
                    <a:pt x="0" y="2821"/>
                    <a:pt x="609" y="3944"/>
                  </a:cubicBezTo>
                  <a:cubicBezTo>
                    <a:pt x="880" y="4445"/>
                    <a:pt x="1172" y="4586"/>
                    <a:pt x="1413" y="4586"/>
                  </a:cubicBezTo>
                  <a:cubicBezTo>
                    <a:pt x="1577" y="4586"/>
                    <a:pt x="1718" y="4520"/>
                    <a:pt x="1813" y="4459"/>
                  </a:cubicBezTo>
                  <a:lnTo>
                    <a:pt x="1825" y="4446"/>
                  </a:lnTo>
                  <a:cubicBezTo>
                    <a:pt x="1872" y="4505"/>
                    <a:pt x="1942" y="4552"/>
                    <a:pt x="2012" y="4576"/>
                  </a:cubicBezTo>
                  <a:cubicBezTo>
                    <a:pt x="2090" y="4607"/>
                    <a:pt x="2158" y="4621"/>
                    <a:pt x="2216" y="4621"/>
                  </a:cubicBezTo>
                  <a:cubicBezTo>
                    <a:pt x="2479" y="4621"/>
                    <a:pt x="2550" y="4331"/>
                    <a:pt x="2550" y="4072"/>
                  </a:cubicBezTo>
                  <a:cubicBezTo>
                    <a:pt x="2550" y="4072"/>
                    <a:pt x="2948" y="4038"/>
                    <a:pt x="3065" y="3663"/>
                  </a:cubicBezTo>
                  <a:cubicBezTo>
                    <a:pt x="3393" y="3534"/>
                    <a:pt x="3533" y="2985"/>
                    <a:pt x="3264" y="2856"/>
                  </a:cubicBezTo>
                  <a:cubicBezTo>
                    <a:pt x="3240" y="2844"/>
                    <a:pt x="3217" y="2844"/>
                    <a:pt x="3193" y="2832"/>
                  </a:cubicBezTo>
                  <a:lnTo>
                    <a:pt x="3205" y="2821"/>
                  </a:lnTo>
                  <a:cubicBezTo>
                    <a:pt x="3205" y="2821"/>
                    <a:pt x="3159" y="1873"/>
                    <a:pt x="3521" y="973"/>
                  </a:cubicBezTo>
                  <a:cubicBezTo>
                    <a:pt x="3533" y="949"/>
                    <a:pt x="3053" y="739"/>
                    <a:pt x="2574" y="505"/>
                  </a:cubicBezTo>
                  <a:cubicBezTo>
                    <a:pt x="2102" y="269"/>
                    <a:pt x="1608" y="0"/>
                    <a:pt x="1550" y="0"/>
                  </a:cubicBezTo>
                  <a:close/>
                </a:path>
              </a:pathLst>
            </a:custGeom>
            <a:solidFill>
              <a:srgbClr val="FFDAC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4" name="Google Shape;1894;p55"/>
            <p:cNvSpPr/>
            <p:nvPr/>
          </p:nvSpPr>
          <p:spPr>
            <a:xfrm>
              <a:off x="10885374" y="3296286"/>
              <a:ext cx="795815" cy="662539"/>
            </a:xfrm>
            <a:custGeom>
              <a:avLst/>
              <a:gdLst/>
              <a:ahLst/>
              <a:cxnLst/>
              <a:rect l="l" t="t" r="r" b="b"/>
              <a:pathLst>
                <a:path w="6622" h="5513" extrusionOk="0">
                  <a:moveTo>
                    <a:pt x="3298" y="1"/>
                  </a:moveTo>
                  <a:cubicBezTo>
                    <a:pt x="3251" y="1"/>
                    <a:pt x="3205" y="1"/>
                    <a:pt x="3159" y="3"/>
                  </a:cubicBezTo>
                  <a:cubicBezTo>
                    <a:pt x="1370" y="73"/>
                    <a:pt x="1" y="2377"/>
                    <a:pt x="118" y="5150"/>
                  </a:cubicBezTo>
                  <a:lnTo>
                    <a:pt x="118" y="5197"/>
                  </a:lnTo>
                  <a:lnTo>
                    <a:pt x="6610" y="5512"/>
                  </a:lnTo>
                  <a:cubicBezTo>
                    <a:pt x="6621" y="5314"/>
                    <a:pt x="6621" y="5091"/>
                    <a:pt x="6610" y="4880"/>
                  </a:cubicBezTo>
                  <a:cubicBezTo>
                    <a:pt x="6551" y="3489"/>
                    <a:pt x="6399" y="2026"/>
                    <a:pt x="5768" y="1150"/>
                  </a:cubicBezTo>
                  <a:cubicBezTo>
                    <a:pt x="5179" y="317"/>
                    <a:pt x="4160" y="1"/>
                    <a:pt x="3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5" name="Google Shape;1895;p55"/>
            <p:cNvSpPr/>
            <p:nvPr/>
          </p:nvSpPr>
          <p:spPr>
            <a:xfrm>
              <a:off x="11288942" y="3501675"/>
              <a:ext cx="314985" cy="98666"/>
            </a:xfrm>
            <a:custGeom>
              <a:avLst/>
              <a:gdLst/>
              <a:ahLst/>
              <a:cxnLst/>
              <a:rect l="l" t="t" r="r" b="b"/>
              <a:pathLst>
                <a:path w="2621" h="821" extrusionOk="0">
                  <a:moveTo>
                    <a:pt x="596" y="60"/>
                  </a:moveTo>
                  <a:cubicBezTo>
                    <a:pt x="807" y="60"/>
                    <a:pt x="1076" y="83"/>
                    <a:pt x="1380" y="142"/>
                  </a:cubicBezTo>
                  <a:cubicBezTo>
                    <a:pt x="1708" y="200"/>
                    <a:pt x="2012" y="294"/>
                    <a:pt x="2234" y="388"/>
                  </a:cubicBezTo>
                  <a:cubicBezTo>
                    <a:pt x="2480" y="505"/>
                    <a:pt x="2550" y="587"/>
                    <a:pt x="2538" y="634"/>
                  </a:cubicBezTo>
                  <a:cubicBezTo>
                    <a:pt x="2538" y="692"/>
                    <a:pt x="2433" y="751"/>
                    <a:pt x="2164" y="762"/>
                  </a:cubicBezTo>
                  <a:cubicBezTo>
                    <a:pt x="2131" y="763"/>
                    <a:pt x="2098" y="764"/>
                    <a:pt x="2063" y="764"/>
                  </a:cubicBezTo>
                  <a:cubicBezTo>
                    <a:pt x="1835" y="764"/>
                    <a:pt x="1559" y="731"/>
                    <a:pt x="1275" y="680"/>
                  </a:cubicBezTo>
                  <a:cubicBezTo>
                    <a:pt x="549" y="540"/>
                    <a:pt x="82" y="306"/>
                    <a:pt x="105" y="177"/>
                  </a:cubicBezTo>
                  <a:cubicBezTo>
                    <a:pt x="117" y="107"/>
                    <a:pt x="304" y="60"/>
                    <a:pt x="596" y="60"/>
                  </a:cubicBezTo>
                  <a:close/>
                  <a:moveTo>
                    <a:pt x="580" y="0"/>
                  </a:moveTo>
                  <a:cubicBezTo>
                    <a:pt x="284" y="0"/>
                    <a:pt x="66" y="49"/>
                    <a:pt x="47" y="166"/>
                  </a:cubicBezTo>
                  <a:cubicBezTo>
                    <a:pt x="0" y="376"/>
                    <a:pt x="643" y="622"/>
                    <a:pt x="1263" y="738"/>
                  </a:cubicBezTo>
                  <a:cubicBezTo>
                    <a:pt x="1544" y="785"/>
                    <a:pt x="1825" y="821"/>
                    <a:pt x="2047" y="821"/>
                  </a:cubicBezTo>
                  <a:lnTo>
                    <a:pt x="2164" y="821"/>
                  </a:lnTo>
                  <a:cubicBezTo>
                    <a:pt x="2351" y="809"/>
                    <a:pt x="2573" y="774"/>
                    <a:pt x="2597" y="645"/>
                  </a:cubicBezTo>
                  <a:cubicBezTo>
                    <a:pt x="2620" y="528"/>
                    <a:pt x="2433" y="411"/>
                    <a:pt x="2257" y="341"/>
                  </a:cubicBezTo>
                  <a:cubicBezTo>
                    <a:pt x="2035" y="236"/>
                    <a:pt x="1719" y="142"/>
                    <a:pt x="1380" y="83"/>
                  </a:cubicBezTo>
                  <a:cubicBezTo>
                    <a:pt x="1105" y="31"/>
                    <a:pt x="817" y="0"/>
                    <a:pt x="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6" name="Google Shape;1896;p55"/>
            <p:cNvSpPr/>
            <p:nvPr/>
          </p:nvSpPr>
          <p:spPr>
            <a:xfrm>
              <a:off x="11325477" y="3431008"/>
              <a:ext cx="248888" cy="225092"/>
            </a:xfrm>
            <a:custGeom>
              <a:avLst/>
              <a:gdLst/>
              <a:ahLst/>
              <a:cxnLst/>
              <a:rect l="l" t="t" r="r" b="b"/>
              <a:pathLst>
                <a:path w="2071" h="1873" extrusionOk="0">
                  <a:moveTo>
                    <a:pt x="1028" y="0"/>
                  </a:moveTo>
                  <a:cubicBezTo>
                    <a:pt x="580" y="0"/>
                    <a:pt x="177" y="309"/>
                    <a:pt x="94" y="765"/>
                  </a:cubicBezTo>
                  <a:cubicBezTo>
                    <a:pt x="0" y="1268"/>
                    <a:pt x="339" y="1760"/>
                    <a:pt x="854" y="1853"/>
                  </a:cubicBezTo>
                  <a:cubicBezTo>
                    <a:pt x="918" y="1866"/>
                    <a:pt x="983" y="1872"/>
                    <a:pt x="1046" y="1872"/>
                  </a:cubicBezTo>
                  <a:cubicBezTo>
                    <a:pt x="1495" y="1872"/>
                    <a:pt x="1883" y="1558"/>
                    <a:pt x="1965" y="1116"/>
                  </a:cubicBezTo>
                  <a:cubicBezTo>
                    <a:pt x="2070" y="601"/>
                    <a:pt x="1719" y="110"/>
                    <a:pt x="1205" y="16"/>
                  </a:cubicBezTo>
                  <a:cubicBezTo>
                    <a:pt x="1146" y="6"/>
                    <a:pt x="1087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7" name="Google Shape;1897;p55"/>
            <p:cNvSpPr/>
            <p:nvPr/>
          </p:nvSpPr>
          <p:spPr>
            <a:xfrm>
              <a:off x="11288942" y="3518740"/>
              <a:ext cx="313543" cy="81601"/>
            </a:xfrm>
            <a:custGeom>
              <a:avLst/>
              <a:gdLst/>
              <a:ahLst/>
              <a:cxnLst/>
              <a:rect l="l" t="t" r="r" b="b"/>
              <a:pathLst>
                <a:path w="2609" h="679" extrusionOk="0">
                  <a:moveTo>
                    <a:pt x="82" y="0"/>
                  </a:moveTo>
                  <a:cubicBezTo>
                    <a:pt x="70" y="0"/>
                    <a:pt x="47" y="12"/>
                    <a:pt x="47" y="24"/>
                  </a:cubicBezTo>
                  <a:cubicBezTo>
                    <a:pt x="0" y="234"/>
                    <a:pt x="643" y="480"/>
                    <a:pt x="1263" y="596"/>
                  </a:cubicBezTo>
                  <a:cubicBezTo>
                    <a:pt x="1544" y="643"/>
                    <a:pt x="1825" y="679"/>
                    <a:pt x="2047" y="679"/>
                  </a:cubicBezTo>
                  <a:lnTo>
                    <a:pt x="2164" y="679"/>
                  </a:lnTo>
                  <a:cubicBezTo>
                    <a:pt x="2351" y="667"/>
                    <a:pt x="2573" y="632"/>
                    <a:pt x="2597" y="503"/>
                  </a:cubicBezTo>
                  <a:cubicBezTo>
                    <a:pt x="2608" y="492"/>
                    <a:pt x="2597" y="480"/>
                    <a:pt x="2573" y="468"/>
                  </a:cubicBezTo>
                  <a:cubicBezTo>
                    <a:pt x="2561" y="468"/>
                    <a:pt x="2550" y="480"/>
                    <a:pt x="2538" y="492"/>
                  </a:cubicBezTo>
                  <a:cubicBezTo>
                    <a:pt x="2538" y="550"/>
                    <a:pt x="2433" y="609"/>
                    <a:pt x="2164" y="620"/>
                  </a:cubicBezTo>
                  <a:cubicBezTo>
                    <a:pt x="2131" y="621"/>
                    <a:pt x="2098" y="622"/>
                    <a:pt x="2063" y="622"/>
                  </a:cubicBezTo>
                  <a:cubicBezTo>
                    <a:pt x="1835" y="622"/>
                    <a:pt x="1559" y="589"/>
                    <a:pt x="1275" y="538"/>
                  </a:cubicBezTo>
                  <a:cubicBezTo>
                    <a:pt x="549" y="398"/>
                    <a:pt x="82" y="164"/>
                    <a:pt x="105" y="35"/>
                  </a:cubicBezTo>
                  <a:cubicBezTo>
                    <a:pt x="105" y="24"/>
                    <a:pt x="94" y="0"/>
                    <a:pt x="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8" name="Google Shape;1898;p55"/>
            <p:cNvSpPr/>
            <p:nvPr/>
          </p:nvSpPr>
          <p:spPr>
            <a:xfrm>
              <a:off x="11183423" y="3202425"/>
              <a:ext cx="226535" cy="146256"/>
            </a:xfrm>
            <a:custGeom>
              <a:avLst/>
              <a:gdLst/>
              <a:ahLst/>
              <a:cxnLst/>
              <a:rect l="l" t="t" r="r" b="b"/>
              <a:pathLst>
                <a:path w="1885" h="1217" extrusionOk="0">
                  <a:moveTo>
                    <a:pt x="141" y="0"/>
                  </a:moveTo>
                  <a:cubicBezTo>
                    <a:pt x="94" y="0"/>
                    <a:pt x="59" y="23"/>
                    <a:pt x="59" y="70"/>
                  </a:cubicBezTo>
                  <a:lnTo>
                    <a:pt x="0" y="959"/>
                  </a:lnTo>
                  <a:cubicBezTo>
                    <a:pt x="0" y="1053"/>
                    <a:pt x="71" y="1123"/>
                    <a:pt x="164" y="1135"/>
                  </a:cubicBezTo>
                  <a:lnTo>
                    <a:pt x="1661" y="1217"/>
                  </a:lnTo>
                  <a:cubicBezTo>
                    <a:pt x="1755" y="1217"/>
                    <a:pt x="1825" y="1146"/>
                    <a:pt x="1837" y="1065"/>
                  </a:cubicBezTo>
                  <a:lnTo>
                    <a:pt x="1884" y="176"/>
                  </a:lnTo>
                  <a:cubicBezTo>
                    <a:pt x="1884" y="129"/>
                    <a:pt x="1849" y="94"/>
                    <a:pt x="1802" y="94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9" name="Google Shape;1899;p55"/>
            <p:cNvSpPr/>
            <p:nvPr/>
          </p:nvSpPr>
          <p:spPr>
            <a:xfrm>
              <a:off x="10756059" y="2299146"/>
              <a:ext cx="1113445" cy="922843"/>
            </a:xfrm>
            <a:custGeom>
              <a:avLst/>
              <a:gdLst/>
              <a:ahLst/>
              <a:cxnLst/>
              <a:rect l="l" t="t" r="r" b="b"/>
              <a:pathLst>
                <a:path w="9265" h="7679" extrusionOk="0">
                  <a:moveTo>
                    <a:pt x="5147" y="1"/>
                  </a:moveTo>
                  <a:cubicBezTo>
                    <a:pt x="4235" y="1"/>
                    <a:pt x="3404" y="248"/>
                    <a:pt x="2972" y="638"/>
                  </a:cubicBezTo>
                  <a:cubicBezTo>
                    <a:pt x="2972" y="638"/>
                    <a:pt x="3088" y="19"/>
                    <a:pt x="2784" y="19"/>
                  </a:cubicBezTo>
                  <a:cubicBezTo>
                    <a:pt x="2469" y="30"/>
                    <a:pt x="2750" y="638"/>
                    <a:pt x="2750" y="638"/>
                  </a:cubicBezTo>
                  <a:cubicBezTo>
                    <a:pt x="2750" y="638"/>
                    <a:pt x="2384" y="211"/>
                    <a:pt x="2122" y="211"/>
                  </a:cubicBezTo>
                  <a:cubicBezTo>
                    <a:pt x="2063" y="211"/>
                    <a:pt x="2009" y="233"/>
                    <a:pt x="1966" y="287"/>
                  </a:cubicBezTo>
                  <a:cubicBezTo>
                    <a:pt x="1732" y="568"/>
                    <a:pt x="2527" y="767"/>
                    <a:pt x="2527" y="767"/>
                  </a:cubicBezTo>
                  <a:cubicBezTo>
                    <a:pt x="2527" y="767"/>
                    <a:pt x="2488" y="764"/>
                    <a:pt x="2421" y="764"/>
                  </a:cubicBezTo>
                  <a:cubicBezTo>
                    <a:pt x="2171" y="764"/>
                    <a:pt x="1537" y="808"/>
                    <a:pt x="1159" y="1223"/>
                  </a:cubicBezTo>
                  <a:cubicBezTo>
                    <a:pt x="539" y="1878"/>
                    <a:pt x="0" y="3107"/>
                    <a:pt x="445" y="4802"/>
                  </a:cubicBezTo>
                  <a:cubicBezTo>
                    <a:pt x="527" y="5107"/>
                    <a:pt x="691" y="5598"/>
                    <a:pt x="772" y="5832"/>
                  </a:cubicBezTo>
                  <a:cubicBezTo>
                    <a:pt x="1404" y="7563"/>
                    <a:pt x="2726" y="7528"/>
                    <a:pt x="4528" y="7656"/>
                  </a:cubicBezTo>
                  <a:cubicBezTo>
                    <a:pt x="4729" y="7671"/>
                    <a:pt x="4922" y="7678"/>
                    <a:pt x="5106" y="7678"/>
                  </a:cubicBezTo>
                  <a:cubicBezTo>
                    <a:pt x="6507" y="7678"/>
                    <a:pt x="7393" y="7294"/>
                    <a:pt x="7393" y="7294"/>
                  </a:cubicBezTo>
                  <a:cubicBezTo>
                    <a:pt x="7393" y="7294"/>
                    <a:pt x="8282" y="6780"/>
                    <a:pt x="8703" y="5704"/>
                  </a:cubicBezTo>
                  <a:cubicBezTo>
                    <a:pt x="9124" y="4615"/>
                    <a:pt x="9265" y="1948"/>
                    <a:pt x="7756" y="802"/>
                  </a:cubicBezTo>
                  <a:cubicBezTo>
                    <a:pt x="7005" y="236"/>
                    <a:pt x="6037" y="1"/>
                    <a:pt x="5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0" name="Google Shape;1900;p55"/>
            <p:cNvSpPr/>
            <p:nvPr/>
          </p:nvSpPr>
          <p:spPr>
            <a:xfrm>
              <a:off x="10875639" y="2427379"/>
              <a:ext cx="884266" cy="869604"/>
            </a:xfrm>
            <a:custGeom>
              <a:avLst/>
              <a:gdLst/>
              <a:ahLst/>
              <a:cxnLst/>
              <a:rect l="l" t="t" r="r" b="b"/>
              <a:pathLst>
                <a:path w="7358" h="7236" extrusionOk="0">
                  <a:moveTo>
                    <a:pt x="2469" y="1"/>
                  </a:moveTo>
                  <a:cubicBezTo>
                    <a:pt x="1273" y="1"/>
                    <a:pt x="266" y="947"/>
                    <a:pt x="199" y="2157"/>
                  </a:cubicBezTo>
                  <a:lnTo>
                    <a:pt x="70" y="4695"/>
                  </a:lnTo>
                  <a:cubicBezTo>
                    <a:pt x="0" y="5947"/>
                    <a:pt x="959" y="7023"/>
                    <a:pt x="2210" y="7093"/>
                  </a:cubicBezTo>
                  <a:lnTo>
                    <a:pt x="4749" y="7233"/>
                  </a:lnTo>
                  <a:cubicBezTo>
                    <a:pt x="4785" y="7235"/>
                    <a:pt x="4821" y="7236"/>
                    <a:pt x="4857" y="7236"/>
                  </a:cubicBezTo>
                  <a:cubicBezTo>
                    <a:pt x="6061" y="7236"/>
                    <a:pt x="7078" y="6296"/>
                    <a:pt x="7147" y="5081"/>
                  </a:cubicBezTo>
                  <a:lnTo>
                    <a:pt x="7287" y="2542"/>
                  </a:lnTo>
                  <a:cubicBezTo>
                    <a:pt x="7357" y="1291"/>
                    <a:pt x="6387" y="215"/>
                    <a:pt x="5135" y="145"/>
                  </a:cubicBezTo>
                  <a:lnTo>
                    <a:pt x="2597" y="4"/>
                  </a:lnTo>
                  <a:cubicBezTo>
                    <a:pt x="2554" y="2"/>
                    <a:pt x="2512" y="1"/>
                    <a:pt x="2469" y="1"/>
                  </a:cubicBezTo>
                  <a:close/>
                </a:path>
              </a:pathLst>
            </a:custGeom>
            <a:solidFill>
              <a:srgbClr val="FFDAC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1" name="Google Shape;1901;p55"/>
            <p:cNvSpPr/>
            <p:nvPr/>
          </p:nvSpPr>
          <p:spPr>
            <a:xfrm>
              <a:off x="11224284" y="2973240"/>
              <a:ext cx="170051" cy="98546"/>
            </a:xfrm>
            <a:custGeom>
              <a:avLst/>
              <a:gdLst/>
              <a:ahLst/>
              <a:cxnLst/>
              <a:rect l="l" t="t" r="r" b="b"/>
              <a:pathLst>
                <a:path w="1415" h="820" extrusionOk="0">
                  <a:moveTo>
                    <a:pt x="81" y="59"/>
                  </a:moveTo>
                  <a:lnTo>
                    <a:pt x="1357" y="129"/>
                  </a:lnTo>
                  <a:cubicBezTo>
                    <a:pt x="1323" y="478"/>
                    <a:pt x="1052" y="751"/>
                    <a:pt x="719" y="751"/>
                  </a:cubicBezTo>
                  <a:cubicBezTo>
                    <a:pt x="706" y="751"/>
                    <a:pt x="692" y="750"/>
                    <a:pt x="678" y="750"/>
                  </a:cubicBezTo>
                  <a:cubicBezTo>
                    <a:pt x="339" y="737"/>
                    <a:pt x="70" y="433"/>
                    <a:pt x="81" y="59"/>
                  </a:cubicBezTo>
                  <a:close/>
                  <a:moveTo>
                    <a:pt x="23" y="1"/>
                  </a:moveTo>
                  <a:lnTo>
                    <a:pt x="23" y="36"/>
                  </a:lnTo>
                  <a:cubicBezTo>
                    <a:pt x="0" y="445"/>
                    <a:pt x="292" y="796"/>
                    <a:pt x="678" y="808"/>
                  </a:cubicBezTo>
                  <a:cubicBezTo>
                    <a:pt x="690" y="820"/>
                    <a:pt x="702" y="820"/>
                    <a:pt x="713" y="820"/>
                  </a:cubicBezTo>
                  <a:cubicBezTo>
                    <a:pt x="1087" y="820"/>
                    <a:pt x="1392" y="503"/>
                    <a:pt x="1415" y="106"/>
                  </a:cubicBezTo>
                  <a:lnTo>
                    <a:pt x="1415" y="8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2" name="Google Shape;1902;p55"/>
            <p:cNvSpPr/>
            <p:nvPr/>
          </p:nvSpPr>
          <p:spPr>
            <a:xfrm>
              <a:off x="11312738" y="2827100"/>
              <a:ext cx="49393" cy="97103"/>
            </a:xfrm>
            <a:custGeom>
              <a:avLst/>
              <a:gdLst/>
              <a:ahLst/>
              <a:cxnLst/>
              <a:rect l="l" t="t" r="r" b="b"/>
              <a:pathLst>
                <a:path w="411" h="808" extrusionOk="0">
                  <a:moveTo>
                    <a:pt x="83" y="0"/>
                  </a:moveTo>
                  <a:lnTo>
                    <a:pt x="24" y="12"/>
                  </a:lnTo>
                  <a:lnTo>
                    <a:pt x="36" y="305"/>
                  </a:lnTo>
                  <a:lnTo>
                    <a:pt x="59" y="305"/>
                  </a:lnTo>
                  <a:cubicBezTo>
                    <a:pt x="223" y="328"/>
                    <a:pt x="351" y="445"/>
                    <a:pt x="328" y="562"/>
                  </a:cubicBezTo>
                  <a:cubicBezTo>
                    <a:pt x="318" y="675"/>
                    <a:pt x="197" y="753"/>
                    <a:pt x="56" y="753"/>
                  </a:cubicBezTo>
                  <a:cubicBezTo>
                    <a:pt x="38" y="753"/>
                    <a:pt x="19" y="752"/>
                    <a:pt x="1" y="749"/>
                  </a:cubicBezTo>
                  <a:lnTo>
                    <a:pt x="1" y="807"/>
                  </a:lnTo>
                  <a:lnTo>
                    <a:pt x="59" y="807"/>
                  </a:lnTo>
                  <a:cubicBezTo>
                    <a:pt x="234" y="807"/>
                    <a:pt x="375" y="714"/>
                    <a:pt x="387" y="573"/>
                  </a:cubicBezTo>
                  <a:cubicBezTo>
                    <a:pt x="410" y="433"/>
                    <a:pt x="281" y="292"/>
                    <a:pt x="94" y="258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3" name="Google Shape;1903;p55"/>
            <p:cNvSpPr/>
            <p:nvPr/>
          </p:nvSpPr>
          <p:spPr>
            <a:xfrm>
              <a:off x="10713875" y="2807511"/>
              <a:ext cx="218122" cy="189640"/>
            </a:xfrm>
            <a:custGeom>
              <a:avLst/>
              <a:gdLst/>
              <a:ahLst/>
              <a:cxnLst/>
              <a:rect l="l" t="t" r="r" b="b"/>
              <a:pathLst>
                <a:path w="1815" h="1578" extrusionOk="0">
                  <a:moveTo>
                    <a:pt x="878" y="0"/>
                  </a:moveTo>
                  <a:cubicBezTo>
                    <a:pt x="526" y="0"/>
                    <a:pt x="204" y="227"/>
                    <a:pt x="118" y="572"/>
                  </a:cubicBezTo>
                  <a:cubicBezTo>
                    <a:pt x="1" y="993"/>
                    <a:pt x="258" y="1427"/>
                    <a:pt x="702" y="1544"/>
                  </a:cubicBezTo>
                  <a:cubicBezTo>
                    <a:pt x="780" y="1567"/>
                    <a:pt x="859" y="1578"/>
                    <a:pt x="937" y="1578"/>
                  </a:cubicBezTo>
                  <a:cubicBezTo>
                    <a:pt x="1289" y="1578"/>
                    <a:pt x="1612" y="1351"/>
                    <a:pt x="1708" y="1006"/>
                  </a:cubicBezTo>
                  <a:cubicBezTo>
                    <a:pt x="1814" y="585"/>
                    <a:pt x="1557" y="151"/>
                    <a:pt x="1112" y="34"/>
                  </a:cubicBezTo>
                  <a:cubicBezTo>
                    <a:pt x="1034" y="11"/>
                    <a:pt x="955" y="0"/>
                    <a:pt x="878" y="0"/>
                  </a:cubicBezTo>
                  <a:close/>
                </a:path>
              </a:pathLst>
            </a:custGeom>
            <a:solidFill>
              <a:srgbClr val="FFDAC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4" name="Google Shape;1904;p55"/>
            <p:cNvSpPr/>
            <p:nvPr/>
          </p:nvSpPr>
          <p:spPr>
            <a:xfrm>
              <a:off x="11688183" y="2860871"/>
              <a:ext cx="212233" cy="189640"/>
            </a:xfrm>
            <a:custGeom>
              <a:avLst/>
              <a:gdLst/>
              <a:ahLst/>
              <a:cxnLst/>
              <a:rect l="l" t="t" r="r" b="b"/>
              <a:pathLst>
                <a:path w="1766" h="1578" extrusionOk="0">
                  <a:moveTo>
                    <a:pt x="896" y="1"/>
                  </a:moveTo>
                  <a:cubicBezTo>
                    <a:pt x="851" y="1"/>
                    <a:pt x="806" y="4"/>
                    <a:pt x="760" y="11"/>
                  </a:cubicBezTo>
                  <a:cubicBezTo>
                    <a:pt x="315" y="82"/>
                    <a:pt x="0" y="491"/>
                    <a:pt x="70" y="913"/>
                  </a:cubicBezTo>
                  <a:cubicBezTo>
                    <a:pt x="133" y="1302"/>
                    <a:pt x="481" y="1578"/>
                    <a:pt x="874" y="1578"/>
                  </a:cubicBezTo>
                  <a:cubicBezTo>
                    <a:pt x="918" y="1578"/>
                    <a:pt x="962" y="1575"/>
                    <a:pt x="1006" y="1568"/>
                  </a:cubicBezTo>
                  <a:cubicBezTo>
                    <a:pt x="1462" y="1497"/>
                    <a:pt x="1766" y="1088"/>
                    <a:pt x="1696" y="655"/>
                  </a:cubicBezTo>
                  <a:cubicBezTo>
                    <a:pt x="1633" y="267"/>
                    <a:pt x="1287" y="1"/>
                    <a:pt x="896" y="1"/>
                  </a:cubicBezTo>
                  <a:close/>
                </a:path>
              </a:pathLst>
            </a:custGeom>
            <a:solidFill>
              <a:srgbClr val="FFDAC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5" name="Google Shape;1905;p55"/>
            <p:cNvSpPr/>
            <p:nvPr/>
          </p:nvSpPr>
          <p:spPr>
            <a:xfrm>
              <a:off x="11589755" y="2936705"/>
              <a:ext cx="129431" cy="126667"/>
            </a:xfrm>
            <a:custGeom>
              <a:avLst/>
              <a:gdLst/>
              <a:ahLst/>
              <a:cxnLst/>
              <a:rect l="l" t="t" r="r" b="b"/>
              <a:pathLst>
                <a:path w="1077" h="1054" extrusionOk="0">
                  <a:moveTo>
                    <a:pt x="550" y="0"/>
                  </a:moveTo>
                  <a:cubicBezTo>
                    <a:pt x="268" y="0"/>
                    <a:pt x="34" y="219"/>
                    <a:pt x="12" y="503"/>
                  </a:cubicBezTo>
                  <a:cubicBezTo>
                    <a:pt x="0" y="796"/>
                    <a:pt x="222" y="1041"/>
                    <a:pt x="515" y="1054"/>
                  </a:cubicBezTo>
                  <a:cubicBezTo>
                    <a:pt x="522" y="1054"/>
                    <a:pt x="529" y="1054"/>
                    <a:pt x="536" y="1054"/>
                  </a:cubicBezTo>
                  <a:cubicBezTo>
                    <a:pt x="819" y="1054"/>
                    <a:pt x="1053" y="836"/>
                    <a:pt x="1064" y="562"/>
                  </a:cubicBezTo>
                  <a:cubicBezTo>
                    <a:pt x="1076" y="269"/>
                    <a:pt x="854" y="24"/>
                    <a:pt x="573" y="1"/>
                  </a:cubicBezTo>
                  <a:cubicBezTo>
                    <a:pt x="565" y="1"/>
                    <a:pt x="558" y="0"/>
                    <a:pt x="550" y="0"/>
                  </a:cubicBezTo>
                  <a:close/>
                </a:path>
              </a:pathLst>
            </a:custGeom>
            <a:solidFill>
              <a:srgbClr val="FFC6B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6" name="Google Shape;1906;p55"/>
            <p:cNvSpPr/>
            <p:nvPr/>
          </p:nvSpPr>
          <p:spPr>
            <a:xfrm>
              <a:off x="10902199" y="2900050"/>
              <a:ext cx="129551" cy="125465"/>
            </a:xfrm>
            <a:custGeom>
              <a:avLst/>
              <a:gdLst/>
              <a:ahLst/>
              <a:cxnLst/>
              <a:rect l="l" t="t" r="r" b="b"/>
              <a:pathLst>
                <a:path w="1078" h="1044" extrusionOk="0">
                  <a:moveTo>
                    <a:pt x="520" y="0"/>
                  </a:moveTo>
                  <a:cubicBezTo>
                    <a:pt x="247" y="0"/>
                    <a:pt x="24" y="214"/>
                    <a:pt x="13" y="493"/>
                  </a:cubicBezTo>
                  <a:cubicBezTo>
                    <a:pt x="1" y="785"/>
                    <a:pt x="224" y="1031"/>
                    <a:pt x="504" y="1042"/>
                  </a:cubicBezTo>
                  <a:cubicBezTo>
                    <a:pt x="519" y="1043"/>
                    <a:pt x="533" y="1044"/>
                    <a:pt x="547" y="1044"/>
                  </a:cubicBezTo>
                  <a:cubicBezTo>
                    <a:pt x="820" y="1044"/>
                    <a:pt x="1044" y="830"/>
                    <a:pt x="1066" y="551"/>
                  </a:cubicBezTo>
                  <a:cubicBezTo>
                    <a:pt x="1077" y="259"/>
                    <a:pt x="855" y="13"/>
                    <a:pt x="562" y="2"/>
                  </a:cubicBezTo>
                  <a:cubicBezTo>
                    <a:pt x="548" y="1"/>
                    <a:pt x="534" y="0"/>
                    <a:pt x="520" y="0"/>
                  </a:cubicBezTo>
                  <a:close/>
                </a:path>
              </a:pathLst>
            </a:custGeom>
            <a:solidFill>
              <a:srgbClr val="FFC6B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7" name="Google Shape;1907;p55"/>
            <p:cNvSpPr/>
            <p:nvPr/>
          </p:nvSpPr>
          <p:spPr>
            <a:xfrm>
              <a:off x="10879245" y="2387238"/>
              <a:ext cx="901812" cy="521570"/>
            </a:xfrm>
            <a:custGeom>
              <a:avLst/>
              <a:gdLst/>
              <a:ahLst/>
              <a:cxnLst/>
              <a:rect l="l" t="t" r="r" b="b"/>
              <a:pathLst>
                <a:path w="7504" h="4340" extrusionOk="0">
                  <a:moveTo>
                    <a:pt x="3253" y="1"/>
                  </a:moveTo>
                  <a:cubicBezTo>
                    <a:pt x="3141" y="1"/>
                    <a:pt x="3033" y="4"/>
                    <a:pt x="2929" y="11"/>
                  </a:cubicBezTo>
                  <a:cubicBezTo>
                    <a:pt x="1491" y="92"/>
                    <a:pt x="613" y="947"/>
                    <a:pt x="309" y="1695"/>
                  </a:cubicBezTo>
                  <a:cubicBezTo>
                    <a:pt x="0" y="2417"/>
                    <a:pt x="4" y="4037"/>
                    <a:pt x="148" y="4037"/>
                  </a:cubicBezTo>
                  <a:cubicBezTo>
                    <a:pt x="151" y="4037"/>
                    <a:pt x="154" y="4036"/>
                    <a:pt x="157" y="4035"/>
                  </a:cubicBezTo>
                  <a:cubicBezTo>
                    <a:pt x="391" y="3929"/>
                    <a:pt x="508" y="3052"/>
                    <a:pt x="508" y="3052"/>
                  </a:cubicBezTo>
                  <a:cubicBezTo>
                    <a:pt x="964" y="2829"/>
                    <a:pt x="1467" y="1753"/>
                    <a:pt x="1467" y="1753"/>
                  </a:cubicBezTo>
                  <a:cubicBezTo>
                    <a:pt x="1467" y="1753"/>
                    <a:pt x="2258" y="2950"/>
                    <a:pt x="2721" y="2950"/>
                  </a:cubicBezTo>
                  <a:cubicBezTo>
                    <a:pt x="2736" y="2950"/>
                    <a:pt x="2751" y="2949"/>
                    <a:pt x="2765" y="2946"/>
                  </a:cubicBezTo>
                  <a:cubicBezTo>
                    <a:pt x="3222" y="2853"/>
                    <a:pt x="3058" y="1649"/>
                    <a:pt x="3058" y="1649"/>
                  </a:cubicBezTo>
                  <a:lnTo>
                    <a:pt x="3058" y="1649"/>
                  </a:lnTo>
                  <a:cubicBezTo>
                    <a:pt x="3058" y="1649"/>
                    <a:pt x="3819" y="2807"/>
                    <a:pt x="4345" y="2807"/>
                  </a:cubicBezTo>
                  <a:cubicBezTo>
                    <a:pt x="4353" y="2807"/>
                    <a:pt x="4361" y="2807"/>
                    <a:pt x="4368" y="2806"/>
                  </a:cubicBezTo>
                  <a:cubicBezTo>
                    <a:pt x="4906" y="2759"/>
                    <a:pt x="4590" y="1860"/>
                    <a:pt x="4590" y="1859"/>
                  </a:cubicBezTo>
                  <a:lnTo>
                    <a:pt x="4590" y="1859"/>
                  </a:lnTo>
                  <a:cubicBezTo>
                    <a:pt x="4953" y="2549"/>
                    <a:pt x="6719" y="3040"/>
                    <a:pt x="6719" y="3040"/>
                  </a:cubicBezTo>
                  <a:cubicBezTo>
                    <a:pt x="6789" y="3403"/>
                    <a:pt x="6906" y="4023"/>
                    <a:pt x="7023" y="4280"/>
                  </a:cubicBezTo>
                  <a:cubicBezTo>
                    <a:pt x="7034" y="4307"/>
                    <a:pt x="7067" y="4339"/>
                    <a:pt x="7106" y="4339"/>
                  </a:cubicBezTo>
                  <a:cubicBezTo>
                    <a:pt x="7151" y="4339"/>
                    <a:pt x="7202" y="4296"/>
                    <a:pt x="7234" y="4152"/>
                  </a:cubicBezTo>
                  <a:cubicBezTo>
                    <a:pt x="7316" y="3765"/>
                    <a:pt x="7503" y="2829"/>
                    <a:pt x="7152" y="1812"/>
                  </a:cubicBezTo>
                  <a:cubicBezTo>
                    <a:pt x="6728" y="564"/>
                    <a:pt x="4694" y="1"/>
                    <a:pt x="3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8" name="Google Shape;1908;p55"/>
            <p:cNvSpPr/>
            <p:nvPr/>
          </p:nvSpPr>
          <p:spPr>
            <a:xfrm>
              <a:off x="11440731" y="2779148"/>
              <a:ext cx="194087" cy="140848"/>
            </a:xfrm>
            <a:custGeom>
              <a:avLst/>
              <a:gdLst/>
              <a:ahLst/>
              <a:cxnLst/>
              <a:rect l="l" t="t" r="r" b="b"/>
              <a:pathLst>
                <a:path w="1615" h="1172" extrusionOk="0">
                  <a:moveTo>
                    <a:pt x="823" y="1"/>
                  </a:moveTo>
                  <a:cubicBezTo>
                    <a:pt x="404" y="1"/>
                    <a:pt x="34" y="472"/>
                    <a:pt x="0" y="1078"/>
                  </a:cubicBezTo>
                  <a:lnTo>
                    <a:pt x="58" y="1078"/>
                  </a:lnTo>
                  <a:cubicBezTo>
                    <a:pt x="93" y="507"/>
                    <a:pt x="428" y="59"/>
                    <a:pt x="824" y="59"/>
                  </a:cubicBezTo>
                  <a:cubicBezTo>
                    <a:pt x="834" y="59"/>
                    <a:pt x="844" y="59"/>
                    <a:pt x="854" y="60"/>
                  </a:cubicBezTo>
                  <a:cubicBezTo>
                    <a:pt x="1252" y="83"/>
                    <a:pt x="1556" y="574"/>
                    <a:pt x="1521" y="1159"/>
                  </a:cubicBezTo>
                  <a:lnTo>
                    <a:pt x="1579" y="1171"/>
                  </a:lnTo>
                  <a:cubicBezTo>
                    <a:pt x="1615" y="551"/>
                    <a:pt x="1287" y="25"/>
                    <a:pt x="854" y="2"/>
                  </a:cubicBezTo>
                  <a:cubicBezTo>
                    <a:pt x="844" y="1"/>
                    <a:pt x="834" y="1"/>
                    <a:pt x="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9" name="Google Shape;1909;p55"/>
            <p:cNvSpPr/>
            <p:nvPr/>
          </p:nvSpPr>
          <p:spPr>
            <a:xfrm>
              <a:off x="10980918" y="2753910"/>
              <a:ext cx="192765" cy="140728"/>
            </a:xfrm>
            <a:custGeom>
              <a:avLst/>
              <a:gdLst/>
              <a:ahLst/>
              <a:cxnLst/>
              <a:rect l="l" t="t" r="r" b="b"/>
              <a:pathLst>
                <a:path w="1604" h="1171" extrusionOk="0">
                  <a:moveTo>
                    <a:pt x="823" y="0"/>
                  </a:moveTo>
                  <a:cubicBezTo>
                    <a:pt x="623" y="0"/>
                    <a:pt x="426" y="106"/>
                    <a:pt x="282" y="305"/>
                  </a:cubicBezTo>
                  <a:cubicBezTo>
                    <a:pt x="118" y="504"/>
                    <a:pt x="24" y="784"/>
                    <a:pt x="1" y="1077"/>
                  </a:cubicBezTo>
                  <a:lnTo>
                    <a:pt x="60" y="1089"/>
                  </a:lnTo>
                  <a:cubicBezTo>
                    <a:pt x="83" y="797"/>
                    <a:pt x="177" y="527"/>
                    <a:pt x="329" y="340"/>
                  </a:cubicBezTo>
                  <a:cubicBezTo>
                    <a:pt x="462" y="162"/>
                    <a:pt x="649" y="58"/>
                    <a:pt x="828" y="58"/>
                  </a:cubicBezTo>
                  <a:cubicBezTo>
                    <a:pt x="837" y="58"/>
                    <a:pt x="846" y="59"/>
                    <a:pt x="855" y="59"/>
                  </a:cubicBezTo>
                  <a:cubicBezTo>
                    <a:pt x="1054" y="71"/>
                    <a:pt x="1230" y="188"/>
                    <a:pt x="1358" y="399"/>
                  </a:cubicBezTo>
                  <a:cubicBezTo>
                    <a:pt x="1487" y="609"/>
                    <a:pt x="1545" y="878"/>
                    <a:pt x="1534" y="1159"/>
                  </a:cubicBezTo>
                  <a:lnTo>
                    <a:pt x="1592" y="1171"/>
                  </a:lnTo>
                  <a:cubicBezTo>
                    <a:pt x="1604" y="867"/>
                    <a:pt x="1545" y="586"/>
                    <a:pt x="1405" y="363"/>
                  </a:cubicBezTo>
                  <a:cubicBezTo>
                    <a:pt x="1264" y="142"/>
                    <a:pt x="1077" y="12"/>
                    <a:pt x="855" y="1"/>
                  </a:cubicBezTo>
                  <a:cubicBezTo>
                    <a:pt x="844" y="1"/>
                    <a:pt x="834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0" name="Google Shape;1910;p55"/>
            <p:cNvSpPr/>
            <p:nvPr/>
          </p:nvSpPr>
          <p:spPr>
            <a:xfrm>
              <a:off x="10649218" y="2114308"/>
              <a:ext cx="1322914" cy="1248404"/>
            </a:xfrm>
            <a:custGeom>
              <a:avLst/>
              <a:gdLst/>
              <a:ahLst/>
              <a:cxnLst/>
              <a:rect l="l" t="t" r="r" b="b"/>
              <a:pathLst>
                <a:path w="11008" h="10388" extrusionOk="0">
                  <a:moveTo>
                    <a:pt x="5498" y="47"/>
                  </a:moveTo>
                  <a:cubicBezTo>
                    <a:pt x="8516" y="47"/>
                    <a:pt x="10961" y="2352"/>
                    <a:pt x="10961" y="5194"/>
                  </a:cubicBezTo>
                  <a:cubicBezTo>
                    <a:pt x="10961" y="8037"/>
                    <a:pt x="8516" y="10341"/>
                    <a:pt x="5498" y="10341"/>
                  </a:cubicBezTo>
                  <a:cubicBezTo>
                    <a:pt x="2492" y="10341"/>
                    <a:pt x="36" y="8037"/>
                    <a:pt x="36" y="5194"/>
                  </a:cubicBezTo>
                  <a:cubicBezTo>
                    <a:pt x="36" y="2352"/>
                    <a:pt x="2492" y="47"/>
                    <a:pt x="5498" y="47"/>
                  </a:cubicBezTo>
                  <a:close/>
                  <a:moveTo>
                    <a:pt x="5498" y="1"/>
                  </a:moveTo>
                  <a:cubicBezTo>
                    <a:pt x="2469" y="1"/>
                    <a:pt x="0" y="2329"/>
                    <a:pt x="0" y="5194"/>
                  </a:cubicBezTo>
                  <a:cubicBezTo>
                    <a:pt x="0" y="8060"/>
                    <a:pt x="2469" y="10388"/>
                    <a:pt x="5498" y="10388"/>
                  </a:cubicBezTo>
                  <a:cubicBezTo>
                    <a:pt x="8539" y="10388"/>
                    <a:pt x="11008" y="8060"/>
                    <a:pt x="11008" y="5194"/>
                  </a:cubicBezTo>
                  <a:cubicBezTo>
                    <a:pt x="11008" y="2329"/>
                    <a:pt x="8539" y="1"/>
                    <a:pt x="5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1" name="Google Shape;1911;p55"/>
            <p:cNvSpPr/>
            <p:nvPr/>
          </p:nvSpPr>
          <p:spPr>
            <a:xfrm>
              <a:off x="11056872" y="2200117"/>
              <a:ext cx="78836" cy="32448"/>
            </a:xfrm>
            <a:custGeom>
              <a:avLst/>
              <a:gdLst/>
              <a:ahLst/>
              <a:cxnLst/>
              <a:rect l="l" t="t" r="r" b="b"/>
              <a:pathLst>
                <a:path w="656" h="270" extrusionOk="0">
                  <a:moveTo>
                    <a:pt x="621" y="1"/>
                  </a:moveTo>
                  <a:cubicBezTo>
                    <a:pt x="411" y="71"/>
                    <a:pt x="211" y="141"/>
                    <a:pt x="13" y="222"/>
                  </a:cubicBezTo>
                  <a:cubicBezTo>
                    <a:pt x="1" y="234"/>
                    <a:pt x="1" y="246"/>
                    <a:pt x="1" y="258"/>
                  </a:cubicBezTo>
                  <a:cubicBezTo>
                    <a:pt x="13" y="258"/>
                    <a:pt x="13" y="269"/>
                    <a:pt x="24" y="269"/>
                  </a:cubicBezTo>
                  <a:lnTo>
                    <a:pt x="36" y="269"/>
                  </a:lnTo>
                  <a:cubicBezTo>
                    <a:pt x="223" y="176"/>
                    <a:pt x="434" y="105"/>
                    <a:pt x="632" y="47"/>
                  </a:cubicBezTo>
                  <a:cubicBezTo>
                    <a:pt x="644" y="47"/>
                    <a:pt x="656" y="35"/>
                    <a:pt x="644" y="24"/>
                  </a:cubicBezTo>
                  <a:cubicBezTo>
                    <a:pt x="644" y="12"/>
                    <a:pt x="632" y="1"/>
                    <a:pt x="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2" name="Google Shape;1912;p55"/>
            <p:cNvSpPr/>
            <p:nvPr/>
          </p:nvSpPr>
          <p:spPr>
            <a:xfrm>
              <a:off x="10708227" y="2274629"/>
              <a:ext cx="265833" cy="472418"/>
            </a:xfrm>
            <a:custGeom>
              <a:avLst/>
              <a:gdLst/>
              <a:ahLst/>
              <a:cxnLst/>
              <a:rect l="l" t="t" r="r" b="b"/>
              <a:pathLst>
                <a:path w="2212" h="3931" extrusionOk="0">
                  <a:moveTo>
                    <a:pt x="2176" y="0"/>
                  </a:moveTo>
                  <a:cubicBezTo>
                    <a:pt x="808" y="889"/>
                    <a:pt x="1" y="2352"/>
                    <a:pt x="1" y="3907"/>
                  </a:cubicBezTo>
                  <a:cubicBezTo>
                    <a:pt x="1" y="3919"/>
                    <a:pt x="1" y="3930"/>
                    <a:pt x="13" y="3930"/>
                  </a:cubicBezTo>
                  <a:cubicBezTo>
                    <a:pt x="24" y="3930"/>
                    <a:pt x="36" y="3919"/>
                    <a:pt x="36" y="3907"/>
                  </a:cubicBezTo>
                  <a:cubicBezTo>
                    <a:pt x="36" y="2363"/>
                    <a:pt x="843" y="912"/>
                    <a:pt x="2200" y="36"/>
                  </a:cubicBezTo>
                  <a:cubicBezTo>
                    <a:pt x="2212" y="36"/>
                    <a:pt x="2212" y="23"/>
                    <a:pt x="2200" y="12"/>
                  </a:cubicBezTo>
                  <a:cubicBezTo>
                    <a:pt x="2200" y="0"/>
                    <a:pt x="2189" y="0"/>
                    <a:pt x="2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3" name="Google Shape;1913;p55"/>
            <p:cNvSpPr/>
            <p:nvPr/>
          </p:nvSpPr>
          <p:spPr>
            <a:xfrm>
              <a:off x="11827233" y="2873370"/>
              <a:ext cx="70424" cy="157673"/>
            </a:xfrm>
            <a:custGeom>
              <a:avLst/>
              <a:gdLst/>
              <a:ahLst/>
              <a:cxnLst/>
              <a:rect l="l" t="t" r="r" b="b"/>
              <a:pathLst>
                <a:path w="586" h="1312" extrusionOk="0">
                  <a:moveTo>
                    <a:pt x="574" y="1"/>
                  </a:moveTo>
                  <a:cubicBezTo>
                    <a:pt x="562" y="1"/>
                    <a:pt x="551" y="13"/>
                    <a:pt x="539" y="24"/>
                  </a:cubicBezTo>
                  <a:cubicBezTo>
                    <a:pt x="434" y="458"/>
                    <a:pt x="247" y="879"/>
                    <a:pt x="13" y="1276"/>
                  </a:cubicBezTo>
                  <a:cubicBezTo>
                    <a:pt x="1" y="1288"/>
                    <a:pt x="1" y="1300"/>
                    <a:pt x="13" y="1300"/>
                  </a:cubicBezTo>
                  <a:cubicBezTo>
                    <a:pt x="24" y="1300"/>
                    <a:pt x="24" y="1311"/>
                    <a:pt x="24" y="1311"/>
                  </a:cubicBezTo>
                  <a:cubicBezTo>
                    <a:pt x="36" y="1311"/>
                    <a:pt x="47" y="1300"/>
                    <a:pt x="47" y="1300"/>
                  </a:cubicBezTo>
                  <a:cubicBezTo>
                    <a:pt x="294" y="902"/>
                    <a:pt x="469" y="469"/>
                    <a:pt x="585" y="37"/>
                  </a:cubicBezTo>
                  <a:cubicBezTo>
                    <a:pt x="585" y="13"/>
                    <a:pt x="585" y="1"/>
                    <a:pt x="5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4" name="Google Shape;1914;p55"/>
            <p:cNvSpPr/>
            <p:nvPr/>
          </p:nvSpPr>
          <p:spPr>
            <a:xfrm>
              <a:off x="10916260" y="3238960"/>
              <a:ext cx="788845" cy="121019"/>
            </a:xfrm>
            <a:custGeom>
              <a:avLst/>
              <a:gdLst/>
              <a:ahLst/>
              <a:cxnLst/>
              <a:rect l="l" t="t" r="r" b="b"/>
              <a:pathLst>
                <a:path w="6564" h="1007" extrusionOk="0">
                  <a:moveTo>
                    <a:pt x="130" y="0"/>
                  </a:moveTo>
                  <a:lnTo>
                    <a:pt x="1" y="1006"/>
                  </a:lnTo>
                  <a:lnTo>
                    <a:pt x="6563" y="1006"/>
                  </a:lnTo>
                  <a:lnTo>
                    <a:pt x="6423" y="0"/>
                  </a:lnTo>
                  <a:lnTo>
                    <a:pt x="3276" y="94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5" name="Google Shape;1915;p55"/>
            <p:cNvSpPr/>
            <p:nvPr/>
          </p:nvSpPr>
          <p:spPr>
            <a:xfrm>
              <a:off x="11789616" y="3253021"/>
              <a:ext cx="269798" cy="451387"/>
            </a:xfrm>
            <a:custGeom>
              <a:avLst/>
              <a:gdLst/>
              <a:ahLst/>
              <a:cxnLst/>
              <a:rect l="l" t="t" r="r" b="b"/>
              <a:pathLst>
                <a:path w="2245" h="3756" extrusionOk="0">
                  <a:moveTo>
                    <a:pt x="1366" y="0"/>
                  </a:moveTo>
                  <a:cubicBezTo>
                    <a:pt x="314" y="819"/>
                    <a:pt x="68" y="2644"/>
                    <a:pt x="10" y="3475"/>
                  </a:cubicBezTo>
                  <a:cubicBezTo>
                    <a:pt x="0" y="3634"/>
                    <a:pt x="149" y="3756"/>
                    <a:pt x="323" y="3756"/>
                  </a:cubicBezTo>
                  <a:cubicBezTo>
                    <a:pt x="366" y="3756"/>
                    <a:pt x="410" y="3748"/>
                    <a:pt x="454" y="3732"/>
                  </a:cubicBezTo>
                  <a:lnTo>
                    <a:pt x="2244" y="3054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6" name="Google Shape;1916;p55"/>
            <p:cNvSpPr/>
            <p:nvPr/>
          </p:nvSpPr>
          <p:spPr>
            <a:xfrm>
              <a:off x="12333315" y="3253021"/>
              <a:ext cx="268356" cy="451387"/>
            </a:xfrm>
            <a:custGeom>
              <a:avLst/>
              <a:gdLst/>
              <a:ahLst/>
              <a:cxnLst/>
              <a:rect l="l" t="t" r="r" b="b"/>
              <a:pathLst>
                <a:path w="2233" h="3756" extrusionOk="0">
                  <a:moveTo>
                    <a:pt x="866" y="0"/>
                  </a:moveTo>
                  <a:lnTo>
                    <a:pt x="1" y="3054"/>
                  </a:lnTo>
                  <a:lnTo>
                    <a:pt x="1791" y="3732"/>
                  </a:lnTo>
                  <a:cubicBezTo>
                    <a:pt x="1832" y="3748"/>
                    <a:pt x="1875" y="3756"/>
                    <a:pt x="1916" y="3756"/>
                  </a:cubicBezTo>
                  <a:cubicBezTo>
                    <a:pt x="2084" y="3756"/>
                    <a:pt x="2233" y="3634"/>
                    <a:pt x="2223" y="3475"/>
                  </a:cubicBezTo>
                  <a:cubicBezTo>
                    <a:pt x="2176" y="2644"/>
                    <a:pt x="1931" y="819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7" name="Google Shape;1917;p55"/>
            <p:cNvSpPr/>
            <p:nvPr/>
          </p:nvSpPr>
          <p:spPr>
            <a:xfrm>
              <a:off x="12077450" y="3618491"/>
              <a:ext cx="237711" cy="130873"/>
            </a:xfrm>
            <a:custGeom>
              <a:avLst/>
              <a:gdLst/>
              <a:ahLst/>
              <a:cxnLst/>
              <a:rect l="l" t="t" r="r" b="b"/>
              <a:pathLst>
                <a:path w="1978" h="1089" extrusionOk="0">
                  <a:moveTo>
                    <a:pt x="118" y="0"/>
                  </a:moveTo>
                  <a:lnTo>
                    <a:pt x="1" y="1089"/>
                  </a:lnTo>
                  <a:lnTo>
                    <a:pt x="1978" y="1089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8" name="Google Shape;1918;p55"/>
            <p:cNvSpPr/>
            <p:nvPr/>
          </p:nvSpPr>
          <p:spPr>
            <a:xfrm>
              <a:off x="11889126" y="2495281"/>
              <a:ext cx="614468" cy="1179542"/>
            </a:xfrm>
            <a:custGeom>
              <a:avLst/>
              <a:gdLst/>
              <a:ahLst/>
              <a:cxnLst/>
              <a:rect l="l" t="t" r="r" b="b"/>
              <a:pathLst>
                <a:path w="5113" h="9815" extrusionOk="0">
                  <a:moveTo>
                    <a:pt x="2539" y="1"/>
                  </a:moveTo>
                  <a:cubicBezTo>
                    <a:pt x="2480" y="1"/>
                    <a:pt x="2433" y="12"/>
                    <a:pt x="2399" y="36"/>
                  </a:cubicBezTo>
                  <a:cubicBezTo>
                    <a:pt x="2082" y="188"/>
                    <a:pt x="925" y="1241"/>
                    <a:pt x="468" y="3674"/>
                  </a:cubicBezTo>
                  <a:cubicBezTo>
                    <a:pt x="0" y="6095"/>
                    <a:pt x="1451" y="9814"/>
                    <a:pt x="1451" y="9814"/>
                  </a:cubicBezTo>
                  <a:lnTo>
                    <a:pt x="3650" y="9814"/>
                  </a:lnTo>
                  <a:cubicBezTo>
                    <a:pt x="3650" y="9814"/>
                    <a:pt x="5112" y="6095"/>
                    <a:pt x="4644" y="3674"/>
                  </a:cubicBezTo>
                  <a:cubicBezTo>
                    <a:pt x="4188" y="1241"/>
                    <a:pt x="3030" y="176"/>
                    <a:pt x="2714" y="36"/>
                  </a:cubicBezTo>
                  <a:cubicBezTo>
                    <a:pt x="2656" y="12"/>
                    <a:pt x="2609" y="1"/>
                    <a:pt x="25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9" name="Google Shape;1919;p55"/>
            <p:cNvSpPr/>
            <p:nvPr/>
          </p:nvSpPr>
          <p:spPr>
            <a:xfrm>
              <a:off x="11993083" y="2495281"/>
              <a:ext cx="406440" cy="268597"/>
            </a:xfrm>
            <a:custGeom>
              <a:avLst/>
              <a:gdLst/>
              <a:ahLst/>
              <a:cxnLst/>
              <a:rect l="l" t="t" r="r" b="b"/>
              <a:pathLst>
                <a:path w="3382" h="2235" extrusionOk="0">
                  <a:moveTo>
                    <a:pt x="1674" y="1"/>
                  </a:moveTo>
                  <a:cubicBezTo>
                    <a:pt x="1615" y="1"/>
                    <a:pt x="1568" y="12"/>
                    <a:pt x="1534" y="36"/>
                  </a:cubicBezTo>
                  <a:cubicBezTo>
                    <a:pt x="1288" y="153"/>
                    <a:pt x="539" y="808"/>
                    <a:pt x="1" y="2235"/>
                  </a:cubicBezTo>
                  <a:lnTo>
                    <a:pt x="3382" y="2235"/>
                  </a:lnTo>
                  <a:cubicBezTo>
                    <a:pt x="2844" y="808"/>
                    <a:pt x="2095" y="141"/>
                    <a:pt x="1849" y="36"/>
                  </a:cubicBezTo>
                  <a:cubicBezTo>
                    <a:pt x="1791" y="12"/>
                    <a:pt x="1744" y="1"/>
                    <a:pt x="1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0" name="Google Shape;1920;p55"/>
            <p:cNvSpPr/>
            <p:nvPr/>
          </p:nvSpPr>
          <p:spPr>
            <a:xfrm>
              <a:off x="12042357" y="2582532"/>
              <a:ext cx="77394" cy="125105"/>
            </a:xfrm>
            <a:custGeom>
              <a:avLst/>
              <a:gdLst/>
              <a:ahLst/>
              <a:cxnLst/>
              <a:rect l="l" t="t" r="r" b="b"/>
              <a:pathLst>
                <a:path w="644" h="1041" extrusionOk="0">
                  <a:moveTo>
                    <a:pt x="632" y="0"/>
                  </a:moveTo>
                  <a:cubicBezTo>
                    <a:pt x="620" y="0"/>
                    <a:pt x="609" y="0"/>
                    <a:pt x="597" y="11"/>
                  </a:cubicBezTo>
                  <a:cubicBezTo>
                    <a:pt x="375" y="292"/>
                    <a:pt x="176" y="632"/>
                    <a:pt x="12" y="1006"/>
                  </a:cubicBezTo>
                  <a:cubicBezTo>
                    <a:pt x="1" y="1017"/>
                    <a:pt x="12" y="1030"/>
                    <a:pt x="24" y="1041"/>
                  </a:cubicBezTo>
                  <a:cubicBezTo>
                    <a:pt x="35" y="1041"/>
                    <a:pt x="48" y="1041"/>
                    <a:pt x="48" y="1030"/>
                  </a:cubicBezTo>
                  <a:cubicBezTo>
                    <a:pt x="211" y="655"/>
                    <a:pt x="410" y="316"/>
                    <a:pt x="632" y="35"/>
                  </a:cubicBezTo>
                  <a:cubicBezTo>
                    <a:pt x="644" y="24"/>
                    <a:pt x="632" y="11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1" name="Google Shape;1921;p55"/>
            <p:cNvSpPr/>
            <p:nvPr/>
          </p:nvSpPr>
          <p:spPr>
            <a:xfrm>
              <a:off x="12132373" y="2543473"/>
              <a:ext cx="22593" cy="22233"/>
            </a:xfrm>
            <a:custGeom>
              <a:avLst/>
              <a:gdLst/>
              <a:ahLst/>
              <a:cxnLst/>
              <a:rect l="l" t="t" r="r" b="b"/>
              <a:pathLst>
                <a:path w="188" h="185" extrusionOk="0">
                  <a:moveTo>
                    <a:pt x="158" y="0"/>
                  </a:moveTo>
                  <a:cubicBezTo>
                    <a:pt x="152" y="0"/>
                    <a:pt x="146" y="3"/>
                    <a:pt x="141" y="9"/>
                  </a:cubicBezTo>
                  <a:cubicBezTo>
                    <a:pt x="94" y="44"/>
                    <a:pt x="58" y="91"/>
                    <a:pt x="12" y="149"/>
                  </a:cubicBezTo>
                  <a:cubicBezTo>
                    <a:pt x="0" y="149"/>
                    <a:pt x="0" y="173"/>
                    <a:pt x="12" y="173"/>
                  </a:cubicBezTo>
                  <a:cubicBezTo>
                    <a:pt x="12" y="185"/>
                    <a:pt x="24" y="185"/>
                    <a:pt x="24" y="185"/>
                  </a:cubicBezTo>
                  <a:cubicBezTo>
                    <a:pt x="35" y="185"/>
                    <a:pt x="35" y="185"/>
                    <a:pt x="35" y="173"/>
                  </a:cubicBezTo>
                  <a:cubicBezTo>
                    <a:pt x="82" y="126"/>
                    <a:pt x="129" y="79"/>
                    <a:pt x="175" y="44"/>
                  </a:cubicBezTo>
                  <a:cubicBezTo>
                    <a:pt x="188" y="32"/>
                    <a:pt x="188" y="21"/>
                    <a:pt x="175" y="9"/>
                  </a:cubicBezTo>
                  <a:cubicBezTo>
                    <a:pt x="170" y="3"/>
                    <a:pt x="164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2" name="Google Shape;1922;p55"/>
            <p:cNvSpPr/>
            <p:nvPr/>
          </p:nvSpPr>
          <p:spPr>
            <a:xfrm>
              <a:off x="12007144" y="2737085"/>
              <a:ext cx="367142" cy="4326"/>
            </a:xfrm>
            <a:custGeom>
              <a:avLst/>
              <a:gdLst/>
              <a:ahLst/>
              <a:cxnLst/>
              <a:rect l="l" t="t" r="r" b="b"/>
              <a:pathLst>
                <a:path w="3055" h="36" extrusionOk="0">
                  <a:moveTo>
                    <a:pt x="24" y="1"/>
                  </a:moveTo>
                  <a:cubicBezTo>
                    <a:pt x="13" y="1"/>
                    <a:pt x="1" y="12"/>
                    <a:pt x="1" y="24"/>
                  </a:cubicBezTo>
                  <a:cubicBezTo>
                    <a:pt x="1" y="35"/>
                    <a:pt x="13" y="35"/>
                    <a:pt x="24" y="35"/>
                  </a:cubicBezTo>
                  <a:lnTo>
                    <a:pt x="270" y="35"/>
                  </a:lnTo>
                  <a:cubicBezTo>
                    <a:pt x="282" y="35"/>
                    <a:pt x="282" y="35"/>
                    <a:pt x="282" y="24"/>
                  </a:cubicBezTo>
                  <a:cubicBezTo>
                    <a:pt x="282" y="12"/>
                    <a:pt x="282" y="1"/>
                    <a:pt x="270" y="1"/>
                  </a:cubicBezTo>
                  <a:close/>
                  <a:moveTo>
                    <a:pt x="504" y="1"/>
                  </a:moveTo>
                  <a:cubicBezTo>
                    <a:pt x="492" y="1"/>
                    <a:pt x="481" y="12"/>
                    <a:pt x="481" y="24"/>
                  </a:cubicBezTo>
                  <a:cubicBezTo>
                    <a:pt x="481" y="35"/>
                    <a:pt x="492" y="35"/>
                    <a:pt x="504" y="35"/>
                  </a:cubicBezTo>
                  <a:lnTo>
                    <a:pt x="738" y="35"/>
                  </a:lnTo>
                  <a:cubicBezTo>
                    <a:pt x="749" y="35"/>
                    <a:pt x="762" y="35"/>
                    <a:pt x="762" y="24"/>
                  </a:cubicBezTo>
                  <a:cubicBezTo>
                    <a:pt x="762" y="12"/>
                    <a:pt x="749" y="1"/>
                    <a:pt x="738" y="1"/>
                  </a:cubicBezTo>
                  <a:close/>
                  <a:moveTo>
                    <a:pt x="972" y="1"/>
                  </a:moveTo>
                  <a:cubicBezTo>
                    <a:pt x="960" y="1"/>
                    <a:pt x="949" y="12"/>
                    <a:pt x="949" y="24"/>
                  </a:cubicBezTo>
                  <a:cubicBezTo>
                    <a:pt x="949" y="35"/>
                    <a:pt x="960" y="35"/>
                    <a:pt x="972" y="35"/>
                  </a:cubicBezTo>
                  <a:lnTo>
                    <a:pt x="1217" y="35"/>
                  </a:lnTo>
                  <a:cubicBezTo>
                    <a:pt x="1230" y="35"/>
                    <a:pt x="1230" y="35"/>
                    <a:pt x="1230" y="24"/>
                  </a:cubicBezTo>
                  <a:cubicBezTo>
                    <a:pt x="1230" y="12"/>
                    <a:pt x="1230" y="1"/>
                    <a:pt x="1217" y="1"/>
                  </a:cubicBezTo>
                  <a:close/>
                  <a:moveTo>
                    <a:pt x="1451" y="1"/>
                  </a:moveTo>
                  <a:cubicBezTo>
                    <a:pt x="1440" y="1"/>
                    <a:pt x="1428" y="12"/>
                    <a:pt x="1428" y="24"/>
                  </a:cubicBezTo>
                  <a:cubicBezTo>
                    <a:pt x="1428" y="35"/>
                    <a:pt x="1440" y="35"/>
                    <a:pt x="1451" y="35"/>
                  </a:cubicBezTo>
                  <a:lnTo>
                    <a:pt x="1685" y="35"/>
                  </a:lnTo>
                  <a:cubicBezTo>
                    <a:pt x="1697" y="35"/>
                    <a:pt x="1709" y="35"/>
                    <a:pt x="1709" y="24"/>
                  </a:cubicBezTo>
                  <a:cubicBezTo>
                    <a:pt x="1709" y="12"/>
                    <a:pt x="1697" y="1"/>
                    <a:pt x="1685" y="1"/>
                  </a:cubicBezTo>
                  <a:close/>
                  <a:moveTo>
                    <a:pt x="1919" y="1"/>
                  </a:moveTo>
                  <a:cubicBezTo>
                    <a:pt x="1908" y="1"/>
                    <a:pt x="1896" y="12"/>
                    <a:pt x="1896" y="24"/>
                  </a:cubicBezTo>
                  <a:cubicBezTo>
                    <a:pt x="1896" y="35"/>
                    <a:pt x="1908" y="35"/>
                    <a:pt x="1919" y="35"/>
                  </a:cubicBezTo>
                  <a:lnTo>
                    <a:pt x="2165" y="35"/>
                  </a:lnTo>
                  <a:cubicBezTo>
                    <a:pt x="2177" y="35"/>
                    <a:pt x="2189" y="35"/>
                    <a:pt x="2189" y="24"/>
                  </a:cubicBezTo>
                  <a:cubicBezTo>
                    <a:pt x="2189" y="12"/>
                    <a:pt x="2177" y="1"/>
                    <a:pt x="2165" y="1"/>
                  </a:cubicBezTo>
                  <a:close/>
                  <a:moveTo>
                    <a:pt x="2399" y="1"/>
                  </a:moveTo>
                  <a:cubicBezTo>
                    <a:pt x="2387" y="1"/>
                    <a:pt x="2376" y="12"/>
                    <a:pt x="2376" y="24"/>
                  </a:cubicBezTo>
                  <a:cubicBezTo>
                    <a:pt x="2376" y="35"/>
                    <a:pt x="2387" y="35"/>
                    <a:pt x="2399" y="35"/>
                  </a:cubicBezTo>
                  <a:lnTo>
                    <a:pt x="2633" y="35"/>
                  </a:lnTo>
                  <a:cubicBezTo>
                    <a:pt x="2644" y="35"/>
                    <a:pt x="2657" y="35"/>
                    <a:pt x="2657" y="24"/>
                  </a:cubicBezTo>
                  <a:cubicBezTo>
                    <a:pt x="2657" y="12"/>
                    <a:pt x="2644" y="1"/>
                    <a:pt x="2633" y="1"/>
                  </a:cubicBezTo>
                  <a:close/>
                  <a:moveTo>
                    <a:pt x="2867" y="1"/>
                  </a:moveTo>
                  <a:cubicBezTo>
                    <a:pt x="2855" y="1"/>
                    <a:pt x="2855" y="12"/>
                    <a:pt x="2855" y="24"/>
                  </a:cubicBezTo>
                  <a:cubicBezTo>
                    <a:pt x="2855" y="35"/>
                    <a:pt x="2855" y="35"/>
                    <a:pt x="2867" y="35"/>
                  </a:cubicBezTo>
                  <a:lnTo>
                    <a:pt x="3031" y="35"/>
                  </a:lnTo>
                  <a:cubicBezTo>
                    <a:pt x="3042" y="35"/>
                    <a:pt x="3054" y="35"/>
                    <a:pt x="3054" y="24"/>
                  </a:cubicBezTo>
                  <a:cubicBezTo>
                    <a:pt x="3054" y="12"/>
                    <a:pt x="3042" y="1"/>
                    <a:pt x="3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3" name="Google Shape;1923;p55"/>
            <p:cNvSpPr/>
            <p:nvPr/>
          </p:nvSpPr>
          <p:spPr>
            <a:xfrm>
              <a:off x="11998731" y="3475115"/>
              <a:ext cx="393701" cy="199735"/>
            </a:xfrm>
            <a:custGeom>
              <a:avLst/>
              <a:gdLst/>
              <a:ahLst/>
              <a:cxnLst/>
              <a:rect l="l" t="t" r="r" b="b"/>
              <a:pathLst>
                <a:path w="3276" h="1662" extrusionOk="0">
                  <a:moveTo>
                    <a:pt x="1" y="0"/>
                  </a:moveTo>
                  <a:cubicBezTo>
                    <a:pt x="270" y="972"/>
                    <a:pt x="539" y="1661"/>
                    <a:pt x="539" y="1661"/>
                  </a:cubicBezTo>
                  <a:lnTo>
                    <a:pt x="2738" y="1661"/>
                  </a:lnTo>
                  <a:cubicBezTo>
                    <a:pt x="2738" y="1661"/>
                    <a:pt x="3007" y="972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4" name="Google Shape;1924;p55"/>
            <p:cNvSpPr/>
            <p:nvPr/>
          </p:nvSpPr>
          <p:spPr>
            <a:xfrm>
              <a:off x="12021205" y="3508886"/>
              <a:ext cx="319312" cy="5648"/>
            </a:xfrm>
            <a:custGeom>
              <a:avLst/>
              <a:gdLst/>
              <a:ahLst/>
              <a:cxnLst/>
              <a:rect l="l" t="t" r="r" b="b"/>
              <a:pathLst>
                <a:path w="2657" h="47" extrusionOk="0">
                  <a:moveTo>
                    <a:pt x="24" y="0"/>
                  </a:moveTo>
                  <a:cubicBezTo>
                    <a:pt x="13" y="0"/>
                    <a:pt x="1" y="12"/>
                    <a:pt x="1" y="23"/>
                  </a:cubicBezTo>
                  <a:cubicBezTo>
                    <a:pt x="1" y="36"/>
                    <a:pt x="13" y="47"/>
                    <a:pt x="24" y="47"/>
                  </a:cubicBezTo>
                  <a:lnTo>
                    <a:pt x="258" y="47"/>
                  </a:lnTo>
                  <a:cubicBezTo>
                    <a:pt x="270" y="47"/>
                    <a:pt x="282" y="36"/>
                    <a:pt x="282" y="23"/>
                  </a:cubicBezTo>
                  <a:cubicBezTo>
                    <a:pt x="282" y="12"/>
                    <a:pt x="270" y="0"/>
                    <a:pt x="258" y="0"/>
                  </a:cubicBezTo>
                  <a:close/>
                  <a:moveTo>
                    <a:pt x="492" y="0"/>
                  </a:moveTo>
                  <a:cubicBezTo>
                    <a:pt x="481" y="0"/>
                    <a:pt x="469" y="12"/>
                    <a:pt x="469" y="23"/>
                  </a:cubicBezTo>
                  <a:cubicBezTo>
                    <a:pt x="469" y="36"/>
                    <a:pt x="481" y="47"/>
                    <a:pt x="492" y="47"/>
                  </a:cubicBezTo>
                  <a:lnTo>
                    <a:pt x="738" y="47"/>
                  </a:lnTo>
                  <a:cubicBezTo>
                    <a:pt x="749" y="47"/>
                    <a:pt x="762" y="36"/>
                    <a:pt x="762" y="23"/>
                  </a:cubicBezTo>
                  <a:cubicBezTo>
                    <a:pt x="762" y="12"/>
                    <a:pt x="749" y="0"/>
                    <a:pt x="738" y="0"/>
                  </a:cubicBezTo>
                  <a:close/>
                  <a:moveTo>
                    <a:pt x="972" y="0"/>
                  </a:moveTo>
                  <a:cubicBezTo>
                    <a:pt x="960" y="0"/>
                    <a:pt x="949" y="12"/>
                    <a:pt x="949" y="23"/>
                  </a:cubicBezTo>
                  <a:cubicBezTo>
                    <a:pt x="949" y="36"/>
                    <a:pt x="960" y="47"/>
                    <a:pt x="972" y="47"/>
                  </a:cubicBezTo>
                  <a:lnTo>
                    <a:pt x="1206" y="47"/>
                  </a:lnTo>
                  <a:cubicBezTo>
                    <a:pt x="1217" y="47"/>
                    <a:pt x="1229" y="36"/>
                    <a:pt x="1229" y="23"/>
                  </a:cubicBezTo>
                  <a:cubicBezTo>
                    <a:pt x="1229" y="12"/>
                    <a:pt x="1217" y="0"/>
                    <a:pt x="1206" y="0"/>
                  </a:cubicBezTo>
                  <a:close/>
                  <a:moveTo>
                    <a:pt x="1440" y="0"/>
                  </a:moveTo>
                  <a:cubicBezTo>
                    <a:pt x="1428" y="0"/>
                    <a:pt x="1428" y="12"/>
                    <a:pt x="1428" y="23"/>
                  </a:cubicBezTo>
                  <a:cubicBezTo>
                    <a:pt x="1428" y="36"/>
                    <a:pt x="1428" y="47"/>
                    <a:pt x="1440" y="47"/>
                  </a:cubicBezTo>
                  <a:lnTo>
                    <a:pt x="1685" y="47"/>
                  </a:lnTo>
                  <a:cubicBezTo>
                    <a:pt x="1697" y="47"/>
                    <a:pt x="1709" y="36"/>
                    <a:pt x="1709" y="23"/>
                  </a:cubicBezTo>
                  <a:cubicBezTo>
                    <a:pt x="1709" y="12"/>
                    <a:pt x="1697" y="0"/>
                    <a:pt x="1685" y="0"/>
                  </a:cubicBezTo>
                  <a:close/>
                  <a:moveTo>
                    <a:pt x="1919" y="0"/>
                  </a:moveTo>
                  <a:cubicBezTo>
                    <a:pt x="1908" y="0"/>
                    <a:pt x="1896" y="12"/>
                    <a:pt x="1896" y="23"/>
                  </a:cubicBezTo>
                  <a:cubicBezTo>
                    <a:pt x="1896" y="36"/>
                    <a:pt x="1908" y="47"/>
                    <a:pt x="1919" y="47"/>
                  </a:cubicBezTo>
                  <a:lnTo>
                    <a:pt x="2153" y="47"/>
                  </a:lnTo>
                  <a:cubicBezTo>
                    <a:pt x="2165" y="47"/>
                    <a:pt x="2176" y="36"/>
                    <a:pt x="2176" y="23"/>
                  </a:cubicBezTo>
                  <a:cubicBezTo>
                    <a:pt x="2176" y="12"/>
                    <a:pt x="2165" y="0"/>
                    <a:pt x="2153" y="0"/>
                  </a:cubicBezTo>
                  <a:close/>
                  <a:moveTo>
                    <a:pt x="2387" y="0"/>
                  </a:moveTo>
                  <a:cubicBezTo>
                    <a:pt x="2376" y="0"/>
                    <a:pt x="2376" y="12"/>
                    <a:pt x="2376" y="23"/>
                  </a:cubicBezTo>
                  <a:cubicBezTo>
                    <a:pt x="2376" y="36"/>
                    <a:pt x="2376" y="47"/>
                    <a:pt x="2387" y="47"/>
                  </a:cubicBezTo>
                  <a:lnTo>
                    <a:pt x="2633" y="47"/>
                  </a:lnTo>
                  <a:cubicBezTo>
                    <a:pt x="2644" y="47"/>
                    <a:pt x="2657" y="36"/>
                    <a:pt x="2657" y="23"/>
                  </a:cubicBezTo>
                  <a:cubicBezTo>
                    <a:pt x="2657" y="12"/>
                    <a:pt x="2644" y="0"/>
                    <a:pt x="2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5" name="Google Shape;1925;p55"/>
            <p:cNvSpPr/>
            <p:nvPr/>
          </p:nvSpPr>
          <p:spPr>
            <a:xfrm>
              <a:off x="12025532" y="3049194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1"/>
                  </a:moveTo>
                  <a:cubicBezTo>
                    <a:pt x="12" y="1"/>
                    <a:pt x="0" y="12"/>
                    <a:pt x="0" y="35"/>
                  </a:cubicBezTo>
                  <a:cubicBezTo>
                    <a:pt x="0" y="47"/>
                    <a:pt x="12" y="71"/>
                    <a:pt x="35" y="71"/>
                  </a:cubicBezTo>
                  <a:cubicBezTo>
                    <a:pt x="58" y="71"/>
                    <a:pt x="71" y="47"/>
                    <a:pt x="71" y="35"/>
                  </a:cubicBezTo>
                  <a:cubicBezTo>
                    <a:pt x="71" y="12"/>
                    <a:pt x="5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6" name="Google Shape;1926;p55"/>
            <p:cNvSpPr/>
            <p:nvPr/>
          </p:nvSpPr>
          <p:spPr>
            <a:xfrm>
              <a:off x="12025532" y="3011217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0"/>
                  </a:moveTo>
                  <a:cubicBezTo>
                    <a:pt x="12" y="0"/>
                    <a:pt x="0" y="24"/>
                    <a:pt x="0" y="36"/>
                  </a:cubicBezTo>
                  <a:cubicBezTo>
                    <a:pt x="0" y="59"/>
                    <a:pt x="12" y="70"/>
                    <a:pt x="35" y="70"/>
                  </a:cubicBezTo>
                  <a:cubicBezTo>
                    <a:pt x="58" y="70"/>
                    <a:pt x="71" y="59"/>
                    <a:pt x="71" y="36"/>
                  </a:cubicBezTo>
                  <a:cubicBezTo>
                    <a:pt x="71" y="24"/>
                    <a:pt x="58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7" name="Google Shape;1927;p55"/>
            <p:cNvSpPr/>
            <p:nvPr/>
          </p:nvSpPr>
          <p:spPr>
            <a:xfrm>
              <a:off x="12025532" y="2974682"/>
              <a:ext cx="8533" cy="7211"/>
            </a:xfrm>
            <a:custGeom>
              <a:avLst/>
              <a:gdLst/>
              <a:ahLst/>
              <a:cxnLst/>
              <a:rect l="l" t="t" r="r" b="b"/>
              <a:pathLst>
                <a:path w="71" h="60" extrusionOk="0">
                  <a:moveTo>
                    <a:pt x="35" y="0"/>
                  </a:moveTo>
                  <a:cubicBezTo>
                    <a:pt x="12" y="0"/>
                    <a:pt x="0" y="12"/>
                    <a:pt x="0" y="24"/>
                  </a:cubicBezTo>
                  <a:cubicBezTo>
                    <a:pt x="0" y="47"/>
                    <a:pt x="12" y="59"/>
                    <a:pt x="35" y="59"/>
                  </a:cubicBezTo>
                  <a:cubicBezTo>
                    <a:pt x="58" y="59"/>
                    <a:pt x="71" y="47"/>
                    <a:pt x="71" y="24"/>
                  </a:cubicBezTo>
                  <a:cubicBezTo>
                    <a:pt x="71" y="12"/>
                    <a:pt x="58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8" name="Google Shape;1928;p55"/>
            <p:cNvSpPr/>
            <p:nvPr/>
          </p:nvSpPr>
          <p:spPr>
            <a:xfrm>
              <a:off x="12025532" y="2936705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1"/>
                  </a:moveTo>
                  <a:cubicBezTo>
                    <a:pt x="12" y="1"/>
                    <a:pt x="0" y="12"/>
                    <a:pt x="0" y="35"/>
                  </a:cubicBezTo>
                  <a:cubicBezTo>
                    <a:pt x="0" y="48"/>
                    <a:pt x="12" y="71"/>
                    <a:pt x="35" y="71"/>
                  </a:cubicBezTo>
                  <a:cubicBezTo>
                    <a:pt x="58" y="71"/>
                    <a:pt x="71" y="48"/>
                    <a:pt x="71" y="35"/>
                  </a:cubicBezTo>
                  <a:cubicBezTo>
                    <a:pt x="71" y="12"/>
                    <a:pt x="5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9" name="Google Shape;1929;p55"/>
            <p:cNvSpPr/>
            <p:nvPr/>
          </p:nvSpPr>
          <p:spPr>
            <a:xfrm>
              <a:off x="12025532" y="2898728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1"/>
                  </a:moveTo>
                  <a:cubicBezTo>
                    <a:pt x="12" y="1"/>
                    <a:pt x="0" y="24"/>
                    <a:pt x="0" y="36"/>
                  </a:cubicBezTo>
                  <a:cubicBezTo>
                    <a:pt x="0" y="59"/>
                    <a:pt x="12" y="71"/>
                    <a:pt x="35" y="71"/>
                  </a:cubicBezTo>
                  <a:cubicBezTo>
                    <a:pt x="58" y="71"/>
                    <a:pt x="71" y="59"/>
                    <a:pt x="71" y="36"/>
                  </a:cubicBezTo>
                  <a:cubicBezTo>
                    <a:pt x="71" y="24"/>
                    <a:pt x="5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0" name="Google Shape;1930;p55"/>
            <p:cNvSpPr/>
            <p:nvPr/>
          </p:nvSpPr>
          <p:spPr>
            <a:xfrm>
              <a:off x="12025532" y="2824336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0"/>
                  </a:moveTo>
                  <a:cubicBezTo>
                    <a:pt x="12" y="0"/>
                    <a:pt x="0" y="11"/>
                    <a:pt x="0" y="35"/>
                  </a:cubicBezTo>
                  <a:cubicBezTo>
                    <a:pt x="0" y="58"/>
                    <a:pt x="12" y="70"/>
                    <a:pt x="35" y="70"/>
                  </a:cubicBezTo>
                  <a:cubicBezTo>
                    <a:pt x="58" y="70"/>
                    <a:pt x="71" y="58"/>
                    <a:pt x="71" y="35"/>
                  </a:cubicBezTo>
                  <a:cubicBezTo>
                    <a:pt x="71" y="11"/>
                    <a:pt x="58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1" name="Google Shape;1931;p55"/>
            <p:cNvSpPr/>
            <p:nvPr/>
          </p:nvSpPr>
          <p:spPr>
            <a:xfrm>
              <a:off x="12025532" y="2862193"/>
              <a:ext cx="8533" cy="7211"/>
            </a:xfrm>
            <a:custGeom>
              <a:avLst/>
              <a:gdLst/>
              <a:ahLst/>
              <a:cxnLst/>
              <a:rect l="l" t="t" r="r" b="b"/>
              <a:pathLst>
                <a:path w="71" h="60" extrusionOk="0">
                  <a:moveTo>
                    <a:pt x="35" y="0"/>
                  </a:moveTo>
                  <a:cubicBezTo>
                    <a:pt x="12" y="0"/>
                    <a:pt x="0" y="13"/>
                    <a:pt x="0" y="36"/>
                  </a:cubicBezTo>
                  <a:cubicBezTo>
                    <a:pt x="0" y="47"/>
                    <a:pt x="12" y="59"/>
                    <a:pt x="35" y="59"/>
                  </a:cubicBezTo>
                  <a:cubicBezTo>
                    <a:pt x="58" y="59"/>
                    <a:pt x="71" y="47"/>
                    <a:pt x="71" y="36"/>
                  </a:cubicBezTo>
                  <a:cubicBezTo>
                    <a:pt x="71" y="13"/>
                    <a:pt x="58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2" name="Google Shape;1932;p55"/>
            <p:cNvSpPr/>
            <p:nvPr/>
          </p:nvSpPr>
          <p:spPr>
            <a:xfrm>
              <a:off x="12413476" y="3234753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1"/>
                  </a:moveTo>
                  <a:cubicBezTo>
                    <a:pt x="12" y="1"/>
                    <a:pt x="1" y="12"/>
                    <a:pt x="1" y="35"/>
                  </a:cubicBezTo>
                  <a:cubicBezTo>
                    <a:pt x="1" y="47"/>
                    <a:pt x="12" y="71"/>
                    <a:pt x="35" y="71"/>
                  </a:cubicBezTo>
                  <a:cubicBezTo>
                    <a:pt x="48" y="71"/>
                    <a:pt x="71" y="47"/>
                    <a:pt x="71" y="35"/>
                  </a:cubicBezTo>
                  <a:cubicBezTo>
                    <a:pt x="71" y="12"/>
                    <a:pt x="4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3" name="Google Shape;1933;p55"/>
            <p:cNvSpPr/>
            <p:nvPr/>
          </p:nvSpPr>
          <p:spPr>
            <a:xfrm>
              <a:off x="12413476" y="3196776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0"/>
                  </a:moveTo>
                  <a:cubicBezTo>
                    <a:pt x="12" y="0"/>
                    <a:pt x="1" y="24"/>
                    <a:pt x="1" y="36"/>
                  </a:cubicBezTo>
                  <a:cubicBezTo>
                    <a:pt x="1" y="59"/>
                    <a:pt x="12" y="70"/>
                    <a:pt x="35" y="70"/>
                  </a:cubicBezTo>
                  <a:cubicBezTo>
                    <a:pt x="48" y="70"/>
                    <a:pt x="71" y="59"/>
                    <a:pt x="71" y="36"/>
                  </a:cubicBezTo>
                  <a:cubicBezTo>
                    <a:pt x="71" y="24"/>
                    <a:pt x="48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4" name="Google Shape;1934;p55"/>
            <p:cNvSpPr/>
            <p:nvPr/>
          </p:nvSpPr>
          <p:spPr>
            <a:xfrm>
              <a:off x="12413476" y="3160241"/>
              <a:ext cx="8533" cy="7211"/>
            </a:xfrm>
            <a:custGeom>
              <a:avLst/>
              <a:gdLst/>
              <a:ahLst/>
              <a:cxnLst/>
              <a:rect l="l" t="t" r="r" b="b"/>
              <a:pathLst>
                <a:path w="71" h="60" extrusionOk="0">
                  <a:moveTo>
                    <a:pt x="35" y="0"/>
                  </a:moveTo>
                  <a:cubicBezTo>
                    <a:pt x="12" y="0"/>
                    <a:pt x="1" y="12"/>
                    <a:pt x="1" y="36"/>
                  </a:cubicBezTo>
                  <a:cubicBezTo>
                    <a:pt x="1" y="47"/>
                    <a:pt x="12" y="59"/>
                    <a:pt x="35" y="59"/>
                  </a:cubicBezTo>
                  <a:cubicBezTo>
                    <a:pt x="48" y="59"/>
                    <a:pt x="71" y="47"/>
                    <a:pt x="71" y="36"/>
                  </a:cubicBezTo>
                  <a:cubicBezTo>
                    <a:pt x="71" y="12"/>
                    <a:pt x="48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5" name="Google Shape;1935;p55"/>
            <p:cNvSpPr/>
            <p:nvPr/>
          </p:nvSpPr>
          <p:spPr>
            <a:xfrm>
              <a:off x="12413476" y="3122264"/>
              <a:ext cx="8533" cy="8653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35" y="1"/>
                  </a:moveTo>
                  <a:cubicBezTo>
                    <a:pt x="12" y="1"/>
                    <a:pt x="1" y="12"/>
                    <a:pt x="1" y="35"/>
                  </a:cubicBezTo>
                  <a:cubicBezTo>
                    <a:pt x="1" y="48"/>
                    <a:pt x="12" y="71"/>
                    <a:pt x="35" y="71"/>
                  </a:cubicBezTo>
                  <a:cubicBezTo>
                    <a:pt x="48" y="71"/>
                    <a:pt x="71" y="48"/>
                    <a:pt x="71" y="35"/>
                  </a:cubicBezTo>
                  <a:cubicBezTo>
                    <a:pt x="71" y="12"/>
                    <a:pt x="4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6" name="Google Shape;1936;p55"/>
            <p:cNvSpPr/>
            <p:nvPr/>
          </p:nvSpPr>
          <p:spPr>
            <a:xfrm>
              <a:off x="12413476" y="3084287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1"/>
                  </a:moveTo>
                  <a:cubicBezTo>
                    <a:pt x="12" y="1"/>
                    <a:pt x="1" y="24"/>
                    <a:pt x="1" y="36"/>
                  </a:cubicBezTo>
                  <a:cubicBezTo>
                    <a:pt x="1" y="60"/>
                    <a:pt x="12" y="71"/>
                    <a:pt x="35" y="71"/>
                  </a:cubicBezTo>
                  <a:cubicBezTo>
                    <a:pt x="48" y="71"/>
                    <a:pt x="71" y="60"/>
                    <a:pt x="71" y="36"/>
                  </a:cubicBezTo>
                  <a:cubicBezTo>
                    <a:pt x="71" y="24"/>
                    <a:pt x="4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7" name="Google Shape;1937;p55"/>
            <p:cNvSpPr/>
            <p:nvPr/>
          </p:nvSpPr>
          <p:spPr>
            <a:xfrm>
              <a:off x="12413476" y="3009895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0"/>
                  </a:moveTo>
                  <a:cubicBezTo>
                    <a:pt x="12" y="0"/>
                    <a:pt x="1" y="11"/>
                    <a:pt x="1" y="35"/>
                  </a:cubicBezTo>
                  <a:cubicBezTo>
                    <a:pt x="1" y="58"/>
                    <a:pt x="12" y="70"/>
                    <a:pt x="35" y="70"/>
                  </a:cubicBezTo>
                  <a:cubicBezTo>
                    <a:pt x="48" y="70"/>
                    <a:pt x="71" y="58"/>
                    <a:pt x="71" y="35"/>
                  </a:cubicBezTo>
                  <a:cubicBezTo>
                    <a:pt x="71" y="11"/>
                    <a:pt x="48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8" name="Google Shape;1938;p55"/>
            <p:cNvSpPr/>
            <p:nvPr/>
          </p:nvSpPr>
          <p:spPr>
            <a:xfrm>
              <a:off x="12413476" y="3047752"/>
              <a:ext cx="8533" cy="8533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5" y="0"/>
                  </a:moveTo>
                  <a:cubicBezTo>
                    <a:pt x="12" y="0"/>
                    <a:pt x="1" y="13"/>
                    <a:pt x="1" y="36"/>
                  </a:cubicBezTo>
                  <a:cubicBezTo>
                    <a:pt x="1" y="47"/>
                    <a:pt x="12" y="71"/>
                    <a:pt x="35" y="71"/>
                  </a:cubicBezTo>
                  <a:cubicBezTo>
                    <a:pt x="48" y="71"/>
                    <a:pt x="71" y="47"/>
                    <a:pt x="71" y="36"/>
                  </a:cubicBezTo>
                  <a:cubicBezTo>
                    <a:pt x="71" y="13"/>
                    <a:pt x="48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9" name="Google Shape;1939;p55"/>
            <p:cNvSpPr/>
            <p:nvPr/>
          </p:nvSpPr>
          <p:spPr>
            <a:xfrm>
              <a:off x="12094395" y="2820009"/>
              <a:ext cx="203941" cy="209590"/>
            </a:xfrm>
            <a:custGeom>
              <a:avLst/>
              <a:gdLst/>
              <a:ahLst/>
              <a:cxnLst/>
              <a:rect l="l" t="t" r="r" b="b"/>
              <a:pathLst>
                <a:path w="1697" h="1744" extrusionOk="0">
                  <a:moveTo>
                    <a:pt x="842" y="0"/>
                  </a:moveTo>
                  <a:cubicBezTo>
                    <a:pt x="374" y="0"/>
                    <a:pt x="0" y="387"/>
                    <a:pt x="0" y="866"/>
                  </a:cubicBezTo>
                  <a:cubicBezTo>
                    <a:pt x="0" y="1346"/>
                    <a:pt x="374" y="1744"/>
                    <a:pt x="842" y="1744"/>
                  </a:cubicBezTo>
                  <a:cubicBezTo>
                    <a:pt x="1310" y="1744"/>
                    <a:pt x="1697" y="1346"/>
                    <a:pt x="1697" y="866"/>
                  </a:cubicBezTo>
                  <a:cubicBezTo>
                    <a:pt x="1697" y="387"/>
                    <a:pt x="1310" y="0"/>
                    <a:pt x="8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0" name="Google Shape;1940;p55"/>
            <p:cNvSpPr/>
            <p:nvPr/>
          </p:nvSpPr>
          <p:spPr>
            <a:xfrm>
              <a:off x="12080334" y="2805948"/>
              <a:ext cx="232063" cy="237711"/>
            </a:xfrm>
            <a:custGeom>
              <a:avLst/>
              <a:gdLst/>
              <a:ahLst/>
              <a:cxnLst/>
              <a:rect l="l" t="t" r="r" b="b"/>
              <a:pathLst>
                <a:path w="1931" h="1978" extrusionOk="0">
                  <a:moveTo>
                    <a:pt x="959" y="200"/>
                  </a:moveTo>
                  <a:cubicBezTo>
                    <a:pt x="1393" y="200"/>
                    <a:pt x="1731" y="551"/>
                    <a:pt x="1731" y="983"/>
                  </a:cubicBezTo>
                  <a:cubicBezTo>
                    <a:pt x="1731" y="1428"/>
                    <a:pt x="1393" y="1778"/>
                    <a:pt x="959" y="1778"/>
                  </a:cubicBezTo>
                  <a:cubicBezTo>
                    <a:pt x="538" y="1778"/>
                    <a:pt x="187" y="1428"/>
                    <a:pt x="187" y="983"/>
                  </a:cubicBezTo>
                  <a:cubicBezTo>
                    <a:pt x="187" y="551"/>
                    <a:pt x="538" y="200"/>
                    <a:pt x="959" y="200"/>
                  </a:cubicBezTo>
                  <a:close/>
                  <a:moveTo>
                    <a:pt x="959" y="1"/>
                  </a:moveTo>
                  <a:cubicBezTo>
                    <a:pt x="433" y="1"/>
                    <a:pt x="0" y="445"/>
                    <a:pt x="0" y="983"/>
                  </a:cubicBezTo>
                  <a:cubicBezTo>
                    <a:pt x="0" y="1533"/>
                    <a:pt x="433" y="1978"/>
                    <a:pt x="959" y="1978"/>
                  </a:cubicBezTo>
                  <a:cubicBezTo>
                    <a:pt x="1497" y="1978"/>
                    <a:pt x="1931" y="1533"/>
                    <a:pt x="1931" y="983"/>
                  </a:cubicBezTo>
                  <a:cubicBezTo>
                    <a:pt x="1931" y="445"/>
                    <a:pt x="1497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1" name="Google Shape;1941;p55"/>
            <p:cNvSpPr/>
            <p:nvPr/>
          </p:nvSpPr>
          <p:spPr>
            <a:xfrm>
              <a:off x="12241978" y="2968433"/>
              <a:ext cx="17065" cy="16224"/>
            </a:xfrm>
            <a:custGeom>
              <a:avLst/>
              <a:gdLst/>
              <a:ahLst/>
              <a:cxnLst/>
              <a:rect l="l" t="t" r="r" b="b"/>
              <a:pathLst>
                <a:path w="142" h="135" extrusionOk="0">
                  <a:moveTo>
                    <a:pt x="118" y="0"/>
                  </a:moveTo>
                  <a:cubicBezTo>
                    <a:pt x="111" y="0"/>
                    <a:pt x="106" y="5"/>
                    <a:pt x="106" y="5"/>
                  </a:cubicBezTo>
                  <a:cubicBezTo>
                    <a:pt x="82" y="41"/>
                    <a:pt x="48" y="76"/>
                    <a:pt x="12" y="111"/>
                  </a:cubicBezTo>
                  <a:cubicBezTo>
                    <a:pt x="1" y="122"/>
                    <a:pt x="1" y="122"/>
                    <a:pt x="12" y="135"/>
                  </a:cubicBezTo>
                  <a:lnTo>
                    <a:pt x="24" y="135"/>
                  </a:lnTo>
                  <a:cubicBezTo>
                    <a:pt x="71" y="99"/>
                    <a:pt x="106" y="64"/>
                    <a:pt x="129" y="29"/>
                  </a:cubicBezTo>
                  <a:cubicBezTo>
                    <a:pt x="141" y="18"/>
                    <a:pt x="129" y="5"/>
                    <a:pt x="129" y="5"/>
                  </a:cubicBezTo>
                  <a:cubicBezTo>
                    <a:pt x="125" y="2"/>
                    <a:pt x="121" y="0"/>
                    <a:pt x="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2" name="Google Shape;1942;p55"/>
            <p:cNvSpPr/>
            <p:nvPr/>
          </p:nvSpPr>
          <p:spPr>
            <a:xfrm>
              <a:off x="12154847" y="2850896"/>
              <a:ext cx="9855" cy="7211"/>
            </a:xfrm>
            <a:custGeom>
              <a:avLst/>
              <a:gdLst/>
              <a:ahLst/>
              <a:cxnLst/>
              <a:rect l="l" t="t" r="r" b="b"/>
              <a:pathLst>
                <a:path w="82" h="60" extrusionOk="0">
                  <a:moveTo>
                    <a:pt x="59" y="1"/>
                  </a:moveTo>
                  <a:cubicBezTo>
                    <a:pt x="35" y="13"/>
                    <a:pt x="24" y="24"/>
                    <a:pt x="12" y="36"/>
                  </a:cubicBezTo>
                  <a:cubicBezTo>
                    <a:pt x="1" y="36"/>
                    <a:pt x="1" y="48"/>
                    <a:pt x="1" y="48"/>
                  </a:cubicBezTo>
                  <a:cubicBezTo>
                    <a:pt x="1" y="60"/>
                    <a:pt x="12" y="60"/>
                    <a:pt x="12" y="60"/>
                  </a:cubicBezTo>
                  <a:lnTo>
                    <a:pt x="24" y="60"/>
                  </a:lnTo>
                  <a:cubicBezTo>
                    <a:pt x="35" y="48"/>
                    <a:pt x="59" y="36"/>
                    <a:pt x="71" y="36"/>
                  </a:cubicBezTo>
                  <a:cubicBezTo>
                    <a:pt x="82" y="24"/>
                    <a:pt x="82" y="13"/>
                    <a:pt x="82" y="13"/>
                  </a:cubicBezTo>
                  <a:cubicBezTo>
                    <a:pt x="71" y="1"/>
                    <a:pt x="71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3" name="Google Shape;1943;p55"/>
            <p:cNvSpPr/>
            <p:nvPr/>
          </p:nvSpPr>
          <p:spPr>
            <a:xfrm>
              <a:off x="12121076" y="2859789"/>
              <a:ext cx="29564" cy="39058"/>
            </a:xfrm>
            <a:custGeom>
              <a:avLst/>
              <a:gdLst/>
              <a:ahLst/>
              <a:cxnLst/>
              <a:rect l="l" t="t" r="r" b="b"/>
              <a:pathLst>
                <a:path w="246" h="325" extrusionOk="0">
                  <a:moveTo>
                    <a:pt x="230" y="0"/>
                  </a:moveTo>
                  <a:cubicBezTo>
                    <a:pt x="226" y="0"/>
                    <a:pt x="223" y="3"/>
                    <a:pt x="223" y="9"/>
                  </a:cubicBezTo>
                  <a:cubicBezTo>
                    <a:pt x="118" y="79"/>
                    <a:pt x="48" y="184"/>
                    <a:pt x="1" y="313"/>
                  </a:cubicBezTo>
                  <a:cubicBezTo>
                    <a:pt x="1" y="313"/>
                    <a:pt x="1" y="325"/>
                    <a:pt x="12" y="325"/>
                  </a:cubicBezTo>
                  <a:lnTo>
                    <a:pt x="35" y="325"/>
                  </a:lnTo>
                  <a:cubicBezTo>
                    <a:pt x="71" y="208"/>
                    <a:pt x="141" y="103"/>
                    <a:pt x="235" y="33"/>
                  </a:cubicBezTo>
                  <a:cubicBezTo>
                    <a:pt x="246" y="20"/>
                    <a:pt x="246" y="9"/>
                    <a:pt x="246" y="9"/>
                  </a:cubicBezTo>
                  <a:cubicBezTo>
                    <a:pt x="240" y="3"/>
                    <a:pt x="234" y="0"/>
                    <a:pt x="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4" name="Google Shape;1944;p55"/>
            <p:cNvSpPr/>
            <p:nvPr/>
          </p:nvSpPr>
          <p:spPr>
            <a:xfrm>
              <a:off x="12094395" y="3148944"/>
              <a:ext cx="203941" cy="209590"/>
            </a:xfrm>
            <a:custGeom>
              <a:avLst/>
              <a:gdLst/>
              <a:ahLst/>
              <a:cxnLst/>
              <a:rect l="l" t="t" r="r" b="b"/>
              <a:pathLst>
                <a:path w="1697" h="1744" extrusionOk="0">
                  <a:moveTo>
                    <a:pt x="842" y="1"/>
                  </a:moveTo>
                  <a:cubicBezTo>
                    <a:pt x="374" y="1"/>
                    <a:pt x="0" y="387"/>
                    <a:pt x="0" y="866"/>
                  </a:cubicBezTo>
                  <a:cubicBezTo>
                    <a:pt x="0" y="1357"/>
                    <a:pt x="374" y="1744"/>
                    <a:pt x="842" y="1744"/>
                  </a:cubicBezTo>
                  <a:cubicBezTo>
                    <a:pt x="1310" y="1744"/>
                    <a:pt x="1697" y="1357"/>
                    <a:pt x="1697" y="866"/>
                  </a:cubicBezTo>
                  <a:cubicBezTo>
                    <a:pt x="1697" y="387"/>
                    <a:pt x="1310" y="1"/>
                    <a:pt x="8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5" name="Google Shape;1945;p55"/>
            <p:cNvSpPr/>
            <p:nvPr/>
          </p:nvSpPr>
          <p:spPr>
            <a:xfrm>
              <a:off x="12080334" y="3134883"/>
              <a:ext cx="232063" cy="237711"/>
            </a:xfrm>
            <a:custGeom>
              <a:avLst/>
              <a:gdLst/>
              <a:ahLst/>
              <a:cxnLst/>
              <a:rect l="l" t="t" r="r" b="b"/>
              <a:pathLst>
                <a:path w="1931" h="1978" extrusionOk="0">
                  <a:moveTo>
                    <a:pt x="959" y="200"/>
                  </a:moveTo>
                  <a:cubicBezTo>
                    <a:pt x="1393" y="200"/>
                    <a:pt x="1731" y="551"/>
                    <a:pt x="1731" y="983"/>
                  </a:cubicBezTo>
                  <a:cubicBezTo>
                    <a:pt x="1731" y="1428"/>
                    <a:pt x="1393" y="1779"/>
                    <a:pt x="959" y="1779"/>
                  </a:cubicBezTo>
                  <a:cubicBezTo>
                    <a:pt x="538" y="1779"/>
                    <a:pt x="187" y="1428"/>
                    <a:pt x="187" y="983"/>
                  </a:cubicBezTo>
                  <a:cubicBezTo>
                    <a:pt x="187" y="551"/>
                    <a:pt x="538" y="200"/>
                    <a:pt x="959" y="200"/>
                  </a:cubicBezTo>
                  <a:close/>
                  <a:moveTo>
                    <a:pt x="959" y="1"/>
                  </a:moveTo>
                  <a:cubicBezTo>
                    <a:pt x="433" y="1"/>
                    <a:pt x="0" y="445"/>
                    <a:pt x="0" y="983"/>
                  </a:cubicBezTo>
                  <a:cubicBezTo>
                    <a:pt x="0" y="1533"/>
                    <a:pt x="433" y="1978"/>
                    <a:pt x="959" y="1978"/>
                  </a:cubicBezTo>
                  <a:cubicBezTo>
                    <a:pt x="1497" y="1978"/>
                    <a:pt x="1931" y="1533"/>
                    <a:pt x="1931" y="983"/>
                  </a:cubicBezTo>
                  <a:cubicBezTo>
                    <a:pt x="1931" y="445"/>
                    <a:pt x="1497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6" name="Google Shape;1946;p55"/>
            <p:cNvSpPr/>
            <p:nvPr/>
          </p:nvSpPr>
          <p:spPr>
            <a:xfrm>
              <a:off x="12241978" y="3297968"/>
              <a:ext cx="17065" cy="16945"/>
            </a:xfrm>
            <a:custGeom>
              <a:avLst/>
              <a:gdLst/>
              <a:ahLst/>
              <a:cxnLst/>
              <a:rect l="l" t="t" r="r" b="b"/>
              <a:pathLst>
                <a:path w="142" h="141" extrusionOk="0">
                  <a:moveTo>
                    <a:pt x="106" y="1"/>
                  </a:moveTo>
                  <a:cubicBezTo>
                    <a:pt x="82" y="47"/>
                    <a:pt x="48" y="83"/>
                    <a:pt x="12" y="106"/>
                  </a:cubicBezTo>
                  <a:cubicBezTo>
                    <a:pt x="1" y="117"/>
                    <a:pt x="1" y="130"/>
                    <a:pt x="12" y="130"/>
                  </a:cubicBezTo>
                  <a:cubicBezTo>
                    <a:pt x="12" y="130"/>
                    <a:pt x="12" y="141"/>
                    <a:pt x="24" y="141"/>
                  </a:cubicBezTo>
                  <a:lnTo>
                    <a:pt x="24" y="130"/>
                  </a:lnTo>
                  <a:cubicBezTo>
                    <a:pt x="71" y="94"/>
                    <a:pt x="106" y="59"/>
                    <a:pt x="129" y="24"/>
                  </a:cubicBezTo>
                  <a:cubicBezTo>
                    <a:pt x="141" y="13"/>
                    <a:pt x="129" y="1"/>
                    <a:pt x="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7" name="Google Shape;1947;p55"/>
            <p:cNvSpPr/>
            <p:nvPr/>
          </p:nvSpPr>
          <p:spPr>
            <a:xfrm>
              <a:off x="12154847" y="3179831"/>
              <a:ext cx="9855" cy="7211"/>
            </a:xfrm>
            <a:custGeom>
              <a:avLst/>
              <a:gdLst/>
              <a:ahLst/>
              <a:cxnLst/>
              <a:rect l="l" t="t" r="r" b="b"/>
              <a:pathLst>
                <a:path w="82" h="60" extrusionOk="0">
                  <a:moveTo>
                    <a:pt x="59" y="1"/>
                  </a:moveTo>
                  <a:cubicBezTo>
                    <a:pt x="35" y="13"/>
                    <a:pt x="24" y="24"/>
                    <a:pt x="12" y="37"/>
                  </a:cubicBezTo>
                  <a:cubicBezTo>
                    <a:pt x="1" y="37"/>
                    <a:pt x="1" y="48"/>
                    <a:pt x="1" y="60"/>
                  </a:cubicBezTo>
                  <a:lnTo>
                    <a:pt x="24" y="60"/>
                  </a:lnTo>
                  <a:cubicBezTo>
                    <a:pt x="35" y="48"/>
                    <a:pt x="59" y="37"/>
                    <a:pt x="71" y="37"/>
                  </a:cubicBezTo>
                  <a:cubicBezTo>
                    <a:pt x="82" y="24"/>
                    <a:pt x="82" y="24"/>
                    <a:pt x="82" y="13"/>
                  </a:cubicBezTo>
                  <a:cubicBezTo>
                    <a:pt x="71" y="1"/>
                    <a:pt x="71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8" name="Google Shape;1948;p55"/>
            <p:cNvSpPr/>
            <p:nvPr/>
          </p:nvSpPr>
          <p:spPr>
            <a:xfrm>
              <a:off x="12121076" y="3188724"/>
              <a:ext cx="29564" cy="40500"/>
            </a:xfrm>
            <a:custGeom>
              <a:avLst/>
              <a:gdLst/>
              <a:ahLst/>
              <a:cxnLst/>
              <a:rect l="l" t="t" r="r" b="b"/>
              <a:pathLst>
                <a:path w="246" h="337" extrusionOk="0">
                  <a:moveTo>
                    <a:pt x="230" y="0"/>
                  </a:moveTo>
                  <a:cubicBezTo>
                    <a:pt x="226" y="0"/>
                    <a:pt x="223" y="3"/>
                    <a:pt x="223" y="9"/>
                  </a:cubicBezTo>
                  <a:cubicBezTo>
                    <a:pt x="118" y="91"/>
                    <a:pt x="48" y="196"/>
                    <a:pt x="1" y="313"/>
                  </a:cubicBezTo>
                  <a:cubicBezTo>
                    <a:pt x="1" y="325"/>
                    <a:pt x="1" y="325"/>
                    <a:pt x="12" y="325"/>
                  </a:cubicBezTo>
                  <a:cubicBezTo>
                    <a:pt x="12" y="337"/>
                    <a:pt x="12" y="337"/>
                    <a:pt x="24" y="337"/>
                  </a:cubicBezTo>
                  <a:lnTo>
                    <a:pt x="35" y="325"/>
                  </a:lnTo>
                  <a:cubicBezTo>
                    <a:pt x="71" y="208"/>
                    <a:pt x="141" y="103"/>
                    <a:pt x="235" y="33"/>
                  </a:cubicBezTo>
                  <a:cubicBezTo>
                    <a:pt x="246" y="21"/>
                    <a:pt x="246" y="21"/>
                    <a:pt x="246" y="9"/>
                  </a:cubicBezTo>
                  <a:cubicBezTo>
                    <a:pt x="240" y="3"/>
                    <a:pt x="234" y="0"/>
                    <a:pt x="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9" name="Google Shape;1949;p55"/>
            <p:cNvSpPr/>
            <p:nvPr/>
          </p:nvSpPr>
          <p:spPr>
            <a:xfrm>
              <a:off x="11803437" y="3000040"/>
              <a:ext cx="165965" cy="243239"/>
            </a:xfrm>
            <a:custGeom>
              <a:avLst/>
              <a:gdLst/>
              <a:ahLst/>
              <a:cxnLst/>
              <a:rect l="l" t="t" r="r" b="b"/>
              <a:pathLst>
                <a:path w="1381" h="2024" extrusionOk="0">
                  <a:moveTo>
                    <a:pt x="934" y="1"/>
                  </a:moveTo>
                  <a:cubicBezTo>
                    <a:pt x="725" y="1"/>
                    <a:pt x="497" y="311"/>
                    <a:pt x="445" y="1018"/>
                  </a:cubicBezTo>
                  <a:lnTo>
                    <a:pt x="0" y="1403"/>
                  </a:lnTo>
                  <a:lnTo>
                    <a:pt x="1030" y="2024"/>
                  </a:lnTo>
                  <a:lnTo>
                    <a:pt x="1264" y="1778"/>
                  </a:lnTo>
                  <a:cubicBezTo>
                    <a:pt x="1264" y="1778"/>
                    <a:pt x="1357" y="1673"/>
                    <a:pt x="1357" y="1450"/>
                  </a:cubicBezTo>
                  <a:cubicBezTo>
                    <a:pt x="1357" y="1299"/>
                    <a:pt x="1298" y="1088"/>
                    <a:pt x="1217" y="877"/>
                  </a:cubicBezTo>
                  <a:cubicBezTo>
                    <a:pt x="1217" y="877"/>
                    <a:pt x="1380" y="363"/>
                    <a:pt x="1134" y="105"/>
                  </a:cubicBezTo>
                  <a:cubicBezTo>
                    <a:pt x="1075" y="37"/>
                    <a:pt x="1006" y="1"/>
                    <a:pt x="934" y="1"/>
                  </a:cubicBezTo>
                  <a:close/>
                </a:path>
              </a:pathLst>
            </a:custGeom>
            <a:solidFill>
              <a:srgbClr val="FFDAC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50" name="Google Shape;1950;p55"/>
            <p:cNvSpPr/>
            <p:nvPr/>
          </p:nvSpPr>
          <p:spPr>
            <a:xfrm>
              <a:off x="10820716" y="3839263"/>
              <a:ext cx="941951" cy="752071"/>
            </a:xfrm>
            <a:custGeom>
              <a:avLst/>
              <a:gdLst/>
              <a:ahLst/>
              <a:cxnLst/>
              <a:rect l="l" t="t" r="r" b="b"/>
              <a:pathLst>
                <a:path w="7838" h="6258" extrusionOk="0">
                  <a:moveTo>
                    <a:pt x="656" y="0"/>
                  </a:moveTo>
                  <a:lnTo>
                    <a:pt x="1" y="6258"/>
                  </a:lnTo>
                  <a:lnTo>
                    <a:pt x="7838" y="6258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951" name="Google Shape;1951;p55"/>
          <p:cNvGrpSpPr/>
          <p:nvPr/>
        </p:nvGrpSpPr>
        <p:grpSpPr>
          <a:xfrm>
            <a:off x="9656434" y="5588140"/>
            <a:ext cx="839590" cy="934150"/>
            <a:chOff x="10975389" y="1349958"/>
            <a:chExt cx="416175" cy="463047"/>
          </a:xfrm>
        </p:grpSpPr>
        <p:sp>
          <p:nvSpPr>
            <p:cNvPr id="1952" name="Google Shape;1952;p55"/>
            <p:cNvSpPr/>
            <p:nvPr/>
          </p:nvSpPr>
          <p:spPr>
            <a:xfrm>
              <a:off x="10975389" y="1464851"/>
              <a:ext cx="416175" cy="348154"/>
            </a:xfrm>
            <a:custGeom>
              <a:avLst/>
              <a:gdLst/>
              <a:ahLst/>
              <a:cxnLst/>
              <a:rect l="l" t="t" r="r" b="b"/>
              <a:pathLst>
                <a:path w="3463" h="2897" extrusionOk="0">
                  <a:moveTo>
                    <a:pt x="1128" y="1"/>
                  </a:moveTo>
                  <a:cubicBezTo>
                    <a:pt x="807" y="1"/>
                    <a:pt x="480" y="223"/>
                    <a:pt x="328" y="644"/>
                  </a:cubicBezTo>
                  <a:cubicBezTo>
                    <a:pt x="0" y="1533"/>
                    <a:pt x="387" y="2317"/>
                    <a:pt x="387" y="2317"/>
                  </a:cubicBezTo>
                  <a:cubicBezTo>
                    <a:pt x="601" y="2707"/>
                    <a:pt x="925" y="2897"/>
                    <a:pt x="1331" y="2897"/>
                  </a:cubicBezTo>
                  <a:cubicBezTo>
                    <a:pt x="1522" y="2897"/>
                    <a:pt x="1730" y="2855"/>
                    <a:pt x="1954" y="2773"/>
                  </a:cubicBezTo>
                  <a:cubicBezTo>
                    <a:pt x="2831" y="2433"/>
                    <a:pt x="3463" y="1253"/>
                    <a:pt x="2901" y="761"/>
                  </a:cubicBezTo>
                  <a:cubicBezTo>
                    <a:pt x="2714" y="596"/>
                    <a:pt x="2525" y="544"/>
                    <a:pt x="2362" y="544"/>
                  </a:cubicBezTo>
                  <a:cubicBezTo>
                    <a:pt x="2087" y="544"/>
                    <a:pt x="1884" y="691"/>
                    <a:pt x="1884" y="691"/>
                  </a:cubicBezTo>
                  <a:cubicBezTo>
                    <a:pt x="1761" y="223"/>
                    <a:pt x="1448" y="1"/>
                    <a:pt x="11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53" name="Google Shape;1953;p55"/>
            <p:cNvSpPr/>
            <p:nvPr/>
          </p:nvSpPr>
          <p:spPr>
            <a:xfrm>
              <a:off x="11031634" y="1519052"/>
              <a:ext cx="123783" cy="119697"/>
            </a:xfrm>
            <a:custGeom>
              <a:avLst/>
              <a:gdLst/>
              <a:ahLst/>
              <a:cxnLst/>
              <a:rect l="l" t="t" r="r" b="b"/>
              <a:pathLst>
                <a:path w="1030" h="996" extrusionOk="0">
                  <a:moveTo>
                    <a:pt x="557" y="0"/>
                  </a:moveTo>
                  <a:cubicBezTo>
                    <a:pt x="374" y="0"/>
                    <a:pt x="189" y="131"/>
                    <a:pt x="106" y="334"/>
                  </a:cubicBezTo>
                  <a:cubicBezTo>
                    <a:pt x="0" y="591"/>
                    <a:pt x="106" y="883"/>
                    <a:pt x="328" y="965"/>
                  </a:cubicBezTo>
                  <a:cubicBezTo>
                    <a:pt x="376" y="986"/>
                    <a:pt x="427" y="996"/>
                    <a:pt x="478" y="996"/>
                  </a:cubicBezTo>
                  <a:cubicBezTo>
                    <a:pt x="660" y="996"/>
                    <a:pt x="842" y="871"/>
                    <a:pt x="925" y="661"/>
                  </a:cubicBezTo>
                  <a:cubicBezTo>
                    <a:pt x="1029" y="404"/>
                    <a:pt x="936" y="123"/>
                    <a:pt x="702" y="3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54" name="Google Shape;1954;p55"/>
            <p:cNvSpPr/>
            <p:nvPr/>
          </p:nvSpPr>
          <p:spPr>
            <a:xfrm>
              <a:off x="11103382" y="1349958"/>
              <a:ext cx="136401" cy="141329"/>
            </a:xfrm>
            <a:custGeom>
              <a:avLst/>
              <a:gdLst/>
              <a:ahLst/>
              <a:cxnLst/>
              <a:rect l="l" t="t" r="r" b="b"/>
              <a:pathLst>
                <a:path w="1135" h="1176" extrusionOk="0">
                  <a:moveTo>
                    <a:pt x="240" y="1"/>
                  </a:moveTo>
                  <a:cubicBezTo>
                    <a:pt x="201" y="1"/>
                    <a:pt x="167" y="11"/>
                    <a:pt x="140" y="33"/>
                  </a:cubicBezTo>
                  <a:cubicBezTo>
                    <a:pt x="0" y="138"/>
                    <a:pt x="82" y="465"/>
                    <a:pt x="315" y="782"/>
                  </a:cubicBezTo>
                  <a:cubicBezTo>
                    <a:pt x="511" y="1023"/>
                    <a:pt x="743" y="1176"/>
                    <a:pt x="894" y="1176"/>
                  </a:cubicBezTo>
                  <a:cubicBezTo>
                    <a:pt x="933" y="1176"/>
                    <a:pt x="967" y="1165"/>
                    <a:pt x="994" y="1144"/>
                  </a:cubicBezTo>
                  <a:cubicBezTo>
                    <a:pt x="1134" y="1039"/>
                    <a:pt x="1053" y="711"/>
                    <a:pt x="819" y="395"/>
                  </a:cubicBezTo>
                  <a:cubicBezTo>
                    <a:pt x="624" y="154"/>
                    <a:pt x="392" y="1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55" name="Google Shape;1955;p55"/>
          <p:cNvSpPr/>
          <p:nvPr/>
        </p:nvSpPr>
        <p:spPr>
          <a:xfrm>
            <a:off x="4754886" y="4295186"/>
            <a:ext cx="601780" cy="509104"/>
          </a:xfrm>
          <a:custGeom>
            <a:avLst/>
            <a:gdLst/>
            <a:ahLst/>
            <a:cxnLst/>
            <a:rect l="l" t="t" r="r" b="b"/>
            <a:pathLst>
              <a:path w="1357" h="1148" extrusionOk="0">
                <a:moveTo>
                  <a:pt x="807" y="69"/>
                </a:moveTo>
                <a:cubicBezTo>
                  <a:pt x="877" y="93"/>
                  <a:pt x="1111" y="210"/>
                  <a:pt x="1287" y="316"/>
                </a:cubicBezTo>
                <a:cubicBezTo>
                  <a:pt x="1275" y="339"/>
                  <a:pt x="1240" y="409"/>
                  <a:pt x="1204" y="491"/>
                </a:cubicBezTo>
                <a:lnTo>
                  <a:pt x="736" y="222"/>
                </a:lnTo>
                <a:cubicBezTo>
                  <a:pt x="772" y="163"/>
                  <a:pt x="795" y="93"/>
                  <a:pt x="807" y="69"/>
                </a:cubicBezTo>
                <a:close/>
                <a:moveTo>
                  <a:pt x="795" y="1"/>
                </a:moveTo>
                <a:cubicBezTo>
                  <a:pt x="783" y="1"/>
                  <a:pt x="778" y="6"/>
                  <a:pt x="772" y="11"/>
                </a:cubicBezTo>
                <a:cubicBezTo>
                  <a:pt x="760" y="23"/>
                  <a:pt x="749" y="58"/>
                  <a:pt x="655" y="269"/>
                </a:cubicBezTo>
                <a:cubicBezTo>
                  <a:pt x="620" y="350"/>
                  <a:pt x="585" y="433"/>
                  <a:pt x="549" y="503"/>
                </a:cubicBezTo>
                <a:cubicBezTo>
                  <a:pt x="526" y="433"/>
                  <a:pt x="479" y="362"/>
                  <a:pt x="398" y="327"/>
                </a:cubicBezTo>
                <a:cubicBezTo>
                  <a:pt x="353" y="308"/>
                  <a:pt x="307" y="299"/>
                  <a:pt x="264" y="299"/>
                </a:cubicBezTo>
                <a:cubicBezTo>
                  <a:pt x="171" y="299"/>
                  <a:pt x="90" y="341"/>
                  <a:pt x="58" y="420"/>
                </a:cubicBezTo>
                <a:cubicBezTo>
                  <a:pt x="0" y="537"/>
                  <a:pt x="70" y="690"/>
                  <a:pt x="198" y="748"/>
                </a:cubicBezTo>
                <a:cubicBezTo>
                  <a:pt x="240" y="767"/>
                  <a:pt x="284" y="776"/>
                  <a:pt x="328" y="776"/>
                </a:cubicBezTo>
                <a:cubicBezTo>
                  <a:pt x="420" y="776"/>
                  <a:pt x="506" y="734"/>
                  <a:pt x="538" y="654"/>
                </a:cubicBezTo>
                <a:cubicBezTo>
                  <a:pt x="538" y="643"/>
                  <a:pt x="549" y="631"/>
                  <a:pt x="549" y="631"/>
                </a:cubicBezTo>
                <a:cubicBezTo>
                  <a:pt x="573" y="596"/>
                  <a:pt x="632" y="467"/>
                  <a:pt x="702" y="292"/>
                </a:cubicBezTo>
                <a:cubicBezTo>
                  <a:pt x="713" y="292"/>
                  <a:pt x="713" y="280"/>
                  <a:pt x="713" y="280"/>
                </a:cubicBezTo>
                <a:lnTo>
                  <a:pt x="1181" y="537"/>
                </a:lnTo>
                <a:cubicBezTo>
                  <a:pt x="1134" y="631"/>
                  <a:pt x="1087" y="737"/>
                  <a:pt x="1053" y="807"/>
                </a:cubicBezTo>
                <a:cubicBezTo>
                  <a:pt x="1029" y="854"/>
                  <a:pt x="1006" y="888"/>
                  <a:pt x="994" y="912"/>
                </a:cubicBezTo>
                <a:cubicBezTo>
                  <a:pt x="983" y="830"/>
                  <a:pt x="924" y="737"/>
                  <a:pt x="830" y="690"/>
                </a:cubicBezTo>
                <a:cubicBezTo>
                  <a:pt x="789" y="673"/>
                  <a:pt x="747" y="664"/>
                  <a:pt x="707" y="664"/>
                </a:cubicBezTo>
                <a:cubicBezTo>
                  <a:pt x="610" y="664"/>
                  <a:pt x="524" y="712"/>
                  <a:pt x="491" y="795"/>
                </a:cubicBezTo>
                <a:cubicBezTo>
                  <a:pt x="432" y="912"/>
                  <a:pt x="503" y="1052"/>
                  <a:pt x="632" y="1122"/>
                </a:cubicBezTo>
                <a:cubicBezTo>
                  <a:pt x="670" y="1140"/>
                  <a:pt x="710" y="1148"/>
                  <a:pt x="750" y="1148"/>
                </a:cubicBezTo>
                <a:cubicBezTo>
                  <a:pt x="843" y="1148"/>
                  <a:pt x="930" y="1103"/>
                  <a:pt x="970" y="1029"/>
                </a:cubicBezTo>
                <a:cubicBezTo>
                  <a:pt x="983" y="1017"/>
                  <a:pt x="1029" y="982"/>
                  <a:pt x="1100" y="830"/>
                </a:cubicBezTo>
                <a:cubicBezTo>
                  <a:pt x="1193" y="654"/>
                  <a:pt x="1345" y="316"/>
                  <a:pt x="1345" y="316"/>
                </a:cubicBezTo>
                <a:lnTo>
                  <a:pt x="1357" y="280"/>
                </a:lnTo>
                <a:lnTo>
                  <a:pt x="1334" y="269"/>
                </a:lnTo>
                <a:cubicBezTo>
                  <a:pt x="937" y="48"/>
                  <a:pt x="832" y="1"/>
                  <a:pt x="7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1956" name="Google Shape;1956;p55"/>
          <p:cNvGrpSpPr/>
          <p:nvPr/>
        </p:nvGrpSpPr>
        <p:grpSpPr>
          <a:xfrm>
            <a:off x="5216615" y="5405930"/>
            <a:ext cx="1503076" cy="1041147"/>
            <a:chOff x="3922164" y="4058124"/>
            <a:chExt cx="1130103" cy="782797"/>
          </a:xfrm>
        </p:grpSpPr>
        <p:grpSp>
          <p:nvGrpSpPr>
            <p:cNvPr id="1957" name="Google Shape;1957;p55"/>
            <p:cNvGrpSpPr/>
            <p:nvPr/>
          </p:nvGrpSpPr>
          <p:grpSpPr>
            <a:xfrm>
              <a:off x="4027480" y="4058124"/>
              <a:ext cx="336144" cy="194207"/>
              <a:chOff x="12170230" y="1337099"/>
              <a:chExt cx="336144" cy="194207"/>
            </a:xfrm>
          </p:grpSpPr>
          <p:sp>
            <p:nvSpPr>
              <p:cNvPr id="1958" name="Google Shape;1958;p55"/>
              <p:cNvSpPr/>
              <p:nvPr/>
            </p:nvSpPr>
            <p:spPr>
              <a:xfrm>
                <a:off x="12410712" y="1408967"/>
                <a:ext cx="95661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01" extrusionOk="0">
                    <a:moveTo>
                      <a:pt x="610" y="1"/>
                    </a:moveTo>
                    <a:cubicBezTo>
                      <a:pt x="453" y="1"/>
                      <a:pt x="152" y="185"/>
                      <a:pt x="152" y="185"/>
                    </a:cubicBezTo>
                    <a:cubicBezTo>
                      <a:pt x="152" y="185"/>
                      <a:pt x="0" y="431"/>
                      <a:pt x="71" y="489"/>
                    </a:cubicBezTo>
                    <a:cubicBezTo>
                      <a:pt x="130" y="528"/>
                      <a:pt x="447" y="801"/>
                      <a:pt x="587" y="801"/>
                    </a:cubicBezTo>
                    <a:cubicBezTo>
                      <a:pt x="612" y="801"/>
                      <a:pt x="632" y="792"/>
                      <a:pt x="643" y="770"/>
                    </a:cubicBezTo>
                    <a:cubicBezTo>
                      <a:pt x="726" y="629"/>
                      <a:pt x="422" y="489"/>
                      <a:pt x="421" y="489"/>
                    </a:cubicBezTo>
                    <a:lnTo>
                      <a:pt x="421" y="489"/>
                    </a:lnTo>
                    <a:cubicBezTo>
                      <a:pt x="422" y="489"/>
                      <a:pt x="517" y="519"/>
                      <a:pt x="603" y="519"/>
                    </a:cubicBezTo>
                    <a:cubicBezTo>
                      <a:pt x="667" y="519"/>
                      <a:pt x="727" y="502"/>
                      <a:pt x="737" y="442"/>
                    </a:cubicBezTo>
                    <a:cubicBezTo>
                      <a:pt x="760" y="302"/>
                      <a:pt x="445" y="267"/>
                      <a:pt x="445" y="267"/>
                    </a:cubicBezTo>
                    <a:cubicBezTo>
                      <a:pt x="445" y="267"/>
                      <a:pt x="796" y="115"/>
                      <a:pt x="679" y="21"/>
                    </a:cubicBezTo>
                    <a:cubicBezTo>
                      <a:pt x="663" y="7"/>
                      <a:pt x="639" y="1"/>
                      <a:pt x="6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959" name="Google Shape;1959;p55"/>
              <p:cNvSpPr/>
              <p:nvPr/>
            </p:nvSpPr>
            <p:spPr>
              <a:xfrm>
                <a:off x="12170230" y="1359933"/>
                <a:ext cx="95781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797" h="801" extrusionOk="0">
                    <a:moveTo>
                      <a:pt x="210" y="0"/>
                    </a:moveTo>
                    <a:cubicBezTo>
                      <a:pt x="184" y="0"/>
                      <a:pt x="164" y="9"/>
                      <a:pt x="153" y="31"/>
                    </a:cubicBezTo>
                    <a:cubicBezTo>
                      <a:pt x="71" y="160"/>
                      <a:pt x="375" y="301"/>
                      <a:pt x="375" y="301"/>
                    </a:cubicBezTo>
                    <a:cubicBezTo>
                      <a:pt x="375" y="301"/>
                      <a:pt x="290" y="277"/>
                      <a:pt x="208" y="277"/>
                    </a:cubicBezTo>
                    <a:cubicBezTo>
                      <a:pt x="138" y="277"/>
                      <a:pt x="70" y="294"/>
                      <a:pt x="60" y="359"/>
                    </a:cubicBezTo>
                    <a:cubicBezTo>
                      <a:pt x="36" y="499"/>
                      <a:pt x="352" y="535"/>
                      <a:pt x="352" y="535"/>
                    </a:cubicBezTo>
                    <a:cubicBezTo>
                      <a:pt x="352" y="535"/>
                      <a:pt x="1" y="675"/>
                      <a:pt x="118" y="780"/>
                    </a:cubicBezTo>
                    <a:cubicBezTo>
                      <a:pt x="134" y="794"/>
                      <a:pt x="158" y="800"/>
                      <a:pt x="186" y="800"/>
                    </a:cubicBezTo>
                    <a:cubicBezTo>
                      <a:pt x="343" y="800"/>
                      <a:pt x="645" y="616"/>
                      <a:pt x="645" y="616"/>
                    </a:cubicBezTo>
                    <a:cubicBezTo>
                      <a:pt x="645" y="616"/>
                      <a:pt x="796" y="359"/>
                      <a:pt x="726" y="312"/>
                    </a:cubicBezTo>
                    <a:cubicBezTo>
                      <a:pt x="667" y="273"/>
                      <a:pt x="350" y="0"/>
                      <a:pt x="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960" name="Google Shape;1960;p55"/>
              <p:cNvSpPr/>
              <p:nvPr/>
            </p:nvSpPr>
            <p:spPr>
              <a:xfrm>
                <a:off x="12234887" y="1337099"/>
                <a:ext cx="208147" cy="194207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616" extrusionOk="0">
                    <a:moveTo>
                      <a:pt x="867" y="0"/>
                    </a:moveTo>
                    <a:cubicBezTo>
                      <a:pt x="482" y="0"/>
                      <a:pt x="134" y="278"/>
                      <a:pt x="71" y="678"/>
                    </a:cubicBezTo>
                    <a:cubicBezTo>
                      <a:pt x="1" y="1110"/>
                      <a:pt x="294" y="1531"/>
                      <a:pt x="726" y="1602"/>
                    </a:cubicBezTo>
                    <a:cubicBezTo>
                      <a:pt x="775" y="1611"/>
                      <a:pt x="824" y="1615"/>
                      <a:pt x="872" y="1615"/>
                    </a:cubicBezTo>
                    <a:cubicBezTo>
                      <a:pt x="1257" y="1615"/>
                      <a:pt x="1589" y="1332"/>
                      <a:pt x="1662" y="947"/>
                    </a:cubicBezTo>
                    <a:cubicBezTo>
                      <a:pt x="1732" y="502"/>
                      <a:pt x="1440" y="93"/>
                      <a:pt x="995" y="11"/>
                    </a:cubicBezTo>
                    <a:cubicBezTo>
                      <a:pt x="952" y="4"/>
                      <a:pt x="909" y="0"/>
                      <a:pt x="8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1961" name="Google Shape;1961;p55"/>
            <p:cNvSpPr/>
            <p:nvPr/>
          </p:nvSpPr>
          <p:spPr>
            <a:xfrm>
              <a:off x="3922164" y="4632834"/>
              <a:ext cx="208656" cy="208087"/>
            </a:xfrm>
            <a:custGeom>
              <a:avLst/>
              <a:gdLst/>
              <a:ahLst/>
              <a:cxnLst/>
              <a:rect l="l" t="t" r="r" b="b"/>
              <a:pathLst>
                <a:path w="364" h="363" extrusionOk="0">
                  <a:moveTo>
                    <a:pt x="188" y="1"/>
                  </a:moveTo>
                  <a:cubicBezTo>
                    <a:pt x="83" y="1"/>
                    <a:pt x="1" y="82"/>
                    <a:pt x="1" y="176"/>
                  </a:cubicBezTo>
                  <a:cubicBezTo>
                    <a:pt x="1" y="281"/>
                    <a:pt x="83" y="363"/>
                    <a:pt x="188" y="363"/>
                  </a:cubicBezTo>
                  <a:cubicBezTo>
                    <a:pt x="281" y="363"/>
                    <a:pt x="364" y="281"/>
                    <a:pt x="364" y="176"/>
                  </a:cubicBezTo>
                  <a:cubicBezTo>
                    <a:pt x="364" y="82"/>
                    <a:pt x="281" y="1"/>
                    <a:pt x="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62" name="Google Shape;1962;p55"/>
            <p:cNvSpPr/>
            <p:nvPr/>
          </p:nvSpPr>
          <p:spPr>
            <a:xfrm>
              <a:off x="4561563" y="4293342"/>
              <a:ext cx="490704" cy="505916"/>
            </a:xfrm>
            <a:custGeom>
              <a:avLst/>
              <a:gdLst/>
              <a:ahLst/>
              <a:cxnLst/>
              <a:rect l="l" t="t" r="r" b="b"/>
              <a:pathLst>
                <a:path w="3393" h="3498" extrusionOk="0">
                  <a:moveTo>
                    <a:pt x="1462" y="1"/>
                  </a:moveTo>
                  <a:lnTo>
                    <a:pt x="1368" y="1065"/>
                  </a:lnTo>
                  <a:lnTo>
                    <a:pt x="234" y="667"/>
                  </a:lnTo>
                  <a:lnTo>
                    <a:pt x="936" y="1521"/>
                  </a:lnTo>
                  <a:lnTo>
                    <a:pt x="0" y="2000"/>
                  </a:lnTo>
                  <a:lnTo>
                    <a:pt x="1123" y="2036"/>
                  </a:lnTo>
                  <a:lnTo>
                    <a:pt x="830" y="3030"/>
                  </a:lnTo>
                  <a:lnTo>
                    <a:pt x="1579" y="2246"/>
                  </a:lnTo>
                  <a:lnTo>
                    <a:pt x="2153" y="3498"/>
                  </a:lnTo>
                  <a:lnTo>
                    <a:pt x="2164" y="2012"/>
                  </a:lnTo>
                  <a:lnTo>
                    <a:pt x="3392" y="1907"/>
                  </a:lnTo>
                  <a:lnTo>
                    <a:pt x="2211" y="1322"/>
                  </a:lnTo>
                  <a:lnTo>
                    <a:pt x="2878" y="339"/>
                  </a:lnTo>
                  <a:lnTo>
                    <a:pt x="1836" y="1018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963" name="Google Shape;1963;p55"/>
          <p:cNvGrpSpPr/>
          <p:nvPr/>
        </p:nvGrpSpPr>
        <p:grpSpPr>
          <a:xfrm>
            <a:off x="700480" y="1739562"/>
            <a:ext cx="353095" cy="230173"/>
            <a:chOff x="10606313" y="895554"/>
            <a:chExt cx="265478" cy="173058"/>
          </a:xfrm>
        </p:grpSpPr>
        <p:sp>
          <p:nvSpPr>
            <p:cNvPr id="1964" name="Google Shape;1964;p55"/>
            <p:cNvSpPr/>
            <p:nvPr/>
          </p:nvSpPr>
          <p:spPr>
            <a:xfrm>
              <a:off x="10798242" y="895554"/>
              <a:ext cx="73549" cy="72347"/>
            </a:xfrm>
            <a:custGeom>
              <a:avLst/>
              <a:gdLst/>
              <a:ahLst/>
              <a:cxnLst/>
              <a:rect l="l" t="t" r="r" b="b"/>
              <a:pathLst>
                <a:path w="612" h="602" extrusionOk="0">
                  <a:moveTo>
                    <a:pt x="264" y="0"/>
                  </a:moveTo>
                  <a:cubicBezTo>
                    <a:pt x="148" y="0"/>
                    <a:pt x="0" y="352"/>
                    <a:pt x="0" y="352"/>
                  </a:cubicBezTo>
                  <a:cubicBezTo>
                    <a:pt x="0" y="352"/>
                    <a:pt x="24" y="597"/>
                    <a:pt x="94" y="597"/>
                  </a:cubicBezTo>
                  <a:cubicBezTo>
                    <a:pt x="120" y="597"/>
                    <a:pt x="202" y="602"/>
                    <a:pt x="292" y="602"/>
                  </a:cubicBezTo>
                  <a:cubicBezTo>
                    <a:pt x="441" y="602"/>
                    <a:pt x="612" y="588"/>
                    <a:pt x="597" y="515"/>
                  </a:cubicBezTo>
                  <a:cubicBezTo>
                    <a:pt x="590" y="440"/>
                    <a:pt x="497" y="425"/>
                    <a:pt x="420" y="425"/>
                  </a:cubicBezTo>
                  <a:cubicBezTo>
                    <a:pt x="364" y="425"/>
                    <a:pt x="317" y="433"/>
                    <a:pt x="317" y="433"/>
                  </a:cubicBezTo>
                  <a:cubicBezTo>
                    <a:pt x="317" y="433"/>
                    <a:pt x="562" y="352"/>
                    <a:pt x="504" y="246"/>
                  </a:cubicBezTo>
                  <a:cubicBezTo>
                    <a:pt x="490" y="215"/>
                    <a:pt x="462" y="205"/>
                    <a:pt x="428" y="205"/>
                  </a:cubicBezTo>
                  <a:cubicBezTo>
                    <a:pt x="347" y="205"/>
                    <a:pt x="234" y="269"/>
                    <a:pt x="234" y="269"/>
                  </a:cubicBezTo>
                  <a:cubicBezTo>
                    <a:pt x="234" y="269"/>
                    <a:pt x="387" y="12"/>
                    <a:pt x="270" y="1"/>
                  </a:cubicBezTo>
                  <a:cubicBezTo>
                    <a:pt x="268" y="0"/>
                    <a:pt x="266" y="0"/>
                    <a:pt x="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65" name="Google Shape;1965;p55"/>
            <p:cNvSpPr/>
            <p:nvPr/>
          </p:nvSpPr>
          <p:spPr>
            <a:xfrm>
              <a:off x="10606313" y="997107"/>
              <a:ext cx="72587" cy="71506"/>
            </a:xfrm>
            <a:custGeom>
              <a:avLst/>
              <a:gdLst/>
              <a:ahLst/>
              <a:cxnLst/>
              <a:rect l="l" t="t" r="r" b="b"/>
              <a:pathLst>
                <a:path w="604" h="595" extrusionOk="0">
                  <a:moveTo>
                    <a:pt x="292" y="1"/>
                  </a:moveTo>
                  <a:cubicBezTo>
                    <a:pt x="151" y="1"/>
                    <a:pt x="0" y="17"/>
                    <a:pt x="7" y="91"/>
                  </a:cubicBezTo>
                  <a:cubicBezTo>
                    <a:pt x="13" y="156"/>
                    <a:pt x="99" y="171"/>
                    <a:pt x="174" y="171"/>
                  </a:cubicBezTo>
                  <a:cubicBezTo>
                    <a:pt x="234" y="171"/>
                    <a:pt x="287" y="162"/>
                    <a:pt x="287" y="162"/>
                  </a:cubicBezTo>
                  <a:lnTo>
                    <a:pt x="287" y="162"/>
                  </a:lnTo>
                  <a:cubicBezTo>
                    <a:pt x="287" y="162"/>
                    <a:pt x="53" y="243"/>
                    <a:pt x="100" y="349"/>
                  </a:cubicBezTo>
                  <a:cubicBezTo>
                    <a:pt x="114" y="379"/>
                    <a:pt x="142" y="390"/>
                    <a:pt x="176" y="390"/>
                  </a:cubicBezTo>
                  <a:cubicBezTo>
                    <a:pt x="257" y="390"/>
                    <a:pt x="370" y="325"/>
                    <a:pt x="370" y="325"/>
                  </a:cubicBezTo>
                  <a:lnTo>
                    <a:pt x="370" y="325"/>
                  </a:lnTo>
                  <a:cubicBezTo>
                    <a:pt x="370" y="325"/>
                    <a:pt x="217" y="583"/>
                    <a:pt x="334" y="594"/>
                  </a:cubicBezTo>
                  <a:cubicBezTo>
                    <a:pt x="336" y="594"/>
                    <a:pt x="338" y="594"/>
                    <a:pt x="340" y="594"/>
                  </a:cubicBezTo>
                  <a:cubicBezTo>
                    <a:pt x="456" y="594"/>
                    <a:pt x="604" y="243"/>
                    <a:pt x="604" y="243"/>
                  </a:cubicBezTo>
                  <a:cubicBezTo>
                    <a:pt x="604" y="243"/>
                    <a:pt x="591" y="9"/>
                    <a:pt x="521" y="9"/>
                  </a:cubicBezTo>
                  <a:cubicBezTo>
                    <a:pt x="492" y="9"/>
                    <a:pt x="394" y="1"/>
                    <a:pt x="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66" name="Google Shape;1966;p55"/>
            <p:cNvSpPr/>
            <p:nvPr/>
          </p:nvSpPr>
          <p:spPr>
            <a:xfrm>
              <a:off x="10650660" y="904808"/>
              <a:ext cx="178584" cy="157072"/>
            </a:xfrm>
            <a:custGeom>
              <a:avLst/>
              <a:gdLst/>
              <a:ahLst/>
              <a:cxnLst/>
              <a:rect l="l" t="t" r="r" b="b"/>
              <a:pathLst>
                <a:path w="1486" h="1307" extrusionOk="0">
                  <a:moveTo>
                    <a:pt x="742" y="0"/>
                  </a:moveTo>
                  <a:cubicBezTo>
                    <a:pt x="646" y="0"/>
                    <a:pt x="549" y="21"/>
                    <a:pt x="456" y="64"/>
                  </a:cubicBezTo>
                  <a:cubicBezTo>
                    <a:pt x="129" y="228"/>
                    <a:pt x="1" y="613"/>
                    <a:pt x="152" y="941"/>
                  </a:cubicBezTo>
                  <a:cubicBezTo>
                    <a:pt x="271" y="1170"/>
                    <a:pt x="506" y="1307"/>
                    <a:pt x="752" y="1307"/>
                  </a:cubicBezTo>
                  <a:cubicBezTo>
                    <a:pt x="845" y="1307"/>
                    <a:pt x="940" y="1287"/>
                    <a:pt x="1030" y="1245"/>
                  </a:cubicBezTo>
                  <a:cubicBezTo>
                    <a:pt x="1358" y="1081"/>
                    <a:pt x="1486" y="696"/>
                    <a:pt x="1334" y="368"/>
                  </a:cubicBezTo>
                  <a:cubicBezTo>
                    <a:pt x="1217" y="133"/>
                    <a:pt x="985" y="0"/>
                    <a:pt x="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67" name="Google Shape;1967;p55"/>
          <p:cNvSpPr/>
          <p:nvPr/>
        </p:nvSpPr>
        <p:spPr>
          <a:xfrm rot="-1842733">
            <a:off x="7969680" y="5365979"/>
            <a:ext cx="601780" cy="509104"/>
          </a:xfrm>
          <a:custGeom>
            <a:avLst/>
            <a:gdLst/>
            <a:ahLst/>
            <a:cxnLst/>
            <a:rect l="l" t="t" r="r" b="b"/>
            <a:pathLst>
              <a:path w="1357" h="1148" extrusionOk="0">
                <a:moveTo>
                  <a:pt x="807" y="69"/>
                </a:moveTo>
                <a:cubicBezTo>
                  <a:pt x="877" y="93"/>
                  <a:pt x="1111" y="210"/>
                  <a:pt x="1287" y="316"/>
                </a:cubicBezTo>
                <a:cubicBezTo>
                  <a:pt x="1275" y="339"/>
                  <a:pt x="1240" y="409"/>
                  <a:pt x="1204" y="491"/>
                </a:cubicBezTo>
                <a:lnTo>
                  <a:pt x="736" y="222"/>
                </a:lnTo>
                <a:cubicBezTo>
                  <a:pt x="772" y="163"/>
                  <a:pt x="795" y="93"/>
                  <a:pt x="807" y="69"/>
                </a:cubicBezTo>
                <a:close/>
                <a:moveTo>
                  <a:pt x="795" y="1"/>
                </a:moveTo>
                <a:cubicBezTo>
                  <a:pt x="783" y="1"/>
                  <a:pt x="778" y="6"/>
                  <a:pt x="772" y="11"/>
                </a:cubicBezTo>
                <a:cubicBezTo>
                  <a:pt x="760" y="23"/>
                  <a:pt x="749" y="58"/>
                  <a:pt x="655" y="269"/>
                </a:cubicBezTo>
                <a:cubicBezTo>
                  <a:pt x="620" y="350"/>
                  <a:pt x="585" y="433"/>
                  <a:pt x="549" y="503"/>
                </a:cubicBezTo>
                <a:cubicBezTo>
                  <a:pt x="526" y="433"/>
                  <a:pt x="479" y="362"/>
                  <a:pt x="398" y="327"/>
                </a:cubicBezTo>
                <a:cubicBezTo>
                  <a:pt x="353" y="308"/>
                  <a:pt x="307" y="299"/>
                  <a:pt x="264" y="299"/>
                </a:cubicBezTo>
                <a:cubicBezTo>
                  <a:pt x="171" y="299"/>
                  <a:pt x="90" y="341"/>
                  <a:pt x="58" y="420"/>
                </a:cubicBezTo>
                <a:cubicBezTo>
                  <a:pt x="0" y="537"/>
                  <a:pt x="70" y="690"/>
                  <a:pt x="198" y="748"/>
                </a:cubicBezTo>
                <a:cubicBezTo>
                  <a:pt x="240" y="767"/>
                  <a:pt x="284" y="776"/>
                  <a:pt x="328" y="776"/>
                </a:cubicBezTo>
                <a:cubicBezTo>
                  <a:pt x="420" y="776"/>
                  <a:pt x="506" y="734"/>
                  <a:pt x="538" y="654"/>
                </a:cubicBezTo>
                <a:cubicBezTo>
                  <a:pt x="538" y="643"/>
                  <a:pt x="549" y="631"/>
                  <a:pt x="549" y="631"/>
                </a:cubicBezTo>
                <a:cubicBezTo>
                  <a:pt x="573" y="596"/>
                  <a:pt x="632" y="467"/>
                  <a:pt x="702" y="292"/>
                </a:cubicBezTo>
                <a:cubicBezTo>
                  <a:pt x="713" y="292"/>
                  <a:pt x="713" y="280"/>
                  <a:pt x="713" y="280"/>
                </a:cubicBezTo>
                <a:lnTo>
                  <a:pt x="1181" y="537"/>
                </a:lnTo>
                <a:cubicBezTo>
                  <a:pt x="1134" y="631"/>
                  <a:pt x="1087" y="737"/>
                  <a:pt x="1053" y="807"/>
                </a:cubicBezTo>
                <a:cubicBezTo>
                  <a:pt x="1029" y="854"/>
                  <a:pt x="1006" y="888"/>
                  <a:pt x="994" y="912"/>
                </a:cubicBezTo>
                <a:cubicBezTo>
                  <a:pt x="983" y="830"/>
                  <a:pt x="924" y="737"/>
                  <a:pt x="830" y="690"/>
                </a:cubicBezTo>
                <a:cubicBezTo>
                  <a:pt x="789" y="673"/>
                  <a:pt x="747" y="664"/>
                  <a:pt x="707" y="664"/>
                </a:cubicBezTo>
                <a:cubicBezTo>
                  <a:pt x="610" y="664"/>
                  <a:pt x="524" y="712"/>
                  <a:pt x="491" y="795"/>
                </a:cubicBezTo>
                <a:cubicBezTo>
                  <a:pt x="432" y="912"/>
                  <a:pt x="503" y="1052"/>
                  <a:pt x="632" y="1122"/>
                </a:cubicBezTo>
                <a:cubicBezTo>
                  <a:pt x="670" y="1140"/>
                  <a:pt x="710" y="1148"/>
                  <a:pt x="750" y="1148"/>
                </a:cubicBezTo>
                <a:cubicBezTo>
                  <a:pt x="843" y="1148"/>
                  <a:pt x="930" y="1103"/>
                  <a:pt x="970" y="1029"/>
                </a:cubicBezTo>
                <a:cubicBezTo>
                  <a:pt x="983" y="1017"/>
                  <a:pt x="1029" y="982"/>
                  <a:pt x="1100" y="830"/>
                </a:cubicBezTo>
                <a:cubicBezTo>
                  <a:pt x="1193" y="654"/>
                  <a:pt x="1345" y="316"/>
                  <a:pt x="1345" y="316"/>
                </a:cubicBezTo>
                <a:lnTo>
                  <a:pt x="1357" y="280"/>
                </a:lnTo>
                <a:lnTo>
                  <a:pt x="1334" y="269"/>
                </a:lnTo>
                <a:cubicBezTo>
                  <a:pt x="937" y="48"/>
                  <a:pt x="832" y="1"/>
                  <a:pt x="7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" name="Google Shape;849;p38">
            <a:extLst>
              <a:ext uri="{FF2B5EF4-FFF2-40B4-BE49-F238E27FC236}">
                <a16:creationId xmlns:a16="http://schemas.microsoft.com/office/drawing/2014/main" id="{589EC55A-BBB0-57B9-1063-46F8F9081472}"/>
              </a:ext>
            </a:extLst>
          </p:cNvPr>
          <p:cNvSpPr txBox="1">
            <a:spLocks/>
          </p:cNvSpPr>
          <p:nvPr/>
        </p:nvSpPr>
        <p:spPr>
          <a:xfrm>
            <a:off x="4484633" y="2445664"/>
            <a:ext cx="7358774" cy="1412889"/>
          </a:xfrm>
          <a:prstGeom prst="rect">
            <a:avLst/>
          </a:prstGeom>
        </p:spPr>
        <p:txBody>
          <a:bodyPr spcFirstLastPara="1" wrap="square" lIns="121598" tIns="0" rIns="121598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11500" dirty="0">
                <a:solidFill>
                  <a:schemeClr val="tx1">
                    <a:lumMod val="75000"/>
                  </a:schemeClr>
                </a:solidFill>
                <a:latin typeface="Raleway Black" pitchFamily="2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1;p38">
            <a:extLst>
              <a:ext uri="{FF2B5EF4-FFF2-40B4-BE49-F238E27FC236}">
                <a16:creationId xmlns:a16="http://schemas.microsoft.com/office/drawing/2014/main" id="{8A6F248B-B71F-B9E2-4CCA-1164F638C603}"/>
              </a:ext>
            </a:extLst>
          </p:cNvPr>
          <p:cNvSpPr/>
          <p:nvPr/>
        </p:nvSpPr>
        <p:spPr>
          <a:xfrm>
            <a:off x="2413122" y="678117"/>
            <a:ext cx="115076" cy="66453"/>
          </a:xfrm>
          <a:custGeom>
            <a:avLst/>
            <a:gdLst/>
            <a:ahLst/>
            <a:cxnLst/>
            <a:rect l="l" t="t" r="r" b="b"/>
            <a:pathLst>
              <a:path w="710" h="410" extrusionOk="0">
                <a:moveTo>
                  <a:pt x="520" y="1"/>
                </a:moveTo>
                <a:cubicBezTo>
                  <a:pt x="343" y="13"/>
                  <a:pt x="24" y="202"/>
                  <a:pt x="0" y="214"/>
                </a:cubicBezTo>
                <a:cubicBezTo>
                  <a:pt x="0" y="214"/>
                  <a:pt x="107" y="409"/>
                  <a:pt x="216" y="409"/>
                </a:cubicBezTo>
                <a:cubicBezTo>
                  <a:pt x="226" y="409"/>
                  <a:pt x="237" y="407"/>
                  <a:pt x="248" y="403"/>
                </a:cubicBezTo>
                <a:cubicBezTo>
                  <a:pt x="378" y="356"/>
                  <a:pt x="626" y="214"/>
                  <a:pt x="626" y="214"/>
                </a:cubicBezTo>
                <a:cubicBezTo>
                  <a:pt x="626" y="214"/>
                  <a:pt x="710" y="1"/>
                  <a:pt x="520" y="1"/>
                </a:cubicBezTo>
                <a:close/>
              </a:path>
            </a:pathLst>
          </a:custGeom>
          <a:solidFill>
            <a:srgbClr val="94464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" name="Google Shape;853;p38">
            <a:extLst>
              <a:ext uri="{FF2B5EF4-FFF2-40B4-BE49-F238E27FC236}">
                <a16:creationId xmlns:a16="http://schemas.microsoft.com/office/drawing/2014/main" id="{FA924508-0BE7-E774-0917-B5E08CF30CB8}"/>
              </a:ext>
            </a:extLst>
          </p:cNvPr>
          <p:cNvSpPr/>
          <p:nvPr/>
        </p:nvSpPr>
        <p:spPr>
          <a:xfrm>
            <a:off x="2617989" y="657209"/>
            <a:ext cx="27068" cy="65318"/>
          </a:xfrm>
          <a:custGeom>
            <a:avLst/>
            <a:gdLst/>
            <a:ahLst/>
            <a:cxnLst/>
            <a:rect l="l" t="t" r="r" b="b"/>
            <a:pathLst>
              <a:path w="167" h="403" extrusionOk="0">
                <a:moveTo>
                  <a:pt x="155" y="0"/>
                </a:moveTo>
                <a:cubicBezTo>
                  <a:pt x="143" y="0"/>
                  <a:pt x="131" y="0"/>
                  <a:pt x="131" y="12"/>
                </a:cubicBezTo>
                <a:lnTo>
                  <a:pt x="1" y="379"/>
                </a:lnTo>
                <a:cubicBezTo>
                  <a:pt x="1" y="390"/>
                  <a:pt x="1" y="402"/>
                  <a:pt x="13" y="402"/>
                </a:cubicBezTo>
                <a:cubicBezTo>
                  <a:pt x="24" y="402"/>
                  <a:pt x="24" y="402"/>
                  <a:pt x="24" y="390"/>
                </a:cubicBezTo>
                <a:lnTo>
                  <a:pt x="166" y="24"/>
                </a:lnTo>
                <a:cubicBezTo>
                  <a:pt x="166" y="12"/>
                  <a:pt x="166" y="12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74" name="Google Shape;920;p38">
            <a:extLst>
              <a:ext uri="{FF2B5EF4-FFF2-40B4-BE49-F238E27FC236}">
                <a16:creationId xmlns:a16="http://schemas.microsoft.com/office/drawing/2014/main" id="{6C1FDAD5-3910-9414-B782-8B899A712410}"/>
              </a:ext>
            </a:extLst>
          </p:cNvPr>
          <p:cNvGrpSpPr/>
          <p:nvPr/>
        </p:nvGrpSpPr>
        <p:grpSpPr>
          <a:xfrm>
            <a:off x="4210245" y="793896"/>
            <a:ext cx="1406513" cy="1565674"/>
            <a:chOff x="678181" y="649330"/>
            <a:chExt cx="1057501" cy="1177168"/>
          </a:xfrm>
        </p:grpSpPr>
        <p:sp>
          <p:nvSpPr>
            <p:cNvPr id="75" name="Google Shape;921;p38">
              <a:extLst>
                <a:ext uri="{FF2B5EF4-FFF2-40B4-BE49-F238E27FC236}">
                  <a16:creationId xmlns:a16="http://schemas.microsoft.com/office/drawing/2014/main" id="{AD3AB3B2-BF6C-8F64-F301-940B3F062C17}"/>
                </a:ext>
              </a:extLst>
            </p:cNvPr>
            <p:cNvSpPr/>
            <p:nvPr/>
          </p:nvSpPr>
          <p:spPr>
            <a:xfrm>
              <a:off x="1591521" y="649330"/>
              <a:ext cx="144160" cy="144160"/>
            </a:xfrm>
            <a:custGeom>
              <a:avLst/>
              <a:gdLst/>
              <a:ahLst/>
              <a:cxnLst/>
              <a:rect l="l" t="t" r="r" b="b"/>
              <a:pathLst>
                <a:path w="1183" h="1183" extrusionOk="0">
                  <a:moveTo>
                    <a:pt x="591" y="0"/>
                  </a:moveTo>
                  <a:cubicBezTo>
                    <a:pt x="260" y="0"/>
                    <a:pt x="0" y="273"/>
                    <a:pt x="0" y="591"/>
                  </a:cubicBezTo>
                  <a:cubicBezTo>
                    <a:pt x="0" y="922"/>
                    <a:pt x="260" y="1182"/>
                    <a:pt x="591" y="1182"/>
                  </a:cubicBezTo>
                  <a:cubicBezTo>
                    <a:pt x="911" y="1182"/>
                    <a:pt x="1182" y="922"/>
                    <a:pt x="1182" y="591"/>
                  </a:cubicBezTo>
                  <a:cubicBezTo>
                    <a:pt x="1182" y="273"/>
                    <a:pt x="911" y="0"/>
                    <a:pt x="5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6" name="Google Shape;922;p38">
              <a:extLst>
                <a:ext uri="{FF2B5EF4-FFF2-40B4-BE49-F238E27FC236}">
                  <a16:creationId xmlns:a16="http://schemas.microsoft.com/office/drawing/2014/main" id="{1F2B3959-9E3C-8A7A-67C6-6D81751F3273}"/>
                </a:ext>
              </a:extLst>
            </p:cNvPr>
            <p:cNvSpPr/>
            <p:nvPr/>
          </p:nvSpPr>
          <p:spPr>
            <a:xfrm>
              <a:off x="1062771" y="1670760"/>
              <a:ext cx="155737" cy="155737"/>
            </a:xfrm>
            <a:custGeom>
              <a:avLst/>
              <a:gdLst/>
              <a:ahLst/>
              <a:cxnLst/>
              <a:rect l="l" t="t" r="r" b="b"/>
              <a:pathLst>
                <a:path w="1278" h="1278" extrusionOk="0">
                  <a:moveTo>
                    <a:pt x="639" y="0"/>
                  </a:moveTo>
                  <a:cubicBezTo>
                    <a:pt x="285" y="0"/>
                    <a:pt x="1" y="284"/>
                    <a:pt x="1" y="639"/>
                  </a:cubicBezTo>
                  <a:cubicBezTo>
                    <a:pt x="1" y="993"/>
                    <a:pt x="285" y="1277"/>
                    <a:pt x="639" y="1277"/>
                  </a:cubicBezTo>
                  <a:cubicBezTo>
                    <a:pt x="982" y="1277"/>
                    <a:pt x="1278" y="993"/>
                    <a:pt x="1278" y="639"/>
                  </a:cubicBezTo>
                  <a:cubicBezTo>
                    <a:pt x="1278" y="284"/>
                    <a:pt x="982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7" name="Google Shape;923;p38">
              <a:extLst>
                <a:ext uri="{FF2B5EF4-FFF2-40B4-BE49-F238E27FC236}">
                  <a16:creationId xmlns:a16="http://schemas.microsoft.com/office/drawing/2014/main" id="{8666B9FA-9F9F-74C1-C761-2A6FCABE1888}"/>
                </a:ext>
              </a:extLst>
            </p:cNvPr>
            <p:cNvSpPr/>
            <p:nvPr/>
          </p:nvSpPr>
          <p:spPr>
            <a:xfrm>
              <a:off x="678181" y="758638"/>
              <a:ext cx="887506" cy="579444"/>
            </a:xfrm>
            <a:custGeom>
              <a:avLst/>
              <a:gdLst/>
              <a:ahLst/>
              <a:cxnLst/>
              <a:rect l="l" t="t" r="r" b="b"/>
              <a:pathLst>
                <a:path w="7283" h="4755" extrusionOk="0">
                  <a:moveTo>
                    <a:pt x="4137" y="48"/>
                  </a:moveTo>
                  <a:cubicBezTo>
                    <a:pt x="4153" y="48"/>
                    <a:pt x="4169" y="48"/>
                    <a:pt x="4185" y="49"/>
                  </a:cubicBezTo>
                  <a:cubicBezTo>
                    <a:pt x="4410" y="49"/>
                    <a:pt x="4587" y="144"/>
                    <a:pt x="4729" y="309"/>
                  </a:cubicBezTo>
                  <a:cubicBezTo>
                    <a:pt x="5202" y="842"/>
                    <a:pt x="5083" y="2035"/>
                    <a:pt x="5072" y="2047"/>
                  </a:cubicBezTo>
                  <a:cubicBezTo>
                    <a:pt x="5072" y="2059"/>
                    <a:pt x="5083" y="2071"/>
                    <a:pt x="5096" y="2071"/>
                  </a:cubicBezTo>
                  <a:cubicBezTo>
                    <a:pt x="5107" y="2071"/>
                    <a:pt x="5119" y="2071"/>
                    <a:pt x="5119" y="2059"/>
                  </a:cubicBezTo>
                  <a:cubicBezTo>
                    <a:pt x="5119" y="2049"/>
                    <a:pt x="5473" y="1366"/>
                    <a:pt x="5967" y="1366"/>
                  </a:cubicBezTo>
                  <a:cubicBezTo>
                    <a:pt x="6044" y="1366"/>
                    <a:pt x="6124" y="1382"/>
                    <a:pt x="6207" y="1420"/>
                  </a:cubicBezTo>
                  <a:cubicBezTo>
                    <a:pt x="6349" y="1491"/>
                    <a:pt x="6443" y="1598"/>
                    <a:pt x="6491" y="1740"/>
                  </a:cubicBezTo>
                  <a:cubicBezTo>
                    <a:pt x="6633" y="2153"/>
                    <a:pt x="6313" y="2744"/>
                    <a:pt x="6313" y="2757"/>
                  </a:cubicBezTo>
                  <a:cubicBezTo>
                    <a:pt x="6302" y="2757"/>
                    <a:pt x="6302" y="2768"/>
                    <a:pt x="6313" y="2768"/>
                  </a:cubicBezTo>
                  <a:cubicBezTo>
                    <a:pt x="6313" y="2780"/>
                    <a:pt x="6325" y="2780"/>
                    <a:pt x="6337" y="2780"/>
                  </a:cubicBezTo>
                  <a:cubicBezTo>
                    <a:pt x="6337" y="2780"/>
                    <a:pt x="6360" y="2778"/>
                    <a:pt x="6400" y="2778"/>
                  </a:cubicBezTo>
                  <a:cubicBezTo>
                    <a:pt x="6531" y="2778"/>
                    <a:pt x="6835" y="2799"/>
                    <a:pt x="7034" y="2981"/>
                  </a:cubicBezTo>
                  <a:cubicBezTo>
                    <a:pt x="7164" y="3099"/>
                    <a:pt x="7235" y="3277"/>
                    <a:pt x="7235" y="3490"/>
                  </a:cubicBezTo>
                  <a:cubicBezTo>
                    <a:pt x="7235" y="3655"/>
                    <a:pt x="7153" y="3808"/>
                    <a:pt x="6999" y="3939"/>
                  </a:cubicBezTo>
                  <a:cubicBezTo>
                    <a:pt x="6442" y="4449"/>
                    <a:pt x="4988" y="4709"/>
                    <a:pt x="3654" y="4709"/>
                  </a:cubicBezTo>
                  <a:cubicBezTo>
                    <a:pt x="3317" y="4709"/>
                    <a:pt x="2989" y="4693"/>
                    <a:pt x="2684" y="4659"/>
                  </a:cubicBezTo>
                  <a:cubicBezTo>
                    <a:pt x="2672" y="4659"/>
                    <a:pt x="2010" y="4636"/>
                    <a:pt x="1360" y="4459"/>
                  </a:cubicBezTo>
                  <a:cubicBezTo>
                    <a:pt x="272" y="4163"/>
                    <a:pt x="47" y="3643"/>
                    <a:pt x="47" y="3277"/>
                  </a:cubicBezTo>
                  <a:cubicBezTo>
                    <a:pt x="47" y="2638"/>
                    <a:pt x="414" y="2390"/>
                    <a:pt x="638" y="2295"/>
                  </a:cubicBezTo>
                  <a:cubicBezTo>
                    <a:pt x="780" y="2236"/>
                    <a:pt x="934" y="2201"/>
                    <a:pt x="1076" y="2201"/>
                  </a:cubicBezTo>
                  <a:cubicBezTo>
                    <a:pt x="1360" y="2201"/>
                    <a:pt x="1631" y="2295"/>
                    <a:pt x="1809" y="2473"/>
                  </a:cubicBezTo>
                  <a:lnTo>
                    <a:pt x="1833" y="2473"/>
                  </a:lnTo>
                  <a:cubicBezTo>
                    <a:pt x="1844" y="2461"/>
                    <a:pt x="1844" y="2449"/>
                    <a:pt x="1844" y="2437"/>
                  </a:cubicBezTo>
                  <a:cubicBezTo>
                    <a:pt x="1833" y="2437"/>
                    <a:pt x="1419" y="1693"/>
                    <a:pt x="1608" y="1173"/>
                  </a:cubicBezTo>
                  <a:cubicBezTo>
                    <a:pt x="1667" y="983"/>
                    <a:pt x="1809" y="842"/>
                    <a:pt x="2010" y="758"/>
                  </a:cubicBezTo>
                  <a:cubicBezTo>
                    <a:pt x="2118" y="719"/>
                    <a:pt x="2219" y="698"/>
                    <a:pt x="2313" y="698"/>
                  </a:cubicBezTo>
                  <a:cubicBezTo>
                    <a:pt x="2415" y="698"/>
                    <a:pt x="2509" y="722"/>
                    <a:pt x="2601" y="771"/>
                  </a:cubicBezTo>
                  <a:cubicBezTo>
                    <a:pt x="3015" y="1018"/>
                    <a:pt x="3133" y="1740"/>
                    <a:pt x="3133" y="1751"/>
                  </a:cubicBezTo>
                  <a:cubicBezTo>
                    <a:pt x="3133" y="1764"/>
                    <a:pt x="3145" y="1764"/>
                    <a:pt x="3157" y="1764"/>
                  </a:cubicBezTo>
                  <a:cubicBezTo>
                    <a:pt x="3168" y="1764"/>
                    <a:pt x="3181" y="1751"/>
                    <a:pt x="3181" y="1740"/>
                  </a:cubicBezTo>
                  <a:cubicBezTo>
                    <a:pt x="3181" y="1728"/>
                    <a:pt x="3133" y="735"/>
                    <a:pt x="3583" y="274"/>
                  </a:cubicBezTo>
                  <a:cubicBezTo>
                    <a:pt x="3737" y="120"/>
                    <a:pt x="3921" y="48"/>
                    <a:pt x="4137" y="48"/>
                  </a:cubicBezTo>
                  <a:close/>
                  <a:moveTo>
                    <a:pt x="4140" y="1"/>
                  </a:moveTo>
                  <a:cubicBezTo>
                    <a:pt x="3911" y="1"/>
                    <a:pt x="3714" y="83"/>
                    <a:pt x="3559" y="238"/>
                  </a:cubicBezTo>
                  <a:cubicBezTo>
                    <a:pt x="3216" y="593"/>
                    <a:pt x="3145" y="1220"/>
                    <a:pt x="3133" y="1539"/>
                  </a:cubicBezTo>
                  <a:cubicBezTo>
                    <a:pt x="3062" y="1302"/>
                    <a:pt x="2921" y="912"/>
                    <a:pt x="2613" y="735"/>
                  </a:cubicBezTo>
                  <a:cubicBezTo>
                    <a:pt x="2522" y="680"/>
                    <a:pt x="2421" y="654"/>
                    <a:pt x="2314" y="654"/>
                  </a:cubicBezTo>
                  <a:cubicBezTo>
                    <a:pt x="2214" y="654"/>
                    <a:pt x="2107" y="677"/>
                    <a:pt x="1998" y="723"/>
                  </a:cubicBezTo>
                  <a:cubicBezTo>
                    <a:pt x="1773" y="806"/>
                    <a:pt x="1631" y="960"/>
                    <a:pt x="1561" y="1149"/>
                  </a:cubicBezTo>
                  <a:cubicBezTo>
                    <a:pt x="1407" y="1586"/>
                    <a:pt x="1644" y="2142"/>
                    <a:pt x="1750" y="2366"/>
                  </a:cubicBezTo>
                  <a:cubicBezTo>
                    <a:pt x="1570" y="2230"/>
                    <a:pt x="1329" y="2159"/>
                    <a:pt x="1082" y="2159"/>
                  </a:cubicBezTo>
                  <a:cubicBezTo>
                    <a:pt x="923" y="2159"/>
                    <a:pt x="763" y="2188"/>
                    <a:pt x="615" y="2248"/>
                  </a:cubicBezTo>
                  <a:cubicBezTo>
                    <a:pt x="391" y="2355"/>
                    <a:pt x="0" y="2615"/>
                    <a:pt x="0" y="3277"/>
                  </a:cubicBezTo>
                  <a:cubicBezTo>
                    <a:pt x="0" y="3832"/>
                    <a:pt x="473" y="4258"/>
                    <a:pt x="1348" y="4506"/>
                  </a:cubicBezTo>
                  <a:cubicBezTo>
                    <a:pt x="1998" y="4683"/>
                    <a:pt x="2648" y="4695"/>
                    <a:pt x="2684" y="4695"/>
                  </a:cubicBezTo>
                  <a:cubicBezTo>
                    <a:pt x="3026" y="4743"/>
                    <a:pt x="3381" y="4754"/>
                    <a:pt x="3724" y="4754"/>
                  </a:cubicBezTo>
                  <a:cubicBezTo>
                    <a:pt x="5249" y="4754"/>
                    <a:pt x="6562" y="4399"/>
                    <a:pt x="7034" y="3974"/>
                  </a:cubicBezTo>
                  <a:cubicBezTo>
                    <a:pt x="7200" y="3832"/>
                    <a:pt x="7282" y="3666"/>
                    <a:pt x="7282" y="3490"/>
                  </a:cubicBezTo>
                  <a:cubicBezTo>
                    <a:pt x="7282" y="3264"/>
                    <a:pt x="7211" y="3075"/>
                    <a:pt x="7069" y="2946"/>
                  </a:cubicBezTo>
                  <a:cubicBezTo>
                    <a:pt x="6833" y="2733"/>
                    <a:pt x="6491" y="2733"/>
                    <a:pt x="6372" y="2733"/>
                  </a:cubicBezTo>
                  <a:cubicBezTo>
                    <a:pt x="6431" y="2602"/>
                    <a:pt x="6656" y="2106"/>
                    <a:pt x="6538" y="1728"/>
                  </a:cubicBezTo>
                  <a:cubicBezTo>
                    <a:pt x="6491" y="1574"/>
                    <a:pt x="6384" y="1456"/>
                    <a:pt x="6218" y="1385"/>
                  </a:cubicBezTo>
                  <a:cubicBezTo>
                    <a:pt x="6128" y="1343"/>
                    <a:pt x="6040" y="1325"/>
                    <a:pt x="5957" y="1325"/>
                  </a:cubicBezTo>
                  <a:cubicBezTo>
                    <a:pt x="5553" y="1325"/>
                    <a:pt x="5248" y="1757"/>
                    <a:pt x="5131" y="1953"/>
                  </a:cubicBezTo>
                  <a:cubicBezTo>
                    <a:pt x="5154" y="1645"/>
                    <a:pt x="5167" y="735"/>
                    <a:pt x="4765" y="274"/>
                  </a:cubicBezTo>
                  <a:cubicBezTo>
                    <a:pt x="4611" y="109"/>
                    <a:pt x="4421" y="14"/>
                    <a:pt x="4185" y="2"/>
                  </a:cubicBezTo>
                  <a:cubicBezTo>
                    <a:pt x="4170" y="1"/>
                    <a:pt x="4155" y="1"/>
                    <a:pt x="41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" name="Google Shape;848;p38">
            <a:extLst>
              <a:ext uri="{FF2B5EF4-FFF2-40B4-BE49-F238E27FC236}">
                <a16:creationId xmlns:a16="http://schemas.microsoft.com/office/drawing/2014/main" id="{36BE9ABF-7C98-FD94-2458-A0D9F74B51B4}"/>
              </a:ext>
            </a:extLst>
          </p:cNvPr>
          <p:cNvSpPr/>
          <p:nvPr/>
        </p:nvSpPr>
        <p:spPr>
          <a:xfrm>
            <a:off x="3550154" y="375571"/>
            <a:ext cx="4652341" cy="94226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75000"/>
                  </a:schemeClr>
                </a:solidFill>
                <a:latin typeface="Raleway Black" pitchFamily="2" charset="0"/>
              </a:rPr>
              <a:t>KHỞI ĐỘNG 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4EA6A27-6CD2-D72A-552D-F597ECD8EE8F}"/>
              </a:ext>
            </a:extLst>
          </p:cNvPr>
          <p:cNvSpPr/>
          <p:nvPr/>
        </p:nvSpPr>
        <p:spPr>
          <a:xfrm>
            <a:off x="3923414" y="1985428"/>
            <a:ext cx="6318698" cy="1152502"/>
          </a:xfrm>
          <a:prstGeom prst="wedgeRoundRectCallout">
            <a:avLst>
              <a:gd name="adj1" fmla="val -57892"/>
              <a:gd name="adj2" fmla="val 352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chemeClr val="bg2"/>
                </a:solidFill>
              </a:rPr>
              <a:t>Chia sẻ cùng cả lớp về món ăn em yêu thích.</a:t>
            </a:r>
            <a:endParaRPr lang="en-US" sz="3200" i="1" dirty="0">
              <a:solidFill>
                <a:schemeClr val="bg2"/>
              </a:solidFill>
            </a:endParaRPr>
          </a:p>
        </p:txBody>
      </p:sp>
      <p:pic>
        <p:nvPicPr>
          <p:cNvPr id="119" name="Picture 6" descr="Happy cute little kid boy with light ide... | Premium Vector #Freepik  #vector #light #g… | School art activities, Art drawings for kids, Back to  school art activity">
            <a:extLst>
              <a:ext uri="{FF2B5EF4-FFF2-40B4-BE49-F238E27FC236}">
                <a16:creationId xmlns:a16="http://schemas.microsoft.com/office/drawing/2014/main" id="{D90E3ECD-EC42-D27D-ADEC-F146ED9E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147" l="9904" r="89936">
                        <a14:foregroundMark x1="45367" y1="31205" x2="61981" y2="34253"/>
                        <a14:foregroundMark x1="53195" y1="36575" x2="54313" y2="38607"/>
                        <a14:foregroundMark x1="48083" y1="81713" x2="47604" y2="89115"/>
                        <a14:foregroundMark x1="47604" y1="89115" x2="47125" y2="89985"/>
                        <a14:foregroundMark x1="55431" y1="81132" x2="60543" y2="91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7042" y="1830247"/>
            <a:ext cx="4568031" cy="502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38"/>
          <p:cNvSpPr/>
          <p:nvPr/>
        </p:nvSpPr>
        <p:spPr>
          <a:xfrm>
            <a:off x="2032639" y="2675644"/>
            <a:ext cx="8102945" cy="164113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endParaRPr lang="en-US" sz="2400" dirty="0">
              <a:latin typeface="Raleway Black" pitchFamily="2" charset="0"/>
            </a:endParaRPr>
          </a:p>
        </p:txBody>
      </p:sp>
      <p:sp>
        <p:nvSpPr>
          <p:cNvPr id="849" name="Google Shape;849;p38"/>
          <p:cNvSpPr txBox="1">
            <a:spLocks noGrp="1"/>
          </p:cNvSpPr>
          <p:nvPr>
            <p:ph type="title"/>
          </p:nvPr>
        </p:nvSpPr>
        <p:spPr>
          <a:xfrm>
            <a:off x="0" y="2287750"/>
            <a:ext cx="12161837" cy="1971510"/>
          </a:xfrm>
          <a:prstGeom prst="rect">
            <a:avLst/>
          </a:prstGeom>
        </p:spPr>
        <p:txBody>
          <a:bodyPr spcFirstLastPara="1" wrap="square" lIns="121598" tIns="0" rIns="121598" bIns="0" anchor="b" anchorCtr="0">
            <a:noAutofit/>
          </a:bodyPr>
          <a:lstStyle/>
          <a:p>
            <a:pPr algn="ctr"/>
            <a:r>
              <a:rPr lang="vi-VN" sz="9600" dirty="0">
                <a:latin typeface="Raleway Black" pitchFamily="2" charset="0"/>
              </a:rPr>
              <a:t>KHÁM PHÁ</a:t>
            </a:r>
          </a:p>
        </p:txBody>
      </p:sp>
      <p:sp>
        <p:nvSpPr>
          <p:cNvPr id="851" name="Google Shape;851;p38"/>
          <p:cNvSpPr/>
          <p:nvPr/>
        </p:nvSpPr>
        <p:spPr>
          <a:xfrm>
            <a:off x="2413122" y="678117"/>
            <a:ext cx="115076" cy="66453"/>
          </a:xfrm>
          <a:custGeom>
            <a:avLst/>
            <a:gdLst/>
            <a:ahLst/>
            <a:cxnLst/>
            <a:rect l="l" t="t" r="r" b="b"/>
            <a:pathLst>
              <a:path w="710" h="410" extrusionOk="0">
                <a:moveTo>
                  <a:pt x="520" y="1"/>
                </a:moveTo>
                <a:cubicBezTo>
                  <a:pt x="343" y="13"/>
                  <a:pt x="24" y="202"/>
                  <a:pt x="0" y="214"/>
                </a:cubicBezTo>
                <a:cubicBezTo>
                  <a:pt x="0" y="214"/>
                  <a:pt x="107" y="409"/>
                  <a:pt x="216" y="409"/>
                </a:cubicBezTo>
                <a:cubicBezTo>
                  <a:pt x="226" y="409"/>
                  <a:pt x="237" y="407"/>
                  <a:pt x="248" y="403"/>
                </a:cubicBezTo>
                <a:cubicBezTo>
                  <a:pt x="378" y="356"/>
                  <a:pt x="626" y="214"/>
                  <a:pt x="626" y="214"/>
                </a:cubicBezTo>
                <a:cubicBezTo>
                  <a:pt x="626" y="214"/>
                  <a:pt x="710" y="1"/>
                  <a:pt x="520" y="1"/>
                </a:cubicBezTo>
                <a:close/>
              </a:path>
            </a:pathLst>
          </a:custGeom>
          <a:solidFill>
            <a:srgbClr val="94464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52" name="Google Shape;852;p38"/>
          <p:cNvSpPr/>
          <p:nvPr/>
        </p:nvSpPr>
        <p:spPr>
          <a:xfrm>
            <a:off x="2543433" y="645864"/>
            <a:ext cx="249114" cy="121396"/>
          </a:xfrm>
          <a:custGeom>
            <a:avLst/>
            <a:gdLst/>
            <a:ahLst/>
            <a:cxnLst/>
            <a:rect l="l" t="t" r="r" b="b"/>
            <a:pathLst>
              <a:path w="1537" h="749" extrusionOk="0">
                <a:moveTo>
                  <a:pt x="341" y="0"/>
                </a:moveTo>
                <a:cubicBezTo>
                  <a:pt x="190" y="0"/>
                  <a:pt x="83" y="39"/>
                  <a:pt x="59" y="118"/>
                </a:cubicBezTo>
                <a:cubicBezTo>
                  <a:pt x="0" y="259"/>
                  <a:pt x="272" y="496"/>
                  <a:pt x="673" y="649"/>
                </a:cubicBezTo>
                <a:cubicBezTo>
                  <a:pt x="857" y="716"/>
                  <a:pt x="1036" y="749"/>
                  <a:pt x="1178" y="749"/>
                </a:cubicBezTo>
                <a:cubicBezTo>
                  <a:pt x="1338" y="749"/>
                  <a:pt x="1452" y="707"/>
                  <a:pt x="1477" y="625"/>
                </a:cubicBezTo>
                <a:cubicBezTo>
                  <a:pt x="1537" y="484"/>
                  <a:pt x="1265" y="247"/>
                  <a:pt x="863" y="105"/>
                </a:cubicBezTo>
                <a:cubicBezTo>
                  <a:pt x="672" y="36"/>
                  <a:pt x="486" y="0"/>
                  <a:pt x="3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53" name="Google Shape;853;p38"/>
          <p:cNvSpPr/>
          <p:nvPr/>
        </p:nvSpPr>
        <p:spPr>
          <a:xfrm>
            <a:off x="2617989" y="657209"/>
            <a:ext cx="27068" cy="65318"/>
          </a:xfrm>
          <a:custGeom>
            <a:avLst/>
            <a:gdLst/>
            <a:ahLst/>
            <a:cxnLst/>
            <a:rect l="l" t="t" r="r" b="b"/>
            <a:pathLst>
              <a:path w="167" h="403" extrusionOk="0">
                <a:moveTo>
                  <a:pt x="155" y="0"/>
                </a:moveTo>
                <a:cubicBezTo>
                  <a:pt x="143" y="0"/>
                  <a:pt x="131" y="0"/>
                  <a:pt x="131" y="12"/>
                </a:cubicBezTo>
                <a:lnTo>
                  <a:pt x="1" y="379"/>
                </a:lnTo>
                <a:cubicBezTo>
                  <a:pt x="1" y="390"/>
                  <a:pt x="1" y="402"/>
                  <a:pt x="13" y="402"/>
                </a:cubicBezTo>
                <a:cubicBezTo>
                  <a:pt x="24" y="402"/>
                  <a:pt x="24" y="402"/>
                  <a:pt x="24" y="390"/>
                </a:cubicBezTo>
                <a:lnTo>
                  <a:pt x="166" y="24"/>
                </a:lnTo>
                <a:cubicBezTo>
                  <a:pt x="166" y="12"/>
                  <a:pt x="166" y="12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854" name="Google Shape;854;p38"/>
          <p:cNvGrpSpPr/>
          <p:nvPr/>
        </p:nvGrpSpPr>
        <p:grpSpPr>
          <a:xfrm>
            <a:off x="149130" y="274184"/>
            <a:ext cx="3241236" cy="2454510"/>
            <a:chOff x="1431641" y="821762"/>
            <a:chExt cx="2436956" cy="1845448"/>
          </a:xfrm>
        </p:grpSpPr>
        <p:sp>
          <p:nvSpPr>
            <p:cNvPr id="855" name="Google Shape;855;p38"/>
            <p:cNvSpPr/>
            <p:nvPr/>
          </p:nvSpPr>
          <p:spPr>
            <a:xfrm>
              <a:off x="3337532" y="1161995"/>
              <a:ext cx="295389" cy="482931"/>
            </a:xfrm>
            <a:custGeom>
              <a:avLst/>
              <a:gdLst/>
              <a:ahLst/>
              <a:cxnLst/>
              <a:rect l="l" t="t" r="r" b="b"/>
              <a:pathLst>
                <a:path w="2424" h="3963" extrusionOk="0">
                  <a:moveTo>
                    <a:pt x="1269" y="1"/>
                  </a:moveTo>
                  <a:cubicBezTo>
                    <a:pt x="1190" y="1"/>
                    <a:pt x="1105" y="28"/>
                    <a:pt x="1017" y="85"/>
                  </a:cubicBezTo>
                  <a:cubicBezTo>
                    <a:pt x="0" y="723"/>
                    <a:pt x="2175" y="3963"/>
                    <a:pt x="2175" y="3963"/>
                  </a:cubicBezTo>
                  <a:cubicBezTo>
                    <a:pt x="2424" y="2842"/>
                    <a:pt x="2092" y="1"/>
                    <a:pt x="12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3602577" y="1644804"/>
              <a:ext cx="266020" cy="534112"/>
            </a:xfrm>
            <a:custGeom>
              <a:avLst/>
              <a:gdLst/>
              <a:ahLst/>
              <a:cxnLst/>
              <a:rect l="l" t="t" r="r" b="b"/>
              <a:pathLst>
                <a:path w="2183" h="4383" extrusionOk="0">
                  <a:moveTo>
                    <a:pt x="0" y="1"/>
                  </a:moveTo>
                  <a:cubicBezTo>
                    <a:pt x="0" y="1"/>
                    <a:pt x="60" y="4115"/>
                    <a:pt x="840" y="4339"/>
                  </a:cubicBezTo>
                  <a:cubicBezTo>
                    <a:pt x="939" y="4368"/>
                    <a:pt x="1027" y="4382"/>
                    <a:pt x="1105" y="4382"/>
                  </a:cubicBezTo>
                  <a:cubicBezTo>
                    <a:pt x="2182" y="4382"/>
                    <a:pt x="1312" y="169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3517641" y="1613121"/>
              <a:ext cx="132584" cy="95173"/>
            </a:xfrm>
            <a:custGeom>
              <a:avLst/>
              <a:gdLst/>
              <a:ahLst/>
              <a:cxnLst/>
              <a:rect l="l" t="t" r="r" b="b"/>
              <a:pathLst>
                <a:path w="1088" h="781" extrusionOk="0">
                  <a:moveTo>
                    <a:pt x="1005" y="0"/>
                  </a:moveTo>
                  <a:lnTo>
                    <a:pt x="82" y="35"/>
                  </a:lnTo>
                  <a:cubicBezTo>
                    <a:pt x="35" y="35"/>
                    <a:pt x="0" y="83"/>
                    <a:pt x="24" y="130"/>
                  </a:cubicBezTo>
                  <a:lnTo>
                    <a:pt x="260" y="745"/>
                  </a:lnTo>
                  <a:cubicBezTo>
                    <a:pt x="275" y="768"/>
                    <a:pt x="305" y="781"/>
                    <a:pt x="331" y="781"/>
                  </a:cubicBezTo>
                  <a:cubicBezTo>
                    <a:pt x="345" y="781"/>
                    <a:pt x="358" y="777"/>
                    <a:pt x="366" y="768"/>
                  </a:cubicBezTo>
                  <a:lnTo>
                    <a:pt x="1052" y="119"/>
                  </a:lnTo>
                  <a:cubicBezTo>
                    <a:pt x="1088" y="71"/>
                    <a:pt x="1064" y="0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3376405" y="1529281"/>
              <a:ext cx="229097" cy="325244"/>
            </a:xfrm>
            <a:custGeom>
              <a:avLst/>
              <a:gdLst/>
              <a:ahLst/>
              <a:cxnLst/>
              <a:rect l="l" t="t" r="r" b="b"/>
              <a:pathLst>
                <a:path w="1880" h="2669" extrusionOk="0">
                  <a:moveTo>
                    <a:pt x="1092" y="0"/>
                  </a:moveTo>
                  <a:cubicBezTo>
                    <a:pt x="1083" y="0"/>
                    <a:pt x="1074" y="1"/>
                    <a:pt x="1065" y="3"/>
                  </a:cubicBezTo>
                  <a:lnTo>
                    <a:pt x="107" y="298"/>
                  </a:lnTo>
                  <a:cubicBezTo>
                    <a:pt x="36" y="310"/>
                    <a:pt x="1" y="392"/>
                    <a:pt x="12" y="463"/>
                  </a:cubicBezTo>
                  <a:lnTo>
                    <a:pt x="650" y="2568"/>
                  </a:lnTo>
                  <a:cubicBezTo>
                    <a:pt x="670" y="2626"/>
                    <a:pt x="721" y="2668"/>
                    <a:pt x="778" y="2668"/>
                  </a:cubicBezTo>
                  <a:cubicBezTo>
                    <a:pt x="791" y="2668"/>
                    <a:pt x="803" y="2666"/>
                    <a:pt x="816" y="2662"/>
                  </a:cubicBezTo>
                  <a:lnTo>
                    <a:pt x="1774" y="2379"/>
                  </a:lnTo>
                  <a:cubicBezTo>
                    <a:pt x="1845" y="2355"/>
                    <a:pt x="1880" y="2284"/>
                    <a:pt x="1856" y="2213"/>
                  </a:cubicBezTo>
                  <a:lnTo>
                    <a:pt x="1230" y="97"/>
                  </a:lnTo>
                  <a:cubicBezTo>
                    <a:pt x="1210" y="36"/>
                    <a:pt x="1153" y="0"/>
                    <a:pt x="10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1431641" y="1943117"/>
              <a:ext cx="442352" cy="403357"/>
            </a:xfrm>
            <a:custGeom>
              <a:avLst/>
              <a:gdLst/>
              <a:ahLst/>
              <a:cxnLst/>
              <a:rect l="l" t="t" r="r" b="b"/>
              <a:pathLst>
                <a:path w="3630" h="3310" extrusionOk="0">
                  <a:moveTo>
                    <a:pt x="1526" y="1"/>
                  </a:moveTo>
                  <a:cubicBezTo>
                    <a:pt x="1333" y="1"/>
                    <a:pt x="1148" y="60"/>
                    <a:pt x="981" y="201"/>
                  </a:cubicBezTo>
                  <a:cubicBezTo>
                    <a:pt x="0" y="1028"/>
                    <a:pt x="1159" y="3309"/>
                    <a:pt x="1159" y="3309"/>
                  </a:cubicBezTo>
                  <a:lnTo>
                    <a:pt x="3629" y="1441"/>
                  </a:lnTo>
                  <a:cubicBezTo>
                    <a:pt x="3629" y="1441"/>
                    <a:pt x="2483" y="1"/>
                    <a:pt x="1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1519380" y="1449219"/>
              <a:ext cx="2103425" cy="975246"/>
            </a:xfrm>
            <a:custGeom>
              <a:avLst/>
              <a:gdLst/>
              <a:ahLst/>
              <a:cxnLst/>
              <a:rect l="l" t="t" r="r" b="b"/>
              <a:pathLst>
                <a:path w="17261" h="8003" extrusionOk="0">
                  <a:moveTo>
                    <a:pt x="14094" y="1"/>
                  </a:moveTo>
                  <a:cubicBezTo>
                    <a:pt x="13730" y="1"/>
                    <a:pt x="13319" y="45"/>
                    <a:pt x="12852" y="127"/>
                  </a:cubicBezTo>
                  <a:cubicBezTo>
                    <a:pt x="10629" y="518"/>
                    <a:pt x="1" y="6298"/>
                    <a:pt x="108" y="7516"/>
                  </a:cubicBezTo>
                  <a:cubicBezTo>
                    <a:pt x="136" y="7876"/>
                    <a:pt x="947" y="8002"/>
                    <a:pt x="2077" y="8002"/>
                  </a:cubicBezTo>
                  <a:cubicBezTo>
                    <a:pt x="4776" y="8002"/>
                    <a:pt x="9293" y="7280"/>
                    <a:pt x="9293" y="7280"/>
                  </a:cubicBezTo>
                  <a:cubicBezTo>
                    <a:pt x="17261" y="5707"/>
                    <a:pt x="17155" y="4159"/>
                    <a:pt x="16587" y="2184"/>
                  </a:cubicBezTo>
                  <a:cubicBezTo>
                    <a:pt x="16140" y="618"/>
                    <a:pt x="15449" y="1"/>
                    <a:pt x="140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144644" y="1513683"/>
              <a:ext cx="789531" cy="426754"/>
            </a:xfrm>
            <a:custGeom>
              <a:avLst/>
              <a:gdLst/>
              <a:ahLst/>
              <a:cxnLst/>
              <a:rect l="l" t="t" r="r" b="b"/>
              <a:pathLst>
                <a:path w="6479" h="3502" extrusionOk="0">
                  <a:moveTo>
                    <a:pt x="6479" y="0"/>
                  </a:moveTo>
                  <a:lnTo>
                    <a:pt x="6479" y="0"/>
                  </a:lnTo>
                  <a:cubicBezTo>
                    <a:pt x="4860" y="639"/>
                    <a:pt x="2294" y="1939"/>
                    <a:pt x="1" y="3252"/>
                  </a:cubicBezTo>
                  <a:cubicBezTo>
                    <a:pt x="303" y="3429"/>
                    <a:pt x="733" y="3502"/>
                    <a:pt x="1218" y="3502"/>
                  </a:cubicBezTo>
                  <a:cubicBezTo>
                    <a:pt x="2613" y="3502"/>
                    <a:pt x="4461" y="2898"/>
                    <a:pt x="5013" y="2424"/>
                  </a:cubicBezTo>
                  <a:cubicBezTo>
                    <a:pt x="5604" y="1904"/>
                    <a:pt x="6184" y="698"/>
                    <a:pt x="6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3264050" y="1506493"/>
              <a:ext cx="126856" cy="49110"/>
            </a:xfrm>
            <a:custGeom>
              <a:avLst/>
              <a:gdLst/>
              <a:ahLst/>
              <a:cxnLst/>
              <a:rect l="l" t="t" r="r" b="b"/>
              <a:pathLst>
                <a:path w="1041" h="403" extrusionOk="0">
                  <a:moveTo>
                    <a:pt x="24" y="1"/>
                  </a:moveTo>
                  <a:cubicBezTo>
                    <a:pt x="12" y="1"/>
                    <a:pt x="1" y="1"/>
                    <a:pt x="1" y="12"/>
                  </a:cubicBezTo>
                  <a:cubicBezTo>
                    <a:pt x="1" y="24"/>
                    <a:pt x="12" y="36"/>
                    <a:pt x="24" y="48"/>
                  </a:cubicBezTo>
                  <a:cubicBezTo>
                    <a:pt x="403" y="83"/>
                    <a:pt x="721" y="201"/>
                    <a:pt x="994" y="403"/>
                  </a:cubicBezTo>
                  <a:lnTo>
                    <a:pt x="1017" y="403"/>
                  </a:lnTo>
                  <a:cubicBezTo>
                    <a:pt x="1017" y="403"/>
                    <a:pt x="1029" y="403"/>
                    <a:pt x="1029" y="390"/>
                  </a:cubicBezTo>
                  <a:cubicBezTo>
                    <a:pt x="1041" y="390"/>
                    <a:pt x="1041" y="367"/>
                    <a:pt x="1029" y="367"/>
                  </a:cubicBezTo>
                  <a:cubicBezTo>
                    <a:pt x="745" y="166"/>
                    <a:pt x="414" y="36"/>
                    <a:pt x="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3134391" y="1505031"/>
              <a:ext cx="66414" cy="11577"/>
            </a:xfrm>
            <a:custGeom>
              <a:avLst/>
              <a:gdLst/>
              <a:ahLst/>
              <a:cxnLst/>
              <a:rect l="l" t="t" r="r" b="b"/>
              <a:pathLst>
                <a:path w="545" h="95" extrusionOk="0">
                  <a:moveTo>
                    <a:pt x="521" y="0"/>
                  </a:moveTo>
                  <a:cubicBezTo>
                    <a:pt x="367" y="13"/>
                    <a:pt x="201" y="24"/>
                    <a:pt x="24" y="48"/>
                  </a:cubicBezTo>
                  <a:cubicBezTo>
                    <a:pt x="12" y="48"/>
                    <a:pt x="1" y="60"/>
                    <a:pt x="12" y="71"/>
                  </a:cubicBezTo>
                  <a:cubicBezTo>
                    <a:pt x="12" y="84"/>
                    <a:pt x="24" y="95"/>
                    <a:pt x="24" y="95"/>
                  </a:cubicBezTo>
                  <a:lnTo>
                    <a:pt x="36" y="95"/>
                  </a:lnTo>
                  <a:cubicBezTo>
                    <a:pt x="213" y="71"/>
                    <a:pt x="379" y="48"/>
                    <a:pt x="521" y="48"/>
                  </a:cubicBezTo>
                  <a:cubicBezTo>
                    <a:pt x="544" y="48"/>
                    <a:pt x="544" y="36"/>
                    <a:pt x="544" y="24"/>
                  </a:cubicBezTo>
                  <a:cubicBezTo>
                    <a:pt x="544" y="13"/>
                    <a:pt x="532" y="0"/>
                    <a:pt x="5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2713730" y="953249"/>
              <a:ext cx="341452" cy="380569"/>
            </a:xfrm>
            <a:custGeom>
              <a:avLst/>
              <a:gdLst/>
              <a:ahLst/>
              <a:cxnLst/>
              <a:rect l="l" t="t" r="r" b="b"/>
              <a:pathLst>
                <a:path w="2802" h="3123" extrusionOk="0">
                  <a:moveTo>
                    <a:pt x="1476" y="0"/>
                  </a:moveTo>
                  <a:cubicBezTo>
                    <a:pt x="1259" y="0"/>
                    <a:pt x="1184" y="158"/>
                    <a:pt x="1206" y="545"/>
                  </a:cubicBezTo>
                  <a:cubicBezTo>
                    <a:pt x="1183" y="367"/>
                    <a:pt x="1123" y="48"/>
                    <a:pt x="910" y="48"/>
                  </a:cubicBezTo>
                  <a:cubicBezTo>
                    <a:pt x="639" y="48"/>
                    <a:pt x="627" y="273"/>
                    <a:pt x="674" y="521"/>
                  </a:cubicBezTo>
                  <a:lnTo>
                    <a:pt x="663" y="521"/>
                  </a:lnTo>
                  <a:cubicBezTo>
                    <a:pt x="615" y="391"/>
                    <a:pt x="544" y="273"/>
                    <a:pt x="414" y="261"/>
                  </a:cubicBezTo>
                  <a:cubicBezTo>
                    <a:pt x="406" y="261"/>
                    <a:pt x="399" y="260"/>
                    <a:pt x="391" y="260"/>
                  </a:cubicBezTo>
                  <a:cubicBezTo>
                    <a:pt x="117" y="260"/>
                    <a:pt x="76" y="688"/>
                    <a:pt x="248" y="1183"/>
                  </a:cubicBezTo>
                  <a:lnTo>
                    <a:pt x="248" y="1218"/>
                  </a:lnTo>
                  <a:cubicBezTo>
                    <a:pt x="242" y="1215"/>
                    <a:pt x="234" y="1214"/>
                    <a:pt x="226" y="1214"/>
                  </a:cubicBezTo>
                  <a:cubicBezTo>
                    <a:pt x="205" y="1214"/>
                    <a:pt x="183" y="1222"/>
                    <a:pt x="166" y="1231"/>
                  </a:cubicBezTo>
                  <a:cubicBezTo>
                    <a:pt x="1" y="1313"/>
                    <a:pt x="272" y="1774"/>
                    <a:pt x="272" y="1774"/>
                  </a:cubicBezTo>
                  <a:cubicBezTo>
                    <a:pt x="272" y="1774"/>
                    <a:pt x="261" y="2034"/>
                    <a:pt x="130" y="2413"/>
                  </a:cubicBezTo>
                  <a:lnTo>
                    <a:pt x="1963" y="3122"/>
                  </a:lnTo>
                  <a:cubicBezTo>
                    <a:pt x="1987" y="3075"/>
                    <a:pt x="2010" y="3039"/>
                    <a:pt x="2022" y="2992"/>
                  </a:cubicBezTo>
                  <a:cubicBezTo>
                    <a:pt x="2802" y="1218"/>
                    <a:pt x="2258" y="261"/>
                    <a:pt x="2045" y="178"/>
                  </a:cubicBezTo>
                  <a:cubicBezTo>
                    <a:pt x="2012" y="165"/>
                    <a:pt x="1982" y="160"/>
                    <a:pt x="1954" y="160"/>
                  </a:cubicBezTo>
                  <a:cubicBezTo>
                    <a:pt x="1802" y="160"/>
                    <a:pt x="1727" y="320"/>
                    <a:pt x="1727" y="320"/>
                  </a:cubicBezTo>
                  <a:lnTo>
                    <a:pt x="1727" y="332"/>
                  </a:lnTo>
                  <a:cubicBezTo>
                    <a:pt x="1679" y="167"/>
                    <a:pt x="1620" y="12"/>
                    <a:pt x="1502" y="1"/>
                  </a:cubicBezTo>
                  <a:cubicBezTo>
                    <a:pt x="1493" y="1"/>
                    <a:pt x="1484" y="0"/>
                    <a:pt x="1476" y="0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2509127" y="1227068"/>
              <a:ext cx="458315" cy="390439"/>
            </a:xfrm>
            <a:custGeom>
              <a:avLst/>
              <a:gdLst/>
              <a:ahLst/>
              <a:cxnLst/>
              <a:rect l="l" t="t" r="r" b="b"/>
              <a:pathLst>
                <a:path w="3761" h="3204" extrusionOk="0">
                  <a:moveTo>
                    <a:pt x="1857" y="0"/>
                  </a:moveTo>
                  <a:cubicBezTo>
                    <a:pt x="1798" y="224"/>
                    <a:pt x="1596" y="697"/>
                    <a:pt x="1573" y="733"/>
                  </a:cubicBezTo>
                  <a:cubicBezTo>
                    <a:pt x="1301" y="1301"/>
                    <a:pt x="829" y="1974"/>
                    <a:pt x="1" y="2589"/>
                  </a:cubicBezTo>
                  <a:lnTo>
                    <a:pt x="1301" y="3203"/>
                  </a:lnTo>
                  <a:cubicBezTo>
                    <a:pt x="1301" y="3203"/>
                    <a:pt x="2258" y="2814"/>
                    <a:pt x="3039" y="1856"/>
                  </a:cubicBezTo>
                  <a:lnTo>
                    <a:pt x="3051" y="1856"/>
                  </a:lnTo>
                  <a:cubicBezTo>
                    <a:pt x="3110" y="1785"/>
                    <a:pt x="3157" y="1703"/>
                    <a:pt x="3216" y="1632"/>
                  </a:cubicBezTo>
                  <a:lnTo>
                    <a:pt x="3216" y="1619"/>
                  </a:lnTo>
                  <a:cubicBezTo>
                    <a:pt x="3571" y="1111"/>
                    <a:pt x="3760" y="626"/>
                    <a:pt x="3760" y="626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2692039" y="1463355"/>
              <a:ext cx="155737" cy="165730"/>
            </a:xfrm>
            <a:custGeom>
              <a:avLst/>
              <a:gdLst/>
              <a:ahLst/>
              <a:cxnLst/>
              <a:rect l="l" t="t" r="r" b="b"/>
              <a:pathLst>
                <a:path w="1278" h="1360" extrusionOk="0">
                  <a:moveTo>
                    <a:pt x="568" y="0"/>
                  </a:moveTo>
                  <a:lnTo>
                    <a:pt x="557" y="508"/>
                  </a:lnTo>
                  <a:lnTo>
                    <a:pt x="1" y="295"/>
                  </a:lnTo>
                  <a:lnTo>
                    <a:pt x="439" y="697"/>
                  </a:lnTo>
                  <a:lnTo>
                    <a:pt x="143" y="946"/>
                  </a:lnTo>
                  <a:lnTo>
                    <a:pt x="545" y="828"/>
                  </a:lnTo>
                  <a:lnTo>
                    <a:pt x="616" y="1359"/>
                  </a:lnTo>
                  <a:lnTo>
                    <a:pt x="757" y="886"/>
                  </a:lnTo>
                  <a:lnTo>
                    <a:pt x="1172" y="1217"/>
                  </a:lnTo>
                  <a:lnTo>
                    <a:pt x="1172" y="1217"/>
                  </a:lnTo>
                  <a:lnTo>
                    <a:pt x="912" y="768"/>
                  </a:lnTo>
                  <a:lnTo>
                    <a:pt x="1278" y="662"/>
                  </a:lnTo>
                  <a:lnTo>
                    <a:pt x="899" y="591"/>
                  </a:lnTo>
                  <a:lnTo>
                    <a:pt x="1112" y="142"/>
                  </a:lnTo>
                  <a:lnTo>
                    <a:pt x="710" y="484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7" name="Google Shape;867;p38"/>
            <p:cNvSpPr/>
            <p:nvPr/>
          </p:nvSpPr>
          <p:spPr>
            <a:xfrm>
              <a:off x="2608565" y="1284708"/>
              <a:ext cx="155615" cy="167192"/>
            </a:xfrm>
            <a:custGeom>
              <a:avLst/>
              <a:gdLst/>
              <a:ahLst/>
              <a:cxnLst/>
              <a:rect l="l" t="t" r="r" b="b"/>
              <a:pathLst>
                <a:path w="1277" h="1372" extrusionOk="0">
                  <a:moveTo>
                    <a:pt x="568" y="0"/>
                  </a:moveTo>
                  <a:lnTo>
                    <a:pt x="568" y="520"/>
                  </a:lnTo>
                  <a:lnTo>
                    <a:pt x="0" y="307"/>
                  </a:lnTo>
                  <a:lnTo>
                    <a:pt x="438" y="697"/>
                  </a:lnTo>
                  <a:lnTo>
                    <a:pt x="142" y="957"/>
                  </a:lnTo>
                  <a:lnTo>
                    <a:pt x="142" y="957"/>
                  </a:lnTo>
                  <a:lnTo>
                    <a:pt x="544" y="839"/>
                  </a:lnTo>
                  <a:lnTo>
                    <a:pt x="615" y="1371"/>
                  </a:lnTo>
                  <a:lnTo>
                    <a:pt x="757" y="886"/>
                  </a:lnTo>
                  <a:lnTo>
                    <a:pt x="1182" y="1217"/>
                  </a:lnTo>
                  <a:lnTo>
                    <a:pt x="1182" y="1217"/>
                  </a:lnTo>
                  <a:lnTo>
                    <a:pt x="911" y="780"/>
                  </a:lnTo>
                  <a:lnTo>
                    <a:pt x="1277" y="662"/>
                  </a:lnTo>
                  <a:lnTo>
                    <a:pt x="899" y="603"/>
                  </a:lnTo>
                  <a:lnTo>
                    <a:pt x="1111" y="142"/>
                  </a:lnTo>
                  <a:lnTo>
                    <a:pt x="722" y="497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2840465" y="1319194"/>
              <a:ext cx="155737" cy="167314"/>
            </a:xfrm>
            <a:custGeom>
              <a:avLst/>
              <a:gdLst/>
              <a:ahLst/>
              <a:cxnLst/>
              <a:rect l="l" t="t" r="r" b="b"/>
              <a:pathLst>
                <a:path w="1278" h="1373" extrusionOk="0">
                  <a:moveTo>
                    <a:pt x="568" y="1"/>
                  </a:moveTo>
                  <a:lnTo>
                    <a:pt x="556" y="521"/>
                  </a:lnTo>
                  <a:lnTo>
                    <a:pt x="1" y="308"/>
                  </a:lnTo>
                  <a:lnTo>
                    <a:pt x="438" y="698"/>
                  </a:lnTo>
                  <a:lnTo>
                    <a:pt x="143" y="958"/>
                  </a:lnTo>
                  <a:lnTo>
                    <a:pt x="532" y="840"/>
                  </a:lnTo>
                  <a:lnTo>
                    <a:pt x="616" y="1372"/>
                  </a:lnTo>
                  <a:lnTo>
                    <a:pt x="758" y="887"/>
                  </a:lnTo>
                  <a:lnTo>
                    <a:pt x="1171" y="1218"/>
                  </a:lnTo>
                  <a:lnTo>
                    <a:pt x="911" y="781"/>
                  </a:lnTo>
                  <a:lnTo>
                    <a:pt x="1278" y="663"/>
                  </a:lnTo>
                  <a:lnTo>
                    <a:pt x="899" y="603"/>
                  </a:lnTo>
                  <a:lnTo>
                    <a:pt x="1112" y="143"/>
                  </a:lnTo>
                  <a:lnTo>
                    <a:pt x="1112" y="143"/>
                  </a:lnTo>
                  <a:lnTo>
                    <a:pt x="710" y="497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2313298" y="1478465"/>
              <a:ext cx="524485" cy="486221"/>
            </a:xfrm>
            <a:custGeom>
              <a:avLst/>
              <a:gdLst/>
              <a:ahLst/>
              <a:cxnLst/>
              <a:rect l="l" t="t" r="r" b="b"/>
              <a:pathLst>
                <a:path w="4304" h="3990" extrusionOk="0">
                  <a:moveTo>
                    <a:pt x="1773" y="0"/>
                  </a:moveTo>
                  <a:cubicBezTo>
                    <a:pt x="1483" y="0"/>
                    <a:pt x="946" y="377"/>
                    <a:pt x="662" y="987"/>
                  </a:cubicBezTo>
                  <a:cubicBezTo>
                    <a:pt x="379" y="1602"/>
                    <a:pt x="0" y="3092"/>
                    <a:pt x="260" y="3990"/>
                  </a:cubicBezTo>
                  <a:cubicBezTo>
                    <a:pt x="1159" y="3812"/>
                    <a:pt x="2979" y="3304"/>
                    <a:pt x="4303" y="2051"/>
                  </a:cubicBezTo>
                  <a:cubicBezTo>
                    <a:pt x="4280" y="2015"/>
                    <a:pt x="4267" y="1980"/>
                    <a:pt x="4244" y="1957"/>
                  </a:cubicBezTo>
                  <a:cubicBezTo>
                    <a:pt x="3263" y="549"/>
                    <a:pt x="1868" y="18"/>
                    <a:pt x="1868" y="18"/>
                  </a:cubicBezTo>
                  <a:cubicBezTo>
                    <a:pt x="1841" y="6"/>
                    <a:pt x="1809" y="0"/>
                    <a:pt x="17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2637324" y="1666373"/>
              <a:ext cx="155737" cy="167192"/>
            </a:xfrm>
            <a:custGeom>
              <a:avLst/>
              <a:gdLst/>
              <a:ahLst/>
              <a:cxnLst/>
              <a:rect l="l" t="t" r="r" b="b"/>
              <a:pathLst>
                <a:path w="1278" h="1372" extrusionOk="0">
                  <a:moveTo>
                    <a:pt x="568" y="0"/>
                  </a:moveTo>
                  <a:lnTo>
                    <a:pt x="557" y="521"/>
                  </a:lnTo>
                  <a:lnTo>
                    <a:pt x="1" y="308"/>
                  </a:lnTo>
                  <a:lnTo>
                    <a:pt x="439" y="698"/>
                  </a:lnTo>
                  <a:lnTo>
                    <a:pt x="143" y="958"/>
                  </a:lnTo>
                  <a:lnTo>
                    <a:pt x="143" y="958"/>
                  </a:lnTo>
                  <a:lnTo>
                    <a:pt x="544" y="840"/>
                  </a:lnTo>
                  <a:lnTo>
                    <a:pt x="615" y="1372"/>
                  </a:lnTo>
                  <a:lnTo>
                    <a:pt x="757" y="888"/>
                  </a:lnTo>
                  <a:lnTo>
                    <a:pt x="1171" y="1219"/>
                  </a:lnTo>
                  <a:lnTo>
                    <a:pt x="911" y="781"/>
                  </a:lnTo>
                  <a:lnTo>
                    <a:pt x="1277" y="662"/>
                  </a:lnTo>
                  <a:lnTo>
                    <a:pt x="899" y="591"/>
                  </a:lnTo>
                  <a:lnTo>
                    <a:pt x="1112" y="142"/>
                  </a:lnTo>
                  <a:lnTo>
                    <a:pt x="710" y="486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2546660" y="1484802"/>
              <a:ext cx="155737" cy="165851"/>
            </a:xfrm>
            <a:custGeom>
              <a:avLst/>
              <a:gdLst/>
              <a:ahLst/>
              <a:cxnLst/>
              <a:rect l="l" t="t" r="r" b="b"/>
              <a:pathLst>
                <a:path w="1278" h="1361" extrusionOk="0">
                  <a:moveTo>
                    <a:pt x="568" y="1"/>
                  </a:moveTo>
                  <a:lnTo>
                    <a:pt x="555" y="510"/>
                  </a:lnTo>
                  <a:lnTo>
                    <a:pt x="0" y="297"/>
                  </a:lnTo>
                  <a:lnTo>
                    <a:pt x="437" y="699"/>
                  </a:lnTo>
                  <a:lnTo>
                    <a:pt x="142" y="947"/>
                  </a:lnTo>
                  <a:lnTo>
                    <a:pt x="544" y="828"/>
                  </a:lnTo>
                  <a:lnTo>
                    <a:pt x="615" y="1361"/>
                  </a:lnTo>
                  <a:lnTo>
                    <a:pt x="757" y="876"/>
                  </a:lnTo>
                  <a:lnTo>
                    <a:pt x="1170" y="1219"/>
                  </a:lnTo>
                  <a:lnTo>
                    <a:pt x="910" y="770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31"/>
                  </a:lnTo>
                  <a:lnTo>
                    <a:pt x="1112" y="131"/>
                  </a:lnTo>
                  <a:lnTo>
                    <a:pt x="710" y="486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2" name="Google Shape;872;p38"/>
            <p:cNvSpPr/>
            <p:nvPr/>
          </p:nvSpPr>
          <p:spPr>
            <a:xfrm>
              <a:off x="2419926" y="1630425"/>
              <a:ext cx="155615" cy="167192"/>
            </a:xfrm>
            <a:custGeom>
              <a:avLst/>
              <a:gdLst/>
              <a:ahLst/>
              <a:cxnLst/>
              <a:rect l="l" t="t" r="r" b="b"/>
              <a:pathLst>
                <a:path w="1277" h="1372" extrusionOk="0">
                  <a:moveTo>
                    <a:pt x="567" y="0"/>
                  </a:moveTo>
                  <a:lnTo>
                    <a:pt x="555" y="520"/>
                  </a:lnTo>
                  <a:lnTo>
                    <a:pt x="0" y="308"/>
                  </a:lnTo>
                  <a:lnTo>
                    <a:pt x="437" y="697"/>
                  </a:lnTo>
                  <a:lnTo>
                    <a:pt x="142" y="957"/>
                  </a:lnTo>
                  <a:lnTo>
                    <a:pt x="544" y="839"/>
                  </a:lnTo>
                  <a:lnTo>
                    <a:pt x="615" y="1372"/>
                  </a:lnTo>
                  <a:lnTo>
                    <a:pt x="757" y="886"/>
                  </a:lnTo>
                  <a:lnTo>
                    <a:pt x="1182" y="1218"/>
                  </a:lnTo>
                  <a:lnTo>
                    <a:pt x="910" y="781"/>
                  </a:lnTo>
                  <a:lnTo>
                    <a:pt x="1277" y="662"/>
                  </a:lnTo>
                  <a:lnTo>
                    <a:pt x="898" y="591"/>
                  </a:lnTo>
                  <a:lnTo>
                    <a:pt x="1111" y="142"/>
                  </a:lnTo>
                  <a:lnTo>
                    <a:pt x="709" y="485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3" name="Google Shape;873;p38"/>
            <p:cNvSpPr/>
            <p:nvPr/>
          </p:nvSpPr>
          <p:spPr>
            <a:xfrm>
              <a:off x="2293069" y="1770076"/>
              <a:ext cx="155737" cy="165851"/>
            </a:xfrm>
            <a:custGeom>
              <a:avLst/>
              <a:gdLst/>
              <a:ahLst/>
              <a:cxnLst/>
              <a:rect l="l" t="t" r="r" b="b"/>
              <a:pathLst>
                <a:path w="1278" h="1361" extrusionOk="0">
                  <a:moveTo>
                    <a:pt x="568" y="1"/>
                  </a:moveTo>
                  <a:lnTo>
                    <a:pt x="556" y="509"/>
                  </a:lnTo>
                  <a:lnTo>
                    <a:pt x="1" y="297"/>
                  </a:lnTo>
                  <a:lnTo>
                    <a:pt x="438" y="686"/>
                  </a:lnTo>
                  <a:lnTo>
                    <a:pt x="143" y="946"/>
                  </a:lnTo>
                  <a:lnTo>
                    <a:pt x="143" y="946"/>
                  </a:lnTo>
                  <a:lnTo>
                    <a:pt x="545" y="828"/>
                  </a:lnTo>
                  <a:lnTo>
                    <a:pt x="615" y="1361"/>
                  </a:lnTo>
                  <a:lnTo>
                    <a:pt x="757" y="875"/>
                  </a:lnTo>
                  <a:lnTo>
                    <a:pt x="1183" y="1219"/>
                  </a:lnTo>
                  <a:lnTo>
                    <a:pt x="911" y="769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31"/>
                  </a:lnTo>
                  <a:lnTo>
                    <a:pt x="721" y="486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4" name="Google Shape;874;p38"/>
            <p:cNvSpPr/>
            <p:nvPr/>
          </p:nvSpPr>
          <p:spPr>
            <a:xfrm>
              <a:off x="2437108" y="1483218"/>
              <a:ext cx="648417" cy="517539"/>
            </a:xfrm>
            <a:custGeom>
              <a:avLst/>
              <a:gdLst/>
              <a:ahLst/>
              <a:cxnLst/>
              <a:rect l="l" t="t" r="r" b="b"/>
              <a:pathLst>
                <a:path w="5321" h="4247" extrusionOk="0">
                  <a:moveTo>
                    <a:pt x="4398" y="0"/>
                  </a:moveTo>
                  <a:cubicBezTo>
                    <a:pt x="4184" y="0"/>
                    <a:pt x="3609" y="181"/>
                    <a:pt x="3464" y="581"/>
                  </a:cubicBezTo>
                  <a:cubicBezTo>
                    <a:pt x="3322" y="1007"/>
                    <a:pt x="2413" y="2840"/>
                    <a:pt x="249" y="3584"/>
                  </a:cubicBezTo>
                  <a:lnTo>
                    <a:pt x="1" y="4246"/>
                  </a:lnTo>
                  <a:cubicBezTo>
                    <a:pt x="1" y="4246"/>
                    <a:pt x="2767" y="3833"/>
                    <a:pt x="4044" y="2094"/>
                  </a:cubicBezTo>
                  <a:cubicBezTo>
                    <a:pt x="5321" y="357"/>
                    <a:pt x="4623" y="26"/>
                    <a:pt x="4434" y="3"/>
                  </a:cubicBezTo>
                  <a:cubicBezTo>
                    <a:pt x="4423" y="1"/>
                    <a:pt x="4411" y="0"/>
                    <a:pt x="4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5" name="Google Shape;875;p38"/>
            <p:cNvSpPr/>
            <p:nvPr/>
          </p:nvSpPr>
          <p:spPr>
            <a:xfrm>
              <a:off x="2968661" y="1564133"/>
              <a:ext cx="21813" cy="46185"/>
            </a:xfrm>
            <a:custGeom>
              <a:avLst/>
              <a:gdLst/>
              <a:ahLst/>
              <a:cxnLst/>
              <a:rect l="l" t="t" r="r" b="b"/>
              <a:pathLst>
                <a:path w="179" h="379" extrusionOk="0">
                  <a:moveTo>
                    <a:pt x="155" y="1"/>
                  </a:moveTo>
                  <a:cubicBezTo>
                    <a:pt x="143" y="1"/>
                    <a:pt x="131" y="12"/>
                    <a:pt x="131" y="24"/>
                  </a:cubicBezTo>
                  <a:cubicBezTo>
                    <a:pt x="95" y="119"/>
                    <a:pt x="60" y="237"/>
                    <a:pt x="1" y="355"/>
                  </a:cubicBezTo>
                  <a:cubicBezTo>
                    <a:pt x="1" y="367"/>
                    <a:pt x="1" y="379"/>
                    <a:pt x="13" y="379"/>
                  </a:cubicBezTo>
                  <a:lnTo>
                    <a:pt x="24" y="379"/>
                  </a:lnTo>
                  <a:cubicBezTo>
                    <a:pt x="37" y="379"/>
                    <a:pt x="37" y="379"/>
                    <a:pt x="48" y="367"/>
                  </a:cubicBezTo>
                  <a:cubicBezTo>
                    <a:pt x="95" y="248"/>
                    <a:pt x="143" y="142"/>
                    <a:pt x="178" y="36"/>
                  </a:cubicBezTo>
                  <a:cubicBezTo>
                    <a:pt x="178" y="24"/>
                    <a:pt x="166" y="12"/>
                    <a:pt x="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6" name="Google Shape;876;p38"/>
            <p:cNvSpPr/>
            <p:nvPr/>
          </p:nvSpPr>
          <p:spPr>
            <a:xfrm>
              <a:off x="2777097" y="1645657"/>
              <a:ext cx="175966" cy="193757"/>
            </a:xfrm>
            <a:custGeom>
              <a:avLst/>
              <a:gdLst/>
              <a:ahLst/>
              <a:cxnLst/>
              <a:rect l="l" t="t" r="r" b="b"/>
              <a:pathLst>
                <a:path w="1444" h="1590" extrusionOk="0">
                  <a:moveTo>
                    <a:pt x="1421" y="0"/>
                  </a:moveTo>
                  <a:cubicBezTo>
                    <a:pt x="1413" y="0"/>
                    <a:pt x="1407" y="8"/>
                    <a:pt x="1407" y="17"/>
                  </a:cubicBezTo>
                  <a:cubicBezTo>
                    <a:pt x="1301" y="194"/>
                    <a:pt x="1159" y="395"/>
                    <a:pt x="1005" y="596"/>
                  </a:cubicBezTo>
                  <a:cubicBezTo>
                    <a:pt x="757" y="951"/>
                    <a:pt x="426" y="1270"/>
                    <a:pt x="12" y="1554"/>
                  </a:cubicBezTo>
                  <a:cubicBezTo>
                    <a:pt x="12" y="1554"/>
                    <a:pt x="1" y="1565"/>
                    <a:pt x="12" y="1578"/>
                  </a:cubicBezTo>
                  <a:cubicBezTo>
                    <a:pt x="12" y="1589"/>
                    <a:pt x="24" y="1589"/>
                    <a:pt x="24" y="1589"/>
                  </a:cubicBezTo>
                  <a:lnTo>
                    <a:pt x="48" y="1589"/>
                  </a:lnTo>
                  <a:cubicBezTo>
                    <a:pt x="450" y="1305"/>
                    <a:pt x="792" y="974"/>
                    <a:pt x="1041" y="632"/>
                  </a:cubicBezTo>
                  <a:cubicBezTo>
                    <a:pt x="1207" y="419"/>
                    <a:pt x="1336" y="218"/>
                    <a:pt x="1443" y="41"/>
                  </a:cubicBezTo>
                  <a:cubicBezTo>
                    <a:pt x="1443" y="29"/>
                    <a:pt x="1443" y="5"/>
                    <a:pt x="1431" y="5"/>
                  </a:cubicBezTo>
                  <a:cubicBezTo>
                    <a:pt x="1427" y="2"/>
                    <a:pt x="1424" y="0"/>
                    <a:pt x="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7" name="Google Shape;877;p38"/>
            <p:cNvSpPr/>
            <p:nvPr/>
          </p:nvSpPr>
          <p:spPr>
            <a:xfrm>
              <a:off x="2393970" y="1999782"/>
              <a:ext cx="582125" cy="667427"/>
            </a:xfrm>
            <a:custGeom>
              <a:avLst/>
              <a:gdLst/>
              <a:ahLst/>
              <a:cxnLst/>
              <a:rect l="l" t="t" r="r" b="b"/>
              <a:pathLst>
                <a:path w="4777" h="5477" extrusionOk="0">
                  <a:moveTo>
                    <a:pt x="3546" y="0"/>
                  </a:moveTo>
                  <a:cubicBezTo>
                    <a:pt x="1990" y="0"/>
                    <a:pt x="674" y="1047"/>
                    <a:pt x="674" y="1047"/>
                  </a:cubicBezTo>
                  <a:cubicBezTo>
                    <a:pt x="674" y="1047"/>
                    <a:pt x="0" y="3282"/>
                    <a:pt x="224" y="4310"/>
                  </a:cubicBezTo>
                  <a:cubicBezTo>
                    <a:pt x="371" y="4982"/>
                    <a:pt x="1031" y="5477"/>
                    <a:pt x="1785" y="5477"/>
                  </a:cubicBezTo>
                  <a:cubicBezTo>
                    <a:pt x="2185" y="5477"/>
                    <a:pt x="2613" y="5337"/>
                    <a:pt x="3003" y="5008"/>
                  </a:cubicBezTo>
                  <a:cubicBezTo>
                    <a:pt x="4114" y="4074"/>
                    <a:pt x="4776" y="243"/>
                    <a:pt x="4776" y="243"/>
                  </a:cubicBezTo>
                  <a:cubicBezTo>
                    <a:pt x="4363" y="69"/>
                    <a:pt x="3947" y="0"/>
                    <a:pt x="3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8" name="Google Shape;878;p38"/>
            <p:cNvSpPr/>
            <p:nvPr/>
          </p:nvSpPr>
          <p:spPr>
            <a:xfrm>
              <a:off x="1807579" y="1540126"/>
              <a:ext cx="573473" cy="321954"/>
            </a:xfrm>
            <a:custGeom>
              <a:avLst/>
              <a:gdLst/>
              <a:ahLst/>
              <a:cxnLst/>
              <a:rect l="l" t="t" r="r" b="b"/>
              <a:pathLst>
                <a:path w="4706" h="2642" extrusionOk="0">
                  <a:moveTo>
                    <a:pt x="4038" y="1"/>
                  </a:moveTo>
                  <a:cubicBezTo>
                    <a:pt x="3728" y="1"/>
                    <a:pt x="3330" y="99"/>
                    <a:pt x="2979" y="292"/>
                  </a:cubicBezTo>
                  <a:cubicBezTo>
                    <a:pt x="2470" y="578"/>
                    <a:pt x="1856" y="636"/>
                    <a:pt x="1462" y="636"/>
                  </a:cubicBezTo>
                  <a:cubicBezTo>
                    <a:pt x="1417" y="636"/>
                    <a:pt x="1375" y="636"/>
                    <a:pt x="1337" y="634"/>
                  </a:cubicBezTo>
                  <a:cubicBezTo>
                    <a:pt x="1203" y="631"/>
                    <a:pt x="1081" y="623"/>
                    <a:pt x="965" y="623"/>
                  </a:cubicBezTo>
                  <a:cubicBezTo>
                    <a:pt x="741" y="623"/>
                    <a:pt x="542" y="652"/>
                    <a:pt x="331" y="800"/>
                  </a:cubicBezTo>
                  <a:cubicBezTo>
                    <a:pt x="0" y="1025"/>
                    <a:pt x="71" y="2018"/>
                    <a:pt x="556" y="2491"/>
                  </a:cubicBezTo>
                  <a:cubicBezTo>
                    <a:pt x="670" y="2600"/>
                    <a:pt x="841" y="2641"/>
                    <a:pt x="1035" y="2641"/>
                  </a:cubicBezTo>
                  <a:cubicBezTo>
                    <a:pt x="1688" y="2641"/>
                    <a:pt x="2613" y="2171"/>
                    <a:pt x="2613" y="2171"/>
                  </a:cubicBezTo>
                  <a:cubicBezTo>
                    <a:pt x="3252" y="2018"/>
                    <a:pt x="3606" y="1001"/>
                    <a:pt x="3937" y="812"/>
                  </a:cubicBezTo>
                  <a:cubicBezTo>
                    <a:pt x="4256" y="611"/>
                    <a:pt x="4705" y="327"/>
                    <a:pt x="4493" y="127"/>
                  </a:cubicBezTo>
                  <a:cubicBezTo>
                    <a:pt x="4404" y="43"/>
                    <a:pt x="4240" y="1"/>
                    <a:pt x="4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9" name="Google Shape;879;p38"/>
            <p:cNvSpPr/>
            <p:nvPr/>
          </p:nvSpPr>
          <p:spPr>
            <a:xfrm>
              <a:off x="1827686" y="1595816"/>
              <a:ext cx="586512" cy="533869"/>
            </a:xfrm>
            <a:custGeom>
              <a:avLst/>
              <a:gdLst/>
              <a:ahLst/>
              <a:cxnLst/>
              <a:rect l="l" t="t" r="r" b="b"/>
              <a:pathLst>
                <a:path w="4813" h="4381" extrusionOk="0">
                  <a:moveTo>
                    <a:pt x="4245" y="1"/>
                  </a:moveTo>
                  <a:cubicBezTo>
                    <a:pt x="4245" y="1"/>
                    <a:pt x="3016" y="59"/>
                    <a:pt x="2330" y="970"/>
                  </a:cubicBezTo>
                  <a:cubicBezTo>
                    <a:pt x="1632" y="1892"/>
                    <a:pt x="1987" y="1998"/>
                    <a:pt x="1337" y="2400"/>
                  </a:cubicBezTo>
                  <a:cubicBezTo>
                    <a:pt x="675" y="2802"/>
                    <a:pt x="1" y="2944"/>
                    <a:pt x="686" y="3902"/>
                  </a:cubicBezTo>
                  <a:cubicBezTo>
                    <a:pt x="940" y="4250"/>
                    <a:pt x="1228" y="4381"/>
                    <a:pt x="1510" y="4381"/>
                  </a:cubicBezTo>
                  <a:cubicBezTo>
                    <a:pt x="2002" y="4381"/>
                    <a:pt x="2475" y="3980"/>
                    <a:pt x="2708" y="3642"/>
                  </a:cubicBezTo>
                  <a:cubicBezTo>
                    <a:pt x="3063" y="3109"/>
                    <a:pt x="3205" y="2518"/>
                    <a:pt x="3453" y="1868"/>
                  </a:cubicBezTo>
                  <a:cubicBezTo>
                    <a:pt x="3701" y="1218"/>
                    <a:pt x="3831" y="710"/>
                    <a:pt x="4316" y="450"/>
                  </a:cubicBezTo>
                  <a:cubicBezTo>
                    <a:pt x="4813" y="190"/>
                    <a:pt x="4245" y="1"/>
                    <a:pt x="4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0" name="Google Shape;880;p38"/>
            <p:cNvSpPr/>
            <p:nvPr/>
          </p:nvSpPr>
          <p:spPr>
            <a:xfrm>
              <a:off x="2379590" y="1796520"/>
              <a:ext cx="270895" cy="295023"/>
            </a:xfrm>
            <a:custGeom>
              <a:avLst/>
              <a:gdLst/>
              <a:ahLst/>
              <a:cxnLst/>
              <a:rect l="l" t="t" r="r" b="b"/>
              <a:pathLst>
                <a:path w="2223" h="2421" extrusionOk="0">
                  <a:moveTo>
                    <a:pt x="1372" y="0"/>
                  </a:moveTo>
                  <a:cubicBezTo>
                    <a:pt x="1284" y="0"/>
                    <a:pt x="1169" y="24"/>
                    <a:pt x="1017" y="67"/>
                  </a:cubicBezTo>
                  <a:cubicBezTo>
                    <a:pt x="815" y="138"/>
                    <a:pt x="437" y="363"/>
                    <a:pt x="166" y="411"/>
                  </a:cubicBezTo>
                  <a:cubicBezTo>
                    <a:pt x="82" y="600"/>
                    <a:pt x="0" y="871"/>
                    <a:pt x="24" y="1202"/>
                  </a:cubicBezTo>
                  <a:cubicBezTo>
                    <a:pt x="59" y="1651"/>
                    <a:pt x="201" y="2137"/>
                    <a:pt x="390" y="2420"/>
                  </a:cubicBezTo>
                  <a:cubicBezTo>
                    <a:pt x="1324" y="2160"/>
                    <a:pt x="2175" y="1439"/>
                    <a:pt x="2128" y="1167"/>
                  </a:cubicBezTo>
                  <a:cubicBezTo>
                    <a:pt x="2116" y="1073"/>
                    <a:pt x="2068" y="1013"/>
                    <a:pt x="2010" y="989"/>
                  </a:cubicBezTo>
                  <a:cubicBezTo>
                    <a:pt x="2010" y="989"/>
                    <a:pt x="2223" y="742"/>
                    <a:pt x="2021" y="540"/>
                  </a:cubicBezTo>
                  <a:cubicBezTo>
                    <a:pt x="1997" y="505"/>
                    <a:pt x="1950" y="493"/>
                    <a:pt x="1903" y="482"/>
                  </a:cubicBezTo>
                  <a:cubicBezTo>
                    <a:pt x="1903" y="482"/>
                    <a:pt x="1997" y="292"/>
                    <a:pt x="1726" y="162"/>
                  </a:cubicBezTo>
                  <a:cubicBezTo>
                    <a:pt x="1690" y="151"/>
                    <a:pt x="1643" y="138"/>
                    <a:pt x="1595" y="138"/>
                  </a:cubicBezTo>
                  <a:lnTo>
                    <a:pt x="1595" y="103"/>
                  </a:lnTo>
                  <a:cubicBezTo>
                    <a:pt x="1544" y="33"/>
                    <a:pt x="1476" y="0"/>
                    <a:pt x="1372" y="0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2121612" y="1588627"/>
              <a:ext cx="319883" cy="514615"/>
            </a:xfrm>
            <a:custGeom>
              <a:avLst/>
              <a:gdLst/>
              <a:ahLst/>
              <a:cxnLst/>
              <a:rect l="l" t="t" r="r" b="b"/>
              <a:pathLst>
                <a:path w="2625" h="4223" extrusionOk="0">
                  <a:moveTo>
                    <a:pt x="2176" y="0"/>
                  </a:moveTo>
                  <a:cubicBezTo>
                    <a:pt x="2176" y="0"/>
                    <a:pt x="580" y="816"/>
                    <a:pt x="296" y="2033"/>
                  </a:cubicBezTo>
                  <a:cubicBezTo>
                    <a:pt x="0" y="3239"/>
                    <a:pt x="615" y="4197"/>
                    <a:pt x="1786" y="4221"/>
                  </a:cubicBezTo>
                  <a:cubicBezTo>
                    <a:pt x="1811" y="4222"/>
                    <a:pt x="1836" y="4223"/>
                    <a:pt x="1861" y="4223"/>
                  </a:cubicBezTo>
                  <a:cubicBezTo>
                    <a:pt x="2084" y="4223"/>
                    <a:pt x="2306" y="4179"/>
                    <a:pt x="2519" y="4126"/>
                  </a:cubicBezTo>
                  <a:cubicBezTo>
                    <a:pt x="1892" y="3228"/>
                    <a:pt x="2223" y="2282"/>
                    <a:pt x="2294" y="2117"/>
                  </a:cubicBezTo>
                  <a:lnTo>
                    <a:pt x="2294" y="2117"/>
                  </a:lnTo>
                  <a:cubicBezTo>
                    <a:pt x="2250" y="2126"/>
                    <a:pt x="2210" y="2131"/>
                    <a:pt x="2174" y="2131"/>
                  </a:cubicBezTo>
                  <a:cubicBezTo>
                    <a:pt x="2072" y="2131"/>
                    <a:pt x="2001" y="2091"/>
                    <a:pt x="1975" y="1986"/>
                  </a:cubicBezTo>
                  <a:cubicBezTo>
                    <a:pt x="1868" y="1620"/>
                    <a:pt x="2625" y="36"/>
                    <a:pt x="2625" y="36"/>
                  </a:cubicBezTo>
                  <a:lnTo>
                    <a:pt x="2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2" name="Google Shape;882;p38"/>
            <p:cNvSpPr/>
            <p:nvPr/>
          </p:nvSpPr>
          <p:spPr>
            <a:xfrm>
              <a:off x="2135992" y="1976142"/>
              <a:ext cx="155737" cy="167192"/>
            </a:xfrm>
            <a:custGeom>
              <a:avLst/>
              <a:gdLst/>
              <a:ahLst/>
              <a:cxnLst/>
              <a:rect l="l" t="t" r="r" b="b"/>
              <a:pathLst>
                <a:path w="1278" h="1372" extrusionOk="0">
                  <a:moveTo>
                    <a:pt x="568" y="1"/>
                  </a:moveTo>
                  <a:lnTo>
                    <a:pt x="557" y="521"/>
                  </a:lnTo>
                  <a:lnTo>
                    <a:pt x="1" y="308"/>
                  </a:lnTo>
                  <a:lnTo>
                    <a:pt x="439" y="698"/>
                  </a:lnTo>
                  <a:lnTo>
                    <a:pt x="143" y="958"/>
                  </a:lnTo>
                  <a:lnTo>
                    <a:pt x="533" y="839"/>
                  </a:lnTo>
                  <a:lnTo>
                    <a:pt x="615" y="1372"/>
                  </a:lnTo>
                  <a:lnTo>
                    <a:pt x="757" y="887"/>
                  </a:lnTo>
                  <a:lnTo>
                    <a:pt x="1171" y="1218"/>
                  </a:lnTo>
                  <a:lnTo>
                    <a:pt x="1171" y="1218"/>
                  </a:lnTo>
                  <a:lnTo>
                    <a:pt x="911" y="781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42"/>
                  </a:lnTo>
                  <a:lnTo>
                    <a:pt x="710" y="485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3" name="Google Shape;883;p38"/>
            <p:cNvSpPr/>
            <p:nvPr/>
          </p:nvSpPr>
          <p:spPr>
            <a:xfrm>
              <a:off x="2208011" y="1793108"/>
              <a:ext cx="155737" cy="167314"/>
            </a:xfrm>
            <a:custGeom>
              <a:avLst/>
              <a:gdLst/>
              <a:ahLst/>
              <a:cxnLst/>
              <a:rect l="l" t="t" r="r" b="b"/>
              <a:pathLst>
                <a:path w="1278" h="1373" extrusionOk="0">
                  <a:moveTo>
                    <a:pt x="568" y="1"/>
                  </a:moveTo>
                  <a:lnTo>
                    <a:pt x="557" y="521"/>
                  </a:lnTo>
                  <a:lnTo>
                    <a:pt x="1" y="297"/>
                  </a:lnTo>
                  <a:lnTo>
                    <a:pt x="439" y="699"/>
                  </a:lnTo>
                  <a:lnTo>
                    <a:pt x="143" y="946"/>
                  </a:lnTo>
                  <a:lnTo>
                    <a:pt x="545" y="828"/>
                  </a:lnTo>
                  <a:lnTo>
                    <a:pt x="615" y="1372"/>
                  </a:lnTo>
                  <a:lnTo>
                    <a:pt x="757" y="888"/>
                  </a:lnTo>
                  <a:lnTo>
                    <a:pt x="1183" y="1219"/>
                  </a:lnTo>
                  <a:lnTo>
                    <a:pt x="912" y="781"/>
                  </a:lnTo>
                  <a:lnTo>
                    <a:pt x="1278" y="663"/>
                  </a:lnTo>
                  <a:lnTo>
                    <a:pt x="899" y="592"/>
                  </a:lnTo>
                  <a:lnTo>
                    <a:pt x="1112" y="143"/>
                  </a:lnTo>
                  <a:lnTo>
                    <a:pt x="722" y="486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2140379" y="1623113"/>
              <a:ext cx="155737" cy="165851"/>
            </a:xfrm>
            <a:custGeom>
              <a:avLst/>
              <a:gdLst/>
              <a:ahLst/>
              <a:cxnLst/>
              <a:rect l="l" t="t" r="r" b="b"/>
              <a:pathLst>
                <a:path w="1278" h="1361" extrusionOk="0">
                  <a:moveTo>
                    <a:pt x="568" y="1"/>
                  </a:moveTo>
                  <a:lnTo>
                    <a:pt x="556" y="510"/>
                  </a:lnTo>
                  <a:lnTo>
                    <a:pt x="1" y="297"/>
                  </a:lnTo>
                  <a:lnTo>
                    <a:pt x="438" y="699"/>
                  </a:lnTo>
                  <a:lnTo>
                    <a:pt x="142" y="946"/>
                  </a:lnTo>
                  <a:lnTo>
                    <a:pt x="532" y="828"/>
                  </a:lnTo>
                  <a:lnTo>
                    <a:pt x="615" y="1361"/>
                  </a:lnTo>
                  <a:lnTo>
                    <a:pt x="757" y="888"/>
                  </a:lnTo>
                  <a:lnTo>
                    <a:pt x="1170" y="1219"/>
                  </a:lnTo>
                  <a:lnTo>
                    <a:pt x="910" y="770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31"/>
                  </a:lnTo>
                  <a:lnTo>
                    <a:pt x="1112" y="131"/>
                  </a:lnTo>
                  <a:lnTo>
                    <a:pt x="710" y="486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5" name="Google Shape;885;p38"/>
            <p:cNvSpPr/>
            <p:nvPr/>
          </p:nvSpPr>
          <p:spPr>
            <a:xfrm>
              <a:off x="2259924" y="1523797"/>
              <a:ext cx="155737" cy="165730"/>
            </a:xfrm>
            <a:custGeom>
              <a:avLst/>
              <a:gdLst/>
              <a:ahLst/>
              <a:cxnLst/>
              <a:rect l="l" t="t" r="r" b="b"/>
              <a:pathLst>
                <a:path w="1278" h="1360" extrusionOk="0">
                  <a:moveTo>
                    <a:pt x="568" y="1"/>
                  </a:moveTo>
                  <a:lnTo>
                    <a:pt x="556" y="508"/>
                  </a:lnTo>
                  <a:lnTo>
                    <a:pt x="0" y="296"/>
                  </a:lnTo>
                  <a:lnTo>
                    <a:pt x="438" y="698"/>
                  </a:lnTo>
                  <a:lnTo>
                    <a:pt x="142" y="946"/>
                  </a:lnTo>
                  <a:lnTo>
                    <a:pt x="544" y="828"/>
                  </a:lnTo>
                  <a:lnTo>
                    <a:pt x="615" y="1360"/>
                  </a:lnTo>
                  <a:lnTo>
                    <a:pt x="757" y="887"/>
                  </a:lnTo>
                  <a:lnTo>
                    <a:pt x="1171" y="1218"/>
                  </a:lnTo>
                  <a:lnTo>
                    <a:pt x="1171" y="1218"/>
                  </a:lnTo>
                  <a:lnTo>
                    <a:pt x="911" y="768"/>
                  </a:lnTo>
                  <a:lnTo>
                    <a:pt x="1277" y="663"/>
                  </a:lnTo>
                  <a:lnTo>
                    <a:pt x="899" y="592"/>
                  </a:lnTo>
                  <a:lnTo>
                    <a:pt x="1112" y="142"/>
                  </a:lnTo>
                  <a:lnTo>
                    <a:pt x="710" y="485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6" name="Google Shape;886;p38"/>
            <p:cNvSpPr/>
            <p:nvPr/>
          </p:nvSpPr>
          <p:spPr>
            <a:xfrm>
              <a:off x="2025099" y="1786040"/>
              <a:ext cx="160002" cy="164267"/>
            </a:xfrm>
            <a:custGeom>
              <a:avLst/>
              <a:gdLst/>
              <a:ahLst/>
              <a:cxnLst/>
              <a:rect l="l" t="t" r="r" b="b"/>
              <a:pathLst>
                <a:path w="1313" h="1348" extrusionOk="0">
                  <a:moveTo>
                    <a:pt x="509" y="0"/>
                  </a:moveTo>
                  <a:lnTo>
                    <a:pt x="580" y="508"/>
                  </a:lnTo>
                  <a:lnTo>
                    <a:pt x="1" y="390"/>
                  </a:lnTo>
                  <a:lnTo>
                    <a:pt x="485" y="709"/>
                  </a:lnTo>
                  <a:lnTo>
                    <a:pt x="237" y="1017"/>
                  </a:lnTo>
                  <a:lnTo>
                    <a:pt x="237" y="1017"/>
                  </a:lnTo>
                  <a:lnTo>
                    <a:pt x="616" y="828"/>
                  </a:lnTo>
                  <a:lnTo>
                    <a:pt x="781" y="1348"/>
                  </a:lnTo>
                  <a:lnTo>
                    <a:pt x="840" y="851"/>
                  </a:lnTo>
                  <a:lnTo>
                    <a:pt x="1301" y="1111"/>
                  </a:lnTo>
                  <a:lnTo>
                    <a:pt x="970" y="709"/>
                  </a:lnTo>
                  <a:lnTo>
                    <a:pt x="1313" y="544"/>
                  </a:lnTo>
                  <a:lnTo>
                    <a:pt x="923" y="532"/>
                  </a:lnTo>
                  <a:lnTo>
                    <a:pt x="1065" y="59"/>
                  </a:lnTo>
                  <a:lnTo>
                    <a:pt x="1065" y="59"/>
                  </a:lnTo>
                  <a:lnTo>
                    <a:pt x="734" y="461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7" name="Google Shape;887;p38"/>
            <p:cNvSpPr/>
            <p:nvPr/>
          </p:nvSpPr>
          <p:spPr>
            <a:xfrm>
              <a:off x="2125999" y="1031727"/>
              <a:ext cx="592118" cy="660969"/>
            </a:xfrm>
            <a:custGeom>
              <a:avLst/>
              <a:gdLst/>
              <a:ahLst/>
              <a:cxnLst/>
              <a:rect l="l" t="t" r="r" b="b"/>
              <a:pathLst>
                <a:path w="4859" h="5424" extrusionOk="0">
                  <a:moveTo>
                    <a:pt x="2735" y="0"/>
                  </a:moveTo>
                  <a:cubicBezTo>
                    <a:pt x="2108" y="0"/>
                    <a:pt x="1189" y="893"/>
                    <a:pt x="615" y="1840"/>
                  </a:cubicBezTo>
                  <a:cubicBezTo>
                    <a:pt x="0" y="2844"/>
                    <a:pt x="414" y="3613"/>
                    <a:pt x="450" y="4346"/>
                  </a:cubicBezTo>
                  <a:cubicBezTo>
                    <a:pt x="467" y="4894"/>
                    <a:pt x="1113" y="5423"/>
                    <a:pt x="1273" y="5423"/>
                  </a:cubicBezTo>
                  <a:cubicBezTo>
                    <a:pt x="1330" y="5423"/>
                    <a:pt x="1325" y="5356"/>
                    <a:pt x="1206" y="5197"/>
                  </a:cubicBezTo>
                  <a:cubicBezTo>
                    <a:pt x="697" y="4499"/>
                    <a:pt x="1005" y="3979"/>
                    <a:pt x="1253" y="3932"/>
                  </a:cubicBezTo>
                  <a:cubicBezTo>
                    <a:pt x="1463" y="3892"/>
                    <a:pt x="2648" y="3352"/>
                    <a:pt x="3071" y="3352"/>
                  </a:cubicBezTo>
                  <a:cubicBezTo>
                    <a:pt x="3148" y="3352"/>
                    <a:pt x="3200" y="3370"/>
                    <a:pt x="3216" y="3411"/>
                  </a:cubicBezTo>
                  <a:cubicBezTo>
                    <a:pt x="3240" y="3482"/>
                    <a:pt x="3310" y="3577"/>
                    <a:pt x="3393" y="3684"/>
                  </a:cubicBezTo>
                  <a:lnTo>
                    <a:pt x="3405" y="3684"/>
                  </a:lnTo>
                  <a:cubicBezTo>
                    <a:pt x="3405" y="3684"/>
                    <a:pt x="3925" y="3884"/>
                    <a:pt x="4551" y="4357"/>
                  </a:cubicBezTo>
                  <a:cubicBezTo>
                    <a:pt x="4859" y="4180"/>
                    <a:pt x="4493" y="3778"/>
                    <a:pt x="4339" y="3388"/>
                  </a:cubicBezTo>
                  <a:cubicBezTo>
                    <a:pt x="4185" y="2998"/>
                    <a:pt x="4256" y="2537"/>
                    <a:pt x="4244" y="2418"/>
                  </a:cubicBezTo>
                  <a:cubicBezTo>
                    <a:pt x="4233" y="2300"/>
                    <a:pt x="3747" y="1165"/>
                    <a:pt x="3629" y="870"/>
                  </a:cubicBezTo>
                  <a:cubicBezTo>
                    <a:pt x="3511" y="574"/>
                    <a:pt x="3452" y="114"/>
                    <a:pt x="2825" y="7"/>
                  </a:cubicBezTo>
                  <a:cubicBezTo>
                    <a:pt x="2796" y="2"/>
                    <a:pt x="2766" y="0"/>
                    <a:pt x="2735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2208011" y="1382927"/>
              <a:ext cx="436746" cy="259684"/>
            </a:xfrm>
            <a:custGeom>
              <a:avLst/>
              <a:gdLst/>
              <a:ahLst/>
              <a:cxnLst/>
              <a:rect l="l" t="t" r="r" b="b"/>
              <a:pathLst>
                <a:path w="3584" h="2131" extrusionOk="0">
                  <a:moveTo>
                    <a:pt x="2494" y="0"/>
                  </a:moveTo>
                  <a:cubicBezTo>
                    <a:pt x="1694" y="0"/>
                    <a:pt x="465" y="573"/>
                    <a:pt x="355" y="802"/>
                  </a:cubicBezTo>
                  <a:cubicBezTo>
                    <a:pt x="355" y="802"/>
                    <a:pt x="1" y="1440"/>
                    <a:pt x="580" y="1960"/>
                  </a:cubicBezTo>
                  <a:cubicBezTo>
                    <a:pt x="716" y="2082"/>
                    <a:pt x="900" y="2131"/>
                    <a:pt x="1107" y="2131"/>
                  </a:cubicBezTo>
                  <a:cubicBezTo>
                    <a:pt x="1805" y="2131"/>
                    <a:pt x="2764" y="1578"/>
                    <a:pt x="2992" y="1404"/>
                  </a:cubicBezTo>
                  <a:cubicBezTo>
                    <a:pt x="3287" y="1180"/>
                    <a:pt x="3583" y="719"/>
                    <a:pt x="3051" y="175"/>
                  </a:cubicBezTo>
                  <a:cubicBezTo>
                    <a:pt x="2929" y="51"/>
                    <a:pt x="2730" y="0"/>
                    <a:pt x="24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9" name="Google Shape;889;p38"/>
            <p:cNvSpPr/>
            <p:nvPr/>
          </p:nvSpPr>
          <p:spPr>
            <a:xfrm>
              <a:off x="1872409" y="1065725"/>
              <a:ext cx="367408" cy="475498"/>
            </a:xfrm>
            <a:custGeom>
              <a:avLst/>
              <a:gdLst/>
              <a:ahLst/>
              <a:cxnLst/>
              <a:rect l="l" t="t" r="r" b="b"/>
              <a:pathLst>
                <a:path w="3015" h="3902" extrusionOk="0">
                  <a:moveTo>
                    <a:pt x="1697" y="0"/>
                  </a:moveTo>
                  <a:cubicBezTo>
                    <a:pt x="1693" y="0"/>
                    <a:pt x="1691" y="0"/>
                    <a:pt x="1691" y="0"/>
                  </a:cubicBezTo>
                  <a:cubicBezTo>
                    <a:pt x="438" y="248"/>
                    <a:pt x="1" y="2423"/>
                    <a:pt x="1041" y="3369"/>
                  </a:cubicBezTo>
                  <a:cubicBezTo>
                    <a:pt x="1504" y="3785"/>
                    <a:pt x="1941" y="3901"/>
                    <a:pt x="2286" y="3901"/>
                  </a:cubicBezTo>
                  <a:cubicBezTo>
                    <a:pt x="2725" y="3901"/>
                    <a:pt x="3015" y="3712"/>
                    <a:pt x="3015" y="3712"/>
                  </a:cubicBezTo>
                  <a:lnTo>
                    <a:pt x="2306" y="2920"/>
                  </a:lnTo>
                  <a:lnTo>
                    <a:pt x="2271" y="2778"/>
                  </a:lnTo>
                  <a:cubicBezTo>
                    <a:pt x="2271" y="2778"/>
                    <a:pt x="1963" y="437"/>
                    <a:pt x="1927" y="213"/>
                  </a:cubicBezTo>
                  <a:cubicBezTo>
                    <a:pt x="1906" y="10"/>
                    <a:pt x="1731" y="0"/>
                    <a:pt x="16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2000849" y="986273"/>
              <a:ext cx="89689" cy="89689"/>
            </a:xfrm>
            <a:custGeom>
              <a:avLst/>
              <a:gdLst/>
              <a:ahLst/>
              <a:cxnLst/>
              <a:rect l="l" t="t" r="r" b="b"/>
              <a:pathLst>
                <a:path w="736" h="736" extrusionOk="0">
                  <a:moveTo>
                    <a:pt x="444" y="0"/>
                  </a:moveTo>
                  <a:cubicBezTo>
                    <a:pt x="330" y="0"/>
                    <a:pt x="342" y="238"/>
                    <a:pt x="342" y="238"/>
                  </a:cubicBezTo>
                  <a:cubicBezTo>
                    <a:pt x="276" y="107"/>
                    <a:pt x="194" y="51"/>
                    <a:pt x="131" y="51"/>
                  </a:cubicBezTo>
                  <a:cubicBezTo>
                    <a:pt x="47" y="51"/>
                    <a:pt x="0" y="153"/>
                    <a:pt x="82" y="309"/>
                  </a:cubicBezTo>
                  <a:cubicBezTo>
                    <a:pt x="235" y="593"/>
                    <a:pt x="542" y="699"/>
                    <a:pt x="542" y="699"/>
                  </a:cubicBezTo>
                  <a:cubicBezTo>
                    <a:pt x="542" y="699"/>
                    <a:pt x="626" y="736"/>
                    <a:pt x="677" y="736"/>
                  </a:cubicBezTo>
                  <a:cubicBezTo>
                    <a:pt x="717" y="736"/>
                    <a:pt x="736" y="713"/>
                    <a:pt x="673" y="629"/>
                  </a:cubicBezTo>
                  <a:cubicBezTo>
                    <a:pt x="519" y="451"/>
                    <a:pt x="590" y="37"/>
                    <a:pt x="460" y="2"/>
                  </a:cubicBezTo>
                  <a:cubicBezTo>
                    <a:pt x="454" y="0"/>
                    <a:pt x="449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2032289" y="974087"/>
              <a:ext cx="595164" cy="582369"/>
            </a:xfrm>
            <a:custGeom>
              <a:avLst/>
              <a:gdLst/>
              <a:ahLst/>
              <a:cxnLst/>
              <a:rect l="l" t="t" r="r" b="b"/>
              <a:pathLst>
                <a:path w="4884" h="4779" extrusionOk="0">
                  <a:moveTo>
                    <a:pt x="2503" y="1"/>
                  </a:moveTo>
                  <a:cubicBezTo>
                    <a:pt x="1716" y="1"/>
                    <a:pt x="808" y="708"/>
                    <a:pt x="781" y="752"/>
                  </a:cubicBezTo>
                  <a:cubicBezTo>
                    <a:pt x="757" y="811"/>
                    <a:pt x="1" y="2431"/>
                    <a:pt x="261" y="2868"/>
                  </a:cubicBezTo>
                  <a:cubicBezTo>
                    <a:pt x="261" y="2868"/>
                    <a:pt x="1183" y="4547"/>
                    <a:pt x="1952" y="4748"/>
                  </a:cubicBezTo>
                  <a:cubicBezTo>
                    <a:pt x="2033" y="4769"/>
                    <a:pt x="2122" y="4779"/>
                    <a:pt x="2216" y="4779"/>
                  </a:cubicBezTo>
                  <a:cubicBezTo>
                    <a:pt x="3005" y="4779"/>
                    <a:pt x="4154" y="4092"/>
                    <a:pt x="4387" y="3849"/>
                  </a:cubicBezTo>
                  <a:cubicBezTo>
                    <a:pt x="4658" y="3577"/>
                    <a:pt x="4883" y="3093"/>
                    <a:pt x="4658" y="2620"/>
                  </a:cubicBezTo>
                  <a:cubicBezTo>
                    <a:pt x="4445" y="2147"/>
                    <a:pt x="4009" y="1130"/>
                    <a:pt x="3216" y="291"/>
                  </a:cubicBezTo>
                  <a:cubicBezTo>
                    <a:pt x="3017" y="80"/>
                    <a:pt x="2767" y="1"/>
                    <a:pt x="2503" y="1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1999265" y="871359"/>
              <a:ext cx="507912" cy="533625"/>
            </a:xfrm>
            <a:custGeom>
              <a:avLst/>
              <a:gdLst/>
              <a:ahLst/>
              <a:cxnLst/>
              <a:rect l="l" t="t" r="r" b="b"/>
              <a:pathLst>
                <a:path w="4168" h="4379" extrusionOk="0">
                  <a:moveTo>
                    <a:pt x="2676" y="0"/>
                  </a:moveTo>
                  <a:cubicBezTo>
                    <a:pt x="2473" y="0"/>
                    <a:pt x="2263" y="27"/>
                    <a:pt x="2057" y="82"/>
                  </a:cubicBezTo>
                  <a:cubicBezTo>
                    <a:pt x="1040" y="366"/>
                    <a:pt x="650" y="1595"/>
                    <a:pt x="650" y="1595"/>
                  </a:cubicBezTo>
                  <a:cubicBezTo>
                    <a:pt x="650" y="1595"/>
                    <a:pt x="95" y="2150"/>
                    <a:pt x="24" y="2872"/>
                  </a:cubicBezTo>
                  <a:cubicBezTo>
                    <a:pt x="0" y="3214"/>
                    <a:pt x="213" y="3841"/>
                    <a:pt x="390" y="4089"/>
                  </a:cubicBezTo>
                  <a:cubicBezTo>
                    <a:pt x="567" y="4342"/>
                    <a:pt x="920" y="4379"/>
                    <a:pt x="1107" y="4379"/>
                  </a:cubicBezTo>
                  <a:cubicBezTo>
                    <a:pt x="1181" y="4379"/>
                    <a:pt x="1230" y="4373"/>
                    <a:pt x="1230" y="4373"/>
                  </a:cubicBezTo>
                  <a:cubicBezTo>
                    <a:pt x="1773" y="3616"/>
                    <a:pt x="1359" y="2234"/>
                    <a:pt x="1359" y="2234"/>
                  </a:cubicBezTo>
                  <a:lnTo>
                    <a:pt x="1359" y="2234"/>
                  </a:lnTo>
                  <a:cubicBezTo>
                    <a:pt x="1359" y="2234"/>
                    <a:pt x="2144" y="2513"/>
                    <a:pt x="2661" y="2513"/>
                  </a:cubicBezTo>
                  <a:cubicBezTo>
                    <a:pt x="2833" y="2513"/>
                    <a:pt x="2976" y="2482"/>
                    <a:pt x="3050" y="2399"/>
                  </a:cubicBezTo>
                  <a:cubicBezTo>
                    <a:pt x="3357" y="2068"/>
                    <a:pt x="3050" y="1843"/>
                    <a:pt x="3050" y="1843"/>
                  </a:cubicBezTo>
                  <a:lnTo>
                    <a:pt x="3050" y="1843"/>
                  </a:lnTo>
                  <a:cubicBezTo>
                    <a:pt x="3143" y="1865"/>
                    <a:pt x="3261" y="1883"/>
                    <a:pt x="3386" y="1883"/>
                  </a:cubicBezTo>
                  <a:cubicBezTo>
                    <a:pt x="3739" y="1883"/>
                    <a:pt x="4141" y="1736"/>
                    <a:pt x="4149" y="1099"/>
                  </a:cubicBezTo>
                  <a:cubicBezTo>
                    <a:pt x="4168" y="410"/>
                    <a:pt x="3473" y="0"/>
                    <a:pt x="2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2326215" y="905723"/>
              <a:ext cx="139895" cy="125516"/>
            </a:xfrm>
            <a:custGeom>
              <a:avLst/>
              <a:gdLst/>
              <a:ahLst/>
              <a:cxnLst/>
              <a:rect l="l" t="t" r="r" b="b"/>
              <a:pathLst>
                <a:path w="1148" h="1030" extrusionOk="0">
                  <a:moveTo>
                    <a:pt x="12" y="1"/>
                  </a:moveTo>
                  <a:cubicBezTo>
                    <a:pt x="0" y="1"/>
                    <a:pt x="0" y="1"/>
                    <a:pt x="0" y="13"/>
                  </a:cubicBezTo>
                  <a:cubicBezTo>
                    <a:pt x="0" y="24"/>
                    <a:pt x="0" y="24"/>
                    <a:pt x="12" y="24"/>
                  </a:cubicBezTo>
                  <a:cubicBezTo>
                    <a:pt x="686" y="119"/>
                    <a:pt x="1111" y="497"/>
                    <a:pt x="1100" y="1017"/>
                  </a:cubicBezTo>
                  <a:cubicBezTo>
                    <a:pt x="1100" y="1029"/>
                    <a:pt x="1111" y="1029"/>
                    <a:pt x="1124" y="1029"/>
                  </a:cubicBezTo>
                  <a:cubicBezTo>
                    <a:pt x="1124" y="1029"/>
                    <a:pt x="1135" y="1029"/>
                    <a:pt x="1135" y="1017"/>
                  </a:cubicBezTo>
                  <a:cubicBezTo>
                    <a:pt x="1147" y="486"/>
                    <a:pt x="709" y="84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2363626" y="957636"/>
              <a:ext cx="63489" cy="63489"/>
            </a:xfrm>
            <a:custGeom>
              <a:avLst/>
              <a:gdLst/>
              <a:ahLst/>
              <a:cxnLst/>
              <a:rect l="l" t="t" r="r" b="b"/>
              <a:pathLst>
                <a:path w="521" h="521" extrusionOk="0">
                  <a:moveTo>
                    <a:pt x="24" y="0"/>
                  </a:moveTo>
                  <a:cubicBezTo>
                    <a:pt x="24" y="0"/>
                    <a:pt x="13" y="0"/>
                    <a:pt x="13" y="12"/>
                  </a:cubicBezTo>
                  <a:cubicBezTo>
                    <a:pt x="1" y="12"/>
                    <a:pt x="13" y="24"/>
                    <a:pt x="13" y="24"/>
                  </a:cubicBezTo>
                  <a:cubicBezTo>
                    <a:pt x="237" y="142"/>
                    <a:pt x="402" y="320"/>
                    <a:pt x="486" y="509"/>
                  </a:cubicBezTo>
                  <a:cubicBezTo>
                    <a:pt x="486" y="520"/>
                    <a:pt x="497" y="520"/>
                    <a:pt x="497" y="520"/>
                  </a:cubicBezTo>
                  <a:lnTo>
                    <a:pt x="509" y="520"/>
                  </a:lnTo>
                  <a:cubicBezTo>
                    <a:pt x="509" y="520"/>
                    <a:pt x="521" y="509"/>
                    <a:pt x="509" y="497"/>
                  </a:cubicBezTo>
                  <a:cubicBezTo>
                    <a:pt x="426" y="296"/>
                    <a:pt x="261" y="118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2022297" y="1360383"/>
              <a:ext cx="144160" cy="125272"/>
            </a:xfrm>
            <a:custGeom>
              <a:avLst/>
              <a:gdLst/>
              <a:ahLst/>
              <a:cxnLst/>
              <a:rect l="l" t="t" r="r" b="b"/>
              <a:pathLst>
                <a:path w="1183" h="1028" extrusionOk="0">
                  <a:moveTo>
                    <a:pt x="604" y="0"/>
                  </a:moveTo>
                  <a:cubicBezTo>
                    <a:pt x="557" y="0"/>
                    <a:pt x="509" y="6"/>
                    <a:pt x="461" y="17"/>
                  </a:cubicBezTo>
                  <a:cubicBezTo>
                    <a:pt x="177" y="88"/>
                    <a:pt x="0" y="372"/>
                    <a:pt x="71" y="644"/>
                  </a:cubicBezTo>
                  <a:cubicBezTo>
                    <a:pt x="131" y="881"/>
                    <a:pt x="347" y="1028"/>
                    <a:pt x="582" y="1028"/>
                  </a:cubicBezTo>
                  <a:cubicBezTo>
                    <a:pt x="628" y="1028"/>
                    <a:pt x="675" y="1022"/>
                    <a:pt x="721" y="1011"/>
                  </a:cubicBezTo>
                  <a:cubicBezTo>
                    <a:pt x="1017" y="940"/>
                    <a:pt x="1182" y="656"/>
                    <a:pt x="1111" y="383"/>
                  </a:cubicBezTo>
                  <a:cubicBezTo>
                    <a:pt x="1052" y="146"/>
                    <a:pt x="844" y="0"/>
                    <a:pt x="604" y="0"/>
                  </a:cubicBezTo>
                  <a:close/>
                </a:path>
              </a:pathLst>
            </a:custGeom>
            <a:solidFill>
              <a:srgbClr val="F2A4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2388120" y="1248637"/>
              <a:ext cx="63611" cy="66292"/>
            </a:xfrm>
            <a:custGeom>
              <a:avLst/>
              <a:gdLst/>
              <a:ahLst/>
              <a:cxnLst/>
              <a:rect l="l" t="t" r="r" b="b"/>
              <a:pathLst>
                <a:path w="522" h="544" extrusionOk="0">
                  <a:moveTo>
                    <a:pt x="48" y="0"/>
                  </a:moveTo>
                  <a:lnTo>
                    <a:pt x="1" y="36"/>
                  </a:lnTo>
                  <a:lnTo>
                    <a:pt x="131" y="225"/>
                  </a:lnTo>
                  <a:lnTo>
                    <a:pt x="154" y="213"/>
                  </a:lnTo>
                  <a:cubicBezTo>
                    <a:pt x="195" y="195"/>
                    <a:pt x="238" y="185"/>
                    <a:pt x="277" y="185"/>
                  </a:cubicBezTo>
                  <a:cubicBezTo>
                    <a:pt x="340" y="185"/>
                    <a:pt x="393" y="209"/>
                    <a:pt x="414" y="260"/>
                  </a:cubicBezTo>
                  <a:cubicBezTo>
                    <a:pt x="450" y="331"/>
                    <a:pt x="391" y="438"/>
                    <a:pt x="285" y="485"/>
                  </a:cubicBezTo>
                  <a:lnTo>
                    <a:pt x="308" y="544"/>
                  </a:lnTo>
                  <a:cubicBezTo>
                    <a:pt x="450" y="473"/>
                    <a:pt x="521" y="343"/>
                    <a:pt x="462" y="237"/>
                  </a:cubicBezTo>
                  <a:cubicBezTo>
                    <a:pt x="428" y="161"/>
                    <a:pt x="353" y="121"/>
                    <a:pt x="266" y="121"/>
                  </a:cubicBezTo>
                  <a:cubicBezTo>
                    <a:pt x="230" y="121"/>
                    <a:pt x="192" y="128"/>
                    <a:pt x="154" y="142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2380931" y="1353803"/>
              <a:ext cx="92248" cy="38995"/>
            </a:xfrm>
            <a:custGeom>
              <a:avLst/>
              <a:gdLst/>
              <a:ahLst/>
              <a:cxnLst/>
              <a:rect l="l" t="t" r="r" b="b"/>
              <a:pathLst>
                <a:path w="757" h="320" extrusionOk="0">
                  <a:moveTo>
                    <a:pt x="60" y="1"/>
                  </a:moveTo>
                  <a:lnTo>
                    <a:pt x="0" y="12"/>
                  </a:lnTo>
                  <a:cubicBezTo>
                    <a:pt x="48" y="201"/>
                    <a:pt x="202" y="319"/>
                    <a:pt x="379" y="319"/>
                  </a:cubicBezTo>
                  <a:cubicBezTo>
                    <a:pt x="415" y="319"/>
                    <a:pt x="450" y="319"/>
                    <a:pt x="473" y="308"/>
                  </a:cubicBezTo>
                  <a:cubicBezTo>
                    <a:pt x="615" y="272"/>
                    <a:pt x="722" y="166"/>
                    <a:pt x="757" y="24"/>
                  </a:cubicBezTo>
                  <a:lnTo>
                    <a:pt x="698" y="12"/>
                  </a:lnTo>
                  <a:cubicBezTo>
                    <a:pt x="662" y="130"/>
                    <a:pt x="580" y="225"/>
                    <a:pt x="462" y="248"/>
                  </a:cubicBezTo>
                  <a:cubicBezTo>
                    <a:pt x="435" y="255"/>
                    <a:pt x="409" y="259"/>
                    <a:pt x="382" y="259"/>
                  </a:cubicBezTo>
                  <a:cubicBezTo>
                    <a:pt x="234" y="259"/>
                    <a:pt x="100" y="151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2208011" y="1390239"/>
              <a:ext cx="150010" cy="136118"/>
            </a:xfrm>
            <a:custGeom>
              <a:avLst/>
              <a:gdLst/>
              <a:ahLst/>
              <a:cxnLst/>
              <a:rect l="l" t="t" r="r" b="b"/>
              <a:pathLst>
                <a:path w="1231" h="1117" extrusionOk="0">
                  <a:moveTo>
                    <a:pt x="621" y="0"/>
                  </a:moveTo>
                  <a:cubicBezTo>
                    <a:pt x="572" y="0"/>
                    <a:pt x="523" y="7"/>
                    <a:pt x="474" y="20"/>
                  </a:cubicBezTo>
                  <a:cubicBezTo>
                    <a:pt x="179" y="91"/>
                    <a:pt x="1" y="399"/>
                    <a:pt x="72" y="695"/>
                  </a:cubicBezTo>
                  <a:cubicBezTo>
                    <a:pt x="141" y="951"/>
                    <a:pt x="367" y="1117"/>
                    <a:pt x="611" y="1117"/>
                  </a:cubicBezTo>
                  <a:cubicBezTo>
                    <a:pt x="659" y="1117"/>
                    <a:pt x="708" y="1110"/>
                    <a:pt x="757" y="1097"/>
                  </a:cubicBezTo>
                  <a:cubicBezTo>
                    <a:pt x="1053" y="1026"/>
                    <a:pt x="1230" y="718"/>
                    <a:pt x="1159" y="411"/>
                  </a:cubicBezTo>
                  <a:cubicBezTo>
                    <a:pt x="1091" y="164"/>
                    <a:pt x="866" y="0"/>
                    <a:pt x="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2539349" y="1228409"/>
              <a:ext cx="72141" cy="114061"/>
            </a:xfrm>
            <a:custGeom>
              <a:avLst/>
              <a:gdLst/>
              <a:ahLst/>
              <a:cxnLst/>
              <a:rect l="l" t="t" r="r" b="b"/>
              <a:pathLst>
                <a:path w="592" h="936" extrusionOk="0">
                  <a:moveTo>
                    <a:pt x="249" y="1"/>
                  </a:moveTo>
                  <a:cubicBezTo>
                    <a:pt x="84" y="119"/>
                    <a:pt x="1" y="332"/>
                    <a:pt x="60" y="544"/>
                  </a:cubicBezTo>
                  <a:cubicBezTo>
                    <a:pt x="117" y="784"/>
                    <a:pt x="329" y="936"/>
                    <a:pt x="566" y="936"/>
                  </a:cubicBezTo>
                  <a:cubicBezTo>
                    <a:pt x="575" y="936"/>
                    <a:pt x="583" y="935"/>
                    <a:pt x="592" y="935"/>
                  </a:cubicBezTo>
                  <a:cubicBezTo>
                    <a:pt x="592" y="804"/>
                    <a:pt x="568" y="675"/>
                    <a:pt x="497" y="533"/>
                  </a:cubicBezTo>
                  <a:cubicBezTo>
                    <a:pt x="439" y="403"/>
                    <a:pt x="355" y="213"/>
                    <a:pt x="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2223975" y="1245225"/>
              <a:ext cx="136849" cy="123566"/>
            </a:xfrm>
            <a:custGeom>
              <a:avLst/>
              <a:gdLst/>
              <a:ahLst/>
              <a:cxnLst/>
              <a:rect l="l" t="t" r="r" b="b"/>
              <a:pathLst>
                <a:path w="1123" h="1014" extrusionOk="0">
                  <a:moveTo>
                    <a:pt x="565" y="0"/>
                  </a:moveTo>
                  <a:cubicBezTo>
                    <a:pt x="523" y="0"/>
                    <a:pt x="480" y="6"/>
                    <a:pt x="437" y="17"/>
                  </a:cubicBezTo>
                  <a:cubicBezTo>
                    <a:pt x="166" y="88"/>
                    <a:pt x="0" y="359"/>
                    <a:pt x="71" y="631"/>
                  </a:cubicBezTo>
                  <a:cubicBezTo>
                    <a:pt x="131" y="860"/>
                    <a:pt x="342" y="1014"/>
                    <a:pt x="570" y="1014"/>
                  </a:cubicBezTo>
                  <a:cubicBezTo>
                    <a:pt x="612" y="1014"/>
                    <a:pt x="655" y="1009"/>
                    <a:pt x="697" y="997"/>
                  </a:cubicBezTo>
                  <a:cubicBezTo>
                    <a:pt x="970" y="927"/>
                    <a:pt x="1123" y="643"/>
                    <a:pt x="1052" y="371"/>
                  </a:cubicBezTo>
                  <a:cubicBezTo>
                    <a:pt x="992" y="152"/>
                    <a:pt x="790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2223975" y="1248637"/>
              <a:ext cx="93710" cy="120154"/>
            </a:xfrm>
            <a:custGeom>
              <a:avLst/>
              <a:gdLst/>
              <a:ahLst/>
              <a:cxnLst/>
              <a:rect l="l" t="t" r="r" b="b"/>
              <a:pathLst>
                <a:path w="769" h="986" extrusionOk="0">
                  <a:moveTo>
                    <a:pt x="402" y="0"/>
                  </a:moveTo>
                  <a:cubicBezTo>
                    <a:pt x="153" y="83"/>
                    <a:pt x="0" y="343"/>
                    <a:pt x="71" y="603"/>
                  </a:cubicBezTo>
                  <a:cubicBezTo>
                    <a:pt x="131" y="832"/>
                    <a:pt x="342" y="986"/>
                    <a:pt x="570" y="986"/>
                  </a:cubicBezTo>
                  <a:cubicBezTo>
                    <a:pt x="612" y="986"/>
                    <a:pt x="655" y="981"/>
                    <a:pt x="697" y="969"/>
                  </a:cubicBezTo>
                  <a:cubicBezTo>
                    <a:pt x="721" y="958"/>
                    <a:pt x="745" y="946"/>
                    <a:pt x="768" y="946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2406887" y="1144203"/>
              <a:ext cx="131243" cy="118082"/>
            </a:xfrm>
            <a:custGeom>
              <a:avLst/>
              <a:gdLst/>
              <a:ahLst/>
              <a:cxnLst/>
              <a:rect l="l" t="t" r="r" b="b"/>
              <a:pathLst>
                <a:path w="1077" h="969" extrusionOk="0">
                  <a:moveTo>
                    <a:pt x="543" y="1"/>
                  </a:moveTo>
                  <a:cubicBezTo>
                    <a:pt x="501" y="1"/>
                    <a:pt x="457" y="6"/>
                    <a:pt x="414" y="18"/>
                  </a:cubicBezTo>
                  <a:cubicBezTo>
                    <a:pt x="154" y="77"/>
                    <a:pt x="0" y="349"/>
                    <a:pt x="60" y="609"/>
                  </a:cubicBezTo>
                  <a:cubicBezTo>
                    <a:pt x="119" y="826"/>
                    <a:pt x="318" y="969"/>
                    <a:pt x="533" y="969"/>
                  </a:cubicBezTo>
                  <a:cubicBezTo>
                    <a:pt x="576" y="969"/>
                    <a:pt x="619" y="963"/>
                    <a:pt x="662" y="952"/>
                  </a:cubicBezTo>
                  <a:cubicBezTo>
                    <a:pt x="922" y="893"/>
                    <a:pt x="1076" y="621"/>
                    <a:pt x="1005" y="361"/>
                  </a:cubicBezTo>
                  <a:cubicBezTo>
                    <a:pt x="956" y="144"/>
                    <a:pt x="758" y="1"/>
                    <a:pt x="5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2406887" y="1147737"/>
              <a:ext cx="89445" cy="114548"/>
            </a:xfrm>
            <a:custGeom>
              <a:avLst/>
              <a:gdLst/>
              <a:ahLst/>
              <a:cxnLst/>
              <a:rect l="l" t="t" r="r" b="b"/>
              <a:pathLst>
                <a:path w="734" h="940" extrusionOk="0">
                  <a:moveTo>
                    <a:pt x="378" y="1"/>
                  </a:moveTo>
                  <a:cubicBezTo>
                    <a:pt x="142" y="71"/>
                    <a:pt x="0" y="332"/>
                    <a:pt x="60" y="580"/>
                  </a:cubicBezTo>
                  <a:cubicBezTo>
                    <a:pt x="119" y="797"/>
                    <a:pt x="318" y="940"/>
                    <a:pt x="533" y="940"/>
                  </a:cubicBezTo>
                  <a:cubicBezTo>
                    <a:pt x="576" y="940"/>
                    <a:pt x="619" y="934"/>
                    <a:pt x="662" y="923"/>
                  </a:cubicBezTo>
                  <a:cubicBezTo>
                    <a:pt x="686" y="923"/>
                    <a:pt x="709" y="911"/>
                    <a:pt x="733" y="899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1783085" y="821762"/>
              <a:ext cx="776614" cy="967812"/>
            </a:xfrm>
            <a:custGeom>
              <a:avLst/>
              <a:gdLst/>
              <a:ahLst/>
              <a:cxnLst/>
              <a:rect l="l" t="t" r="r" b="b"/>
              <a:pathLst>
                <a:path w="6373" h="7942" extrusionOk="0">
                  <a:moveTo>
                    <a:pt x="3636" y="1"/>
                  </a:moveTo>
                  <a:cubicBezTo>
                    <a:pt x="2875" y="1"/>
                    <a:pt x="2005" y="228"/>
                    <a:pt x="1325" y="926"/>
                  </a:cubicBezTo>
                  <a:cubicBezTo>
                    <a:pt x="1" y="2286"/>
                    <a:pt x="450" y="3881"/>
                    <a:pt x="899" y="4532"/>
                  </a:cubicBezTo>
                  <a:cubicBezTo>
                    <a:pt x="1348" y="5182"/>
                    <a:pt x="1916" y="5560"/>
                    <a:pt x="2152" y="5832"/>
                  </a:cubicBezTo>
                  <a:cubicBezTo>
                    <a:pt x="2389" y="6093"/>
                    <a:pt x="2814" y="7121"/>
                    <a:pt x="3511" y="7653"/>
                  </a:cubicBezTo>
                  <a:cubicBezTo>
                    <a:pt x="3783" y="7863"/>
                    <a:pt x="4024" y="7942"/>
                    <a:pt x="4213" y="7942"/>
                  </a:cubicBezTo>
                  <a:cubicBezTo>
                    <a:pt x="4460" y="7942"/>
                    <a:pt x="4619" y="7807"/>
                    <a:pt x="4646" y="7653"/>
                  </a:cubicBezTo>
                  <a:cubicBezTo>
                    <a:pt x="4717" y="7133"/>
                    <a:pt x="3760" y="7097"/>
                    <a:pt x="3429" y="6742"/>
                  </a:cubicBezTo>
                  <a:cubicBezTo>
                    <a:pt x="3109" y="6388"/>
                    <a:pt x="3015" y="5194"/>
                    <a:pt x="3004" y="4780"/>
                  </a:cubicBezTo>
                  <a:cubicBezTo>
                    <a:pt x="2991" y="4378"/>
                    <a:pt x="3133" y="3479"/>
                    <a:pt x="4304" y="2380"/>
                  </a:cubicBezTo>
                  <a:cubicBezTo>
                    <a:pt x="4854" y="1853"/>
                    <a:pt x="5348" y="1714"/>
                    <a:pt x="5715" y="1714"/>
                  </a:cubicBezTo>
                  <a:cubicBezTo>
                    <a:pt x="6121" y="1714"/>
                    <a:pt x="6372" y="1884"/>
                    <a:pt x="6372" y="1884"/>
                  </a:cubicBezTo>
                  <a:cubicBezTo>
                    <a:pt x="6325" y="1506"/>
                    <a:pt x="5793" y="820"/>
                    <a:pt x="5250" y="406"/>
                  </a:cubicBezTo>
                  <a:cubicBezTo>
                    <a:pt x="4979" y="205"/>
                    <a:pt x="4356" y="1"/>
                    <a:pt x="3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1850718" y="1045497"/>
              <a:ext cx="207649" cy="314155"/>
            </a:xfrm>
            <a:custGeom>
              <a:avLst/>
              <a:gdLst/>
              <a:ahLst/>
              <a:cxnLst/>
              <a:rect l="l" t="t" r="r" b="b"/>
              <a:pathLst>
                <a:path w="1704" h="2578" extrusionOk="0">
                  <a:moveTo>
                    <a:pt x="1314" y="1"/>
                  </a:moveTo>
                  <a:cubicBezTo>
                    <a:pt x="581" y="592"/>
                    <a:pt x="202" y="1372"/>
                    <a:pt x="1" y="1939"/>
                  </a:cubicBezTo>
                  <a:cubicBezTo>
                    <a:pt x="72" y="2187"/>
                    <a:pt x="166" y="2400"/>
                    <a:pt x="273" y="2578"/>
                  </a:cubicBezTo>
                  <a:cubicBezTo>
                    <a:pt x="675" y="1312"/>
                    <a:pt x="1703" y="438"/>
                    <a:pt x="1703" y="438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1971725" y="864535"/>
              <a:ext cx="357415" cy="282715"/>
            </a:xfrm>
            <a:custGeom>
              <a:avLst/>
              <a:gdLst/>
              <a:ahLst/>
              <a:cxnLst/>
              <a:rect l="l" t="t" r="r" b="b"/>
              <a:pathLst>
                <a:path w="2933" h="2320" extrusionOk="0">
                  <a:moveTo>
                    <a:pt x="1746" y="1"/>
                  </a:moveTo>
                  <a:cubicBezTo>
                    <a:pt x="1470" y="1"/>
                    <a:pt x="1173" y="84"/>
                    <a:pt x="899" y="256"/>
                  </a:cubicBezTo>
                  <a:cubicBezTo>
                    <a:pt x="261" y="658"/>
                    <a:pt x="1" y="1391"/>
                    <a:pt x="321" y="1888"/>
                  </a:cubicBezTo>
                  <a:cubicBezTo>
                    <a:pt x="496" y="2171"/>
                    <a:pt x="823" y="2320"/>
                    <a:pt x="1189" y="2320"/>
                  </a:cubicBezTo>
                  <a:cubicBezTo>
                    <a:pt x="1464" y="2320"/>
                    <a:pt x="1761" y="2237"/>
                    <a:pt x="2034" y="2064"/>
                  </a:cubicBezTo>
                  <a:cubicBezTo>
                    <a:pt x="2673" y="1663"/>
                    <a:pt x="2933" y="942"/>
                    <a:pt x="2625" y="433"/>
                  </a:cubicBezTo>
                  <a:cubicBezTo>
                    <a:pt x="2443" y="149"/>
                    <a:pt x="2114" y="1"/>
                    <a:pt x="1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2022297" y="899996"/>
              <a:ext cx="239211" cy="174504"/>
            </a:xfrm>
            <a:custGeom>
              <a:avLst/>
              <a:gdLst/>
              <a:ahLst/>
              <a:cxnLst/>
              <a:rect l="l" t="t" r="r" b="b"/>
              <a:pathLst>
                <a:path w="1963" h="1432" extrusionOk="0">
                  <a:moveTo>
                    <a:pt x="1326" y="0"/>
                  </a:moveTo>
                  <a:cubicBezTo>
                    <a:pt x="1123" y="0"/>
                    <a:pt x="887" y="71"/>
                    <a:pt x="662" y="213"/>
                  </a:cubicBezTo>
                  <a:cubicBezTo>
                    <a:pt x="213" y="497"/>
                    <a:pt x="0" y="946"/>
                    <a:pt x="177" y="1218"/>
                  </a:cubicBezTo>
                  <a:cubicBezTo>
                    <a:pt x="260" y="1360"/>
                    <a:pt x="428" y="1431"/>
                    <a:pt x="631" y="1431"/>
                  </a:cubicBezTo>
                  <a:cubicBezTo>
                    <a:pt x="833" y="1431"/>
                    <a:pt x="1070" y="1360"/>
                    <a:pt x="1288" y="1218"/>
                  </a:cubicBezTo>
                  <a:cubicBezTo>
                    <a:pt x="1738" y="946"/>
                    <a:pt x="1963" y="485"/>
                    <a:pt x="1785" y="213"/>
                  </a:cubicBezTo>
                  <a:cubicBezTo>
                    <a:pt x="1696" y="71"/>
                    <a:pt x="1528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2075549" y="927780"/>
              <a:ext cx="60564" cy="110649"/>
            </a:xfrm>
            <a:custGeom>
              <a:avLst/>
              <a:gdLst/>
              <a:ahLst/>
              <a:cxnLst/>
              <a:rect l="l" t="t" r="r" b="b"/>
              <a:pathLst>
                <a:path w="497" h="908" extrusionOk="0">
                  <a:moveTo>
                    <a:pt x="479" y="0"/>
                  </a:moveTo>
                  <a:cubicBezTo>
                    <a:pt x="476" y="0"/>
                    <a:pt x="473" y="3"/>
                    <a:pt x="473" y="9"/>
                  </a:cubicBezTo>
                  <a:lnTo>
                    <a:pt x="0" y="883"/>
                  </a:lnTo>
                  <a:lnTo>
                    <a:pt x="0" y="907"/>
                  </a:lnTo>
                  <a:lnTo>
                    <a:pt x="12" y="907"/>
                  </a:lnTo>
                  <a:lnTo>
                    <a:pt x="24" y="896"/>
                  </a:lnTo>
                  <a:lnTo>
                    <a:pt x="497" y="21"/>
                  </a:lnTo>
                  <a:cubicBezTo>
                    <a:pt x="497" y="21"/>
                    <a:pt x="497" y="9"/>
                    <a:pt x="485" y="9"/>
                  </a:cubicBezTo>
                  <a:cubicBezTo>
                    <a:pt x="485" y="3"/>
                    <a:pt x="482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2102968" y="926683"/>
              <a:ext cx="60564" cy="113208"/>
            </a:xfrm>
            <a:custGeom>
              <a:avLst/>
              <a:gdLst/>
              <a:ahLst/>
              <a:cxnLst/>
              <a:rect l="l" t="t" r="r" b="b"/>
              <a:pathLst>
                <a:path w="497" h="929" extrusionOk="0">
                  <a:moveTo>
                    <a:pt x="482" y="1"/>
                  </a:moveTo>
                  <a:cubicBezTo>
                    <a:pt x="478" y="1"/>
                    <a:pt x="473" y="6"/>
                    <a:pt x="473" y="6"/>
                  </a:cubicBezTo>
                  <a:lnTo>
                    <a:pt x="12" y="905"/>
                  </a:lnTo>
                  <a:cubicBezTo>
                    <a:pt x="0" y="905"/>
                    <a:pt x="12" y="916"/>
                    <a:pt x="12" y="928"/>
                  </a:cubicBezTo>
                  <a:lnTo>
                    <a:pt x="24" y="928"/>
                  </a:lnTo>
                  <a:lnTo>
                    <a:pt x="35" y="916"/>
                  </a:lnTo>
                  <a:lnTo>
                    <a:pt x="497" y="30"/>
                  </a:lnTo>
                  <a:cubicBezTo>
                    <a:pt x="497" y="18"/>
                    <a:pt x="497" y="6"/>
                    <a:pt x="484" y="6"/>
                  </a:cubicBezTo>
                  <a:cubicBezTo>
                    <a:pt x="484" y="2"/>
                    <a:pt x="483" y="1"/>
                    <a:pt x="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2262726" y="829317"/>
              <a:ext cx="291124" cy="145988"/>
            </a:xfrm>
            <a:custGeom>
              <a:avLst/>
              <a:gdLst/>
              <a:ahLst/>
              <a:cxnLst/>
              <a:rect l="l" t="t" r="r" b="b"/>
              <a:pathLst>
                <a:path w="2389" h="1198" extrusionOk="0">
                  <a:moveTo>
                    <a:pt x="582" y="0"/>
                  </a:moveTo>
                  <a:cubicBezTo>
                    <a:pt x="325" y="0"/>
                    <a:pt x="140" y="69"/>
                    <a:pt x="96" y="202"/>
                  </a:cubicBezTo>
                  <a:cubicBezTo>
                    <a:pt x="1" y="451"/>
                    <a:pt x="427" y="829"/>
                    <a:pt x="1030" y="1053"/>
                  </a:cubicBezTo>
                  <a:cubicBezTo>
                    <a:pt x="1310" y="1150"/>
                    <a:pt x="1580" y="1198"/>
                    <a:pt x="1799" y="1198"/>
                  </a:cubicBezTo>
                  <a:cubicBezTo>
                    <a:pt x="2061" y="1198"/>
                    <a:pt x="2250" y="1129"/>
                    <a:pt x="2294" y="994"/>
                  </a:cubicBezTo>
                  <a:cubicBezTo>
                    <a:pt x="2389" y="746"/>
                    <a:pt x="1963" y="367"/>
                    <a:pt x="1361" y="155"/>
                  </a:cubicBezTo>
                  <a:cubicBezTo>
                    <a:pt x="1077" y="51"/>
                    <a:pt x="802" y="0"/>
                    <a:pt x="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1907017" y="1294457"/>
              <a:ext cx="219104" cy="255419"/>
            </a:xfrm>
            <a:custGeom>
              <a:avLst/>
              <a:gdLst/>
              <a:ahLst/>
              <a:cxnLst/>
              <a:rect l="l" t="t" r="r" b="b"/>
              <a:pathLst>
                <a:path w="1798" h="2096" extrusionOk="0">
                  <a:moveTo>
                    <a:pt x="750" y="1"/>
                  </a:moveTo>
                  <a:cubicBezTo>
                    <a:pt x="669" y="1"/>
                    <a:pt x="285" y="453"/>
                    <a:pt x="0" y="806"/>
                  </a:cubicBezTo>
                  <a:cubicBezTo>
                    <a:pt x="414" y="1362"/>
                    <a:pt x="910" y="1705"/>
                    <a:pt x="1135" y="1953"/>
                  </a:cubicBezTo>
                  <a:cubicBezTo>
                    <a:pt x="1170" y="1988"/>
                    <a:pt x="1206" y="2036"/>
                    <a:pt x="1241" y="2095"/>
                  </a:cubicBezTo>
                  <a:cubicBezTo>
                    <a:pt x="1490" y="1977"/>
                    <a:pt x="1726" y="1812"/>
                    <a:pt x="1738" y="1552"/>
                  </a:cubicBezTo>
                  <a:cubicBezTo>
                    <a:pt x="1797" y="948"/>
                    <a:pt x="852" y="38"/>
                    <a:pt x="757" y="2"/>
                  </a:cubicBezTo>
                  <a:cubicBezTo>
                    <a:pt x="755" y="1"/>
                    <a:pt x="752" y="1"/>
                    <a:pt x="7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1897268" y="1294457"/>
              <a:ext cx="135143" cy="185105"/>
            </a:xfrm>
            <a:custGeom>
              <a:avLst/>
              <a:gdLst/>
              <a:ahLst/>
              <a:cxnLst/>
              <a:rect l="l" t="t" r="r" b="b"/>
              <a:pathLst>
                <a:path w="1109" h="1519" extrusionOk="0">
                  <a:moveTo>
                    <a:pt x="829" y="1"/>
                  </a:moveTo>
                  <a:cubicBezTo>
                    <a:pt x="722" y="1"/>
                    <a:pt x="172" y="576"/>
                    <a:pt x="80" y="783"/>
                  </a:cubicBezTo>
                  <a:cubicBezTo>
                    <a:pt x="1" y="987"/>
                    <a:pt x="194" y="1518"/>
                    <a:pt x="387" y="1518"/>
                  </a:cubicBezTo>
                  <a:cubicBezTo>
                    <a:pt x="395" y="1518"/>
                    <a:pt x="403" y="1517"/>
                    <a:pt x="411" y="1516"/>
                  </a:cubicBezTo>
                  <a:cubicBezTo>
                    <a:pt x="624" y="1481"/>
                    <a:pt x="861" y="1150"/>
                    <a:pt x="990" y="877"/>
                  </a:cubicBezTo>
                  <a:cubicBezTo>
                    <a:pt x="1109" y="606"/>
                    <a:pt x="837" y="2"/>
                    <a:pt x="837" y="2"/>
                  </a:cubicBezTo>
                  <a:cubicBezTo>
                    <a:pt x="835" y="1"/>
                    <a:pt x="832" y="1"/>
                    <a:pt x="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2115885" y="1006014"/>
              <a:ext cx="609544" cy="743224"/>
            </a:xfrm>
            <a:custGeom>
              <a:avLst/>
              <a:gdLst/>
              <a:ahLst/>
              <a:cxnLst/>
              <a:rect l="l" t="t" r="r" b="b"/>
              <a:pathLst>
                <a:path w="5002" h="6099" extrusionOk="0">
                  <a:moveTo>
                    <a:pt x="2932" y="0"/>
                  </a:moveTo>
                  <a:cubicBezTo>
                    <a:pt x="2564" y="0"/>
                    <a:pt x="2160" y="202"/>
                    <a:pt x="1597" y="620"/>
                  </a:cubicBezTo>
                  <a:cubicBezTo>
                    <a:pt x="911" y="1116"/>
                    <a:pt x="320" y="2074"/>
                    <a:pt x="154" y="2535"/>
                  </a:cubicBezTo>
                  <a:cubicBezTo>
                    <a:pt x="0" y="2996"/>
                    <a:pt x="249" y="3635"/>
                    <a:pt x="260" y="4072"/>
                  </a:cubicBezTo>
                  <a:cubicBezTo>
                    <a:pt x="284" y="4521"/>
                    <a:pt x="426" y="5077"/>
                    <a:pt x="840" y="5550"/>
                  </a:cubicBezTo>
                  <a:cubicBezTo>
                    <a:pt x="1056" y="5795"/>
                    <a:pt x="1518" y="6098"/>
                    <a:pt x="1749" y="6098"/>
                  </a:cubicBezTo>
                  <a:cubicBezTo>
                    <a:pt x="1795" y="6098"/>
                    <a:pt x="1833" y="6086"/>
                    <a:pt x="1857" y="6058"/>
                  </a:cubicBezTo>
                  <a:cubicBezTo>
                    <a:pt x="1928" y="5987"/>
                    <a:pt x="1928" y="5857"/>
                    <a:pt x="1762" y="5739"/>
                  </a:cubicBezTo>
                  <a:cubicBezTo>
                    <a:pt x="1608" y="5609"/>
                    <a:pt x="1182" y="5325"/>
                    <a:pt x="946" y="5195"/>
                  </a:cubicBezTo>
                  <a:cubicBezTo>
                    <a:pt x="722" y="5053"/>
                    <a:pt x="733" y="4663"/>
                    <a:pt x="722" y="4426"/>
                  </a:cubicBezTo>
                  <a:cubicBezTo>
                    <a:pt x="709" y="4202"/>
                    <a:pt x="627" y="3410"/>
                    <a:pt x="627" y="3410"/>
                  </a:cubicBezTo>
                  <a:cubicBezTo>
                    <a:pt x="485" y="2559"/>
                    <a:pt x="804" y="2275"/>
                    <a:pt x="1124" y="1743"/>
                  </a:cubicBezTo>
                  <a:cubicBezTo>
                    <a:pt x="1455" y="1211"/>
                    <a:pt x="2353" y="525"/>
                    <a:pt x="2672" y="383"/>
                  </a:cubicBezTo>
                  <a:cubicBezTo>
                    <a:pt x="2770" y="339"/>
                    <a:pt x="2865" y="318"/>
                    <a:pt x="2955" y="318"/>
                  </a:cubicBezTo>
                  <a:cubicBezTo>
                    <a:pt x="3267" y="318"/>
                    <a:pt x="3510" y="567"/>
                    <a:pt x="3547" y="916"/>
                  </a:cubicBezTo>
                  <a:cubicBezTo>
                    <a:pt x="3606" y="1365"/>
                    <a:pt x="3830" y="1743"/>
                    <a:pt x="4008" y="2051"/>
                  </a:cubicBezTo>
                  <a:cubicBezTo>
                    <a:pt x="4174" y="2358"/>
                    <a:pt x="4232" y="2855"/>
                    <a:pt x="4256" y="3268"/>
                  </a:cubicBezTo>
                  <a:cubicBezTo>
                    <a:pt x="4280" y="3670"/>
                    <a:pt x="4505" y="3883"/>
                    <a:pt x="4647" y="4226"/>
                  </a:cubicBezTo>
                  <a:cubicBezTo>
                    <a:pt x="4705" y="4391"/>
                    <a:pt x="4658" y="4474"/>
                    <a:pt x="4587" y="4533"/>
                  </a:cubicBezTo>
                  <a:cubicBezTo>
                    <a:pt x="4623" y="4557"/>
                    <a:pt x="4670" y="4592"/>
                    <a:pt x="4718" y="4628"/>
                  </a:cubicBezTo>
                  <a:cubicBezTo>
                    <a:pt x="4812" y="4604"/>
                    <a:pt x="4883" y="4557"/>
                    <a:pt x="4918" y="4474"/>
                  </a:cubicBezTo>
                  <a:cubicBezTo>
                    <a:pt x="5001" y="4297"/>
                    <a:pt x="4930" y="4108"/>
                    <a:pt x="4765" y="3895"/>
                  </a:cubicBezTo>
                  <a:cubicBezTo>
                    <a:pt x="4611" y="3670"/>
                    <a:pt x="4552" y="3481"/>
                    <a:pt x="4540" y="3138"/>
                  </a:cubicBezTo>
                  <a:cubicBezTo>
                    <a:pt x="4516" y="2795"/>
                    <a:pt x="4445" y="2429"/>
                    <a:pt x="4209" y="2074"/>
                  </a:cubicBezTo>
                  <a:cubicBezTo>
                    <a:pt x="3972" y="1707"/>
                    <a:pt x="3890" y="1116"/>
                    <a:pt x="3807" y="774"/>
                  </a:cubicBezTo>
                  <a:cubicBezTo>
                    <a:pt x="3736" y="431"/>
                    <a:pt x="3618" y="123"/>
                    <a:pt x="3168" y="29"/>
                  </a:cubicBezTo>
                  <a:cubicBezTo>
                    <a:pt x="3091" y="10"/>
                    <a:pt x="3012" y="0"/>
                    <a:pt x="2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914" name="Google Shape;914;p38"/>
          <p:cNvSpPr/>
          <p:nvPr/>
        </p:nvSpPr>
        <p:spPr>
          <a:xfrm>
            <a:off x="6913707" y="317939"/>
            <a:ext cx="1132602" cy="621084"/>
          </a:xfrm>
          <a:custGeom>
            <a:avLst/>
            <a:gdLst/>
            <a:ahLst/>
            <a:cxnLst/>
            <a:rect l="l" t="t" r="r" b="b"/>
            <a:pathLst>
              <a:path w="6988" h="3832" extrusionOk="0">
                <a:moveTo>
                  <a:pt x="4198" y="37"/>
                </a:moveTo>
                <a:cubicBezTo>
                  <a:pt x="4482" y="49"/>
                  <a:pt x="4694" y="143"/>
                  <a:pt x="4824" y="321"/>
                </a:cubicBezTo>
                <a:cubicBezTo>
                  <a:pt x="5131" y="734"/>
                  <a:pt x="4954" y="1432"/>
                  <a:pt x="4954" y="1444"/>
                </a:cubicBezTo>
                <a:cubicBezTo>
                  <a:pt x="4954" y="1456"/>
                  <a:pt x="4954" y="1467"/>
                  <a:pt x="4966" y="1467"/>
                </a:cubicBezTo>
                <a:cubicBezTo>
                  <a:pt x="4970" y="1472"/>
                  <a:pt x="4974" y="1473"/>
                  <a:pt x="4977" y="1473"/>
                </a:cubicBezTo>
                <a:cubicBezTo>
                  <a:pt x="4984" y="1473"/>
                  <a:pt x="4989" y="1467"/>
                  <a:pt x="4989" y="1467"/>
                </a:cubicBezTo>
                <a:cubicBezTo>
                  <a:pt x="5002" y="1456"/>
                  <a:pt x="5344" y="960"/>
                  <a:pt x="5841" y="889"/>
                </a:cubicBezTo>
                <a:cubicBezTo>
                  <a:pt x="5880" y="883"/>
                  <a:pt x="5920" y="880"/>
                  <a:pt x="5960" y="880"/>
                </a:cubicBezTo>
                <a:cubicBezTo>
                  <a:pt x="6156" y="880"/>
                  <a:pt x="6351" y="954"/>
                  <a:pt x="6539" y="1101"/>
                </a:cubicBezTo>
                <a:cubicBezTo>
                  <a:pt x="6822" y="1326"/>
                  <a:pt x="6941" y="1622"/>
                  <a:pt x="6870" y="1976"/>
                </a:cubicBezTo>
                <a:cubicBezTo>
                  <a:pt x="6715" y="2662"/>
                  <a:pt x="5864" y="3395"/>
                  <a:pt x="4931" y="3631"/>
                </a:cubicBezTo>
                <a:cubicBezTo>
                  <a:pt x="4510" y="3731"/>
                  <a:pt x="3991" y="3783"/>
                  <a:pt x="3454" y="3783"/>
                </a:cubicBezTo>
                <a:cubicBezTo>
                  <a:pt x="3099" y="3783"/>
                  <a:pt x="2736" y="3761"/>
                  <a:pt x="2389" y="3714"/>
                </a:cubicBezTo>
                <a:cubicBezTo>
                  <a:pt x="1384" y="3584"/>
                  <a:pt x="675" y="3277"/>
                  <a:pt x="403" y="2851"/>
                </a:cubicBezTo>
                <a:cubicBezTo>
                  <a:pt x="48" y="2307"/>
                  <a:pt x="249" y="2024"/>
                  <a:pt x="391" y="1905"/>
                </a:cubicBezTo>
                <a:cubicBezTo>
                  <a:pt x="510" y="1798"/>
                  <a:pt x="686" y="1751"/>
                  <a:pt x="817" y="1751"/>
                </a:cubicBezTo>
                <a:cubicBezTo>
                  <a:pt x="899" y="1751"/>
                  <a:pt x="982" y="1763"/>
                  <a:pt x="1017" y="1811"/>
                </a:cubicBezTo>
                <a:lnTo>
                  <a:pt x="1053" y="1811"/>
                </a:lnTo>
                <a:lnTo>
                  <a:pt x="1053" y="1775"/>
                </a:lnTo>
                <a:cubicBezTo>
                  <a:pt x="1053" y="1775"/>
                  <a:pt x="710" y="1243"/>
                  <a:pt x="828" y="734"/>
                </a:cubicBezTo>
                <a:cubicBezTo>
                  <a:pt x="888" y="498"/>
                  <a:pt x="1030" y="298"/>
                  <a:pt x="1266" y="156"/>
                </a:cubicBezTo>
                <a:cubicBezTo>
                  <a:pt x="1376" y="93"/>
                  <a:pt x="1487" y="61"/>
                  <a:pt x="1600" y="61"/>
                </a:cubicBezTo>
                <a:cubicBezTo>
                  <a:pt x="1657" y="61"/>
                  <a:pt x="1715" y="69"/>
                  <a:pt x="1774" y="85"/>
                </a:cubicBezTo>
                <a:cubicBezTo>
                  <a:pt x="2472" y="298"/>
                  <a:pt x="3074" y="1609"/>
                  <a:pt x="3087" y="1622"/>
                </a:cubicBezTo>
                <a:cubicBezTo>
                  <a:pt x="3087" y="1633"/>
                  <a:pt x="3098" y="1633"/>
                  <a:pt x="3110" y="1633"/>
                </a:cubicBezTo>
                <a:cubicBezTo>
                  <a:pt x="3122" y="1633"/>
                  <a:pt x="3122" y="1622"/>
                  <a:pt x="3122" y="1609"/>
                </a:cubicBezTo>
                <a:cubicBezTo>
                  <a:pt x="3122" y="1598"/>
                  <a:pt x="3110" y="723"/>
                  <a:pt x="3547" y="285"/>
                </a:cubicBezTo>
                <a:cubicBezTo>
                  <a:pt x="3713" y="120"/>
                  <a:pt x="3938" y="37"/>
                  <a:pt x="4198" y="37"/>
                </a:cubicBezTo>
                <a:close/>
                <a:moveTo>
                  <a:pt x="4149" y="1"/>
                </a:moveTo>
                <a:cubicBezTo>
                  <a:pt x="3897" y="1"/>
                  <a:pt x="3678" y="84"/>
                  <a:pt x="3512" y="262"/>
                </a:cubicBezTo>
                <a:cubicBezTo>
                  <a:pt x="3145" y="629"/>
                  <a:pt x="3087" y="1267"/>
                  <a:pt x="3087" y="1515"/>
                </a:cubicBezTo>
                <a:cubicBezTo>
                  <a:pt x="2932" y="1207"/>
                  <a:pt x="2401" y="227"/>
                  <a:pt x="1786" y="49"/>
                </a:cubicBezTo>
                <a:cubicBezTo>
                  <a:pt x="1719" y="28"/>
                  <a:pt x="1653" y="17"/>
                  <a:pt x="1588" y="17"/>
                </a:cubicBezTo>
                <a:cubicBezTo>
                  <a:pt x="1471" y="17"/>
                  <a:pt x="1356" y="52"/>
                  <a:pt x="1242" y="120"/>
                </a:cubicBezTo>
                <a:cubicBezTo>
                  <a:pt x="994" y="274"/>
                  <a:pt x="841" y="474"/>
                  <a:pt x="781" y="723"/>
                </a:cubicBezTo>
                <a:cubicBezTo>
                  <a:pt x="686" y="1136"/>
                  <a:pt x="888" y="1562"/>
                  <a:pt x="970" y="1728"/>
                </a:cubicBezTo>
                <a:cubicBezTo>
                  <a:pt x="928" y="1711"/>
                  <a:pt x="876" y="1703"/>
                  <a:pt x="820" y="1703"/>
                </a:cubicBezTo>
                <a:cubicBezTo>
                  <a:pt x="672" y="1703"/>
                  <a:pt x="492" y="1759"/>
                  <a:pt x="355" y="1869"/>
                </a:cubicBezTo>
                <a:cubicBezTo>
                  <a:pt x="202" y="2000"/>
                  <a:pt x="1" y="2307"/>
                  <a:pt x="368" y="2875"/>
                </a:cubicBezTo>
                <a:cubicBezTo>
                  <a:pt x="793" y="3537"/>
                  <a:pt x="2176" y="3832"/>
                  <a:pt x="3441" y="3832"/>
                </a:cubicBezTo>
                <a:cubicBezTo>
                  <a:pt x="3996" y="3832"/>
                  <a:pt x="4529" y="3773"/>
                  <a:pt x="4942" y="3666"/>
                </a:cubicBezTo>
                <a:cubicBezTo>
                  <a:pt x="5912" y="3430"/>
                  <a:pt x="6751" y="2697"/>
                  <a:pt x="6905" y="1976"/>
                </a:cubicBezTo>
                <a:cubicBezTo>
                  <a:pt x="6988" y="1609"/>
                  <a:pt x="6870" y="1291"/>
                  <a:pt x="6574" y="1066"/>
                </a:cubicBezTo>
                <a:cubicBezTo>
                  <a:pt x="6377" y="908"/>
                  <a:pt x="6172" y="832"/>
                  <a:pt x="5965" y="832"/>
                </a:cubicBezTo>
                <a:cubicBezTo>
                  <a:pt x="5924" y="832"/>
                  <a:pt x="5882" y="835"/>
                  <a:pt x="5841" y="841"/>
                </a:cubicBezTo>
                <a:cubicBezTo>
                  <a:pt x="5439" y="900"/>
                  <a:pt x="5144" y="1207"/>
                  <a:pt x="5013" y="1362"/>
                </a:cubicBezTo>
                <a:cubicBezTo>
                  <a:pt x="5060" y="1149"/>
                  <a:pt x="5108" y="629"/>
                  <a:pt x="4860" y="298"/>
                </a:cubicBezTo>
                <a:cubicBezTo>
                  <a:pt x="4718" y="108"/>
                  <a:pt x="4493" y="2"/>
                  <a:pt x="4198" y="2"/>
                </a:cubicBezTo>
                <a:cubicBezTo>
                  <a:pt x="4181" y="1"/>
                  <a:pt x="4165" y="1"/>
                  <a:pt x="4149" y="1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915" name="Google Shape;915;p38"/>
          <p:cNvGrpSpPr/>
          <p:nvPr/>
        </p:nvGrpSpPr>
        <p:grpSpPr>
          <a:xfrm>
            <a:off x="8517232" y="4928486"/>
            <a:ext cx="1935925" cy="1181745"/>
            <a:chOff x="2517903" y="2710773"/>
            <a:chExt cx="1455545" cy="888507"/>
          </a:xfrm>
        </p:grpSpPr>
        <p:sp>
          <p:nvSpPr>
            <p:cNvPr id="916" name="Google Shape;916;p38"/>
            <p:cNvSpPr/>
            <p:nvPr/>
          </p:nvSpPr>
          <p:spPr>
            <a:xfrm>
              <a:off x="3742767" y="2710773"/>
              <a:ext cx="230681" cy="210087"/>
            </a:xfrm>
            <a:custGeom>
              <a:avLst/>
              <a:gdLst/>
              <a:ahLst/>
              <a:cxnLst/>
              <a:rect l="l" t="t" r="r" b="b"/>
              <a:pathLst>
                <a:path w="1893" h="1724" extrusionOk="0">
                  <a:moveTo>
                    <a:pt x="951" y="1"/>
                  </a:moveTo>
                  <a:cubicBezTo>
                    <a:pt x="733" y="1"/>
                    <a:pt x="514" y="84"/>
                    <a:pt x="344" y="248"/>
                  </a:cubicBezTo>
                  <a:cubicBezTo>
                    <a:pt x="1" y="579"/>
                    <a:pt x="1" y="1123"/>
                    <a:pt x="332" y="1465"/>
                  </a:cubicBezTo>
                  <a:cubicBezTo>
                    <a:pt x="499" y="1638"/>
                    <a:pt x="720" y="1724"/>
                    <a:pt x="942" y="1724"/>
                  </a:cubicBezTo>
                  <a:cubicBezTo>
                    <a:pt x="1160" y="1724"/>
                    <a:pt x="1380" y="1641"/>
                    <a:pt x="1550" y="1477"/>
                  </a:cubicBezTo>
                  <a:cubicBezTo>
                    <a:pt x="1892" y="1146"/>
                    <a:pt x="1892" y="602"/>
                    <a:pt x="1561" y="259"/>
                  </a:cubicBezTo>
                  <a:cubicBezTo>
                    <a:pt x="1394" y="87"/>
                    <a:pt x="1173" y="1"/>
                    <a:pt x="9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917" name="Google Shape;917;p38"/>
            <p:cNvGrpSpPr/>
            <p:nvPr/>
          </p:nvGrpSpPr>
          <p:grpSpPr>
            <a:xfrm>
              <a:off x="2517903" y="2835222"/>
              <a:ext cx="1318295" cy="764059"/>
              <a:chOff x="2517903" y="2835222"/>
              <a:chExt cx="1318295" cy="764059"/>
            </a:xfrm>
          </p:grpSpPr>
          <p:sp>
            <p:nvSpPr>
              <p:cNvPr id="918" name="Google Shape;918;p38"/>
              <p:cNvSpPr/>
              <p:nvPr/>
            </p:nvSpPr>
            <p:spPr>
              <a:xfrm>
                <a:off x="2517903" y="2835222"/>
                <a:ext cx="171579" cy="170117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396" extrusionOk="0">
                    <a:moveTo>
                      <a:pt x="698" y="1"/>
                    </a:moveTo>
                    <a:cubicBezTo>
                      <a:pt x="320" y="1"/>
                      <a:pt x="1" y="308"/>
                      <a:pt x="1" y="698"/>
                    </a:cubicBezTo>
                    <a:cubicBezTo>
                      <a:pt x="1" y="1076"/>
                      <a:pt x="320" y="1396"/>
                      <a:pt x="698" y="1396"/>
                    </a:cubicBezTo>
                    <a:cubicBezTo>
                      <a:pt x="1089" y="1396"/>
                      <a:pt x="1407" y="1076"/>
                      <a:pt x="1407" y="698"/>
                    </a:cubicBezTo>
                    <a:cubicBezTo>
                      <a:pt x="1407" y="308"/>
                      <a:pt x="1089" y="1"/>
                      <a:pt x="6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19" name="Google Shape;919;p38"/>
              <p:cNvSpPr/>
              <p:nvPr/>
            </p:nvSpPr>
            <p:spPr>
              <a:xfrm>
                <a:off x="2702412" y="2958906"/>
                <a:ext cx="1133785" cy="640374"/>
              </a:xfrm>
              <a:custGeom>
                <a:avLst/>
                <a:gdLst/>
                <a:ahLst/>
                <a:cxnLst/>
                <a:rect l="l" t="t" r="r" b="b"/>
                <a:pathLst>
                  <a:path w="9304" h="5255" extrusionOk="0">
                    <a:moveTo>
                      <a:pt x="4280" y="47"/>
                    </a:moveTo>
                    <a:cubicBezTo>
                      <a:pt x="4538" y="47"/>
                      <a:pt x="4770" y="118"/>
                      <a:pt x="4977" y="265"/>
                    </a:cubicBezTo>
                    <a:cubicBezTo>
                      <a:pt x="5639" y="726"/>
                      <a:pt x="5805" y="1790"/>
                      <a:pt x="5805" y="1790"/>
                    </a:cubicBezTo>
                    <a:cubicBezTo>
                      <a:pt x="5805" y="1802"/>
                      <a:pt x="5817" y="1814"/>
                      <a:pt x="5828" y="1814"/>
                    </a:cubicBezTo>
                    <a:cubicBezTo>
                      <a:pt x="5841" y="1814"/>
                      <a:pt x="5841" y="1814"/>
                      <a:pt x="5852" y="1802"/>
                    </a:cubicBezTo>
                    <a:cubicBezTo>
                      <a:pt x="5852" y="1791"/>
                      <a:pt x="6156" y="814"/>
                      <a:pt x="6898" y="814"/>
                    </a:cubicBezTo>
                    <a:cubicBezTo>
                      <a:pt x="6985" y="814"/>
                      <a:pt x="7077" y="827"/>
                      <a:pt x="7176" y="857"/>
                    </a:cubicBezTo>
                    <a:cubicBezTo>
                      <a:pt x="7401" y="927"/>
                      <a:pt x="7567" y="1057"/>
                      <a:pt x="7661" y="1259"/>
                    </a:cubicBezTo>
                    <a:cubicBezTo>
                      <a:pt x="7909" y="1731"/>
                      <a:pt x="7661" y="2428"/>
                      <a:pt x="7661" y="2428"/>
                    </a:cubicBezTo>
                    <a:cubicBezTo>
                      <a:pt x="7661" y="2441"/>
                      <a:pt x="7661" y="2452"/>
                      <a:pt x="7673" y="2464"/>
                    </a:cubicBezTo>
                    <a:cubicBezTo>
                      <a:pt x="7685" y="2464"/>
                      <a:pt x="7696" y="2464"/>
                      <a:pt x="7696" y="2452"/>
                    </a:cubicBezTo>
                    <a:cubicBezTo>
                      <a:pt x="7709" y="2452"/>
                      <a:pt x="7969" y="2097"/>
                      <a:pt x="8347" y="2050"/>
                    </a:cubicBezTo>
                    <a:cubicBezTo>
                      <a:pt x="8384" y="2044"/>
                      <a:pt x="8421" y="2041"/>
                      <a:pt x="8457" y="2041"/>
                    </a:cubicBezTo>
                    <a:cubicBezTo>
                      <a:pt x="8641" y="2041"/>
                      <a:pt x="8817" y="2115"/>
                      <a:pt x="8985" y="2263"/>
                    </a:cubicBezTo>
                    <a:cubicBezTo>
                      <a:pt x="9174" y="2417"/>
                      <a:pt x="9269" y="2641"/>
                      <a:pt x="9257" y="2961"/>
                    </a:cubicBezTo>
                    <a:cubicBezTo>
                      <a:pt x="9233" y="3776"/>
                      <a:pt x="8524" y="4900"/>
                      <a:pt x="8311" y="5053"/>
                    </a:cubicBezTo>
                    <a:cubicBezTo>
                      <a:pt x="8193" y="5136"/>
                      <a:pt x="6668" y="5207"/>
                      <a:pt x="4930" y="5207"/>
                    </a:cubicBezTo>
                    <a:cubicBezTo>
                      <a:pt x="2991" y="5195"/>
                      <a:pt x="1632" y="5100"/>
                      <a:pt x="1467" y="4958"/>
                    </a:cubicBezTo>
                    <a:cubicBezTo>
                      <a:pt x="1467" y="4947"/>
                      <a:pt x="1112" y="4616"/>
                      <a:pt x="828" y="4167"/>
                    </a:cubicBezTo>
                    <a:cubicBezTo>
                      <a:pt x="568" y="3752"/>
                      <a:pt x="319" y="3150"/>
                      <a:pt x="615" y="2641"/>
                    </a:cubicBezTo>
                    <a:cubicBezTo>
                      <a:pt x="805" y="2310"/>
                      <a:pt x="1088" y="2121"/>
                      <a:pt x="1443" y="2110"/>
                    </a:cubicBezTo>
                    <a:cubicBezTo>
                      <a:pt x="1452" y="2109"/>
                      <a:pt x="1460" y="2109"/>
                      <a:pt x="1469" y="2109"/>
                    </a:cubicBezTo>
                    <a:cubicBezTo>
                      <a:pt x="2029" y="2109"/>
                      <a:pt x="2629" y="2494"/>
                      <a:pt x="2862" y="2866"/>
                    </a:cubicBezTo>
                    <a:cubicBezTo>
                      <a:pt x="2869" y="2866"/>
                      <a:pt x="2877" y="2871"/>
                      <a:pt x="2882" y="2871"/>
                    </a:cubicBezTo>
                    <a:cubicBezTo>
                      <a:pt x="2884" y="2871"/>
                      <a:pt x="2885" y="2870"/>
                      <a:pt x="2885" y="2866"/>
                    </a:cubicBezTo>
                    <a:cubicBezTo>
                      <a:pt x="2897" y="2866"/>
                      <a:pt x="2909" y="2854"/>
                      <a:pt x="2909" y="2843"/>
                    </a:cubicBezTo>
                    <a:cubicBezTo>
                      <a:pt x="2897" y="2819"/>
                      <a:pt x="2483" y="384"/>
                      <a:pt x="3984" y="76"/>
                    </a:cubicBezTo>
                    <a:cubicBezTo>
                      <a:pt x="4086" y="57"/>
                      <a:pt x="4185" y="47"/>
                      <a:pt x="4280" y="47"/>
                    </a:cubicBezTo>
                    <a:close/>
                    <a:moveTo>
                      <a:pt x="4278" y="0"/>
                    </a:moveTo>
                    <a:cubicBezTo>
                      <a:pt x="4180" y="0"/>
                      <a:pt x="4078" y="10"/>
                      <a:pt x="3973" y="29"/>
                    </a:cubicBezTo>
                    <a:cubicBezTo>
                      <a:pt x="2602" y="313"/>
                      <a:pt x="2791" y="2299"/>
                      <a:pt x="2849" y="2759"/>
                    </a:cubicBezTo>
                    <a:cubicBezTo>
                      <a:pt x="2570" y="2411"/>
                      <a:pt x="2006" y="2062"/>
                      <a:pt x="1471" y="2062"/>
                    </a:cubicBezTo>
                    <a:cubicBezTo>
                      <a:pt x="1461" y="2062"/>
                      <a:pt x="1452" y="2062"/>
                      <a:pt x="1443" y="2062"/>
                    </a:cubicBezTo>
                    <a:cubicBezTo>
                      <a:pt x="1065" y="2074"/>
                      <a:pt x="769" y="2263"/>
                      <a:pt x="568" y="2618"/>
                    </a:cubicBezTo>
                    <a:cubicBezTo>
                      <a:pt x="1" y="3634"/>
                      <a:pt x="1431" y="4971"/>
                      <a:pt x="1443" y="4994"/>
                    </a:cubicBezTo>
                    <a:cubicBezTo>
                      <a:pt x="1691" y="5218"/>
                      <a:pt x="4173" y="5242"/>
                      <a:pt x="4930" y="5254"/>
                    </a:cubicBezTo>
                    <a:lnTo>
                      <a:pt x="5084" y="5254"/>
                    </a:lnTo>
                    <a:cubicBezTo>
                      <a:pt x="6597" y="5254"/>
                      <a:pt x="8193" y="5195"/>
                      <a:pt x="8335" y="5089"/>
                    </a:cubicBezTo>
                    <a:cubicBezTo>
                      <a:pt x="8560" y="4923"/>
                      <a:pt x="9280" y="3800"/>
                      <a:pt x="9304" y="2961"/>
                    </a:cubicBezTo>
                    <a:cubicBezTo>
                      <a:pt x="9304" y="2630"/>
                      <a:pt x="9209" y="2381"/>
                      <a:pt x="9020" y="2228"/>
                    </a:cubicBezTo>
                    <a:cubicBezTo>
                      <a:pt x="8830" y="2077"/>
                      <a:pt x="8639" y="1995"/>
                      <a:pt x="8449" y="1995"/>
                    </a:cubicBezTo>
                    <a:cubicBezTo>
                      <a:pt x="8415" y="1995"/>
                      <a:pt x="8381" y="1998"/>
                      <a:pt x="8347" y="2003"/>
                    </a:cubicBezTo>
                    <a:cubicBezTo>
                      <a:pt x="8063" y="2039"/>
                      <a:pt x="7838" y="2228"/>
                      <a:pt x="7732" y="2346"/>
                    </a:cubicBezTo>
                    <a:cubicBezTo>
                      <a:pt x="7803" y="2121"/>
                      <a:pt x="7898" y="1625"/>
                      <a:pt x="7709" y="1235"/>
                    </a:cubicBezTo>
                    <a:cubicBezTo>
                      <a:pt x="7602" y="1022"/>
                      <a:pt x="7425" y="880"/>
                      <a:pt x="7188" y="809"/>
                    </a:cubicBezTo>
                    <a:cubicBezTo>
                      <a:pt x="7089" y="781"/>
                      <a:pt x="6993" y="767"/>
                      <a:pt x="6899" y="767"/>
                    </a:cubicBezTo>
                    <a:cubicBezTo>
                      <a:pt x="6603" y="767"/>
                      <a:pt x="6340" y="909"/>
                      <a:pt x="6124" y="1188"/>
                    </a:cubicBezTo>
                    <a:cubicBezTo>
                      <a:pt x="5970" y="1377"/>
                      <a:pt x="5876" y="1590"/>
                      <a:pt x="5828" y="1708"/>
                    </a:cubicBezTo>
                    <a:cubicBezTo>
                      <a:pt x="5781" y="1448"/>
                      <a:pt x="5568" y="620"/>
                      <a:pt x="5001" y="218"/>
                    </a:cubicBezTo>
                    <a:cubicBezTo>
                      <a:pt x="4785" y="71"/>
                      <a:pt x="4544" y="0"/>
                      <a:pt x="427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920" name="Google Shape;920;p38"/>
          <p:cNvGrpSpPr/>
          <p:nvPr/>
        </p:nvGrpSpPr>
        <p:grpSpPr>
          <a:xfrm>
            <a:off x="4210245" y="793896"/>
            <a:ext cx="1406513" cy="1565674"/>
            <a:chOff x="678181" y="649330"/>
            <a:chExt cx="1057501" cy="1177168"/>
          </a:xfrm>
        </p:grpSpPr>
        <p:sp>
          <p:nvSpPr>
            <p:cNvPr id="921" name="Google Shape;921;p38"/>
            <p:cNvSpPr/>
            <p:nvPr/>
          </p:nvSpPr>
          <p:spPr>
            <a:xfrm>
              <a:off x="1591521" y="649330"/>
              <a:ext cx="144160" cy="144160"/>
            </a:xfrm>
            <a:custGeom>
              <a:avLst/>
              <a:gdLst/>
              <a:ahLst/>
              <a:cxnLst/>
              <a:rect l="l" t="t" r="r" b="b"/>
              <a:pathLst>
                <a:path w="1183" h="1183" extrusionOk="0">
                  <a:moveTo>
                    <a:pt x="591" y="0"/>
                  </a:moveTo>
                  <a:cubicBezTo>
                    <a:pt x="260" y="0"/>
                    <a:pt x="0" y="273"/>
                    <a:pt x="0" y="591"/>
                  </a:cubicBezTo>
                  <a:cubicBezTo>
                    <a:pt x="0" y="922"/>
                    <a:pt x="260" y="1182"/>
                    <a:pt x="591" y="1182"/>
                  </a:cubicBezTo>
                  <a:cubicBezTo>
                    <a:pt x="911" y="1182"/>
                    <a:pt x="1182" y="922"/>
                    <a:pt x="1182" y="591"/>
                  </a:cubicBezTo>
                  <a:cubicBezTo>
                    <a:pt x="1182" y="273"/>
                    <a:pt x="911" y="0"/>
                    <a:pt x="5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1062771" y="1670760"/>
              <a:ext cx="155737" cy="155737"/>
            </a:xfrm>
            <a:custGeom>
              <a:avLst/>
              <a:gdLst/>
              <a:ahLst/>
              <a:cxnLst/>
              <a:rect l="l" t="t" r="r" b="b"/>
              <a:pathLst>
                <a:path w="1278" h="1278" extrusionOk="0">
                  <a:moveTo>
                    <a:pt x="639" y="0"/>
                  </a:moveTo>
                  <a:cubicBezTo>
                    <a:pt x="285" y="0"/>
                    <a:pt x="1" y="284"/>
                    <a:pt x="1" y="639"/>
                  </a:cubicBezTo>
                  <a:cubicBezTo>
                    <a:pt x="1" y="993"/>
                    <a:pt x="285" y="1277"/>
                    <a:pt x="639" y="1277"/>
                  </a:cubicBezTo>
                  <a:cubicBezTo>
                    <a:pt x="982" y="1277"/>
                    <a:pt x="1278" y="993"/>
                    <a:pt x="1278" y="639"/>
                  </a:cubicBezTo>
                  <a:cubicBezTo>
                    <a:pt x="1278" y="284"/>
                    <a:pt x="982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678181" y="758638"/>
              <a:ext cx="887506" cy="579444"/>
            </a:xfrm>
            <a:custGeom>
              <a:avLst/>
              <a:gdLst/>
              <a:ahLst/>
              <a:cxnLst/>
              <a:rect l="l" t="t" r="r" b="b"/>
              <a:pathLst>
                <a:path w="7283" h="4755" extrusionOk="0">
                  <a:moveTo>
                    <a:pt x="4137" y="48"/>
                  </a:moveTo>
                  <a:cubicBezTo>
                    <a:pt x="4153" y="48"/>
                    <a:pt x="4169" y="48"/>
                    <a:pt x="4185" y="49"/>
                  </a:cubicBezTo>
                  <a:cubicBezTo>
                    <a:pt x="4410" y="49"/>
                    <a:pt x="4587" y="144"/>
                    <a:pt x="4729" y="309"/>
                  </a:cubicBezTo>
                  <a:cubicBezTo>
                    <a:pt x="5202" y="842"/>
                    <a:pt x="5083" y="2035"/>
                    <a:pt x="5072" y="2047"/>
                  </a:cubicBezTo>
                  <a:cubicBezTo>
                    <a:pt x="5072" y="2059"/>
                    <a:pt x="5083" y="2071"/>
                    <a:pt x="5096" y="2071"/>
                  </a:cubicBezTo>
                  <a:cubicBezTo>
                    <a:pt x="5107" y="2071"/>
                    <a:pt x="5119" y="2071"/>
                    <a:pt x="5119" y="2059"/>
                  </a:cubicBezTo>
                  <a:cubicBezTo>
                    <a:pt x="5119" y="2049"/>
                    <a:pt x="5473" y="1366"/>
                    <a:pt x="5967" y="1366"/>
                  </a:cubicBezTo>
                  <a:cubicBezTo>
                    <a:pt x="6044" y="1366"/>
                    <a:pt x="6124" y="1382"/>
                    <a:pt x="6207" y="1420"/>
                  </a:cubicBezTo>
                  <a:cubicBezTo>
                    <a:pt x="6349" y="1491"/>
                    <a:pt x="6443" y="1598"/>
                    <a:pt x="6491" y="1740"/>
                  </a:cubicBezTo>
                  <a:cubicBezTo>
                    <a:pt x="6633" y="2153"/>
                    <a:pt x="6313" y="2744"/>
                    <a:pt x="6313" y="2757"/>
                  </a:cubicBezTo>
                  <a:cubicBezTo>
                    <a:pt x="6302" y="2757"/>
                    <a:pt x="6302" y="2768"/>
                    <a:pt x="6313" y="2768"/>
                  </a:cubicBezTo>
                  <a:cubicBezTo>
                    <a:pt x="6313" y="2780"/>
                    <a:pt x="6325" y="2780"/>
                    <a:pt x="6337" y="2780"/>
                  </a:cubicBezTo>
                  <a:cubicBezTo>
                    <a:pt x="6337" y="2780"/>
                    <a:pt x="6360" y="2778"/>
                    <a:pt x="6400" y="2778"/>
                  </a:cubicBezTo>
                  <a:cubicBezTo>
                    <a:pt x="6531" y="2778"/>
                    <a:pt x="6835" y="2799"/>
                    <a:pt x="7034" y="2981"/>
                  </a:cubicBezTo>
                  <a:cubicBezTo>
                    <a:pt x="7164" y="3099"/>
                    <a:pt x="7235" y="3277"/>
                    <a:pt x="7235" y="3490"/>
                  </a:cubicBezTo>
                  <a:cubicBezTo>
                    <a:pt x="7235" y="3655"/>
                    <a:pt x="7153" y="3808"/>
                    <a:pt x="6999" y="3939"/>
                  </a:cubicBezTo>
                  <a:cubicBezTo>
                    <a:pt x="6442" y="4449"/>
                    <a:pt x="4988" y="4709"/>
                    <a:pt x="3654" y="4709"/>
                  </a:cubicBezTo>
                  <a:cubicBezTo>
                    <a:pt x="3317" y="4709"/>
                    <a:pt x="2989" y="4693"/>
                    <a:pt x="2684" y="4659"/>
                  </a:cubicBezTo>
                  <a:cubicBezTo>
                    <a:pt x="2672" y="4659"/>
                    <a:pt x="2010" y="4636"/>
                    <a:pt x="1360" y="4459"/>
                  </a:cubicBezTo>
                  <a:cubicBezTo>
                    <a:pt x="272" y="4163"/>
                    <a:pt x="47" y="3643"/>
                    <a:pt x="47" y="3277"/>
                  </a:cubicBezTo>
                  <a:cubicBezTo>
                    <a:pt x="47" y="2638"/>
                    <a:pt x="414" y="2390"/>
                    <a:pt x="638" y="2295"/>
                  </a:cubicBezTo>
                  <a:cubicBezTo>
                    <a:pt x="780" y="2236"/>
                    <a:pt x="934" y="2201"/>
                    <a:pt x="1076" y="2201"/>
                  </a:cubicBezTo>
                  <a:cubicBezTo>
                    <a:pt x="1360" y="2201"/>
                    <a:pt x="1631" y="2295"/>
                    <a:pt x="1809" y="2473"/>
                  </a:cubicBezTo>
                  <a:lnTo>
                    <a:pt x="1833" y="2473"/>
                  </a:lnTo>
                  <a:cubicBezTo>
                    <a:pt x="1844" y="2461"/>
                    <a:pt x="1844" y="2449"/>
                    <a:pt x="1844" y="2437"/>
                  </a:cubicBezTo>
                  <a:cubicBezTo>
                    <a:pt x="1833" y="2437"/>
                    <a:pt x="1419" y="1693"/>
                    <a:pt x="1608" y="1173"/>
                  </a:cubicBezTo>
                  <a:cubicBezTo>
                    <a:pt x="1667" y="983"/>
                    <a:pt x="1809" y="842"/>
                    <a:pt x="2010" y="758"/>
                  </a:cubicBezTo>
                  <a:cubicBezTo>
                    <a:pt x="2118" y="719"/>
                    <a:pt x="2219" y="698"/>
                    <a:pt x="2313" y="698"/>
                  </a:cubicBezTo>
                  <a:cubicBezTo>
                    <a:pt x="2415" y="698"/>
                    <a:pt x="2509" y="722"/>
                    <a:pt x="2601" y="771"/>
                  </a:cubicBezTo>
                  <a:cubicBezTo>
                    <a:pt x="3015" y="1018"/>
                    <a:pt x="3133" y="1740"/>
                    <a:pt x="3133" y="1751"/>
                  </a:cubicBezTo>
                  <a:cubicBezTo>
                    <a:pt x="3133" y="1764"/>
                    <a:pt x="3145" y="1764"/>
                    <a:pt x="3157" y="1764"/>
                  </a:cubicBezTo>
                  <a:cubicBezTo>
                    <a:pt x="3168" y="1764"/>
                    <a:pt x="3181" y="1751"/>
                    <a:pt x="3181" y="1740"/>
                  </a:cubicBezTo>
                  <a:cubicBezTo>
                    <a:pt x="3181" y="1728"/>
                    <a:pt x="3133" y="735"/>
                    <a:pt x="3583" y="274"/>
                  </a:cubicBezTo>
                  <a:cubicBezTo>
                    <a:pt x="3737" y="120"/>
                    <a:pt x="3921" y="48"/>
                    <a:pt x="4137" y="48"/>
                  </a:cubicBezTo>
                  <a:close/>
                  <a:moveTo>
                    <a:pt x="4140" y="1"/>
                  </a:moveTo>
                  <a:cubicBezTo>
                    <a:pt x="3911" y="1"/>
                    <a:pt x="3714" y="83"/>
                    <a:pt x="3559" y="238"/>
                  </a:cubicBezTo>
                  <a:cubicBezTo>
                    <a:pt x="3216" y="593"/>
                    <a:pt x="3145" y="1220"/>
                    <a:pt x="3133" y="1539"/>
                  </a:cubicBezTo>
                  <a:cubicBezTo>
                    <a:pt x="3062" y="1302"/>
                    <a:pt x="2921" y="912"/>
                    <a:pt x="2613" y="735"/>
                  </a:cubicBezTo>
                  <a:cubicBezTo>
                    <a:pt x="2522" y="680"/>
                    <a:pt x="2421" y="654"/>
                    <a:pt x="2314" y="654"/>
                  </a:cubicBezTo>
                  <a:cubicBezTo>
                    <a:pt x="2214" y="654"/>
                    <a:pt x="2107" y="677"/>
                    <a:pt x="1998" y="723"/>
                  </a:cubicBezTo>
                  <a:cubicBezTo>
                    <a:pt x="1773" y="806"/>
                    <a:pt x="1631" y="960"/>
                    <a:pt x="1561" y="1149"/>
                  </a:cubicBezTo>
                  <a:cubicBezTo>
                    <a:pt x="1407" y="1586"/>
                    <a:pt x="1644" y="2142"/>
                    <a:pt x="1750" y="2366"/>
                  </a:cubicBezTo>
                  <a:cubicBezTo>
                    <a:pt x="1570" y="2230"/>
                    <a:pt x="1329" y="2159"/>
                    <a:pt x="1082" y="2159"/>
                  </a:cubicBezTo>
                  <a:cubicBezTo>
                    <a:pt x="923" y="2159"/>
                    <a:pt x="763" y="2188"/>
                    <a:pt x="615" y="2248"/>
                  </a:cubicBezTo>
                  <a:cubicBezTo>
                    <a:pt x="391" y="2355"/>
                    <a:pt x="0" y="2615"/>
                    <a:pt x="0" y="3277"/>
                  </a:cubicBezTo>
                  <a:cubicBezTo>
                    <a:pt x="0" y="3832"/>
                    <a:pt x="473" y="4258"/>
                    <a:pt x="1348" y="4506"/>
                  </a:cubicBezTo>
                  <a:cubicBezTo>
                    <a:pt x="1998" y="4683"/>
                    <a:pt x="2648" y="4695"/>
                    <a:pt x="2684" y="4695"/>
                  </a:cubicBezTo>
                  <a:cubicBezTo>
                    <a:pt x="3026" y="4743"/>
                    <a:pt x="3381" y="4754"/>
                    <a:pt x="3724" y="4754"/>
                  </a:cubicBezTo>
                  <a:cubicBezTo>
                    <a:pt x="5249" y="4754"/>
                    <a:pt x="6562" y="4399"/>
                    <a:pt x="7034" y="3974"/>
                  </a:cubicBezTo>
                  <a:cubicBezTo>
                    <a:pt x="7200" y="3832"/>
                    <a:pt x="7282" y="3666"/>
                    <a:pt x="7282" y="3490"/>
                  </a:cubicBezTo>
                  <a:cubicBezTo>
                    <a:pt x="7282" y="3264"/>
                    <a:pt x="7211" y="3075"/>
                    <a:pt x="7069" y="2946"/>
                  </a:cubicBezTo>
                  <a:cubicBezTo>
                    <a:pt x="6833" y="2733"/>
                    <a:pt x="6491" y="2733"/>
                    <a:pt x="6372" y="2733"/>
                  </a:cubicBezTo>
                  <a:cubicBezTo>
                    <a:pt x="6431" y="2602"/>
                    <a:pt x="6656" y="2106"/>
                    <a:pt x="6538" y="1728"/>
                  </a:cubicBezTo>
                  <a:cubicBezTo>
                    <a:pt x="6491" y="1574"/>
                    <a:pt x="6384" y="1456"/>
                    <a:pt x="6218" y="1385"/>
                  </a:cubicBezTo>
                  <a:cubicBezTo>
                    <a:pt x="6128" y="1343"/>
                    <a:pt x="6040" y="1325"/>
                    <a:pt x="5957" y="1325"/>
                  </a:cubicBezTo>
                  <a:cubicBezTo>
                    <a:pt x="5553" y="1325"/>
                    <a:pt x="5248" y="1757"/>
                    <a:pt x="5131" y="1953"/>
                  </a:cubicBezTo>
                  <a:cubicBezTo>
                    <a:pt x="5154" y="1645"/>
                    <a:pt x="5167" y="735"/>
                    <a:pt x="4765" y="274"/>
                  </a:cubicBezTo>
                  <a:cubicBezTo>
                    <a:pt x="4611" y="109"/>
                    <a:pt x="4421" y="14"/>
                    <a:pt x="4185" y="2"/>
                  </a:cubicBezTo>
                  <a:cubicBezTo>
                    <a:pt x="4170" y="1"/>
                    <a:pt x="4155" y="1"/>
                    <a:pt x="41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24" name="Google Shape;924;p38"/>
          <p:cNvGrpSpPr/>
          <p:nvPr/>
        </p:nvGrpSpPr>
        <p:grpSpPr>
          <a:xfrm>
            <a:off x="9171240" y="555572"/>
            <a:ext cx="866718" cy="735621"/>
            <a:chOff x="-6874712" y="442709"/>
            <a:chExt cx="651651" cy="553084"/>
          </a:xfrm>
        </p:grpSpPr>
        <p:sp>
          <p:nvSpPr>
            <p:cNvPr id="925" name="Google Shape;925;p38"/>
            <p:cNvSpPr/>
            <p:nvPr/>
          </p:nvSpPr>
          <p:spPr>
            <a:xfrm>
              <a:off x="-6805698" y="489638"/>
              <a:ext cx="489753" cy="456951"/>
            </a:xfrm>
            <a:custGeom>
              <a:avLst/>
              <a:gdLst/>
              <a:ahLst/>
              <a:cxnLst/>
              <a:rect l="l" t="t" r="r" b="b"/>
              <a:pathLst>
                <a:path w="3016" h="2814" extrusionOk="0">
                  <a:moveTo>
                    <a:pt x="2011" y="0"/>
                  </a:moveTo>
                  <a:lnTo>
                    <a:pt x="1963" y="35"/>
                  </a:lnTo>
                  <a:lnTo>
                    <a:pt x="1" y="1703"/>
                  </a:lnTo>
                  <a:lnTo>
                    <a:pt x="947" y="2814"/>
                  </a:lnTo>
                  <a:lnTo>
                    <a:pt x="3016" y="1147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-6874712" y="766018"/>
              <a:ext cx="222792" cy="229775"/>
            </a:xfrm>
            <a:custGeom>
              <a:avLst/>
              <a:gdLst/>
              <a:ahLst/>
              <a:cxnLst/>
              <a:rect l="l" t="t" r="r" b="b"/>
              <a:pathLst>
                <a:path w="1372" h="1415" extrusionOk="0">
                  <a:moveTo>
                    <a:pt x="426" y="1"/>
                  </a:moveTo>
                  <a:lnTo>
                    <a:pt x="131" y="261"/>
                  </a:lnTo>
                  <a:cubicBezTo>
                    <a:pt x="24" y="343"/>
                    <a:pt x="0" y="509"/>
                    <a:pt x="95" y="615"/>
                  </a:cubicBezTo>
                  <a:lnTo>
                    <a:pt x="698" y="1325"/>
                  </a:lnTo>
                  <a:cubicBezTo>
                    <a:pt x="751" y="1384"/>
                    <a:pt x="823" y="1414"/>
                    <a:pt x="895" y="1414"/>
                  </a:cubicBezTo>
                  <a:cubicBezTo>
                    <a:pt x="950" y="1414"/>
                    <a:pt x="1006" y="1396"/>
                    <a:pt x="1053" y="1360"/>
                  </a:cubicBezTo>
                  <a:lnTo>
                    <a:pt x="1372" y="1112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-6826646" y="749780"/>
              <a:ext cx="192101" cy="211101"/>
            </a:xfrm>
            <a:custGeom>
              <a:avLst/>
              <a:gdLst/>
              <a:ahLst/>
              <a:cxnLst/>
              <a:rect l="l" t="t" r="r" b="b"/>
              <a:pathLst>
                <a:path w="1183" h="1300" extrusionOk="0">
                  <a:moveTo>
                    <a:pt x="136" y="0"/>
                  </a:moveTo>
                  <a:cubicBezTo>
                    <a:pt x="107" y="0"/>
                    <a:pt x="79" y="10"/>
                    <a:pt x="59" y="30"/>
                  </a:cubicBezTo>
                  <a:cubicBezTo>
                    <a:pt x="0" y="77"/>
                    <a:pt x="0" y="172"/>
                    <a:pt x="48" y="230"/>
                  </a:cubicBezTo>
                  <a:lnTo>
                    <a:pt x="934" y="1247"/>
                  </a:lnTo>
                  <a:cubicBezTo>
                    <a:pt x="961" y="1282"/>
                    <a:pt x="1005" y="1300"/>
                    <a:pt x="1045" y="1300"/>
                  </a:cubicBezTo>
                  <a:cubicBezTo>
                    <a:pt x="1075" y="1300"/>
                    <a:pt x="1103" y="1290"/>
                    <a:pt x="1123" y="1271"/>
                  </a:cubicBezTo>
                  <a:cubicBezTo>
                    <a:pt x="1182" y="1212"/>
                    <a:pt x="1182" y="1129"/>
                    <a:pt x="1123" y="1070"/>
                  </a:cubicBezTo>
                  <a:lnTo>
                    <a:pt x="248" y="53"/>
                  </a:lnTo>
                  <a:cubicBezTo>
                    <a:pt x="221" y="19"/>
                    <a:pt x="177" y="0"/>
                    <a:pt x="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-6492620" y="442709"/>
              <a:ext cx="269559" cy="233185"/>
            </a:xfrm>
            <a:custGeom>
              <a:avLst/>
              <a:gdLst/>
              <a:ahLst/>
              <a:cxnLst/>
              <a:rect l="l" t="t" r="r" b="b"/>
              <a:pathLst>
                <a:path w="1660" h="1436" extrusionOk="0">
                  <a:moveTo>
                    <a:pt x="1405" y="1"/>
                  </a:moveTo>
                  <a:cubicBezTo>
                    <a:pt x="1390" y="1"/>
                    <a:pt x="1375" y="2"/>
                    <a:pt x="1359" y="6"/>
                  </a:cubicBezTo>
                  <a:lnTo>
                    <a:pt x="83" y="289"/>
                  </a:lnTo>
                  <a:lnTo>
                    <a:pt x="0" y="892"/>
                  </a:lnTo>
                  <a:lnTo>
                    <a:pt x="532" y="1046"/>
                  </a:lnTo>
                  <a:lnTo>
                    <a:pt x="484" y="1436"/>
                  </a:lnTo>
                  <a:lnTo>
                    <a:pt x="1088" y="1436"/>
                  </a:lnTo>
                  <a:lnTo>
                    <a:pt x="1596" y="289"/>
                  </a:lnTo>
                  <a:cubicBezTo>
                    <a:pt x="1660" y="150"/>
                    <a:pt x="1550" y="1"/>
                    <a:pt x="1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-6354430" y="442709"/>
              <a:ext cx="131369" cy="123900"/>
            </a:xfrm>
            <a:custGeom>
              <a:avLst/>
              <a:gdLst/>
              <a:ahLst/>
              <a:cxnLst/>
              <a:rect l="l" t="t" r="r" b="b"/>
              <a:pathLst>
                <a:path w="809" h="763" extrusionOk="0">
                  <a:moveTo>
                    <a:pt x="554" y="1"/>
                  </a:moveTo>
                  <a:cubicBezTo>
                    <a:pt x="539" y="1"/>
                    <a:pt x="524" y="2"/>
                    <a:pt x="508" y="6"/>
                  </a:cubicBezTo>
                  <a:lnTo>
                    <a:pt x="0" y="124"/>
                  </a:lnTo>
                  <a:lnTo>
                    <a:pt x="544" y="762"/>
                  </a:lnTo>
                  <a:lnTo>
                    <a:pt x="745" y="289"/>
                  </a:lnTo>
                  <a:cubicBezTo>
                    <a:pt x="809" y="150"/>
                    <a:pt x="699" y="1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30" name="Google Shape;930;p38"/>
          <p:cNvGrpSpPr/>
          <p:nvPr/>
        </p:nvGrpSpPr>
        <p:grpSpPr>
          <a:xfrm>
            <a:off x="11143689" y="2355723"/>
            <a:ext cx="472775" cy="808623"/>
            <a:chOff x="-8272361" y="3329436"/>
            <a:chExt cx="355461" cy="607971"/>
          </a:xfrm>
        </p:grpSpPr>
        <p:sp>
          <p:nvSpPr>
            <p:cNvPr id="931" name="Google Shape;931;p38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36" name="Google Shape;936;p38"/>
          <p:cNvGrpSpPr/>
          <p:nvPr/>
        </p:nvGrpSpPr>
        <p:grpSpPr>
          <a:xfrm rot="-1678593">
            <a:off x="10402964" y="1164239"/>
            <a:ext cx="649294" cy="377463"/>
            <a:chOff x="5340425" y="3804350"/>
            <a:chExt cx="67425" cy="39200"/>
          </a:xfrm>
        </p:grpSpPr>
        <p:sp>
          <p:nvSpPr>
            <p:cNvPr id="937" name="Google Shape;937;p38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40" name="Google Shape;940;p38"/>
          <p:cNvGrpSpPr/>
          <p:nvPr/>
        </p:nvGrpSpPr>
        <p:grpSpPr>
          <a:xfrm rot="6512319" flipH="1">
            <a:off x="2230940" y="5977438"/>
            <a:ext cx="605746" cy="616656"/>
            <a:chOff x="-6005139" y="-658427"/>
            <a:chExt cx="531974" cy="541555"/>
          </a:xfrm>
        </p:grpSpPr>
        <p:sp>
          <p:nvSpPr>
            <p:cNvPr id="941" name="Google Shape;941;p38"/>
            <p:cNvSpPr/>
            <p:nvPr/>
          </p:nvSpPr>
          <p:spPr>
            <a:xfrm>
              <a:off x="-6005139" y="-658427"/>
              <a:ext cx="487805" cy="491702"/>
            </a:xfrm>
            <a:custGeom>
              <a:avLst/>
              <a:gdLst/>
              <a:ahLst/>
              <a:cxnLst/>
              <a:rect l="l" t="t" r="r" b="b"/>
              <a:pathLst>
                <a:path w="3004" h="3028" extrusionOk="0">
                  <a:moveTo>
                    <a:pt x="674" y="1"/>
                  </a:moveTo>
                  <a:lnTo>
                    <a:pt x="1" y="674"/>
                  </a:lnTo>
                  <a:lnTo>
                    <a:pt x="2282" y="3027"/>
                  </a:lnTo>
                  <a:lnTo>
                    <a:pt x="3004" y="2400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-5632628" y="-274386"/>
              <a:ext cx="159462" cy="157513"/>
            </a:xfrm>
            <a:custGeom>
              <a:avLst/>
              <a:gdLst/>
              <a:ahLst/>
              <a:cxnLst/>
              <a:rect l="l" t="t" r="r" b="b"/>
              <a:pathLst>
                <a:path w="982" h="970" extrusionOk="0">
                  <a:moveTo>
                    <a:pt x="532" y="0"/>
                  </a:moveTo>
                  <a:lnTo>
                    <a:pt x="0" y="473"/>
                  </a:lnTo>
                  <a:lnTo>
                    <a:pt x="922" y="970"/>
                  </a:lnTo>
                  <a:lnTo>
                    <a:pt x="981" y="922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43" name="Google Shape;943;p38"/>
          <p:cNvGrpSpPr/>
          <p:nvPr/>
        </p:nvGrpSpPr>
        <p:grpSpPr>
          <a:xfrm rot="10800000" flipH="1">
            <a:off x="597941" y="4985169"/>
            <a:ext cx="583724" cy="673402"/>
            <a:chOff x="-8761790" y="57693"/>
            <a:chExt cx="512650" cy="591407"/>
          </a:xfrm>
        </p:grpSpPr>
        <p:sp>
          <p:nvSpPr>
            <p:cNvPr id="944" name="Google Shape;944;p38"/>
            <p:cNvSpPr/>
            <p:nvPr/>
          </p:nvSpPr>
          <p:spPr>
            <a:xfrm>
              <a:off x="-8761790" y="57693"/>
              <a:ext cx="480172" cy="528076"/>
            </a:xfrm>
            <a:custGeom>
              <a:avLst/>
              <a:gdLst/>
              <a:ahLst/>
              <a:cxnLst/>
              <a:rect l="l" t="t" r="r" b="b"/>
              <a:pathLst>
                <a:path w="2957" h="3252" extrusionOk="0">
                  <a:moveTo>
                    <a:pt x="758" y="0"/>
                  </a:moveTo>
                  <a:lnTo>
                    <a:pt x="1" y="651"/>
                  </a:lnTo>
                  <a:lnTo>
                    <a:pt x="2152" y="3252"/>
                  </a:lnTo>
                  <a:lnTo>
                    <a:pt x="2956" y="2672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-8406653" y="482006"/>
              <a:ext cx="157513" cy="167094"/>
            </a:xfrm>
            <a:custGeom>
              <a:avLst/>
              <a:gdLst/>
              <a:ahLst/>
              <a:cxnLst/>
              <a:rect l="l" t="t" r="r" b="b"/>
              <a:pathLst>
                <a:path w="970" h="1029" extrusionOk="0">
                  <a:moveTo>
                    <a:pt x="592" y="0"/>
                  </a:moveTo>
                  <a:lnTo>
                    <a:pt x="0" y="437"/>
                  </a:lnTo>
                  <a:lnTo>
                    <a:pt x="911" y="1028"/>
                  </a:lnTo>
                  <a:lnTo>
                    <a:pt x="970" y="99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46" name="Google Shape;946;p38"/>
          <p:cNvGrpSpPr/>
          <p:nvPr/>
        </p:nvGrpSpPr>
        <p:grpSpPr>
          <a:xfrm>
            <a:off x="2888087" y="4764761"/>
            <a:ext cx="1685342" cy="800492"/>
            <a:chOff x="6050341" y="1835179"/>
            <a:chExt cx="1267141" cy="601858"/>
          </a:xfrm>
        </p:grpSpPr>
        <p:sp>
          <p:nvSpPr>
            <p:cNvPr id="947" name="Google Shape;947;p38"/>
            <p:cNvSpPr/>
            <p:nvPr/>
          </p:nvSpPr>
          <p:spPr>
            <a:xfrm>
              <a:off x="7269713" y="2068304"/>
              <a:ext cx="47769" cy="4764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190" y="0"/>
                  </a:moveTo>
                  <a:cubicBezTo>
                    <a:pt x="84" y="0"/>
                    <a:pt x="1" y="95"/>
                    <a:pt x="1" y="201"/>
                  </a:cubicBezTo>
                  <a:cubicBezTo>
                    <a:pt x="1" y="308"/>
                    <a:pt x="84" y="390"/>
                    <a:pt x="190" y="390"/>
                  </a:cubicBezTo>
                  <a:cubicBezTo>
                    <a:pt x="297" y="390"/>
                    <a:pt x="392" y="308"/>
                    <a:pt x="392" y="201"/>
                  </a:cubicBezTo>
                  <a:cubicBezTo>
                    <a:pt x="392" y="95"/>
                    <a:pt x="297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6653872" y="1835179"/>
              <a:ext cx="83596" cy="83718"/>
            </a:xfrm>
            <a:custGeom>
              <a:avLst/>
              <a:gdLst/>
              <a:ahLst/>
              <a:cxnLst/>
              <a:rect l="l" t="t" r="r" b="b"/>
              <a:pathLst>
                <a:path w="686" h="687" extrusionOk="0">
                  <a:moveTo>
                    <a:pt x="343" y="1"/>
                  </a:moveTo>
                  <a:cubicBezTo>
                    <a:pt x="154" y="1"/>
                    <a:pt x="0" y="154"/>
                    <a:pt x="0" y="343"/>
                  </a:cubicBezTo>
                  <a:cubicBezTo>
                    <a:pt x="0" y="532"/>
                    <a:pt x="154" y="687"/>
                    <a:pt x="343" y="687"/>
                  </a:cubicBezTo>
                  <a:cubicBezTo>
                    <a:pt x="533" y="687"/>
                    <a:pt x="686" y="532"/>
                    <a:pt x="686" y="343"/>
                  </a:cubicBezTo>
                  <a:cubicBezTo>
                    <a:pt x="686" y="154"/>
                    <a:pt x="533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6050341" y="2142964"/>
              <a:ext cx="344589" cy="294073"/>
            </a:xfrm>
            <a:custGeom>
              <a:avLst/>
              <a:gdLst/>
              <a:ahLst/>
              <a:cxnLst/>
              <a:rect l="l" t="t" r="r" b="b"/>
              <a:pathLst>
                <a:path w="2094" h="1787" extrusionOk="0">
                  <a:moveTo>
                    <a:pt x="1077" y="1"/>
                  </a:moveTo>
                  <a:lnTo>
                    <a:pt x="947" y="734"/>
                  </a:lnTo>
                  <a:lnTo>
                    <a:pt x="368" y="332"/>
                  </a:lnTo>
                  <a:lnTo>
                    <a:pt x="805" y="899"/>
                  </a:lnTo>
                  <a:lnTo>
                    <a:pt x="1" y="1159"/>
                  </a:lnTo>
                  <a:lnTo>
                    <a:pt x="828" y="1207"/>
                  </a:lnTo>
                  <a:lnTo>
                    <a:pt x="734" y="1739"/>
                  </a:lnTo>
                  <a:lnTo>
                    <a:pt x="1065" y="1266"/>
                  </a:lnTo>
                  <a:lnTo>
                    <a:pt x="1621" y="1786"/>
                  </a:lnTo>
                  <a:lnTo>
                    <a:pt x="1348" y="1124"/>
                  </a:lnTo>
                  <a:lnTo>
                    <a:pt x="2094" y="1124"/>
                  </a:lnTo>
                  <a:lnTo>
                    <a:pt x="1419" y="876"/>
                  </a:lnTo>
                  <a:lnTo>
                    <a:pt x="1715" y="426"/>
                  </a:lnTo>
                  <a:lnTo>
                    <a:pt x="1243" y="687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50" name="Google Shape;950;p38"/>
          <p:cNvGrpSpPr/>
          <p:nvPr/>
        </p:nvGrpSpPr>
        <p:grpSpPr>
          <a:xfrm>
            <a:off x="6187574" y="1072467"/>
            <a:ext cx="3426054" cy="1830023"/>
            <a:chOff x="3131466" y="486525"/>
            <a:chExt cx="2575913" cy="1375921"/>
          </a:xfrm>
        </p:grpSpPr>
        <p:sp>
          <p:nvSpPr>
            <p:cNvPr id="951" name="Google Shape;951;p38"/>
            <p:cNvSpPr/>
            <p:nvPr/>
          </p:nvSpPr>
          <p:spPr>
            <a:xfrm>
              <a:off x="4197619" y="1762887"/>
              <a:ext cx="99438" cy="99560"/>
            </a:xfrm>
            <a:custGeom>
              <a:avLst/>
              <a:gdLst/>
              <a:ahLst/>
              <a:cxnLst/>
              <a:rect l="l" t="t" r="r" b="b"/>
              <a:pathLst>
                <a:path w="816" h="817" extrusionOk="0">
                  <a:moveTo>
                    <a:pt x="413" y="1"/>
                  </a:moveTo>
                  <a:cubicBezTo>
                    <a:pt x="189" y="1"/>
                    <a:pt x="0" y="190"/>
                    <a:pt x="0" y="414"/>
                  </a:cubicBezTo>
                  <a:cubicBezTo>
                    <a:pt x="0" y="639"/>
                    <a:pt x="189" y="816"/>
                    <a:pt x="413" y="816"/>
                  </a:cubicBezTo>
                  <a:cubicBezTo>
                    <a:pt x="638" y="816"/>
                    <a:pt x="815" y="639"/>
                    <a:pt x="815" y="414"/>
                  </a:cubicBezTo>
                  <a:cubicBezTo>
                    <a:pt x="815" y="190"/>
                    <a:pt x="638" y="1"/>
                    <a:pt x="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952" name="Google Shape;952;p38"/>
            <p:cNvGrpSpPr/>
            <p:nvPr/>
          </p:nvGrpSpPr>
          <p:grpSpPr>
            <a:xfrm>
              <a:off x="3131466" y="486525"/>
              <a:ext cx="2575913" cy="1316172"/>
              <a:chOff x="3131466" y="486525"/>
              <a:chExt cx="2575913" cy="1316172"/>
            </a:xfrm>
          </p:grpSpPr>
          <p:sp>
            <p:nvSpPr>
              <p:cNvPr id="953" name="Google Shape;953;p38"/>
              <p:cNvSpPr/>
              <p:nvPr/>
            </p:nvSpPr>
            <p:spPr>
              <a:xfrm>
                <a:off x="4573558" y="1009426"/>
                <a:ext cx="47647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92" extrusionOk="0">
                    <a:moveTo>
                      <a:pt x="189" y="1"/>
                    </a:moveTo>
                    <a:cubicBezTo>
                      <a:pt x="83" y="1"/>
                      <a:pt x="0" y="95"/>
                      <a:pt x="0" y="202"/>
                    </a:cubicBezTo>
                    <a:cubicBezTo>
                      <a:pt x="0" y="308"/>
                      <a:pt x="83" y="391"/>
                      <a:pt x="189" y="391"/>
                    </a:cubicBezTo>
                    <a:cubicBezTo>
                      <a:pt x="296" y="391"/>
                      <a:pt x="391" y="308"/>
                      <a:pt x="391" y="202"/>
                    </a:cubicBezTo>
                    <a:cubicBezTo>
                      <a:pt x="391" y="95"/>
                      <a:pt x="296" y="1"/>
                      <a:pt x="1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54" name="Google Shape;954;p38"/>
              <p:cNvSpPr/>
              <p:nvPr/>
            </p:nvSpPr>
            <p:spPr>
              <a:xfrm>
                <a:off x="5162638" y="1646960"/>
                <a:ext cx="157199" cy="155737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78" extrusionOk="0">
                    <a:moveTo>
                      <a:pt x="651" y="0"/>
                    </a:moveTo>
                    <a:cubicBezTo>
                      <a:pt x="296" y="0"/>
                      <a:pt x="0" y="284"/>
                      <a:pt x="0" y="639"/>
                    </a:cubicBezTo>
                    <a:cubicBezTo>
                      <a:pt x="0" y="993"/>
                      <a:pt x="296" y="1277"/>
                      <a:pt x="651" y="1277"/>
                    </a:cubicBezTo>
                    <a:cubicBezTo>
                      <a:pt x="1006" y="1277"/>
                      <a:pt x="1290" y="993"/>
                      <a:pt x="1290" y="639"/>
                    </a:cubicBezTo>
                    <a:cubicBezTo>
                      <a:pt x="1290" y="284"/>
                      <a:pt x="1006" y="0"/>
                      <a:pt x="6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55" name="Google Shape;955;p38"/>
              <p:cNvSpPr/>
              <p:nvPr/>
            </p:nvSpPr>
            <p:spPr>
              <a:xfrm>
                <a:off x="3131466" y="486525"/>
                <a:ext cx="168654" cy="167314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373" extrusionOk="0">
                    <a:moveTo>
                      <a:pt x="687" y="1"/>
                    </a:moveTo>
                    <a:cubicBezTo>
                      <a:pt x="308" y="1"/>
                      <a:pt x="1" y="308"/>
                      <a:pt x="1" y="687"/>
                    </a:cubicBezTo>
                    <a:cubicBezTo>
                      <a:pt x="1" y="1065"/>
                      <a:pt x="308" y="1372"/>
                      <a:pt x="687" y="1372"/>
                    </a:cubicBezTo>
                    <a:cubicBezTo>
                      <a:pt x="1065" y="1372"/>
                      <a:pt x="1384" y="1065"/>
                      <a:pt x="1384" y="687"/>
                    </a:cubicBezTo>
                    <a:cubicBezTo>
                      <a:pt x="1384" y="308"/>
                      <a:pt x="1065" y="1"/>
                      <a:pt x="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3763920" y="1129093"/>
                <a:ext cx="54837" cy="54837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0" extrusionOk="0">
                    <a:moveTo>
                      <a:pt x="225" y="0"/>
                    </a:moveTo>
                    <a:cubicBezTo>
                      <a:pt x="107" y="0"/>
                      <a:pt x="0" y="106"/>
                      <a:pt x="0" y="224"/>
                    </a:cubicBezTo>
                    <a:cubicBezTo>
                      <a:pt x="0" y="355"/>
                      <a:pt x="107" y="450"/>
                      <a:pt x="225" y="450"/>
                    </a:cubicBezTo>
                    <a:cubicBezTo>
                      <a:pt x="355" y="450"/>
                      <a:pt x="449" y="355"/>
                      <a:pt x="449" y="224"/>
                    </a:cubicBezTo>
                    <a:cubicBezTo>
                      <a:pt x="449" y="106"/>
                      <a:pt x="355" y="0"/>
                      <a:pt x="2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5362791" y="863814"/>
                <a:ext cx="344589" cy="294073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787" extrusionOk="0">
                    <a:moveTo>
                      <a:pt x="1077" y="1"/>
                    </a:moveTo>
                    <a:lnTo>
                      <a:pt x="947" y="734"/>
                    </a:lnTo>
                    <a:lnTo>
                      <a:pt x="368" y="332"/>
                    </a:lnTo>
                    <a:lnTo>
                      <a:pt x="805" y="899"/>
                    </a:lnTo>
                    <a:lnTo>
                      <a:pt x="1" y="1159"/>
                    </a:lnTo>
                    <a:lnTo>
                      <a:pt x="828" y="1207"/>
                    </a:lnTo>
                    <a:lnTo>
                      <a:pt x="734" y="1739"/>
                    </a:lnTo>
                    <a:lnTo>
                      <a:pt x="1065" y="1266"/>
                    </a:lnTo>
                    <a:lnTo>
                      <a:pt x="1621" y="1786"/>
                    </a:lnTo>
                    <a:lnTo>
                      <a:pt x="1348" y="1124"/>
                    </a:lnTo>
                    <a:lnTo>
                      <a:pt x="2094" y="1124"/>
                    </a:lnTo>
                    <a:lnTo>
                      <a:pt x="1419" y="876"/>
                    </a:lnTo>
                    <a:lnTo>
                      <a:pt x="1715" y="426"/>
                    </a:lnTo>
                    <a:lnTo>
                      <a:pt x="1243" y="687"/>
                    </a:lnTo>
                    <a:lnTo>
                      <a:pt x="10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958" name="Google Shape;958;p38"/>
          <p:cNvGrpSpPr/>
          <p:nvPr/>
        </p:nvGrpSpPr>
        <p:grpSpPr>
          <a:xfrm>
            <a:off x="6299732" y="5592204"/>
            <a:ext cx="989122" cy="610783"/>
            <a:chOff x="2702401" y="3931539"/>
            <a:chExt cx="743681" cy="459223"/>
          </a:xfrm>
        </p:grpSpPr>
        <p:sp>
          <p:nvSpPr>
            <p:cNvPr id="959" name="Google Shape;959;p38"/>
            <p:cNvSpPr/>
            <p:nvPr/>
          </p:nvSpPr>
          <p:spPr>
            <a:xfrm>
              <a:off x="3375281" y="4024571"/>
              <a:ext cx="70801" cy="72141"/>
            </a:xfrm>
            <a:custGeom>
              <a:avLst/>
              <a:gdLst/>
              <a:ahLst/>
              <a:cxnLst/>
              <a:rect l="l" t="t" r="r" b="b"/>
              <a:pathLst>
                <a:path w="581" h="592" extrusionOk="0">
                  <a:moveTo>
                    <a:pt x="284" y="1"/>
                  </a:moveTo>
                  <a:cubicBezTo>
                    <a:pt x="131" y="1"/>
                    <a:pt x="0" y="131"/>
                    <a:pt x="0" y="297"/>
                  </a:cubicBezTo>
                  <a:cubicBezTo>
                    <a:pt x="0" y="450"/>
                    <a:pt x="131" y="592"/>
                    <a:pt x="284" y="592"/>
                  </a:cubicBezTo>
                  <a:cubicBezTo>
                    <a:pt x="450" y="592"/>
                    <a:pt x="580" y="450"/>
                    <a:pt x="580" y="297"/>
                  </a:cubicBezTo>
                  <a:cubicBezTo>
                    <a:pt x="580" y="131"/>
                    <a:pt x="450" y="1"/>
                    <a:pt x="2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2702401" y="3931539"/>
              <a:ext cx="44844" cy="44723"/>
            </a:xfrm>
            <a:custGeom>
              <a:avLst/>
              <a:gdLst/>
              <a:ahLst/>
              <a:cxnLst/>
              <a:rect l="l" t="t" r="r" b="b"/>
              <a:pathLst>
                <a:path w="368" h="367" extrusionOk="0">
                  <a:moveTo>
                    <a:pt x="178" y="1"/>
                  </a:moveTo>
                  <a:cubicBezTo>
                    <a:pt x="83" y="1"/>
                    <a:pt x="0" y="83"/>
                    <a:pt x="0" y="177"/>
                  </a:cubicBezTo>
                  <a:cubicBezTo>
                    <a:pt x="0" y="284"/>
                    <a:pt x="83" y="367"/>
                    <a:pt x="178" y="367"/>
                  </a:cubicBezTo>
                  <a:cubicBezTo>
                    <a:pt x="284" y="367"/>
                    <a:pt x="367" y="284"/>
                    <a:pt x="367" y="177"/>
                  </a:cubicBezTo>
                  <a:cubicBezTo>
                    <a:pt x="367" y="83"/>
                    <a:pt x="284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2870366" y="4096689"/>
              <a:ext cx="344589" cy="294073"/>
            </a:xfrm>
            <a:custGeom>
              <a:avLst/>
              <a:gdLst/>
              <a:ahLst/>
              <a:cxnLst/>
              <a:rect l="l" t="t" r="r" b="b"/>
              <a:pathLst>
                <a:path w="2094" h="1787" extrusionOk="0">
                  <a:moveTo>
                    <a:pt x="1077" y="1"/>
                  </a:moveTo>
                  <a:lnTo>
                    <a:pt x="947" y="734"/>
                  </a:lnTo>
                  <a:lnTo>
                    <a:pt x="368" y="332"/>
                  </a:lnTo>
                  <a:lnTo>
                    <a:pt x="805" y="899"/>
                  </a:lnTo>
                  <a:lnTo>
                    <a:pt x="1" y="1159"/>
                  </a:lnTo>
                  <a:lnTo>
                    <a:pt x="828" y="1207"/>
                  </a:lnTo>
                  <a:lnTo>
                    <a:pt x="734" y="1739"/>
                  </a:lnTo>
                  <a:lnTo>
                    <a:pt x="1065" y="1266"/>
                  </a:lnTo>
                  <a:lnTo>
                    <a:pt x="1621" y="1786"/>
                  </a:lnTo>
                  <a:lnTo>
                    <a:pt x="1348" y="1124"/>
                  </a:lnTo>
                  <a:lnTo>
                    <a:pt x="2094" y="1124"/>
                  </a:lnTo>
                  <a:lnTo>
                    <a:pt x="1419" y="876"/>
                  </a:lnTo>
                  <a:lnTo>
                    <a:pt x="1715" y="426"/>
                  </a:lnTo>
                  <a:lnTo>
                    <a:pt x="1243" y="687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962" name="Google Shape;962;p38"/>
          <p:cNvGrpSpPr/>
          <p:nvPr/>
        </p:nvGrpSpPr>
        <p:grpSpPr>
          <a:xfrm>
            <a:off x="864445" y="3555938"/>
            <a:ext cx="817904" cy="993739"/>
            <a:chOff x="649941" y="2667189"/>
            <a:chExt cx="614949" cy="747153"/>
          </a:xfrm>
        </p:grpSpPr>
        <p:sp>
          <p:nvSpPr>
            <p:cNvPr id="963" name="Google Shape;963;p38"/>
            <p:cNvSpPr/>
            <p:nvPr/>
          </p:nvSpPr>
          <p:spPr>
            <a:xfrm>
              <a:off x="1029822" y="3204500"/>
              <a:ext cx="235068" cy="209843"/>
            </a:xfrm>
            <a:custGeom>
              <a:avLst/>
              <a:gdLst/>
              <a:ahLst/>
              <a:cxnLst/>
              <a:rect l="l" t="t" r="r" b="b"/>
              <a:pathLst>
                <a:path w="1929" h="1722" extrusionOk="0">
                  <a:moveTo>
                    <a:pt x="966" y="0"/>
                  </a:moveTo>
                  <a:cubicBezTo>
                    <a:pt x="882" y="0"/>
                    <a:pt x="796" y="13"/>
                    <a:pt x="710" y="39"/>
                  </a:cubicBezTo>
                  <a:cubicBezTo>
                    <a:pt x="261" y="169"/>
                    <a:pt x="1" y="654"/>
                    <a:pt x="131" y="1103"/>
                  </a:cubicBezTo>
                  <a:cubicBezTo>
                    <a:pt x="247" y="1479"/>
                    <a:pt x="590" y="1721"/>
                    <a:pt x="956" y="1721"/>
                  </a:cubicBezTo>
                  <a:cubicBezTo>
                    <a:pt x="1039" y="1721"/>
                    <a:pt x="1124" y="1709"/>
                    <a:pt x="1207" y="1683"/>
                  </a:cubicBezTo>
                  <a:cubicBezTo>
                    <a:pt x="1668" y="1552"/>
                    <a:pt x="1928" y="1068"/>
                    <a:pt x="1786" y="619"/>
                  </a:cubicBezTo>
                  <a:cubicBezTo>
                    <a:pt x="1680" y="242"/>
                    <a:pt x="1339" y="0"/>
                    <a:pt x="9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649941" y="2667189"/>
              <a:ext cx="344589" cy="294073"/>
            </a:xfrm>
            <a:custGeom>
              <a:avLst/>
              <a:gdLst/>
              <a:ahLst/>
              <a:cxnLst/>
              <a:rect l="l" t="t" r="r" b="b"/>
              <a:pathLst>
                <a:path w="2094" h="1787" extrusionOk="0">
                  <a:moveTo>
                    <a:pt x="1077" y="1"/>
                  </a:moveTo>
                  <a:lnTo>
                    <a:pt x="947" y="734"/>
                  </a:lnTo>
                  <a:lnTo>
                    <a:pt x="368" y="332"/>
                  </a:lnTo>
                  <a:lnTo>
                    <a:pt x="805" y="899"/>
                  </a:lnTo>
                  <a:lnTo>
                    <a:pt x="1" y="1159"/>
                  </a:lnTo>
                  <a:lnTo>
                    <a:pt x="828" y="1207"/>
                  </a:lnTo>
                  <a:lnTo>
                    <a:pt x="734" y="1739"/>
                  </a:lnTo>
                  <a:lnTo>
                    <a:pt x="1065" y="1266"/>
                  </a:lnTo>
                  <a:lnTo>
                    <a:pt x="1621" y="1786"/>
                  </a:lnTo>
                  <a:lnTo>
                    <a:pt x="1348" y="1124"/>
                  </a:lnTo>
                  <a:lnTo>
                    <a:pt x="2094" y="1124"/>
                  </a:lnTo>
                  <a:lnTo>
                    <a:pt x="1419" y="876"/>
                  </a:lnTo>
                  <a:lnTo>
                    <a:pt x="1715" y="426"/>
                  </a:lnTo>
                  <a:lnTo>
                    <a:pt x="1243" y="687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309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Picture 809">
            <a:extLst>
              <a:ext uri="{FF2B5EF4-FFF2-40B4-BE49-F238E27FC236}">
                <a16:creationId xmlns:a16="http://schemas.microsoft.com/office/drawing/2014/main" id="{FC9EAB0F-B1DD-205F-1AEA-7975E0373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559"/>
          <a:stretch/>
        </p:blipFill>
        <p:spPr>
          <a:xfrm>
            <a:off x="2045009" y="372233"/>
            <a:ext cx="8116584" cy="5293331"/>
          </a:xfrm>
          <a:prstGeom prst="rect">
            <a:avLst/>
          </a:prstGeom>
        </p:spPr>
      </p:pic>
      <p:sp>
        <p:nvSpPr>
          <p:cNvPr id="800" name="TextBox 799">
            <a:extLst>
              <a:ext uri="{FF2B5EF4-FFF2-40B4-BE49-F238E27FC236}">
                <a16:creationId xmlns:a16="http://schemas.microsoft.com/office/drawing/2014/main" id="{3CB33326-34D0-460C-4B74-CEB8ED7487A3}"/>
              </a:ext>
            </a:extLst>
          </p:cNvPr>
          <p:cNvSpPr txBox="1"/>
          <p:nvPr/>
        </p:nvSpPr>
        <p:spPr>
          <a:xfrm>
            <a:off x="1918645" y="141400"/>
            <a:ext cx="81165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/>
              <a:t>Quan sát hình và nêu lợi ích của việc ăn, uống đầy đủ.</a:t>
            </a:r>
            <a:endParaRPr lang="en-US" sz="2400" b="1" dirty="0"/>
          </a:p>
        </p:txBody>
      </p:sp>
      <p:grpSp>
        <p:nvGrpSpPr>
          <p:cNvPr id="3" name="Google Shape;4718;p96">
            <a:extLst>
              <a:ext uri="{FF2B5EF4-FFF2-40B4-BE49-F238E27FC236}">
                <a16:creationId xmlns:a16="http://schemas.microsoft.com/office/drawing/2014/main" id="{C6A31328-F3E9-6E59-9AC7-F6CACD36F394}"/>
              </a:ext>
            </a:extLst>
          </p:cNvPr>
          <p:cNvGrpSpPr/>
          <p:nvPr/>
        </p:nvGrpSpPr>
        <p:grpSpPr>
          <a:xfrm>
            <a:off x="732794" y="-5188"/>
            <a:ext cx="938063" cy="1114672"/>
            <a:chOff x="2896920" y="1844261"/>
            <a:chExt cx="157014" cy="186560"/>
          </a:xfrm>
        </p:grpSpPr>
        <p:sp>
          <p:nvSpPr>
            <p:cNvPr id="4" name="Google Shape;4719;p96">
              <a:extLst>
                <a:ext uri="{FF2B5EF4-FFF2-40B4-BE49-F238E27FC236}">
                  <a16:creationId xmlns:a16="http://schemas.microsoft.com/office/drawing/2014/main" id="{F91F5002-624C-1EE5-CFC5-4C8C1DAEB6B6}"/>
                </a:ext>
              </a:extLst>
            </p:cNvPr>
            <p:cNvSpPr/>
            <p:nvPr/>
          </p:nvSpPr>
          <p:spPr>
            <a:xfrm>
              <a:off x="2975837" y="1944498"/>
              <a:ext cx="33449" cy="78067"/>
            </a:xfrm>
            <a:custGeom>
              <a:avLst/>
              <a:gdLst/>
              <a:ahLst/>
              <a:cxnLst/>
              <a:rect l="l" t="t" r="r" b="b"/>
              <a:pathLst>
                <a:path w="1183" h="2761" extrusionOk="0">
                  <a:moveTo>
                    <a:pt x="270" y="0"/>
                  </a:moveTo>
                  <a:lnTo>
                    <a:pt x="1" y="117"/>
                  </a:lnTo>
                  <a:cubicBezTo>
                    <a:pt x="1" y="141"/>
                    <a:pt x="703" y="1802"/>
                    <a:pt x="890" y="2761"/>
                  </a:cubicBezTo>
                  <a:lnTo>
                    <a:pt x="1183" y="2714"/>
                  </a:lnTo>
                  <a:cubicBezTo>
                    <a:pt x="983" y="1719"/>
                    <a:pt x="294" y="70"/>
                    <a:pt x="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" name="Google Shape;4720;p96">
              <a:extLst>
                <a:ext uri="{FF2B5EF4-FFF2-40B4-BE49-F238E27FC236}">
                  <a16:creationId xmlns:a16="http://schemas.microsoft.com/office/drawing/2014/main" id="{696AE5E1-A08A-E3C3-5A97-C478F43F2D0B}"/>
                </a:ext>
              </a:extLst>
            </p:cNvPr>
            <p:cNvSpPr/>
            <p:nvPr/>
          </p:nvSpPr>
          <p:spPr>
            <a:xfrm>
              <a:off x="2991417" y="1987137"/>
              <a:ext cx="9585" cy="6984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292" y="1"/>
                  </a:moveTo>
                  <a:cubicBezTo>
                    <a:pt x="198" y="36"/>
                    <a:pt x="94" y="60"/>
                    <a:pt x="0" y="71"/>
                  </a:cubicBezTo>
                  <a:cubicBezTo>
                    <a:pt x="23" y="130"/>
                    <a:pt x="35" y="188"/>
                    <a:pt x="58" y="247"/>
                  </a:cubicBezTo>
                  <a:cubicBezTo>
                    <a:pt x="152" y="223"/>
                    <a:pt x="245" y="200"/>
                    <a:pt x="339" y="164"/>
                  </a:cubicBezTo>
                  <a:cubicBezTo>
                    <a:pt x="328" y="106"/>
                    <a:pt x="304" y="48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" name="Google Shape;4721;p96">
              <a:extLst>
                <a:ext uri="{FF2B5EF4-FFF2-40B4-BE49-F238E27FC236}">
                  <a16:creationId xmlns:a16="http://schemas.microsoft.com/office/drawing/2014/main" id="{3FFDE9F5-7E22-E1B7-2F25-C6820D2C2774}"/>
                </a:ext>
              </a:extLst>
            </p:cNvPr>
            <p:cNvSpPr/>
            <p:nvPr/>
          </p:nvSpPr>
          <p:spPr>
            <a:xfrm>
              <a:off x="2981803" y="1960671"/>
              <a:ext cx="9953" cy="7323"/>
            </a:xfrm>
            <a:custGeom>
              <a:avLst/>
              <a:gdLst/>
              <a:ahLst/>
              <a:cxnLst/>
              <a:rect l="l" t="t" r="r" b="b"/>
              <a:pathLst>
                <a:path w="352" h="259" extrusionOk="0">
                  <a:moveTo>
                    <a:pt x="293" y="1"/>
                  </a:moveTo>
                  <a:cubicBezTo>
                    <a:pt x="270" y="13"/>
                    <a:pt x="258" y="13"/>
                    <a:pt x="234" y="24"/>
                  </a:cubicBezTo>
                  <a:cubicBezTo>
                    <a:pt x="164" y="48"/>
                    <a:pt x="83" y="83"/>
                    <a:pt x="0" y="95"/>
                  </a:cubicBezTo>
                  <a:cubicBezTo>
                    <a:pt x="24" y="153"/>
                    <a:pt x="47" y="200"/>
                    <a:pt x="71" y="258"/>
                  </a:cubicBezTo>
                  <a:cubicBezTo>
                    <a:pt x="141" y="247"/>
                    <a:pt x="211" y="224"/>
                    <a:pt x="270" y="200"/>
                  </a:cubicBezTo>
                  <a:cubicBezTo>
                    <a:pt x="305" y="188"/>
                    <a:pt x="328" y="177"/>
                    <a:pt x="351" y="165"/>
                  </a:cubicBezTo>
                  <a:cubicBezTo>
                    <a:pt x="328" y="118"/>
                    <a:pt x="305" y="60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" name="Google Shape;4722;p96">
              <a:extLst>
                <a:ext uri="{FF2B5EF4-FFF2-40B4-BE49-F238E27FC236}">
                  <a16:creationId xmlns:a16="http://schemas.microsoft.com/office/drawing/2014/main" id="{4E028DEB-BCC0-33F7-CCCF-B2A34908C14D}"/>
                </a:ext>
              </a:extLst>
            </p:cNvPr>
            <p:cNvSpPr/>
            <p:nvPr/>
          </p:nvSpPr>
          <p:spPr>
            <a:xfrm>
              <a:off x="2995687" y="1999381"/>
              <a:ext cx="9302" cy="7974"/>
            </a:xfrm>
            <a:custGeom>
              <a:avLst/>
              <a:gdLst/>
              <a:ahLst/>
              <a:cxnLst/>
              <a:rect l="l" t="t" r="r" b="b"/>
              <a:pathLst>
                <a:path w="329" h="282" extrusionOk="0">
                  <a:moveTo>
                    <a:pt x="281" y="1"/>
                  </a:moveTo>
                  <a:cubicBezTo>
                    <a:pt x="188" y="48"/>
                    <a:pt x="94" y="82"/>
                    <a:pt x="1" y="118"/>
                  </a:cubicBezTo>
                  <a:cubicBezTo>
                    <a:pt x="24" y="176"/>
                    <a:pt x="36" y="235"/>
                    <a:pt x="47" y="282"/>
                  </a:cubicBezTo>
                  <a:cubicBezTo>
                    <a:pt x="153" y="258"/>
                    <a:pt x="235" y="223"/>
                    <a:pt x="328" y="176"/>
                  </a:cubicBezTo>
                  <a:cubicBezTo>
                    <a:pt x="317" y="118"/>
                    <a:pt x="294" y="59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" name="Google Shape;4723;p96">
              <a:extLst>
                <a:ext uri="{FF2B5EF4-FFF2-40B4-BE49-F238E27FC236}">
                  <a16:creationId xmlns:a16="http://schemas.microsoft.com/office/drawing/2014/main" id="{4FE34E2B-83AF-9D11-C268-CDA313FBA5BA}"/>
                </a:ext>
              </a:extLst>
            </p:cNvPr>
            <p:cNvSpPr/>
            <p:nvPr/>
          </p:nvSpPr>
          <p:spPr>
            <a:xfrm>
              <a:off x="2986441" y="1973593"/>
              <a:ext cx="9953" cy="6645"/>
            </a:xfrm>
            <a:custGeom>
              <a:avLst/>
              <a:gdLst/>
              <a:ahLst/>
              <a:cxnLst/>
              <a:rect l="l" t="t" r="r" b="b"/>
              <a:pathLst>
                <a:path w="352" h="235" extrusionOk="0">
                  <a:moveTo>
                    <a:pt x="293" y="1"/>
                  </a:moveTo>
                  <a:cubicBezTo>
                    <a:pt x="199" y="24"/>
                    <a:pt x="106" y="47"/>
                    <a:pt x="0" y="71"/>
                  </a:cubicBezTo>
                  <a:cubicBezTo>
                    <a:pt x="24" y="118"/>
                    <a:pt x="47" y="176"/>
                    <a:pt x="59" y="235"/>
                  </a:cubicBezTo>
                  <a:cubicBezTo>
                    <a:pt x="164" y="222"/>
                    <a:pt x="258" y="199"/>
                    <a:pt x="351" y="164"/>
                  </a:cubicBezTo>
                  <a:cubicBezTo>
                    <a:pt x="328" y="105"/>
                    <a:pt x="316" y="47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" name="Google Shape;4724;p96">
              <a:extLst>
                <a:ext uri="{FF2B5EF4-FFF2-40B4-BE49-F238E27FC236}">
                  <a16:creationId xmlns:a16="http://schemas.microsoft.com/office/drawing/2014/main" id="{8F63CB91-41C2-C7E4-D254-198F8002D5A3}"/>
                </a:ext>
              </a:extLst>
            </p:cNvPr>
            <p:cNvSpPr/>
            <p:nvPr/>
          </p:nvSpPr>
          <p:spPr>
            <a:xfrm>
              <a:off x="2958335" y="1947806"/>
              <a:ext cx="14222" cy="83015"/>
            </a:xfrm>
            <a:custGeom>
              <a:avLst/>
              <a:gdLst/>
              <a:ahLst/>
              <a:cxnLst/>
              <a:rect l="l" t="t" r="r" b="b"/>
              <a:pathLst>
                <a:path w="503" h="2936" extrusionOk="0">
                  <a:moveTo>
                    <a:pt x="292" y="0"/>
                  </a:moveTo>
                  <a:lnTo>
                    <a:pt x="0" y="47"/>
                  </a:lnTo>
                  <a:cubicBezTo>
                    <a:pt x="0" y="58"/>
                    <a:pt x="211" y="1532"/>
                    <a:pt x="188" y="2936"/>
                  </a:cubicBezTo>
                  <a:lnTo>
                    <a:pt x="480" y="2936"/>
                  </a:lnTo>
                  <a:cubicBezTo>
                    <a:pt x="503" y="1521"/>
                    <a:pt x="292" y="24"/>
                    <a:pt x="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" name="Google Shape;4725;p96">
              <a:extLst>
                <a:ext uri="{FF2B5EF4-FFF2-40B4-BE49-F238E27FC236}">
                  <a16:creationId xmlns:a16="http://schemas.microsoft.com/office/drawing/2014/main" id="{5539B1B3-8C4E-8C3A-7151-E9ABBFC938E4}"/>
                </a:ext>
              </a:extLst>
            </p:cNvPr>
            <p:cNvSpPr/>
            <p:nvPr/>
          </p:nvSpPr>
          <p:spPr>
            <a:xfrm>
              <a:off x="2960625" y="1969635"/>
              <a:ext cx="8991" cy="4976"/>
            </a:xfrm>
            <a:custGeom>
              <a:avLst/>
              <a:gdLst/>
              <a:ahLst/>
              <a:cxnLst/>
              <a:rect l="l" t="t" r="r" b="b"/>
              <a:pathLst>
                <a:path w="318" h="176" extrusionOk="0">
                  <a:moveTo>
                    <a:pt x="1" y="0"/>
                  </a:moveTo>
                  <a:cubicBezTo>
                    <a:pt x="1" y="58"/>
                    <a:pt x="13" y="117"/>
                    <a:pt x="13" y="175"/>
                  </a:cubicBezTo>
                  <a:lnTo>
                    <a:pt x="317" y="175"/>
                  </a:lnTo>
                  <a:cubicBezTo>
                    <a:pt x="305" y="117"/>
                    <a:pt x="305" y="58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4726;p96">
              <a:extLst>
                <a:ext uri="{FF2B5EF4-FFF2-40B4-BE49-F238E27FC236}">
                  <a16:creationId xmlns:a16="http://schemas.microsoft.com/office/drawing/2014/main" id="{D17C5030-ADAC-22C8-B352-2327945FDA80}"/>
                </a:ext>
              </a:extLst>
            </p:cNvPr>
            <p:cNvSpPr/>
            <p:nvPr/>
          </p:nvSpPr>
          <p:spPr>
            <a:xfrm>
              <a:off x="2963622" y="2020220"/>
              <a:ext cx="8285" cy="5570"/>
            </a:xfrm>
            <a:custGeom>
              <a:avLst/>
              <a:gdLst/>
              <a:ahLst/>
              <a:cxnLst/>
              <a:rect l="l" t="t" r="r" b="b"/>
              <a:pathLst>
                <a:path w="293" h="197" extrusionOk="0">
                  <a:moveTo>
                    <a:pt x="1" y="0"/>
                  </a:moveTo>
                  <a:lnTo>
                    <a:pt x="1" y="176"/>
                  </a:lnTo>
                  <a:cubicBezTo>
                    <a:pt x="59" y="188"/>
                    <a:pt x="105" y="188"/>
                    <a:pt x="164" y="188"/>
                  </a:cubicBezTo>
                  <a:cubicBezTo>
                    <a:pt x="188" y="194"/>
                    <a:pt x="211" y="197"/>
                    <a:pt x="233" y="197"/>
                  </a:cubicBezTo>
                  <a:cubicBezTo>
                    <a:pt x="255" y="197"/>
                    <a:pt x="275" y="194"/>
                    <a:pt x="293" y="188"/>
                  </a:cubicBezTo>
                  <a:lnTo>
                    <a:pt x="293" y="13"/>
                  </a:lnTo>
                  <a:cubicBezTo>
                    <a:pt x="199" y="13"/>
                    <a:pt x="105" y="1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4727;p96">
              <a:extLst>
                <a:ext uri="{FF2B5EF4-FFF2-40B4-BE49-F238E27FC236}">
                  <a16:creationId xmlns:a16="http://schemas.microsoft.com/office/drawing/2014/main" id="{EC3CFBFF-8A99-E423-2D0C-20C4A080FCB5}"/>
                </a:ext>
              </a:extLst>
            </p:cNvPr>
            <p:cNvSpPr/>
            <p:nvPr/>
          </p:nvSpPr>
          <p:spPr>
            <a:xfrm>
              <a:off x="2961954" y="1983518"/>
              <a:ext cx="8624" cy="5316"/>
            </a:xfrm>
            <a:custGeom>
              <a:avLst/>
              <a:gdLst/>
              <a:ahLst/>
              <a:cxnLst/>
              <a:rect l="l" t="t" r="r" b="b"/>
              <a:pathLst>
                <a:path w="305" h="188" extrusionOk="0">
                  <a:moveTo>
                    <a:pt x="1" y="1"/>
                  </a:moveTo>
                  <a:cubicBezTo>
                    <a:pt x="1" y="59"/>
                    <a:pt x="13" y="118"/>
                    <a:pt x="13" y="188"/>
                  </a:cubicBezTo>
                  <a:lnTo>
                    <a:pt x="305" y="188"/>
                  </a:lnTo>
                  <a:cubicBezTo>
                    <a:pt x="305" y="129"/>
                    <a:pt x="305" y="59"/>
                    <a:pt x="293" y="12"/>
                  </a:cubicBezTo>
                  <a:cubicBezTo>
                    <a:pt x="200" y="12"/>
                    <a:pt x="94" y="1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4728;p96">
              <a:extLst>
                <a:ext uri="{FF2B5EF4-FFF2-40B4-BE49-F238E27FC236}">
                  <a16:creationId xmlns:a16="http://schemas.microsoft.com/office/drawing/2014/main" id="{3DA0FF6A-6848-23C9-2B2A-049B81C00339}"/>
                </a:ext>
              </a:extLst>
            </p:cNvPr>
            <p:cNvSpPr/>
            <p:nvPr/>
          </p:nvSpPr>
          <p:spPr>
            <a:xfrm>
              <a:off x="2962604" y="1995083"/>
              <a:ext cx="8652" cy="5316"/>
            </a:xfrm>
            <a:custGeom>
              <a:avLst/>
              <a:gdLst/>
              <a:ahLst/>
              <a:cxnLst/>
              <a:rect l="l" t="t" r="r" b="b"/>
              <a:pathLst>
                <a:path w="306" h="188" extrusionOk="0">
                  <a:moveTo>
                    <a:pt x="1" y="0"/>
                  </a:moveTo>
                  <a:cubicBezTo>
                    <a:pt x="13" y="59"/>
                    <a:pt x="13" y="117"/>
                    <a:pt x="13" y="176"/>
                  </a:cubicBezTo>
                  <a:cubicBezTo>
                    <a:pt x="118" y="188"/>
                    <a:pt x="212" y="188"/>
                    <a:pt x="305" y="188"/>
                  </a:cubicBezTo>
                  <a:lnTo>
                    <a:pt x="305" y="0"/>
                  </a:lnTo>
                  <a:cubicBezTo>
                    <a:pt x="270" y="5"/>
                    <a:pt x="236" y="6"/>
                    <a:pt x="203" y="6"/>
                  </a:cubicBezTo>
                  <a:cubicBezTo>
                    <a:pt x="137" y="6"/>
                    <a:pt x="7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4729;p96">
              <a:extLst>
                <a:ext uri="{FF2B5EF4-FFF2-40B4-BE49-F238E27FC236}">
                  <a16:creationId xmlns:a16="http://schemas.microsoft.com/office/drawing/2014/main" id="{41CAD87D-CB16-EF57-FD1E-94CB494AE747}"/>
                </a:ext>
              </a:extLst>
            </p:cNvPr>
            <p:cNvSpPr/>
            <p:nvPr/>
          </p:nvSpPr>
          <p:spPr>
            <a:xfrm>
              <a:off x="2963283" y="2008316"/>
              <a:ext cx="8624" cy="5655"/>
            </a:xfrm>
            <a:custGeom>
              <a:avLst/>
              <a:gdLst/>
              <a:ahLst/>
              <a:cxnLst/>
              <a:rect l="l" t="t" r="r" b="b"/>
              <a:pathLst>
                <a:path w="305" h="200" extrusionOk="0">
                  <a:moveTo>
                    <a:pt x="0" y="0"/>
                  </a:moveTo>
                  <a:cubicBezTo>
                    <a:pt x="0" y="59"/>
                    <a:pt x="13" y="117"/>
                    <a:pt x="13" y="176"/>
                  </a:cubicBezTo>
                  <a:cubicBezTo>
                    <a:pt x="71" y="188"/>
                    <a:pt x="130" y="188"/>
                    <a:pt x="188" y="188"/>
                  </a:cubicBezTo>
                  <a:cubicBezTo>
                    <a:pt x="234" y="200"/>
                    <a:pt x="270" y="200"/>
                    <a:pt x="305" y="200"/>
                  </a:cubicBezTo>
                  <a:lnTo>
                    <a:pt x="305" y="24"/>
                  </a:lnTo>
                  <a:cubicBezTo>
                    <a:pt x="270" y="24"/>
                    <a:pt x="234" y="24"/>
                    <a:pt x="211" y="13"/>
                  </a:cubicBezTo>
                  <a:cubicBezTo>
                    <a:pt x="141" y="13"/>
                    <a:pt x="7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4730;p96">
              <a:extLst>
                <a:ext uri="{FF2B5EF4-FFF2-40B4-BE49-F238E27FC236}">
                  <a16:creationId xmlns:a16="http://schemas.microsoft.com/office/drawing/2014/main" id="{F137C518-509C-1BCF-D20B-A4EF90DC5E6D}"/>
                </a:ext>
              </a:extLst>
            </p:cNvPr>
            <p:cNvSpPr/>
            <p:nvPr/>
          </p:nvSpPr>
          <p:spPr>
            <a:xfrm>
              <a:off x="2896920" y="1936552"/>
              <a:ext cx="61102" cy="44448"/>
            </a:xfrm>
            <a:custGeom>
              <a:avLst/>
              <a:gdLst/>
              <a:ahLst/>
              <a:cxnLst/>
              <a:rect l="l" t="t" r="r" b="b"/>
              <a:pathLst>
                <a:path w="2161" h="1572" extrusionOk="0">
                  <a:moveTo>
                    <a:pt x="2009" y="1"/>
                  </a:moveTo>
                  <a:cubicBezTo>
                    <a:pt x="1915" y="1"/>
                    <a:pt x="1868" y="71"/>
                    <a:pt x="1856" y="152"/>
                  </a:cubicBezTo>
                  <a:cubicBezTo>
                    <a:pt x="1821" y="503"/>
                    <a:pt x="1622" y="843"/>
                    <a:pt x="1341" y="1041"/>
                  </a:cubicBezTo>
                  <a:cubicBezTo>
                    <a:pt x="1126" y="1201"/>
                    <a:pt x="867" y="1279"/>
                    <a:pt x="605" y="1279"/>
                  </a:cubicBezTo>
                  <a:cubicBezTo>
                    <a:pt x="483" y="1279"/>
                    <a:pt x="361" y="1262"/>
                    <a:pt x="242" y="1228"/>
                  </a:cubicBezTo>
                  <a:cubicBezTo>
                    <a:pt x="225" y="1223"/>
                    <a:pt x="208" y="1220"/>
                    <a:pt x="193" y="1220"/>
                  </a:cubicBezTo>
                  <a:cubicBezTo>
                    <a:pt x="44" y="1220"/>
                    <a:pt x="1" y="1456"/>
                    <a:pt x="160" y="1509"/>
                  </a:cubicBezTo>
                  <a:cubicBezTo>
                    <a:pt x="307" y="1550"/>
                    <a:pt x="459" y="1571"/>
                    <a:pt x="611" y="1571"/>
                  </a:cubicBezTo>
                  <a:cubicBezTo>
                    <a:pt x="932" y="1571"/>
                    <a:pt x="1251" y="1478"/>
                    <a:pt x="1505" y="1287"/>
                  </a:cubicBezTo>
                  <a:cubicBezTo>
                    <a:pt x="1879" y="1018"/>
                    <a:pt x="2113" y="609"/>
                    <a:pt x="2149" y="152"/>
                  </a:cubicBezTo>
                  <a:cubicBezTo>
                    <a:pt x="2160" y="71"/>
                    <a:pt x="2079" y="1"/>
                    <a:pt x="20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4731;p96">
              <a:extLst>
                <a:ext uri="{FF2B5EF4-FFF2-40B4-BE49-F238E27FC236}">
                  <a16:creationId xmlns:a16="http://schemas.microsoft.com/office/drawing/2014/main" id="{1BFF405C-AC62-03D0-A876-303152D4340C}"/>
                </a:ext>
              </a:extLst>
            </p:cNvPr>
            <p:cNvSpPr/>
            <p:nvPr/>
          </p:nvSpPr>
          <p:spPr>
            <a:xfrm>
              <a:off x="2985281" y="1927561"/>
              <a:ext cx="64015" cy="24910"/>
            </a:xfrm>
            <a:custGeom>
              <a:avLst/>
              <a:gdLst/>
              <a:ahLst/>
              <a:cxnLst/>
              <a:rect l="l" t="t" r="r" b="b"/>
              <a:pathLst>
                <a:path w="2264" h="881" extrusionOk="0">
                  <a:moveTo>
                    <a:pt x="2092" y="1"/>
                  </a:moveTo>
                  <a:cubicBezTo>
                    <a:pt x="2020" y="1"/>
                    <a:pt x="1970" y="55"/>
                    <a:pt x="1948" y="119"/>
                  </a:cubicBezTo>
                  <a:cubicBezTo>
                    <a:pt x="1871" y="436"/>
                    <a:pt x="1540" y="589"/>
                    <a:pt x="1240" y="589"/>
                  </a:cubicBezTo>
                  <a:cubicBezTo>
                    <a:pt x="1219" y="589"/>
                    <a:pt x="1197" y="589"/>
                    <a:pt x="1176" y="587"/>
                  </a:cubicBezTo>
                  <a:cubicBezTo>
                    <a:pt x="849" y="576"/>
                    <a:pt x="509" y="423"/>
                    <a:pt x="322" y="155"/>
                  </a:cubicBezTo>
                  <a:cubicBezTo>
                    <a:pt x="289" y="108"/>
                    <a:pt x="246" y="89"/>
                    <a:pt x="205" y="89"/>
                  </a:cubicBezTo>
                  <a:cubicBezTo>
                    <a:pt x="100" y="89"/>
                    <a:pt x="1" y="212"/>
                    <a:pt x="77" y="330"/>
                  </a:cubicBezTo>
                  <a:cubicBezTo>
                    <a:pt x="334" y="693"/>
                    <a:pt x="779" y="880"/>
                    <a:pt x="1211" y="880"/>
                  </a:cubicBezTo>
                  <a:cubicBezTo>
                    <a:pt x="1221" y="880"/>
                    <a:pt x="1230" y="880"/>
                    <a:pt x="1240" y="880"/>
                  </a:cubicBezTo>
                  <a:cubicBezTo>
                    <a:pt x="1697" y="880"/>
                    <a:pt x="2126" y="624"/>
                    <a:pt x="2240" y="166"/>
                  </a:cubicBezTo>
                  <a:cubicBezTo>
                    <a:pt x="2264" y="85"/>
                    <a:pt x="2182" y="14"/>
                    <a:pt x="2112" y="2"/>
                  </a:cubicBezTo>
                  <a:cubicBezTo>
                    <a:pt x="2105" y="1"/>
                    <a:pt x="2098" y="1"/>
                    <a:pt x="2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4732;p96">
              <a:extLst>
                <a:ext uri="{FF2B5EF4-FFF2-40B4-BE49-F238E27FC236}">
                  <a16:creationId xmlns:a16="http://schemas.microsoft.com/office/drawing/2014/main" id="{E26AD5A3-F8F9-E29F-A2C2-FFCC5C4CBAF6}"/>
                </a:ext>
              </a:extLst>
            </p:cNvPr>
            <p:cNvSpPr/>
            <p:nvPr/>
          </p:nvSpPr>
          <p:spPr>
            <a:xfrm>
              <a:off x="3018844" y="1905789"/>
              <a:ext cx="34778" cy="73430"/>
            </a:xfrm>
            <a:custGeom>
              <a:avLst/>
              <a:gdLst/>
              <a:ahLst/>
              <a:cxnLst/>
              <a:rect l="l" t="t" r="r" b="b"/>
              <a:pathLst>
                <a:path w="1230" h="2597" extrusionOk="0">
                  <a:moveTo>
                    <a:pt x="457" y="0"/>
                  </a:moveTo>
                  <a:lnTo>
                    <a:pt x="445" y="36"/>
                  </a:lnTo>
                  <a:lnTo>
                    <a:pt x="0" y="2469"/>
                  </a:lnTo>
                  <a:lnTo>
                    <a:pt x="726" y="2597"/>
                  </a:lnTo>
                  <a:lnTo>
                    <a:pt x="1229" y="12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4733;p96">
              <a:extLst>
                <a:ext uri="{FF2B5EF4-FFF2-40B4-BE49-F238E27FC236}">
                  <a16:creationId xmlns:a16="http://schemas.microsoft.com/office/drawing/2014/main" id="{1E0AB03B-7371-3A8B-B2B7-88B74AC5784A}"/>
                </a:ext>
              </a:extLst>
            </p:cNvPr>
            <p:cNvSpPr/>
            <p:nvPr/>
          </p:nvSpPr>
          <p:spPr>
            <a:xfrm>
              <a:off x="3031766" y="1886194"/>
              <a:ext cx="21857" cy="30537"/>
            </a:xfrm>
            <a:custGeom>
              <a:avLst/>
              <a:gdLst/>
              <a:ahLst/>
              <a:cxnLst/>
              <a:rect l="l" t="t" r="r" b="b"/>
              <a:pathLst>
                <a:path w="773" h="1080" extrusionOk="0">
                  <a:moveTo>
                    <a:pt x="519" y="1"/>
                  </a:moveTo>
                  <a:cubicBezTo>
                    <a:pt x="482" y="1"/>
                    <a:pt x="445" y="17"/>
                    <a:pt x="421" y="50"/>
                  </a:cubicBezTo>
                  <a:lnTo>
                    <a:pt x="0" y="693"/>
                  </a:lnTo>
                  <a:lnTo>
                    <a:pt x="141" y="1021"/>
                  </a:lnTo>
                  <a:lnTo>
                    <a:pt x="409" y="869"/>
                  </a:lnTo>
                  <a:lnTo>
                    <a:pt x="515" y="1080"/>
                  </a:lnTo>
                  <a:lnTo>
                    <a:pt x="772" y="822"/>
                  </a:lnTo>
                  <a:lnTo>
                    <a:pt x="632" y="97"/>
                  </a:lnTo>
                  <a:cubicBezTo>
                    <a:pt x="625" y="35"/>
                    <a:pt x="572" y="1"/>
                    <a:pt x="5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4734;p96">
              <a:extLst>
                <a:ext uri="{FF2B5EF4-FFF2-40B4-BE49-F238E27FC236}">
                  <a16:creationId xmlns:a16="http://schemas.microsoft.com/office/drawing/2014/main" id="{34099443-3ED6-CEF4-3353-CC9357B07895}"/>
                </a:ext>
              </a:extLst>
            </p:cNvPr>
            <p:cNvSpPr/>
            <p:nvPr/>
          </p:nvSpPr>
          <p:spPr>
            <a:xfrm>
              <a:off x="3039344" y="1885883"/>
              <a:ext cx="11621" cy="10660"/>
            </a:xfrm>
            <a:custGeom>
              <a:avLst/>
              <a:gdLst/>
              <a:ahLst/>
              <a:cxnLst/>
              <a:rect l="l" t="t" r="r" b="b"/>
              <a:pathLst>
                <a:path w="411" h="377" extrusionOk="0">
                  <a:moveTo>
                    <a:pt x="247" y="0"/>
                  </a:moveTo>
                  <a:cubicBezTo>
                    <a:pt x="212" y="0"/>
                    <a:pt x="177" y="16"/>
                    <a:pt x="153" y="49"/>
                  </a:cubicBezTo>
                  <a:lnTo>
                    <a:pt x="1" y="295"/>
                  </a:lnTo>
                  <a:lnTo>
                    <a:pt x="411" y="377"/>
                  </a:lnTo>
                  <a:lnTo>
                    <a:pt x="411" y="377"/>
                  </a:lnTo>
                  <a:lnTo>
                    <a:pt x="364" y="96"/>
                  </a:lnTo>
                  <a:cubicBezTo>
                    <a:pt x="350" y="34"/>
                    <a:pt x="299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4735;p96">
              <a:extLst>
                <a:ext uri="{FF2B5EF4-FFF2-40B4-BE49-F238E27FC236}">
                  <a16:creationId xmlns:a16="http://schemas.microsoft.com/office/drawing/2014/main" id="{EC08ED89-1103-84C2-D523-1A68A96B2D11}"/>
                </a:ext>
              </a:extLst>
            </p:cNvPr>
            <p:cNvSpPr/>
            <p:nvPr/>
          </p:nvSpPr>
          <p:spPr>
            <a:xfrm>
              <a:off x="3017516" y="1973198"/>
              <a:ext cx="22196" cy="14364"/>
            </a:xfrm>
            <a:custGeom>
              <a:avLst/>
              <a:gdLst/>
              <a:ahLst/>
              <a:cxnLst/>
              <a:rect l="l" t="t" r="r" b="b"/>
              <a:pathLst>
                <a:path w="785" h="508" extrusionOk="0">
                  <a:moveTo>
                    <a:pt x="150" y="1"/>
                  </a:moveTo>
                  <a:cubicBezTo>
                    <a:pt x="106" y="1"/>
                    <a:pt x="58" y="43"/>
                    <a:pt x="47" y="85"/>
                  </a:cubicBezTo>
                  <a:lnTo>
                    <a:pt x="13" y="295"/>
                  </a:lnTo>
                  <a:cubicBezTo>
                    <a:pt x="1" y="353"/>
                    <a:pt x="36" y="412"/>
                    <a:pt x="94" y="412"/>
                  </a:cubicBezTo>
                  <a:lnTo>
                    <a:pt x="609" y="506"/>
                  </a:lnTo>
                  <a:cubicBezTo>
                    <a:pt x="616" y="507"/>
                    <a:pt x="624" y="508"/>
                    <a:pt x="631" y="508"/>
                  </a:cubicBezTo>
                  <a:cubicBezTo>
                    <a:pt x="682" y="508"/>
                    <a:pt x="727" y="475"/>
                    <a:pt x="738" y="424"/>
                  </a:cubicBezTo>
                  <a:lnTo>
                    <a:pt x="773" y="225"/>
                  </a:lnTo>
                  <a:cubicBezTo>
                    <a:pt x="785" y="166"/>
                    <a:pt x="749" y="108"/>
                    <a:pt x="691" y="96"/>
                  </a:cubicBezTo>
                  <a:lnTo>
                    <a:pt x="164" y="2"/>
                  </a:lnTo>
                  <a:cubicBezTo>
                    <a:pt x="160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" name="Google Shape;4736;p96">
              <a:extLst>
                <a:ext uri="{FF2B5EF4-FFF2-40B4-BE49-F238E27FC236}">
                  <a16:creationId xmlns:a16="http://schemas.microsoft.com/office/drawing/2014/main" id="{8FB1144F-0ECB-4D22-5D27-F02759204775}"/>
                </a:ext>
              </a:extLst>
            </p:cNvPr>
            <p:cNvSpPr/>
            <p:nvPr/>
          </p:nvSpPr>
          <p:spPr>
            <a:xfrm>
              <a:off x="3018194" y="1969578"/>
              <a:ext cx="24175" cy="10038"/>
            </a:xfrm>
            <a:custGeom>
              <a:avLst/>
              <a:gdLst/>
              <a:ahLst/>
              <a:cxnLst/>
              <a:rect l="l" t="t" r="r" b="b"/>
              <a:pathLst>
                <a:path w="855" h="355" extrusionOk="0">
                  <a:moveTo>
                    <a:pt x="131" y="0"/>
                  </a:moveTo>
                  <a:cubicBezTo>
                    <a:pt x="70" y="0"/>
                    <a:pt x="22" y="44"/>
                    <a:pt x="12" y="107"/>
                  </a:cubicBezTo>
                  <a:cubicBezTo>
                    <a:pt x="0" y="177"/>
                    <a:pt x="47" y="247"/>
                    <a:pt x="117" y="260"/>
                  </a:cubicBezTo>
                  <a:lnTo>
                    <a:pt x="691" y="353"/>
                  </a:lnTo>
                  <a:cubicBezTo>
                    <a:pt x="698" y="354"/>
                    <a:pt x="705" y="355"/>
                    <a:pt x="712" y="355"/>
                  </a:cubicBezTo>
                  <a:cubicBezTo>
                    <a:pt x="774" y="355"/>
                    <a:pt x="832" y="311"/>
                    <a:pt x="842" y="247"/>
                  </a:cubicBezTo>
                  <a:cubicBezTo>
                    <a:pt x="854" y="177"/>
                    <a:pt x="808" y="119"/>
                    <a:pt x="737" y="107"/>
                  </a:cubicBezTo>
                  <a:lnTo>
                    <a:pt x="153" y="2"/>
                  </a:ln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" name="Google Shape;4737;p96">
              <a:extLst>
                <a:ext uri="{FF2B5EF4-FFF2-40B4-BE49-F238E27FC236}">
                  <a16:creationId xmlns:a16="http://schemas.microsoft.com/office/drawing/2014/main" id="{7CD132D7-B41D-BFA1-DCA9-7F90967AF3AB}"/>
                </a:ext>
              </a:extLst>
            </p:cNvPr>
            <p:cNvSpPr/>
            <p:nvPr/>
          </p:nvSpPr>
          <p:spPr>
            <a:xfrm>
              <a:off x="3042455" y="1928466"/>
              <a:ext cx="11480" cy="17022"/>
            </a:xfrm>
            <a:custGeom>
              <a:avLst/>
              <a:gdLst/>
              <a:ahLst/>
              <a:cxnLst/>
              <a:rect l="l" t="t" r="r" b="b"/>
              <a:pathLst>
                <a:path w="406" h="602" extrusionOk="0">
                  <a:moveTo>
                    <a:pt x="157" y="1"/>
                  </a:moveTo>
                  <a:cubicBezTo>
                    <a:pt x="76" y="1"/>
                    <a:pt x="1" y="86"/>
                    <a:pt x="8" y="193"/>
                  </a:cubicBezTo>
                  <a:cubicBezTo>
                    <a:pt x="31" y="357"/>
                    <a:pt x="171" y="427"/>
                    <a:pt x="137" y="602"/>
                  </a:cubicBezTo>
                  <a:cubicBezTo>
                    <a:pt x="137" y="602"/>
                    <a:pt x="405" y="333"/>
                    <a:pt x="301" y="123"/>
                  </a:cubicBezTo>
                  <a:cubicBezTo>
                    <a:pt x="264" y="36"/>
                    <a:pt x="210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" name="Google Shape;4738;p96">
              <a:extLst>
                <a:ext uri="{FF2B5EF4-FFF2-40B4-BE49-F238E27FC236}">
                  <a16:creationId xmlns:a16="http://schemas.microsoft.com/office/drawing/2014/main" id="{F07887C0-FBDB-32E5-317C-1C5D08891F88}"/>
                </a:ext>
              </a:extLst>
            </p:cNvPr>
            <p:cNvSpPr/>
            <p:nvPr/>
          </p:nvSpPr>
          <p:spPr>
            <a:xfrm>
              <a:off x="2900483" y="1869172"/>
              <a:ext cx="112789" cy="93138"/>
            </a:xfrm>
            <a:custGeom>
              <a:avLst/>
              <a:gdLst/>
              <a:ahLst/>
              <a:cxnLst/>
              <a:rect l="l" t="t" r="r" b="b"/>
              <a:pathLst>
                <a:path w="3989" h="3294" extrusionOk="0">
                  <a:moveTo>
                    <a:pt x="2871" y="1"/>
                  </a:moveTo>
                  <a:cubicBezTo>
                    <a:pt x="2146" y="1"/>
                    <a:pt x="1859" y="512"/>
                    <a:pt x="1859" y="512"/>
                  </a:cubicBezTo>
                  <a:cubicBezTo>
                    <a:pt x="1713" y="428"/>
                    <a:pt x="1547" y="389"/>
                    <a:pt x="1377" y="389"/>
                  </a:cubicBezTo>
                  <a:cubicBezTo>
                    <a:pt x="714" y="389"/>
                    <a:pt x="0" y="986"/>
                    <a:pt x="280" y="1880"/>
                  </a:cubicBezTo>
                  <a:cubicBezTo>
                    <a:pt x="643" y="3015"/>
                    <a:pt x="1613" y="3237"/>
                    <a:pt x="2023" y="3284"/>
                  </a:cubicBezTo>
                  <a:cubicBezTo>
                    <a:pt x="2076" y="3291"/>
                    <a:pt x="2130" y="3294"/>
                    <a:pt x="2186" y="3294"/>
                  </a:cubicBezTo>
                  <a:cubicBezTo>
                    <a:pt x="2603" y="3294"/>
                    <a:pt x="3084" y="3116"/>
                    <a:pt x="3239" y="2992"/>
                  </a:cubicBezTo>
                  <a:cubicBezTo>
                    <a:pt x="3895" y="2488"/>
                    <a:pt x="3988" y="1623"/>
                    <a:pt x="3988" y="1202"/>
                  </a:cubicBezTo>
                  <a:cubicBezTo>
                    <a:pt x="3976" y="793"/>
                    <a:pt x="3859" y="91"/>
                    <a:pt x="3029" y="9"/>
                  </a:cubicBezTo>
                  <a:cubicBezTo>
                    <a:pt x="2974" y="3"/>
                    <a:pt x="2922" y="1"/>
                    <a:pt x="28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" name="Google Shape;4739;p96">
              <a:extLst>
                <a:ext uri="{FF2B5EF4-FFF2-40B4-BE49-F238E27FC236}">
                  <a16:creationId xmlns:a16="http://schemas.microsoft.com/office/drawing/2014/main" id="{745FA677-97B6-E08F-0EFB-4782DFBF23E6}"/>
                </a:ext>
              </a:extLst>
            </p:cNvPr>
            <p:cNvSpPr/>
            <p:nvPr/>
          </p:nvSpPr>
          <p:spPr>
            <a:xfrm>
              <a:off x="2989070" y="1875025"/>
              <a:ext cx="16569" cy="15919"/>
            </a:xfrm>
            <a:custGeom>
              <a:avLst/>
              <a:gdLst/>
              <a:ahLst/>
              <a:cxnLst/>
              <a:rect l="l" t="t" r="r" b="b"/>
              <a:pathLst>
                <a:path w="586" h="563" extrusionOk="0">
                  <a:moveTo>
                    <a:pt x="13" y="1"/>
                  </a:moveTo>
                  <a:cubicBezTo>
                    <a:pt x="13" y="1"/>
                    <a:pt x="1" y="1"/>
                    <a:pt x="1" y="12"/>
                  </a:cubicBezTo>
                  <a:cubicBezTo>
                    <a:pt x="1" y="24"/>
                    <a:pt x="1" y="24"/>
                    <a:pt x="13" y="36"/>
                  </a:cubicBezTo>
                  <a:cubicBezTo>
                    <a:pt x="270" y="106"/>
                    <a:pt x="457" y="282"/>
                    <a:pt x="551" y="550"/>
                  </a:cubicBezTo>
                  <a:lnTo>
                    <a:pt x="562" y="562"/>
                  </a:lnTo>
                  <a:lnTo>
                    <a:pt x="574" y="562"/>
                  </a:lnTo>
                  <a:cubicBezTo>
                    <a:pt x="574" y="550"/>
                    <a:pt x="586" y="550"/>
                    <a:pt x="574" y="539"/>
                  </a:cubicBezTo>
                  <a:cubicBezTo>
                    <a:pt x="481" y="269"/>
                    <a:pt x="294" y="82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" name="Google Shape;4740;p96">
              <a:extLst>
                <a:ext uri="{FF2B5EF4-FFF2-40B4-BE49-F238E27FC236}">
                  <a16:creationId xmlns:a16="http://schemas.microsoft.com/office/drawing/2014/main" id="{F92CBD5D-222D-AD80-B74E-365AC0AAF5D7}"/>
                </a:ext>
              </a:extLst>
            </p:cNvPr>
            <p:cNvSpPr/>
            <p:nvPr/>
          </p:nvSpPr>
          <p:spPr>
            <a:xfrm>
              <a:off x="2975526" y="1873724"/>
              <a:ext cx="8285" cy="990"/>
            </a:xfrm>
            <a:custGeom>
              <a:avLst/>
              <a:gdLst/>
              <a:ahLst/>
              <a:cxnLst/>
              <a:rect l="l" t="t" r="r" b="b"/>
              <a:pathLst>
                <a:path w="293" h="35" extrusionOk="0">
                  <a:moveTo>
                    <a:pt x="12" y="0"/>
                  </a:moveTo>
                  <a:cubicBezTo>
                    <a:pt x="1" y="0"/>
                    <a:pt x="1" y="11"/>
                    <a:pt x="1" y="23"/>
                  </a:cubicBezTo>
                  <a:lnTo>
                    <a:pt x="12" y="35"/>
                  </a:lnTo>
                  <a:cubicBezTo>
                    <a:pt x="53" y="29"/>
                    <a:pt x="97" y="26"/>
                    <a:pt x="141" y="26"/>
                  </a:cubicBezTo>
                  <a:cubicBezTo>
                    <a:pt x="185" y="26"/>
                    <a:pt x="228" y="29"/>
                    <a:pt x="269" y="35"/>
                  </a:cubicBezTo>
                  <a:cubicBezTo>
                    <a:pt x="281" y="35"/>
                    <a:pt x="281" y="35"/>
                    <a:pt x="293" y="23"/>
                  </a:cubicBezTo>
                  <a:cubicBezTo>
                    <a:pt x="293" y="11"/>
                    <a:pt x="281" y="11"/>
                    <a:pt x="269" y="11"/>
                  </a:cubicBezTo>
                  <a:cubicBezTo>
                    <a:pt x="188" y="0"/>
                    <a:pt x="94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" name="Google Shape;4741;p96">
              <a:extLst>
                <a:ext uri="{FF2B5EF4-FFF2-40B4-BE49-F238E27FC236}">
                  <a16:creationId xmlns:a16="http://schemas.microsoft.com/office/drawing/2014/main" id="{42B3D63E-6109-4630-EE06-069076C79A8B}"/>
                </a:ext>
              </a:extLst>
            </p:cNvPr>
            <p:cNvSpPr/>
            <p:nvPr/>
          </p:nvSpPr>
          <p:spPr>
            <a:xfrm>
              <a:off x="2929889" y="1945827"/>
              <a:ext cx="21517" cy="10603"/>
            </a:xfrm>
            <a:custGeom>
              <a:avLst/>
              <a:gdLst/>
              <a:ahLst/>
              <a:cxnLst/>
              <a:rect l="l" t="t" r="r" b="b"/>
              <a:pathLst>
                <a:path w="761" h="375" extrusionOk="0">
                  <a:moveTo>
                    <a:pt x="35" y="0"/>
                  </a:moveTo>
                  <a:cubicBezTo>
                    <a:pt x="24" y="0"/>
                    <a:pt x="12" y="0"/>
                    <a:pt x="12" y="11"/>
                  </a:cubicBezTo>
                  <a:cubicBezTo>
                    <a:pt x="0" y="11"/>
                    <a:pt x="0" y="23"/>
                    <a:pt x="12" y="23"/>
                  </a:cubicBezTo>
                  <a:cubicBezTo>
                    <a:pt x="222" y="187"/>
                    <a:pt x="468" y="304"/>
                    <a:pt x="749" y="374"/>
                  </a:cubicBezTo>
                  <a:cubicBezTo>
                    <a:pt x="749" y="374"/>
                    <a:pt x="760" y="374"/>
                    <a:pt x="760" y="362"/>
                  </a:cubicBezTo>
                  <a:cubicBezTo>
                    <a:pt x="760" y="351"/>
                    <a:pt x="760" y="351"/>
                    <a:pt x="749" y="339"/>
                  </a:cubicBezTo>
                  <a:cubicBezTo>
                    <a:pt x="480" y="281"/>
                    <a:pt x="234" y="164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" name="Google Shape;4742;p96">
              <a:extLst>
                <a:ext uri="{FF2B5EF4-FFF2-40B4-BE49-F238E27FC236}">
                  <a16:creationId xmlns:a16="http://schemas.microsoft.com/office/drawing/2014/main" id="{13A789B7-9A5A-A730-E3B7-037C4E116390}"/>
                </a:ext>
              </a:extLst>
            </p:cNvPr>
            <p:cNvSpPr/>
            <p:nvPr/>
          </p:nvSpPr>
          <p:spPr>
            <a:xfrm>
              <a:off x="2950700" y="1844261"/>
              <a:ext cx="33110" cy="27483"/>
            </a:xfrm>
            <a:custGeom>
              <a:avLst/>
              <a:gdLst/>
              <a:ahLst/>
              <a:cxnLst/>
              <a:rect l="l" t="t" r="r" b="b"/>
              <a:pathLst>
                <a:path w="1171" h="972" extrusionOk="0">
                  <a:moveTo>
                    <a:pt x="497" y="0"/>
                  </a:moveTo>
                  <a:cubicBezTo>
                    <a:pt x="1" y="0"/>
                    <a:pt x="1" y="972"/>
                    <a:pt x="1" y="972"/>
                  </a:cubicBezTo>
                  <a:cubicBezTo>
                    <a:pt x="808" y="913"/>
                    <a:pt x="1171" y="141"/>
                    <a:pt x="598" y="13"/>
                  </a:cubicBezTo>
                  <a:cubicBezTo>
                    <a:pt x="562" y="4"/>
                    <a:pt x="528" y="0"/>
                    <a:pt x="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4743;p96">
              <a:extLst>
                <a:ext uri="{FF2B5EF4-FFF2-40B4-BE49-F238E27FC236}">
                  <a16:creationId xmlns:a16="http://schemas.microsoft.com/office/drawing/2014/main" id="{701A1B0B-C890-441F-5CCB-305AC9E892EE}"/>
                </a:ext>
              </a:extLst>
            </p:cNvPr>
            <p:cNvSpPr/>
            <p:nvPr/>
          </p:nvSpPr>
          <p:spPr>
            <a:xfrm>
              <a:off x="2957656" y="1911416"/>
              <a:ext cx="16230" cy="9811"/>
            </a:xfrm>
            <a:custGeom>
              <a:avLst/>
              <a:gdLst/>
              <a:ahLst/>
              <a:cxnLst/>
              <a:rect l="l" t="t" r="r" b="b"/>
              <a:pathLst>
                <a:path w="574" h="347" extrusionOk="0">
                  <a:moveTo>
                    <a:pt x="527" y="1"/>
                  </a:moveTo>
                  <a:lnTo>
                    <a:pt x="1" y="118"/>
                  </a:lnTo>
                  <a:cubicBezTo>
                    <a:pt x="31" y="258"/>
                    <a:pt x="147" y="347"/>
                    <a:pt x="268" y="347"/>
                  </a:cubicBezTo>
                  <a:cubicBezTo>
                    <a:pt x="288" y="347"/>
                    <a:pt x="309" y="344"/>
                    <a:pt x="329" y="339"/>
                  </a:cubicBezTo>
                  <a:cubicBezTo>
                    <a:pt x="480" y="305"/>
                    <a:pt x="574" y="152"/>
                    <a:pt x="527" y="1"/>
                  </a:cubicBez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" name="Google Shape;4744;p96">
              <a:extLst>
                <a:ext uri="{FF2B5EF4-FFF2-40B4-BE49-F238E27FC236}">
                  <a16:creationId xmlns:a16="http://schemas.microsoft.com/office/drawing/2014/main" id="{E11E2D12-E86F-7619-C6BA-3834BA65933B}"/>
                </a:ext>
              </a:extLst>
            </p:cNvPr>
            <p:cNvSpPr/>
            <p:nvPr/>
          </p:nvSpPr>
          <p:spPr>
            <a:xfrm>
              <a:off x="2992379" y="1903668"/>
              <a:ext cx="13261" cy="12300"/>
            </a:xfrm>
            <a:custGeom>
              <a:avLst/>
              <a:gdLst/>
              <a:ahLst/>
              <a:cxnLst/>
              <a:rect l="l" t="t" r="r" b="b"/>
              <a:pathLst>
                <a:path w="469" h="435" extrusionOk="0">
                  <a:moveTo>
                    <a:pt x="229" y="1"/>
                  </a:moveTo>
                  <a:cubicBezTo>
                    <a:pt x="215" y="1"/>
                    <a:pt x="202" y="2"/>
                    <a:pt x="188" y="5"/>
                  </a:cubicBezTo>
                  <a:cubicBezTo>
                    <a:pt x="71" y="41"/>
                    <a:pt x="1" y="158"/>
                    <a:pt x="24" y="275"/>
                  </a:cubicBezTo>
                  <a:cubicBezTo>
                    <a:pt x="44" y="362"/>
                    <a:pt x="129" y="435"/>
                    <a:pt x="225" y="435"/>
                  </a:cubicBezTo>
                  <a:cubicBezTo>
                    <a:pt x="244" y="435"/>
                    <a:pt x="263" y="432"/>
                    <a:pt x="281" y="426"/>
                  </a:cubicBezTo>
                  <a:cubicBezTo>
                    <a:pt x="398" y="403"/>
                    <a:pt x="469" y="286"/>
                    <a:pt x="445" y="169"/>
                  </a:cubicBezTo>
                  <a:cubicBezTo>
                    <a:pt x="415" y="67"/>
                    <a:pt x="322" y="1"/>
                    <a:pt x="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4745;p96">
              <a:extLst>
                <a:ext uri="{FF2B5EF4-FFF2-40B4-BE49-F238E27FC236}">
                  <a16:creationId xmlns:a16="http://schemas.microsoft.com/office/drawing/2014/main" id="{2092A54F-9352-9521-4BCD-DEDB9C7CABBB}"/>
                </a:ext>
              </a:extLst>
            </p:cNvPr>
            <p:cNvSpPr/>
            <p:nvPr/>
          </p:nvSpPr>
          <p:spPr>
            <a:xfrm>
              <a:off x="2929889" y="1920746"/>
              <a:ext cx="13261" cy="12130"/>
            </a:xfrm>
            <a:custGeom>
              <a:avLst/>
              <a:gdLst/>
              <a:ahLst/>
              <a:cxnLst/>
              <a:rect l="l" t="t" r="r" b="b"/>
              <a:pathLst>
                <a:path w="469" h="429" extrusionOk="0">
                  <a:moveTo>
                    <a:pt x="248" y="0"/>
                  </a:moveTo>
                  <a:cubicBezTo>
                    <a:pt x="228" y="0"/>
                    <a:pt x="208" y="3"/>
                    <a:pt x="188" y="9"/>
                  </a:cubicBezTo>
                  <a:cubicBezTo>
                    <a:pt x="71" y="33"/>
                    <a:pt x="0" y="150"/>
                    <a:pt x="24" y="267"/>
                  </a:cubicBezTo>
                  <a:cubicBezTo>
                    <a:pt x="52" y="363"/>
                    <a:pt x="137" y="428"/>
                    <a:pt x="226" y="428"/>
                  </a:cubicBezTo>
                  <a:cubicBezTo>
                    <a:pt x="244" y="428"/>
                    <a:pt x="263" y="425"/>
                    <a:pt x="281" y="419"/>
                  </a:cubicBezTo>
                  <a:cubicBezTo>
                    <a:pt x="398" y="396"/>
                    <a:pt x="468" y="279"/>
                    <a:pt x="445" y="162"/>
                  </a:cubicBezTo>
                  <a:cubicBezTo>
                    <a:pt x="426" y="65"/>
                    <a:pt x="342" y="0"/>
                    <a:pt x="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" name="Google Shape;4746;p96">
              <a:extLst>
                <a:ext uri="{FF2B5EF4-FFF2-40B4-BE49-F238E27FC236}">
                  <a16:creationId xmlns:a16="http://schemas.microsoft.com/office/drawing/2014/main" id="{1D07E993-616D-A49D-E31C-3708C68EFE76}"/>
                </a:ext>
              </a:extLst>
            </p:cNvPr>
            <p:cNvSpPr/>
            <p:nvPr/>
          </p:nvSpPr>
          <p:spPr>
            <a:xfrm>
              <a:off x="2975837" y="1887325"/>
              <a:ext cx="21857" cy="20104"/>
            </a:xfrm>
            <a:custGeom>
              <a:avLst/>
              <a:gdLst/>
              <a:ahLst/>
              <a:cxnLst/>
              <a:rect l="l" t="t" r="r" b="b"/>
              <a:pathLst>
                <a:path w="773" h="711" extrusionOk="0">
                  <a:moveTo>
                    <a:pt x="388" y="0"/>
                  </a:moveTo>
                  <a:cubicBezTo>
                    <a:pt x="361" y="0"/>
                    <a:pt x="333" y="3"/>
                    <a:pt x="305" y="10"/>
                  </a:cubicBezTo>
                  <a:cubicBezTo>
                    <a:pt x="118" y="57"/>
                    <a:pt x="1" y="244"/>
                    <a:pt x="48" y="431"/>
                  </a:cubicBezTo>
                  <a:cubicBezTo>
                    <a:pt x="78" y="600"/>
                    <a:pt x="226" y="710"/>
                    <a:pt x="385" y="710"/>
                  </a:cubicBezTo>
                  <a:cubicBezTo>
                    <a:pt x="413" y="710"/>
                    <a:pt x="441" y="707"/>
                    <a:pt x="469" y="700"/>
                  </a:cubicBezTo>
                  <a:cubicBezTo>
                    <a:pt x="656" y="653"/>
                    <a:pt x="773" y="466"/>
                    <a:pt x="726" y="268"/>
                  </a:cubicBezTo>
                  <a:cubicBezTo>
                    <a:pt x="686" y="108"/>
                    <a:pt x="545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" name="Google Shape;4747;p96">
              <a:extLst>
                <a:ext uri="{FF2B5EF4-FFF2-40B4-BE49-F238E27FC236}">
                  <a16:creationId xmlns:a16="http://schemas.microsoft.com/office/drawing/2014/main" id="{212A5D85-9796-5180-767C-00DDB4064B01}"/>
                </a:ext>
              </a:extLst>
            </p:cNvPr>
            <p:cNvSpPr/>
            <p:nvPr/>
          </p:nvSpPr>
          <p:spPr>
            <a:xfrm>
              <a:off x="2982793" y="1887325"/>
              <a:ext cx="14901" cy="19481"/>
            </a:xfrm>
            <a:custGeom>
              <a:avLst/>
              <a:gdLst/>
              <a:ahLst/>
              <a:cxnLst/>
              <a:rect l="l" t="t" r="r" b="b"/>
              <a:pathLst>
                <a:path w="527" h="689" extrusionOk="0">
                  <a:moveTo>
                    <a:pt x="142" y="0"/>
                  </a:moveTo>
                  <a:cubicBezTo>
                    <a:pt x="115" y="0"/>
                    <a:pt x="87" y="3"/>
                    <a:pt x="59" y="10"/>
                  </a:cubicBezTo>
                  <a:cubicBezTo>
                    <a:pt x="36" y="10"/>
                    <a:pt x="24" y="22"/>
                    <a:pt x="1" y="22"/>
                  </a:cubicBezTo>
                  <a:lnTo>
                    <a:pt x="235" y="689"/>
                  </a:lnTo>
                  <a:cubicBezTo>
                    <a:pt x="399" y="630"/>
                    <a:pt x="527" y="443"/>
                    <a:pt x="480" y="268"/>
                  </a:cubicBezTo>
                  <a:cubicBezTo>
                    <a:pt x="440" y="108"/>
                    <a:pt x="299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" name="Google Shape;4748;p96">
              <a:extLst>
                <a:ext uri="{FF2B5EF4-FFF2-40B4-BE49-F238E27FC236}">
                  <a16:creationId xmlns:a16="http://schemas.microsoft.com/office/drawing/2014/main" id="{3E700356-1867-3004-9CCF-CB5F3F84D8A9}"/>
                </a:ext>
              </a:extLst>
            </p:cNvPr>
            <p:cNvSpPr/>
            <p:nvPr/>
          </p:nvSpPr>
          <p:spPr>
            <a:xfrm>
              <a:off x="2927232" y="1898889"/>
              <a:ext cx="21857" cy="20132"/>
            </a:xfrm>
            <a:custGeom>
              <a:avLst/>
              <a:gdLst/>
              <a:ahLst/>
              <a:cxnLst/>
              <a:rect l="l" t="t" r="r" b="b"/>
              <a:pathLst>
                <a:path w="773" h="712" extrusionOk="0">
                  <a:moveTo>
                    <a:pt x="383" y="1"/>
                  </a:moveTo>
                  <a:cubicBezTo>
                    <a:pt x="357" y="1"/>
                    <a:pt x="331" y="4"/>
                    <a:pt x="305" y="10"/>
                  </a:cubicBezTo>
                  <a:cubicBezTo>
                    <a:pt x="118" y="57"/>
                    <a:pt x="1" y="256"/>
                    <a:pt x="48" y="444"/>
                  </a:cubicBezTo>
                  <a:cubicBezTo>
                    <a:pt x="77" y="603"/>
                    <a:pt x="226" y="711"/>
                    <a:pt x="385" y="711"/>
                  </a:cubicBezTo>
                  <a:cubicBezTo>
                    <a:pt x="413" y="711"/>
                    <a:pt x="441" y="708"/>
                    <a:pt x="469" y="701"/>
                  </a:cubicBezTo>
                  <a:cubicBezTo>
                    <a:pt x="656" y="654"/>
                    <a:pt x="773" y="467"/>
                    <a:pt x="726" y="280"/>
                  </a:cubicBezTo>
                  <a:cubicBezTo>
                    <a:pt x="695" y="119"/>
                    <a:pt x="544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" name="Google Shape;4749;p96">
              <a:extLst>
                <a:ext uri="{FF2B5EF4-FFF2-40B4-BE49-F238E27FC236}">
                  <a16:creationId xmlns:a16="http://schemas.microsoft.com/office/drawing/2014/main" id="{5CF2F9F2-814D-CD3F-1043-580F0CD6894B}"/>
                </a:ext>
              </a:extLst>
            </p:cNvPr>
            <p:cNvSpPr/>
            <p:nvPr/>
          </p:nvSpPr>
          <p:spPr>
            <a:xfrm>
              <a:off x="2934527" y="1898889"/>
              <a:ext cx="14562" cy="19821"/>
            </a:xfrm>
            <a:custGeom>
              <a:avLst/>
              <a:gdLst/>
              <a:ahLst/>
              <a:cxnLst/>
              <a:rect l="l" t="t" r="r" b="b"/>
              <a:pathLst>
                <a:path w="515" h="701" extrusionOk="0">
                  <a:moveTo>
                    <a:pt x="125" y="1"/>
                  </a:moveTo>
                  <a:cubicBezTo>
                    <a:pt x="99" y="1"/>
                    <a:pt x="73" y="4"/>
                    <a:pt x="47" y="10"/>
                  </a:cubicBezTo>
                  <a:cubicBezTo>
                    <a:pt x="24" y="22"/>
                    <a:pt x="11" y="22"/>
                    <a:pt x="0" y="34"/>
                  </a:cubicBezTo>
                  <a:lnTo>
                    <a:pt x="222" y="701"/>
                  </a:lnTo>
                  <a:cubicBezTo>
                    <a:pt x="398" y="642"/>
                    <a:pt x="515" y="455"/>
                    <a:pt x="468" y="280"/>
                  </a:cubicBezTo>
                  <a:cubicBezTo>
                    <a:pt x="437" y="119"/>
                    <a:pt x="286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802" name="Google Shape;1391;p48">
            <a:extLst>
              <a:ext uri="{FF2B5EF4-FFF2-40B4-BE49-F238E27FC236}">
                <a16:creationId xmlns:a16="http://schemas.microsoft.com/office/drawing/2014/main" id="{8DF8EEC9-DE10-4BAE-5A82-577295B87F0C}"/>
              </a:ext>
            </a:extLst>
          </p:cNvPr>
          <p:cNvSpPr/>
          <p:nvPr/>
        </p:nvSpPr>
        <p:spPr>
          <a:xfrm>
            <a:off x="811636" y="5798045"/>
            <a:ext cx="3232280" cy="88637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2800" dirty="0"/>
              <a:t>Phát triển cơ thể</a:t>
            </a:r>
          </a:p>
        </p:txBody>
      </p:sp>
      <p:sp>
        <p:nvSpPr>
          <p:cNvPr id="803" name="Google Shape;1391;p48">
            <a:extLst>
              <a:ext uri="{FF2B5EF4-FFF2-40B4-BE49-F238E27FC236}">
                <a16:creationId xmlns:a16="http://schemas.microsoft.com/office/drawing/2014/main" id="{200B92E5-B428-8FBD-1A16-D9A0E355721F}"/>
              </a:ext>
            </a:extLst>
          </p:cNvPr>
          <p:cNvSpPr/>
          <p:nvPr/>
        </p:nvSpPr>
        <p:spPr>
          <a:xfrm>
            <a:off x="4464779" y="5849749"/>
            <a:ext cx="3232280" cy="88637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2800" dirty="0"/>
              <a:t>Có sức khỏe để học tập</a:t>
            </a:r>
          </a:p>
        </p:txBody>
      </p:sp>
      <p:sp>
        <p:nvSpPr>
          <p:cNvPr id="804" name="Google Shape;1391;p48">
            <a:extLst>
              <a:ext uri="{FF2B5EF4-FFF2-40B4-BE49-F238E27FC236}">
                <a16:creationId xmlns:a16="http://schemas.microsoft.com/office/drawing/2014/main" id="{9B06E540-33E7-69BA-B9DD-37D80BC97836}"/>
              </a:ext>
            </a:extLst>
          </p:cNvPr>
          <p:cNvSpPr/>
          <p:nvPr/>
        </p:nvSpPr>
        <p:spPr>
          <a:xfrm>
            <a:off x="8125121" y="5822981"/>
            <a:ext cx="3232279" cy="88637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2800" dirty="0"/>
              <a:t>Tham gia hoạt động vui chơi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" grpId="0" animBg="1"/>
      <p:bldP spid="803" grpId="0" animBg="1"/>
      <p:bldP spid="8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ì sao người mẫu siêu gầy bị cấm hành nghề tại Pháp? - Báo Phụ Nữ">
            <a:extLst>
              <a:ext uri="{FF2B5EF4-FFF2-40B4-BE49-F238E27FC236}">
                <a16:creationId xmlns:a16="http://schemas.microsoft.com/office/drawing/2014/main" id="{55566CBE-01D3-6CEF-5E91-3E54EEA8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04" y="3438291"/>
            <a:ext cx="4532554" cy="344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ế nào là suy dinh dưỡng thể teo đét (Marasmus)? | Vinmec">
            <a:extLst>
              <a:ext uri="{FF2B5EF4-FFF2-40B4-BE49-F238E27FC236}">
                <a16:creationId xmlns:a16="http://schemas.microsoft.com/office/drawing/2014/main" id="{ACD474FB-3610-2DEE-669B-5B952257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04" y="-3093"/>
            <a:ext cx="4532556" cy="36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iểu về suy dinh dưỡng và cách tăng cân nhanh chóng cho trẻ">
            <a:extLst>
              <a:ext uri="{FF2B5EF4-FFF2-40B4-BE49-F238E27FC236}">
                <a16:creationId xmlns:a16="http://schemas.microsoft.com/office/drawing/2014/main" id="{10352743-1FCE-2BF6-2F44-4441FDBE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59" y="3667114"/>
            <a:ext cx="4709793" cy="31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ểu hiện của trẻ suy dinh dưỡng | Mẹo Nuôi Con">
            <a:extLst>
              <a:ext uri="{FF2B5EF4-FFF2-40B4-BE49-F238E27FC236}">
                <a16:creationId xmlns:a16="http://schemas.microsoft.com/office/drawing/2014/main" id="{093C3254-F32C-88B1-19E3-B5666DAC0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"/>
          <a:stretch/>
        </p:blipFill>
        <p:spPr bwMode="auto">
          <a:xfrm>
            <a:off x="5859860" y="2533"/>
            <a:ext cx="4709792" cy="36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4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ffects of Eating Fast Foods Every Day - fastfoodinusa.com">
            <a:extLst>
              <a:ext uri="{FF2B5EF4-FFF2-40B4-BE49-F238E27FC236}">
                <a16:creationId xmlns:a16="http://schemas.microsoft.com/office/drawing/2014/main" id="{0A94EE26-108F-FCD5-18F2-66D6AB72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13" y="220751"/>
            <a:ext cx="4277665" cy="320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ating Junk Food May Cause You To Lose Your Appetite For Healthier Food  Options In General">
            <a:extLst>
              <a:ext uri="{FF2B5EF4-FFF2-40B4-BE49-F238E27FC236}">
                <a16:creationId xmlns:a16="http://schemas.microsoft.com/office/drawing/2014/main" id="{121BB82D-3558-088B-37C3-D31696187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3"/>
          <a:stretch/>
        </p:blipFill>
        <p:spPr bwMode="auto">
          <a:xfrm>
            <a:off x="6250279" y="263841"/>
            <a:ext cx="4313886" cy="315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5 Bệnh hay mắc khi bị béo phì">
            <a:extLst>
              <a:ext uri="{FF2B5EF4-FFF2-40B4-BE49-F238E27FC236}">
                <a16:creationId xmlns:a16="http://schemas.microsoft.com/office/drawing/2014/main" id="{29BFD2F3-2EF2-B82A-9929-C2F6A3C6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14" y="3429000"/>
            <a:ext cx="4277664" cy="315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éo phì và những biến chứng hết sức nguy hiểm Phòng khám Đông y Phúc Thành">
            <a:extLst>
              <a:ext uri="{FF2B5EF4-FFF2-40B4-BE49-F238E27FC236}">
                <a16:creationId xmlns:a16="http://schemas.microsoft.com/office/drawing/2014/main" id="{F1763860-5C61-94FF-8257-ACE41DA1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78" y="3429000"/>
            <a:ext cx="4313886" cy="317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elping Kids Maintain a Healthy Body Weight: A Cheat Sheet for Success">
            <a:extLst>
              <a:ext uri="{FF2B5EF4-FFF2-40B4-BE49-F238E27FC236}">
                <a16:creationId xmlns:a16="http://schemas.microsoft.com/office/drawing/2014/main" id="{0900C120-5E02-2DCE-2B78-B86A760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2" y="-2975"/>
            <a:ext cx="4575966" cy="34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ealthy Eating - Without Exceptions">
            <a:extLst>
              <a:ext uri="{FF2B5EF4-FFF2-40B4-BE49-F238E27FC236}">
                <a16:creationId xmlns:a16="http://schemas.microsoft.com/office/drawing/2014/main" id="{99C9941F-FFF2-EDAF-6916-9155A7807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0"/>
            <a:ext cx="73533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Does It Take to Have a Healthy Kid? - Stonewall Day Care">
            <a:extLst>
              <a:ext uri="{FF2B5EF4-FFF2-40B4-BE49-F238E27FC236}">
                <a16:creationId xmlns:a16="http://schemas.microsoft.com/office/drawing/2014/main" id="{A00E78FD-72AA-2C3B-A5E8-A21893AAB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b="10165"/>
          <a:stretch/>
        </p:blipFill>
        <p:spPr bwMode="auto">
          <a:xfrm>
            <a:off x="-75153" y="3243180"/>
            <a:ext cx="6156071" cy="37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ealthy School Snacks for Children - Dr. G.S. Tatra Inc.">
            <a:extLst>
              <a:ext uri="{FF2B5EF4-FFF2-40B4-BE49-F238E27FC236}">
                <a16:creationId xmlns:a16="http://schemas.microsoft.com/office/drawing/2014/main" id="{F6790654-6F07-E273-6623-031EF9BBE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/>
          <a:stretch/>
        </p:blipFill>
        <p:spPr bwMode="auto">
          <a:xfrm>
            <a:off x="6005767" y="3243180"/>
            <a:ext cx="6156071" cy="37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0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B9CEAE-5B4A-6EF0-A8C4-3FA740C7C587}"/>
              </a:ext>
            </a:extLst>
          </p:cNvPr>
          <p:cNvSpPr/>
          <p:nvPr/>
        </p:nvSpPr>
        <p:spPr>
          <a:xfrm>
            <a:off x="185058" y="2922121"/>
            <a:ext cx="2587772" cy="1379189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uống </a:t>
            </a:r>
          </a:p>
          <a:p>
            <a:pPr algn="ctr"/>
            <a:r>
              <a:rPr lang="vi-VN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đủ chất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1" name="Google Shape;871;p50">
            <a:extLst>
              <a:ext uri="{FF2B5EF4-FFF2-40B4-BE49-F238E27FC236}">
                <a16:creationId xmlns:a16="http://schemas.microsoft.com/office/drawing/2014/main" id="{276C9B3F-3057-9E17-0577-9033F1664748}"/>
              </a:ext>
            </a:extLst>
          </p:cNvPr>
          <p:cNvSpPr txBox="1">
            <a:spLocks/>
          </p:cNvSpPr>
          <p:nvPr/>
        </p:nvSpPr>
        <p:spPr>
          <a:xfrm>
            <a:off x="4468025" y="4064503"/>
            <a:ext cx="6227733" cy="70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 triển cơ thể khỏe mạnh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2" name="Google Shape;873;p50">
            <a:extLst>
              <a:ext uri="{FF2B5EF4-FFF2-40B4-BE49-F238E27FC236}">
                <a16:creationId xmlns:a16="http://schemas.microsoft.com/office/drawing/2014/main" id="{23D67D22-2B97-5F63-A803-21CC9D5934DF}"/>
              </a:ext>
            </a:extLst>
          </p:cNvPr>
          <p:cNvSpPr txBox="1">
            <a:spLocks/>
          </p:cNvSpPr>
          <p:nvPr/>
        </p:nvSpPr>
        <p:spPr>
          <a:xfrm>
            <a:off x="4635815" y="5464744"/>
            <a:ext cx="6508753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 gia các hoạt động vui chơi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3" name="Google Shape;875;p50">
            <a:extLst>
              <a:ext uri="{FF2B5EF4-FFF2-40B4-BE49-F238E27FC236}">
                <a16:creationId xmlns:a16="http://schemas.microsoft.com/office/drawing/2014/main" id="{627DFCF7-7823-5D80-1091-273DDFDA66D7}"/>
              </a:ext>
            </a:extLst>
          </p:cNvPr>
          <p:cNvSpPr txBox="1">
            <a:spLocks/>
          </p:cNvSpPr>
          <p:nvPr/>
        </p:nvSpPr>
        <p:spPr>
          <a:xfrm>
            <a:off x="3435795" y="1626458"/>
            <a:ext cx="5779506" cy="521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ngừa bệnh tật 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4" name="Google Shape;877;p50">
            <a:extLst>
              <a:ext uri="{FF2B5EF4-FFF2-40B4-BE49-F238E27FC236}">
                <a16:creationId xmlns:a16="http://schemas.microsoft.com/office/drawing/2014/main" id="{3FD725A6-39C7-0D88-FBAE-91BDF566FBEF}"/>
              </a:ext>
            </a:extLst>
          </p:cNvPr>
          <p:cNvSpPr txBox="1">
            <a:spLocks/>
          </p:cNvSpPr>
          <p:nvPr/>
        </p:nvSpPr>
        <p:spPr>
          <a:xfrm>
            <a:off x="3895379" y="2845480"/>
            <a:ext cx="5989220" cy="521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tập hiệu quả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09" name="Google Shape;1009;p50">
            <a:extLst>
              <a:ext uri="{FF2B5EF4-FFF2-40B4-BE49-F238E27FC236}">
                <a16:creationId xmlns:a16="http://schemas.microsoft.com/office/drawing/2014/main" id="{A77FB906-8C7C-D25E-A576-84C881657747}"/>
              </a:ext>
            </a:extLst>
          </p:cNvPr>
          <p:cNvCxnSpPr>
            <a:cxnSpLocks/>
            <a:stCxn id="803" idx="1"/>
            <a:endCxn id="2" idx="3"/>
          </p:cNvCxnSpPr>
          <p:nvPr/>
        </p:nvCxnSpPr>
        <p:spPr>
          <a:xfrm rot="10800000" flipV="1">
            <a:off x="2772831" y="1887234"/>
            <a:ext cx="662965" cy="1724481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810" name="Google Shape;1010;p50">
            <a:extLst>
              <a:ext uri="{FF2B5EF4-FFF2-40B4-BE49-F238E27FC236}">
                <a16:creationId xmlns:a16="http://schemas.microsoft.com/office/drawing/2014/main" id="{3A0C2D8F-04A3-673A-1449-934B9DC21786}"/>
              </a:ext>
            </a:extLst>
          </p:cNvPr>
          <p:cNvCxnSpPr>
            <a:cxnSpLocks/>
            <a:stCxn id="804" idx="1"/>
            <a:endCxn id="2" idx="3"/>
          </p:cNvCxnSpPr>
          <p:nvPr/>
        </p:nvCxnSpPr>
        <p:spPr>
          <a:xfrm rot="10800000" flipV="1">
            <a:off x="2772831" y="3106256"/>
            <a:ext cx="1122549" cy="50545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811" name="Google Shape;1011;p50">
            <a:extLst>
              <a:ext uri="{FF2B5EF4-FFF2-40B4-BE49-F238E27FC236}">
                <a16:creationId xmlns:a16="http://schemas.microsoft.com/office/drawing/2014/main" id="{07267E85-7F0A-EC32-4C31-D14DE836BD2B}"/>
              </a:ext>
            </a:extLst>
          </p:cNvPr>
          <p:cNvCxnSpPr>
            <a:cxnSpLocks/>
            <a:stCxn id="801" idx="1"/>
            <a:endCxn id="2" idx="3"/>
          </p:cNvCxnSpPr>
          <p:nvPr/>
        </p:nvCxnSpPr>
        <p:spPr>
          <a:xfrm rot="10800000">
            <a:off x="2772831" y="3611716"/>
            <a:ext cx="1695195" cy="804174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812" name="Google Shape;1012;p50">
            <a:extLst>
              <a:ext uri="{FF2B5EF4-FFF2-40B4-BE49-F238E27FC236}">
                <a16:creationId xmlns:a16="http://schemas.microsoft.com/office/drawing/2014/main" id="{6E040E9A-449E-BAB0-FABF-3A5219C7D689}"/>
              </a:ext>
            </a:extLst>
          </p:cNvPr>
          <p:cNvCxnSpPr>
            <a:cxnSpLocks/>
            <a:stCxn id="802" idx="1"/>
            <a:endCxn id="2" idx="3"/>
          </p:cNvCxnSpPr>
          <p:nvPr/>
        </p:nvCxnSpPr>
        <p:spPr>
          <a:xfrm rot="10800000">
            <a:off x="2772831" y="3611716"/>
            <a:ext cx="1862985" cy="2153328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813" name="Google Shape;871;p50">
            <a:extLst>
              <a:ext uri="{FF2B5EF4-FFF2-40B4-BE49-F238E27FC236}">
                <a16:creationId xmlns:a16="http://schemas.microsoft.com/office/drawing/2014/main" id="{FA93080B-D822-E1BC-88B6-720BCBFD83FF}"/>
              </a:ext>
            </a:extLst>
          </p:cNvPr>
          <p:cNvSpPr txBox="1">
            <a:spLocks/>
          </p:cNvSpPr>
          <p:nvPr/>
        </p:nvSpPr>
        <p:spPr>
          <a:xfrm>
            <a:off x="3600125" y="209664"/>
            <a:ext cx="4961587" cy="985145"/>
          </a:xfrm>
          <a:prstGeom prst="roundRect">
            <a:avLst>
              <a:gd name="adj" fmla="val 35825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pPr algn="ctr"/>
            <a:r>
              <a:rPr lang="vi-VN" sz="4000" dirty="0">
                <a:solidFill>
                  <a:schemeClr val="accent3">
                    <a:lumMod val="50000"/>
                  </a:schemeClr>
                </a:solidFill>
                <a:latin typeface="Raleway Black" pitchFamily="2" charset="0"/>
              </a:rPr>
              <a:t>KẾT LUẬN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Raleway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01" grpId="0"/>
      <p:bldP spid="802" grpId="0"/>
      <p:bldP spid="803" grpId="0"/>
      <p:bldP spid="8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99210CC4-761B-C0BD-2C25-42CFF9995254}"/>
              </a:ext>
            </a:extLst>
          </p:cNvPr>
          <p:cNvGrpSpPr/>
          <p:nvPr/>
        </p:nvGrpSpPr>
        <p:grpSpPr>
          <a:xfrm>
            <a:off x="-1051560" y="754322"/>
            <a:ext cx="8538210" cy="5737512"/>
            <a:chOff x="2468880" y="1208306"/>
            <a:chExt cx="6970410" cy="48548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5C7BDC-B9D2-EE88-110F-F439C121F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9447"/>
            <a:stretch/>
          </p:blipFill>
          <p:spPr>
            <a:xfrm>
              <a:off x="3357024" y="1208306"/>
              <a:ext cx="6082266" cy="485482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A1D74A1-43F7-0B11-5E5A-2D745CDC788D}"/>
                </a:ext>
              </a:extLst>
            </p:cNvPr>
            <p:cNvSpPr txBox="1"/>
            <p:nvPr/>
          </p:nvSpPr>
          <p:spPr>
            <a:xfrm>
              <a:off x="2468880" y="1208306"/>
              <a:ext cx="4777740" cy="13624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0DB9C114-F4E9-7418-B499-19717DF92514}"/>
                </a:ext>
              </a:extLst>
            </p:cNvPr>
            <p:cNvSpPr/>
            <p:nvPr/>
          </p:nvSpPr>
          <p:spPr>
            <a:xfrm>
              <a:off x="4113855" y="2314079"/>
              <a:ext cx="2743200" cy="513358"/>
            </a:xfrm>
            <a:prstGeom prst="wedgeRoundRectCallout">
              <a:avLst>
                <a:gd name="adj1" fmla="val -32649"/>
                <a:gd name="adj2" fmla="val 7808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i="1" dirty="0">
                  <a:solidFill>
                    <a:sysClr val="windowText" lastClr="000000"/>
                  </a:solidFill>
                </a:rPr>
                <a:t>Cháu đã ăn, uống gì?</a:t>
              </a:r>
              <a:endParaRPr lang="en-US" sz="2000" i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71283BB-5B5D-B36F-40C4-9AFB27E4764C}"/>
              </a:ext>
            </a:extLst>
          </p:cNvPr>
          <p:cNvSpPr txBox="1"/>
          <p:nvPr/>
        </p:nvSpPr>
        <p:spPr>
          <a:xfrm>
            <a:off x="1657203" y="237704"/>
            <a:ext cx="8847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Vì sao bạn Minh bị đau bụng?</a:t>
            </a:r>
            <a:endParaRPr lang="en-US" sz="2400" b="1" dirty="0"/>
          </a:p>
        </p:txBody>
      </p:sp>
      <p:grpSp>
        <p:nvGrpSpPr>
          <p:cNvPr id="4" name="Google Shape;4718;p96">
            <a:extLst>
              <a:ext uri="{FF2B5EF4-FFF2-40B4-BE49-F238E27FC236}">
                <a16:creationId xmlns:a16="http://schemas.microsoft.com/office/drawing/2014/main" id="{E932ACF6-278A-6F5E-2636-05955D65D400}"/>
              </a:ext>
            </a:extLst>
          </p:cNvPr>
          <p:cNvGrpSpPr/>
          <p:nvPr/>
        </p:nvGrpSpPr>
        <p:grpSpPr>
          <a:xfrm>
            <a:off x="478870" y="0"/>
            <a:ext cx="938063" cy="1114672"/>
            <a:chOff x="2896920" y="1844261"/>
            <a:chExt cx="157014" cy="186560"/>
          </a:xfrm>
        </p:grpSpPr>
        <p:sp>
          <p:nvSpPr>
            <p:cNvPr id="5" name="Google Shape;4719;p96">
              <a:extLst>
                <a:ext uri="{FF2B5EF4-FFF2-40B4-BE49-F238E27FC236}">
                  <a16:creationId xmlns:a16="http://schemas.microsoft.com/office/drawing/2014/main" id="{AF1FEC7E-E866-CF29-6835-95054BAE6CD6}"/>
                </a:ext>
              </a:extLst>
            </p:cNvPr>
            <p:cNvSpPr/>
            <p:nvPr/>
          </p:nvSpPr>
          <p:spPr>
            <a:xfrm>
              <a:off x="2975837" y="1944498"/>
              <a:ext cx="33449" cy="78067"/>
            </a:xfrm>
            <a:custGeom>
              <a:avLst/>
              <a:gdLst/>
              <a:ahLst/>
              <a:cxnLst/>
              <a:rect l="l" t="t" r="r" b="b"/>
              <a:pathLst>
                <a:path w="1183" h="2761" extrusionOk="0">
                  <a:moveTo>
                    <a:pt x="270" y="0"/>
                  </a:moveTo>
                  <a:lnTo>
                    <a:pt x="1" y="117"/>
                  </a:lnTo>
                  <a:cubicBezTo>
                    <a:pt x="1" y="141"/>
                    <a:pt x="703" y="1802"/>
                    <a:pt x="890" y="2761"/>
                  </a:cubicBezTo>
                  <a:lnTo>
                    <a:pt x="1183" y="2714"/>
                  </a:lnTo>
                  <a:cubicBezTo>
                    <a:pt x="983" y="1719"/>
                    <a:pt x="294" y="70"/>
                    <a:pt x="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" name="Google Shape;4720;p96">
              <a:extLst>
                <a:ext uri="{FF2B5EF4-FFF2-40B4-BE49-F238E27FC236}">
                  <a16:creationId xmlns:a16="http://schemas.microsoft.com/office/drawing/2014/main" id="{8A36D054-4039-322B-B657-2E3CF90B6BC4}"/>
                </a:ext>
              </a:extLst>
            </p:cNvPr>
            <p:cNvSpPr/>
            <p:nvPr/>
          </p:nvSpPr>
          <p:spPr>
            <a:xfrm>
              <a:off x="2991417" y="1987137"/>
              <a:ext cx="9585" cy="6984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292" y="1"/>
                  </a:moveTo>
                  <a:cubicBezTo>
                    <a:pt x="198" y="36"/>
                    <a:pt x="94" y="60"/>
                    <a:pt x="0" y="71"/>
                  </a:cubicBezTo>
                  <a:cubicBezTo>
                    <a:pt x="23" y="130"/>
                    <a:pt x="35" y="188"/>
                    <a:pt x="58" y="247"/>
                  </a:cubicBezTo>
                  <a:cubicBezTo>
                    <a:pt x="152" y="223"/>
                    <a:pt x="245" y="200"/>
                    <a:pt x="339" y="164"/>
                  </a:cubicBezTo>
                  <a:cubicBezTo>
                    <a:pt x="328" y="106"/>
                    <a:pt x="304" y="48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" name="Google Shape;4721;p96">
              <a:extLst>
                <a:ext uri="{FF2B5EF4-FFF2-40B4-BE49-F238E27FC236}">
                  <a16:creationId xmlns:a16="http://schemas.microsoft.com/office/drawing/2014/main" id="{470C05BC-520A-1C28-3B69-8EEB30FD85DE}"/>
                </a:ext>
              </a:extLst>
            </p:cNvPr>
            <p:cNvSpPr/>
            <p:nvPr/>
          </p:nvSpPr>
          <p:spPr>
            <a:xfrm>
              <a:off x="2981803" y="1960671"/>
              <a:ext cx="9953" cy="7323"/>
            </a:xfrm>
            <a:custGeom>
              <a:avLst/>
              <a:gdLst/>
              <a:ahLst/>
              <a:cxnLst/>
              <a:rect l="l" t="t" r="r" b="b"/>
              <a:pathLst>
                <a:path w="352" h="259" extrusionOk="0">
                  <a:moveTo>
                    <a:pt x="293" y="1"/>
                  </a:moveTo>
                  <a:cubicBezTo>
                    <a:pt x="270" y="13"/>
                    <a:pt x="258" y="13"/>
                    <a:pt x="234" y="24"/>
                  </a:cubicBezTo>
                  <a:cubicBezTo>
                    <a:pt x="164" y="48"/>
                    <a:pt x="83" y="83"/>
                    <a:pt x="0" y="95"/>
                  </a:cubicBezTo>
                  <a:cubicBezTo>
                    <a:pt x="24" y="153"/>
                    <a:pt x="47" y="200"/>
                    <a:pt x="71" y="258"/>
                  </a:cubicBezTo>
                  <a:cubicBezTo>
                    <a:pt x="141" y="247"/>
                    <a:pt x="211" y="224"/>
                    <a:pt x="270" y="200"/>
                  </a:cubicBezTo>
                  <a:cubicBezTo>
                    <a:pt x="305" y="188"/>
                    <a:pt x="328" y="177"/>
                    <a:pt x="351" y="165"/>
                  </a:cubicBezTo>
                  <a:cubicBezTo>
                    <a:pt x="328" y="118"/>
                    <a:pt x="305" y="60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" name="Google Shape;4722;p96">
              <a:extLst>
                <a:ext uri="{FF2B5EF4-FFF2-40B4-BE49-F238E27FC236}">
                  <a16:creationId xmlns:a16="http://schemas.microsoft.com/office/drawing/2014/main" id="{C0A65422-CD7B-8428-CD4D-51077DAB2850}"/>
                </a:ext>
              </a:extLst>
            </p:cNvPr>
            <p:cNvSpPr/>
            <p:nvPr/>
          </p:nvSpPr>
          <p:spPr>
            <a:xfrm>
              <a:off x="2995687" y="1999381"/>
              <a:ext cx="9302" cy="7974"/>
            </a:xfrm>
            <a:custGeom>
              <a:avLst/>
              <a:gdLst/>
              <a:ahLst/>
              <a:cxnLst/>
              <a:rect l="l" t="t" r="r" b="b"/>
              <a:pathLst>
                <a:path w="329" h="282" extrusionOk="0">
                  <a:moveTo>
                    <a:pt x="281" y="1"/>
                  </a:moveTo>
                  <a:cubicBezTo>
                    <a:pt x="188" y="48"/>
                    <a:pt x="94" y="82"/>
                    <a:pt x="1" y="118"/>
                  </a:cubicBezTo>
                  <a:cubicBezTo>
                    <a:pt x="24" y="176"/>
                    <a:pt x="36" y="235"/>
                    <a:pt x="47" y="282"/>
                  </a:cubicBezTo>
                  <a:cubicBezTo>
                    <a:pt x="153" y="258"/>
                    <a:pt x="235" y="223"/>
                    <a:pt x="328" y="176"/>
                  </a:cubicBezTo>
                  <a:cubicBezTo>
                    <a:pt x="317" y="118"/>
                    <a:pt x="294" y="59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" name="Google Shape;4723;p96">
              <a:extLst>
                <a:ext uri="{FF2B5EF4-FFF2-40B4-BE49-F238E27FC236}">
                  <a16:creationId xmlns:a16="http://schemas.microsoft.com/office/drawing/2014/main" id="{154986CF-56CB-3F1F-1798-5458E57B8522}"/>
                </a:ext>
              </a:extLst>
            </p:cNvPr>
            <p:cNvSpPr/>
            <p:nvPr/>
          </p:nvSpPr>
          <p:spPr>
            <a:xfrm>
              <a:off x="2986441" y="1973593"/>
              <a:ext cx="9953" cy="6645"/>
            </a:xfrm>
            <a:custGeom>
              <a:avLst/>
              <a:gdLst/>
              <a:ahLst/>
              <a:cxnLst/>
              <a:rect l="l" t="t" r="r" b="b"/>
              <a:pathLst>
                <a:path w="352" h="235" extrusionOk="0">
                  <a:moveTo>
                    <a:pt x="293" y="1"/>
                  </a:moveTo>
                  <a:cubicBezTo>
                    <a:pt x="199" y="24"/>
                    <a:pt x="106" y="47"/>
                    <a:pt x="0" y="71"/>
                  </a:cubicBezTo>
                  <a:cubicBezTo>
                    <a:pt x="24" y="118"/>
                    <a:pt x="47" y="176"/>
                    <a:pt x="59" y="235"/>
                  </a:cubicBezTo>
                  <a:cubicBezTo>
                    <a:pt x="164" y="222"/>
                    <a:pt x="258" y="199"/>
                    <a:pt x="351" y="164"/>
                  </a:cubicBezTo>
                  <a:cubicBezTo>
                    <a:pt x="328" y="105"/>
                    <a:pt x="316" y="47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" name="Google Shape;4724;p96">
              <a:extLst>
                <a:ext uri="{FF2B5EF4-FFF2-40B4-BE49-F238E27FC236}">
                  <a16:creationId xmlns:a16="http://schemas.microsoft.com/office/drawing/2014/main" id="{DEE15738-E921-88A5-54F5-CCA5D92DCB37}"/>
                </a:ext>
              </a:extLst>
            </p:cNvPr>
            <p:cNvSpPr/>
            <p:nvPr/>
          </p:nvSpPr>
          <p:spPr>
            <a:xfrm>
              <a:off x="2958335" y="1947806"/>
              <a:ext cx="14222" cy="83015"/>
            </a:xfrm>
            <a:custGeom>
              <a:avLst/>
              <a:gdLst/>
              <a:ahLst/>
              <a:cxnLst/>
              <a:rect l="l" t="t" r="r" b="b"/>
              <a:pathLst>
                <a:path w="503" h="2936" extrusionOk="0">
                  <a:moveTo>
                    <a:pt x="292" y="0"/>
                  </a:moveTo>
                  <a:lnTo>
                    <a:pt x="0" y="47"/>
                  </a:lnTo>
                  <a:cubicBezTo>
                    <a:pt x="0" y="58"/>
                    <a:pt x="211" y="1532"/>
                    <a:pt x="188" y="2936"/>
                  </a:cubicBezTo>
                  <a:lnTo>
                    <a:pt x="480" y="2936"/>
                  </a:lnTo>
                  <a:cubicBezTo>
                    <a:pt x="503" y="1521"/>
                    <a:pt x="292" y="24"/>
                    <a:pt x="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4725;p96">
              <a:extLst>
                <a:ext uri="{FF2B5EF4-FFF2-40B4-BE49-F238E27FC236}">
                  <a16:creationId xmlns:a16="http://schemas.microsoft.com/office/drawing/2014/main" id="{5F08A124-0A10-C639-07CC-22B7FAC413CB}"/>
                </a:ext>
              </a:extLst>
            </p:cNvPr>
            <p:cNvSpPr/>
            <p:nvPr/>
          </p:nvSpPr>
          <p:spPr>
            <a:xfrm>
              <a:off x="2960625" y="1969635"/>
              <a:ext cx="8991" cy="4976"/>
            </a:xfrm>
            <a:custGeom>
              <a:avLst/>
              <a:gdLst/>
              <a:ahLst/>
              <a:cxnLst/>
              <a:rect l="l" t="t" r="r" b="b"/>
              <a:pathLst>
                <a:path w="318" h="176" extrusionOk="0">
                  <a:moveTo>
                    <a:pt x="1" y="0"/>
                  </a:moveTo>
                  <a:cubicBezTo>
                    <a:pt x="1" y="58"/>
                    <a:pt x="13" y="117"/>
                    <a:pt x="13" y="175"/>
                  </a:cubicBezTo>
                  <a:lnTo>
                    <a:pt x="317" y="175"/>
                  </a:lnTo>
                  <a:cubicBezTo>
                    <a:pt x="305" y="117"/>
                    <a:pt x="305" y="58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4726;p96">
              <a:extLst>
                <a:ext uri="{FF2B5EF4-FFF2-40B4-BE49-F238E27FC236}">
                  <a16:creationId xmlns:a16="http://schemas.microsoft.com/office/drawing/2014/main" id="{8C1521E1-75F9-50AF-BC44-0D736E8B9AD0}"/>
                </a:ext>
              </a:extLst>
            </p:cNvPr>
            <p:cNvSpPr/>
            <p:nvPr/>
          </p:nvSpPr>
          <p:spPr>
            <a:xfrm>
              <a:off x="2963622" y="2020220"/>
              <a:ext cx="8285" cy="5570"/>
            </a:xfrm>
            <a:custGeom>
              <a:avLst/>
              <a:gdLst/>
              <a:ahLst/>
              <a:cxnLst/>
              <a:rect l="l" t="t" r="r" b="b"/>
              <a:pathLst>
                <a:path w="293" h="197" extrusionOk="0">
                  <a:moveTo>
                    <a:pt x="1" y="0"/>
                  </a:moveTo>
                  <a:lnTo>
                    <a:pt x="1" y="176"/>
                  </a:lnTo>
                  <a:cubicBezTo>
                    <a:pt x="59" y="188"/>
                    <a:pt x="105" y="188"/>
                    <a:pt x="164" y="188"/>
                  </a:cubicBezTo>
                  <a:cubicBezTo>
                    <a:pt x="188" y="194"/>
                    <a:pt x="211" y="197"/>
                    <a:pt x="233" y="197"/>
                  </a:cubicBezTo>
                  <a:cubicBezTo>
                    <a:pt x="255" y="197"/>
                    <a:pt x="275" y="194"/>
                    <a:pt x="293" y="188"/>
                  </a:cubicBezTo>
                  <a:lnTo>
                    <a:pt x="293" y="13"/>
                  </a:lnTo>
                  <a:cubicBezTo>
                    <a:pt x="199" y="13"/>
                    <a:pt x="105" y="1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4727;p96">
              <a:extLst>
                <a:ext uri="{FF2B5EF4-FFF2-40B4-BE49-F238E27FC236}">
                  <a16:creationId xmlns:a16="http://schemas.microsoft.com/office/drawing/2014/main" id="{244E1F0C-06E2-F7B6-5B15-90381BF2AC54}"/>
                </a:ext>
              </a:extLst>
            </p:cNvPr>
            <p:cNvSpPr/>
            <p:nvPr/>
          </p:nvSpPr>
          <p:spPr>
            <a:xfrm>
              <a:off x="2961954" y="1983518"/>
              <a:ext cx="8624" cy="5316"/>
            </a:xfrm>
            <a:custGeom>
              <a:avLst/>
              <a:gdLst/>
              <a:ahLst/>
              <a:cxnLst/>
              <a:rect l="l" t="t" r="r" b="b"/>
              <a:pathLst>
                <a:path w="305" h="188" extrusionOk="0">
                  <a:moveTo>
                    <a:pt x="1" y="1"/>
                  </a:moveTo>
                  <a:cubicBezTo>
                    <a:pt x="1" y="59"/>
                    <a:pt x="13" y="118"/>
                    <a:pt x="13" y="188"/>
                  </a:cubicBezTo>
                  <a:lnTo>
                    <a:pt x="305" y="188"/>
                  </a:lnTo>
                  <a:cubicBezTo>
                    <a:pt x="305" y="129"/>
                    <a:pt x="305" y="59"/>
                    <a:pt x="293" y="12"/>
                  </a:cubicBezTo>
                  <a:cubicBezTo>
                    <a:pt x="200" y="12"/>
                    <a:pt x="94" y="1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4728;p96">
              <a:extLst>
                <a:ext uri="{FF2B5EF4-FFF2-40B4-BE49-F238E27FC236}">
                  <a16:creationId xmlns:a16="http://schemas.microsoft.com/office/drawing/2014/main" id="{A47D2558-FD41-00AF-4CB5-81EE1DCEA56E}"/>
                </a:ext>
              </a:extLst>
            </p:cNvPr>
            <p:cNvSpPr/>
            <p:nvPr/>
          </p:nvSpPr>
          <p:spPr>
            <a:xfrm>
              <a:off x="2962604" y="1995083"/>
              <a:ext cx="8652" cy="5316"/>
            </a:xfrm>
            <a:custGeom>
              <a:avLst/>
              <a:gdLst/>
              <a:ahLst/>
              <a:cxnLst/>
              <a:rect l="l" t="t" r="r" b="b"/>
              <a:pathLst>
                <a:path w="306" h="188" extrusionOk="0">
                  <a:moveTo>
                    <a:pt x="1" y="0"/>
                  </a:moveTo>
                  <a:cubicBezTo>
                    <a:pt x="13" y="59"/>
                    <a:pt x="13" y="117"/>
                    <a:pt x="13" y="176"/>
                  </a:cubicBezTo>
                  <a:cubicBezTo>
                    <a:pt x="118" y="188"/>
                    <a:pt x="212" y="188"/>
                    <a:pt x="305" y="188"/>
                  </a:cubicBezTo>
                  <a:lnTo>
                    <a:pt x="305" y="0"/>
                  </a:lnTo>
                  <a:cubicBezTo>
                    <a:pt x="270" y="5"/>
                    <a:pt x="236" y="6"/>
                    <a:pt x="203" y="6"/>
                  </a:cubicBezTo>
                  <a:cubicBezTo>
                    <a:pt x="137" y="6"/>
                    <a:pt x="7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4729;p96">
              <a:extLst>
                <a:ext uri="{FF2B5EF4-FFF2-40B4-BE49-F238E27FC236}">
                  <a16:creationId xmlns:a16="http://schemas.microsoft.com/office/drawing/2014/main" id="{2AED152A-0E51-80ED-1BE3-B62EFCB97D2E}"/>
                </a:ext>
              </a:extLst>
            </p:cNvPr>
            <p:cNvSpPr/>
            <p:nvPr/>
          </p:nvSpPr>
          <p:spPr>
            <a:xfrm>
              <a:off x="2963283" y="2008316"/>
              <a:ext cx="8624" cy="5655"/>
            </a:xfrm>
            <a:custGeom>
              <a:avLst/>
              <a:gdLst/>
              <a:ahLst/>
              <a:cxnLst/>
              <a:rect l="l" t="t" r="r" b="b"/>
              <a:pathLst>
                <a:path w="305" h="200" extrusionOk="0">
                  <a:moveTo>
                    <a:pt x="0" y="0"/>
                  </a:moveTo>
                  <a:cubicBezTo>
                    <a:pt x="0" y="59"/>
                    <a:pt x="13" y="117"/>
                    <a:pt x="13" y="176"/>
                  </a:cubicBezTo>
                  <a:cubicBezTo>
                    <a:pt x="71" y="188"/>
                    <a:pt x="130" y="188"/>
                    <a:pt x="188" y="188"/>
                  </a:cubicBezTo>
                  <a:cubicBezTo>
                    <a:pt x="234" y="200"/>
                    <a:pt x="270" y="200"/>
                    <a:pt x="305" y="200"/>
                  </a:cubicBezTo>
                  <a:lnTo>
                    <a:pt x="305" y="24"/>
                  </a:lnTo>
                  <a:cubicBezTo>
                    <a:pt x="270" y="24"/>
                    <a:pt x="234" y="24"/>
                    <a:pt x="211" y="13"/>
                  </a:cubicBezTo>
                  <a:cubicBezTo>
                    <a:pt x="141" y="13"/>
                    <a:pt x="7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4730;p96">
              <a:extLst>
                <a:ext uri="{FF2B5EF4-FFF2-40B4-BE49-F238E27FC236}">
                  <a16:creationId xmlns:a16="http://schemas.microsoft.com/office/drawing/2014/main" id="{57226564-32FD-C5A1-3A86-04F7EEA1A0FD}"/>
                </a:ext>
              </a:extLst>
            </p:cNvPr>
            <p:cNvSpPr/>
            <p:nvPr/>
          </p:nvSpPr>
          <p:spPr>
            <a:xfrm>
              <a:off x="2896920" y="1936552"/>
              <a:ext cx="61102" cy="44448"/>
            </a:xfrm>
            <a:custGeom>
              <a:avLst/>
              <a:gdLst/>
              <a:ahLst/>
              <a:cxnLst/>
              <a:rect l="l" t="t" r="r" b="b"/>
              <a:pathLst>
                <a:path w="2161" h="1572" extrusionOk="0">
                  <a:moveTo>
                    <a:pt x="2009" y="1"/>
                  </a:moveTo>
                  <a:cubicBezTo>
                    <a:pt x="1915" y="1"/>
                    <a:pt x="1868" y="71"/>
                    <a:pt x="1856" y="152"/>
                  </a:cubicBezTo>
                  <a:cubicBezTo>
                    <a:pt x="1821" y="503"/>
                    <a:pt x="1622" y="843"/>
                    <a:pt x="1341" y="1041"/>
                  </a:cubicBezTo>
                  <a:cubicBezTo>
                    <a:pt x="1126" y="1201"/>
                    <a:pt x="867" y="1279"/>
                    <a:pt x="605" y="1279"/>
                  </a:cubicBezTo>
                  <a:cubicBezTo>
                    <a:pt x="483" y="1279"/>
                    <a:pt x="361" y="1262"/>
                    <a:pt x="242" y="1228"/>
                  </a:cubicBezTo>
                  <a:cubicBezTo>
                    <a:pt x="225" y="1223"/>
                    <a:pt x="208" y="1220"/>
                    <a:pt x="193" y="1220"/>
                  </a:cubicBezTo>
                  <a:cubicBezTo>
                    <a:pt x="44" y="1220"/>
                    <a:pt x="1" y="1456"/>
                    <a:pt x="160" y="1509"/>
                  </a:cubicBezTo>
                  <a:cubicBezTo>
                    <a:pt x="307" y="1550"/>
                    <a:pt x="459" y="1571"/>
                    <a:pt x="611" y="1571"/>
                  </a:cubicBezTo>
                  <a:cubicBezTo>
                    <a:pt x="932" y="1571"/>
                    <a:pt x="1251" y="1478"/>
                    <a:pt x="1505" y="1287"/>
                  </a:cubicBezTo>
                  <a:cubicBezTo>
                    <a:pt x="1879" y="1018"/>
                    <a:pt x="2113" y="609"/>
                    <a:pt x="2149" y="152"/>
                  </a:cubicBezTo>
                  <a:cubicBezTo>
                    <a:pt x="2160" y="71"/>
                    <a:pt x="2079" y="1"/>
                    <a:pt x="20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4731;p96">
              <a:extLst>
                <a:ext uri="{FF2B5EF4-FFF2-40B4-BE49-F238E27FC236}">
                  <a16:creationId xmlns:a16="http://schemas.microsoft.com/office/drawing/2014/main" id="{7B0CCC3D-CC2B-5AD7-1138-E2F2FEBBCD4D}"/>
                </a:ext>
              </a:extLst>
            </p:cNvPr>
            <p:cNvSpPr/>
            <p:nvPr/>
          </p:nvSpPr>
          <p:spPr>
            <a:xfrm>
              <a:off x="2985281" y="1927561"/>
              <a:ext cx="64015" cy="24910"/>
            </a:xfrm>
            <a:custGeom>
              <a:avLst/>
              <a:gdLst/>
              <a:ahLst/>
              <a:cxnLst/>
              <a:rect l="l" t="t" r="r" b="b"/>
              <a:pathLst>
                <a:path w="2264" h="881" extrusionOk="0">
                  <a:moveTo>
                    <a:pt x="2092" y="1"/>
                  </a:moveTo>
                  <a:cubicBezTo>
                    <a:pt x="2020" y="1"/>
                    <a:pt x="1970" y="55"/>
                    <a:pt x="1948" y="119"/>
                  </a:cubicBezTo>
                  <a:cubicBezTo>
                    <a:pt x="1871" y="436"/>
                    <a:pt x="1540" y="589"/>
                    <a:pt x="1240" y="589"/>
                  </a:cubicBezTo>
                  <a:cubicBezTo>
                    <a:pt x="1219" y="589"/>
                    <a:pt x="1197" y="589"/>
                    <a:pt x="1176" y="587"/>
                  </a:cubicBezTo>
                  <a:cubicBezTo>
                    <a:pt x="849" y="576"/>
                    <a:pt x="509" y="423"/>
                    <a:pt x="322" y="155"/>
                  </a:cubicBezTo>
                  <a:cubicBezTo>
                    <a:pt x="289" y="108"/>
                    <a:pt x="246" y="89"/>
                    <a:pt x="205" y="89"/>
                  </a:cubicBezTo>
                  <a:cubicBezTo>
                    <a:pt x="100" y="89"/>
                    <a:pt x="1" y="212"/>
                    <a:pt x="77" y="330"/>
                  </a:cubicBezTo>
                  <a:cubicBezTo>
                    <a:pt x="334" y="693"/>
                    <a:pt x="779" y="880"/>
                    <a:pt x="1211" y="880"/>
                  </a:cubicBezTo>
                  <a:cubicBezTo>
                    <a:pt x="1221" y="880"/>
                    <a:pt x="1230" y="880"/>
                    <a:pt x="1240" y="880"/>
                  </a:cubicBezTo>
                  <a:cubicBezTo>
                    <a:pt x="1697" y="880"/>
                    <a:pt x="2126" y="624"/>
                    <a:pt x="2240" y="166"/>
                  </a:cubicBezTo>
                  <a:cubicBezTo>
                    <a:pt x="2264" y="85"/>
                    <a:pt x="2182" y="14"/>
                    <a:pt x="2112" y="2"/>
                  </a:cubicBezTo>
                  <a:cubicBezTo>
                    <a:pt x="2105" y="1"/>
                    <a:pt x="2098" y="1"/>
                    <a:pt x="2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4732;p96">
              <a:extLst>
                <a:ext uri="{FF2B5EF4-FFF2-40B4-BE49-F238E27FC236}">
                  <a16:creationId xmlns:a16="http://schemas.microsoft.com/office/drawing/2014/main" id="{A872327C-4B38-8468-789A-CFDA9A7B8350}"/>
                </a:ext>
              </a:extLst>
            </p:cNvPr>
            <p:cNvSpPr/>
            <p:nvPr/>
          </p:nvSpPr>
          <p:spPr>
            <a:xfrm>
              <a:off x="3018844" y="1905789"/>
              <a:ext cx="34778" cy="73430"/>
            </a:xfrm>
            <a:custGeom>
              <a:avLst/>
              <a:gdLst/>
              <a:ahLst/>
              <a:cxnLst/>
              <a:rect l="l" t="t" r="r" b="b"/>
              <a:pathLst>
                <a:path w="1230" h="2597" extrusionOk="0">
                  <a:moveTo>
                    <a:pt x="457" y="0"/>
                  </a:moveTo>
                  <a:lnTo>
                    <a:pt x="445" y="36"/>
                  </a:lnTo>
                  <a:lnTo>
                    <a:pt x="0" y="2469"/>
                  </a:lnTo>
                  <a:lnTo>
                    <a:pt x="726" y="2597"/>
                  </a:lnTo>
                  <a:lnTo>
                    <a:pt x="1229" y="12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4733;p96">
              <a:extLst>
                <a:ext uri="{FF2B5EF4-FFF2-40B4-BE49-F238E27FC236}">
                  <a16:creationId xmlns:a16="http://schemas.microsoft.com/office/drawing/2014/main" id="{F17CA1A4-35A1-F721-F94A-3F93BFA376B1}"/>
                </a:ext>
              </a:extLst>
            </p:cNvPr>
            <p:cNvSpPr/>
            <p:nvPr/>
          </p:nvSpPr>
          <p:spPr>
            <a:xfrm>
              <a:off x="3031766" y="1886194"/>
              <a:ext cx="21857" cy="30537"/>
            </a:xfrm>
            <a:custGeom>
              <a:avLst/>
              <a:gdLst/>
              <a:ahLst/>
              <a:cxnLst/>
              <a:rect l="l" t="t" r="r" b="b"/>
              <a:pathLst>
                <a:path w="773" h="1080" extrusionOk="0">
                  <a:moveTo>
                    <a:pt x="519" y="1"/>
                  </a:moveTo>
                  <a:cubicBezTo>
                    <a:pt x="482" y="1"/>
                    <a:pt x="445" y="17"/>
                    <a:pt x="421" y="50"/>
                  </a:cubicBezTo>
                  <a:lnTo>
                    <a:pt x="0" y="693"/>
                  </a:lnTo>
                  <a:lnTo>
                    <a:pt x="141" y="1021"/>
                  </a:lnTo>
                  <a:lnTo>
                    <a:pt x="409" y="869"/>
                  </a:lnTo>
                  <a:lnTo>
                    <a:pt x="515" y="1080"/>
                  </a:lnTo>
                  <a:lnTo>
                    <a:pt x="772" y="822"/>
                  </a:lnTo>
                  <a:lnTo>
                    <a:pt x="632" y="97"/>
                  </a:lnTo>
                  <a:cubicBezTo>
                    <a:pt x="625" y="35"/>
                    <a:pt x="572" y="1"/>
                    <a:pt x="5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4734;p96">
              <a:extLst>
                <a:ext uri="{FF2B5EF4-FFF2-40B4-BE49-F238E27FC236}">
                  <a16:creationId xmlns:a16="http://schemas.microsoft.com/office/drawing/2014/main" id="{76DCA137-6134-FAD8-6C53-FF4740453773}"/>
                </a:ext>
              </a:extLst>
            </p:cNvPr>
            <p:cNvSpPr/>
            <p:nvPr/>
          </p:nvSpPr>
          <p:spPr>
            <a:xfrm>
              <a:off x="3039344" y="1885883"/>
              <a:ext cx="11621" cy="10660"/>
            </a:xfrm>
            <a:custGeom>
              <a:avLst/>
              <a:gdLst/>
              <a:ahLst/>
              <a:cxnLst/>
              <a:rect l="l" t="t" r="r" b="b"/>
              <a:pathLst>
                <a:path w="411" h="377" extrusionOk="0">
                  <a:moveTo>
                    <a:pt x="247" y="0"/>
                  </a:moveTo>
                  <a:cubicBezTo>
                    <a:pt x="212" y="0"/>
                    <a:pt x="177" y="16"/>
                    <a:pt x="153" y="49"/>
                  </a:cubicBezTo>
                  <a:lnTo>
                    <a:pt x="1" y="295"/>
                  </a:lnTo>
                  <a:lnTo>
                    <a:pt x="411" y="377"/>
                  </a:lnTo>
                  <a:lnTo>
                    <a:pt x="411" y="377"/>
                  </a:lnTo>
                  <a:lnTo>
                    <a:pt x="364" y="96"/>
                  </a:lnTo>
                  <a:cubicBezTo>
                    <a:pt x="350" y="34"/>
                    <a:pt x="299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" name="Google Shape;4735;p96">
              <a:extLst>
                <a:ext uri="{FF2B5EF4-FFF2-40B4-BE49-F238E27FC236}">
                  <a16:creationId xmlns:a16="http://schemas.microsoft.com/office/drawing/2014/main" id="{3603261A-C930-95E4-7A31-AC9B2126275B}"/>
                </a:ext>
              </a:extLst>
            </p:cNvPr>
            <p:cNvSpPr/>
            <p:nvPr/>
          </p:nvSpPr>
          <p:spPr>
            <a:xfrm>
              <a:off x="3017516" y="1973198"/>
              <a:ext cx="22196" cy="14364"/>
            </a:xfrm>
            <a:custGeom>
              <a:avLst/>
              <a:gdLst/>
              <a:ahLst/>
              <a:cxnLst/>
              <a:rect l="l" t="t" r="r" b="b"/>
              <a:pathLst>
                <a:path w="785" h="508" extrusionOk="0">
                  <a:moveTo>
                    <a:pt x="150" y="1"/>
                  </a:moveTo>
                  <a:cubicBezTo>
                    <a:pt x="106" y="1"/>
                    <a:pt x="58" y="43"/>
                    <a:pt x="47" y="85"/>
                  </a:cubicBezTo>
                  <a:lnTo>
                    <a:pt x="13" y="295"/>
                  </a:lnTo>
                  <a:cubicBezTo>
                    <a:pt x="1" y="353"/>
                    <a:pt x="36" y="412"/>
                    <a:pt x="94" y="412"/>
                  </a:cubicBezTo>
                  <a:lnTo>
                    <a:pt x="609" y="506"/>
                  </a:lnTo>
                  <a:cubicBezTo>
                    <a:pt x="616" y="507"/>
                    <a:pt x="624" y="508"/>
                    <a:pt x="631" y="508"/>
                  </a:cubicBezTo>
                  <a:cubicBezTo>
                    <a:pt x="682" y="508"/>
                    <a:pt x="727" y="475"/>
                    <a:pt x="738" y="424"/>
                  </a:cubicBezTo>
                  <a:lnTo>
                    <a:pt x="773" y="225"/>
                  </a:lnTo>
                  <a:cubicBezTo>
                    <a:pt x="785" y="166"/>
                    <a:pt x="749" y="108"/>
                    <a:pt x="691" y="96"/>
                  </a:cubicBezTo>
                  <a:lnTo>
                    <a:pt x="164" y="2"/>
                  </a:lnTo>
                  <a:cubicBezTo>
                    <a:pt x="160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" name="Google Shape;4736;p96">
              <a:extLst>
                <a:ext uri="{FF2B5EF4-FFF2-40B4-BE49-F238E27FC236}">
                  <a16:creationId xmlns:a16="http://schemas.microsoft.com/office/drawing/2014/main" id="{1F9458A7-7DB4-B0FE-2974-4888F55F3016}"/>
                </a:ext>
              </a:extLst>
            </p:cNvPr>
            <p:cNvSpPr/>
            <p:nvPr/>
          </p:nvSpPr>
          <p:spPr>
            <a:xfrm>
              <a:off x="3018194" y="1969578"/>
              <a:ext cx="24175" cy="10038"/>
            </a:xfrm>
            <a:custGeom>
              <a:avLst/>
              <a:gdLst/>
              <a:ahLst/>
              <a:cxnLst/>
              <a:rect l="l" t="t" r="r" b="b"/>
              <a:pathLst>
                <a:path w="855" h="355" extrusionOk="0">
                  <a:moveTo>
                    <a:pt x="131" y="0"/>
                  </a:moveTo>
                  <a:cubicBezTo>
                    <a:pt x="70" y="0"/>
                    <a:pt x="22" y="44"/>
                    <a:pt x="12" y="107"/>
                  </a:cubicBezTo>
                  <a:cubicBezTo>
                    <a:pt x="0" y="177"/>
                    <a:pt x="47" y="247"/>
                    <a:pt x="117" y="260"/>
                  </a:cubicBezTo>
                  <a:lnTo>
                    <a:pt x="691" y="353"/>
                  </a:lnTo>
                  <a:cubicBezTo>
                    <a:pt x="698" y="354"/>
                    <a:pt x="705" y="355"/>
                    <a:pt x="712" y="355"/>
                  </a:cubicBezTo>
                  <a:cubicBezTo>
                    <a:pt x="774" y="355"/>
                    <a:pt x="832" y="311"/>
                    <a:pt x="842" y="247"/>
                  </a:cubicBezTo>
                  <a:cubicBezTo>
                    <a:pt x="854" y="177"/>
                    <a:pt x="808" y="119"/>
                    <a:pt x="737" y="107"/>
                  </a:cubicBezTo>
                  <a:lnTo>
                    <a:pt x="153" y="2"/>
                  </a:ln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" name="Google Shape;4737;p96">
              <a:extLst>
                <a:ext uri="{FF2B5EF4-FFF2-40B4-BE49-F238E27FC236}">
                  <a16:creationId xmlns:a16="http://schemas.microsoft.com/office/drawing/2014/main" id="{A21F2C11-B812-EFFA-EA48-598A6A875711}"/>
                </a:ext>
              </a:extLst>
            </p:cNvPr>
            <p:cNvSpPr/>
            <p:nvPr/>
          </p:nvSpPr>
          <p:spPr>
            <a:xfrm>
              <a:off x="3042455" y="1928466"/>
              <a:ext cx="11480" cy="17022"/>
            </a:xfrm>
            <a:custGeom>
              <a:avLst/>
              <a:gdLst/>
              <a:ahLst/>
              <a:cxnLst/>
              <a:rect l="l" t="t" r="r" b="b"/>
              <a:pathLst>
                <a:path w="406" h="602" extrusionOk="0">
                  <a:moveTo>
                    <a:pt x="157" y="1"/>
                  </a:moveTo>
                  <a:cubicBezTo>
                    <a:pt x="76" y="1"/>
                    <a:pt x="1" y="86"/>
                    <a:pt x="8" y="193"/>
                  </a:cubicBezTo>
                  <a:cubicBezTo>
                    <a:pt x="31" y="357"/>
                    <a:pt x="171" y="427"/>
                    <a:pt x="137" y="602"/>
                  </a:cubicBezTo>
                  <a:cubicBezTo>
                    <a:pt x="137" y="602"/>
                    <a:pt x="405" y="333"/>
                    <a:pt x="301" y="123"/>
                  </a:cubicBezTo>
                  <a:cubicBezTo>
                    <a:pt x="264" y="36"/>
                    <a:pt x="210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" name="Google Shape;4738;p96">
              <a:extLst>
                <a:ext uri="{FF2B5EF4-FFF2-40B4-BE49-F238E27FC236}">
                  <a16:creationId xmlns:a16="http://schemas.microsoft.com/office/drawing/2014/main" id="{3EB8F990-3150-5511-2B10-C56CAE959027}"/>
                </a:ext>
              </a:extLst>
            </p:cNvPr>
            <p:cNvSpPr/>
            <p:nvPr/>
          </p:nvSpPr>
          <p:spPr>
            <a:xfrm>
              <a:off x="2900483" y="1869172"/>
              <a:ext cx="112789" cy="93138"/>
            </a:xfrm>
            <a:custGeom>
              <a:avLst/>
              <a:gdLst/>
              <a:ahLst/>
              <a:cxnLst/>
              <a:rect l="l" t="t" r="r" b="b"/>
              <a:pathLst>
                <a:path w="3989" h="3294" extrusionOk="0">
                  <a:moveTo>
                    <a:pt x="2871" y="1"/>
                  </a:moveTo>
                  <a:cubicBezTo>
                    <a:pt x="2146" y="1"/>
                    <a:pt x="1859" y="512"/>
                    <a:pt x="1859" y="512"/>
                  </a:cubicBezTo>
                  <a:cubicBezTo>
                    <a:pt x="1713" y="428"/>
                    <a:pt x="1547" y="389"/>
                    <a:pt x="1377" y="389"/>
                  </a:cubicBezTo>
                  <a:cubicBezTo>
                    <a:pt x="714" y="389"/>
                    <a:pt x="0" y="986"/>
                    <a:pt x="280" y="1880"/>
                  </a:cubicBezTo>
                  <a:cubicBezTo>
                    <a:pt x="643" y="3015"/>
                    <a:pt x="1613" y="3237"/>
                    <a:pt x="2023" y="3284"/>
                  </a:cubicBezTo>
                  <a:cubicBezTo>
                    <a:pt x="2076" y="3291"/>
                    <a:pt x="2130" y="3294"/>
                    <a:pt x="2186" y="3294"/>
                  </a:cubicBezTo>
                  <a:cubicBezTo>
                    <a:pt x="2603" y="3294"/>
                    <a:pt x="3084" y="3116"/>
                    <a:pt x="3239" y="2992"/>
                  </a:cubicBezTo>
                  <a:cubicBezTo>
                    <a:pt x="3895" y="2488"/>
                    <a:pt x="3988" y="1623"/>
                    <a:pt x="3988" y="1202"/>
                  </a:cubicBezTo>
                  <a:cubicBezTo>
                    <a:pt x="3976" y="793"/>
                    <a:pt x="3859" y="91"/>
                    <a:pt x="3029" y="9"/>
                  </a:cubicBezTo>
                  <a:cubicBezTo>
                    <a:pt x="2974" y="3"/>
                    <a:pt x="2922" y="1"/>
                    <a:pt x="28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4739;p96">
              <a:extLst>
                <a:ext uri="{FF2B5EF4-FFF2-40B4-BE49-F238E27FC236}">
                  <a16:creationId xmlns:a16="http://schemas.microsoft.com/office/drawing/2014/main" id="{45E0CB84-137D-0FB1-8838-A806CCB0ED3D}"/>
                </a:ext>
              </a:extLst>
            </p:cNvPr>
            <p:cNvSpPr/>
            <p:nvPr/>
          </p:nvSpPr>
          <p:spPr>
            <a:xfrm>
              <a:off x="2989070" y="1875025"/>
              <a:ext cx="16569" cy="15919"/>
            </a:xfrm>
            <a:custGeom>
              <a:avLst/>
              <a:gdLst/>
              <a:ahLst/>
              <a:cxnLst/>
              <a:rect l="l" t="t" r="r" b="b"/>
              <a:pathLst>
                <a:path w="586" h="563" extrusionOk="0">
                  <a:moveTo>
                    <a:pt x="13" y="1"/>
                  </a:moveTo>
                  <a:cubicBezTo>
                    <a:pt x="13" y="1"/>
                    <a:pt x="1" y="1"/>
                    <a:pt x="1" y="12"/>
                  </a:cubicBezTo>
                  <a:cubicBezTo>
                    <a:pt x="1" y="24"/>
                    <a:pt x="1" y="24"/>
                    <a:pt x="13" y="36"/>
                  </a:cubicBezTo>
                  <a:cubicBezTo>
                    <a:pt x="270" y="106"/>
                    <a:pt x="457" y="282"/>
                    <a:pt x="551" y="550"/>
                  </a:cubicBezTo>
                  <a:lnTo>
                    <a:pt x="562" y="562"/>
                  </a:lnTo>
                  <a:lnTo>
                    <a:pt x="574" y="562"/>
                  </a:lnTo>
                  <a:cubicBezTo>
                    <a:pt x="574" y="550"/>
                    <a:pt x="586" y="550"/>
                    <a:pt x="574" y="539"/>
                  </a:cubicBezTo>
                  <a:cubicBezTo>
                    <a:pt x="481" y="269"/>
                    <a:pt x="294" y="82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" name="Google Shape;4740;p96">
              <a:extLst>
                <a:ext uri="{FF2B5EF4-FFF2-40B4-BE49-F238E27FC236}">
                  <a16:creationId xmlns:a16="http://schemas.microsoft.com/office/drawing/2014/main" id="{680F8C88-AAF4-E621-6D85-2B17861CCA0B}"/>
                </a:ext>
              </a:extLst>
            </p:cNvPr>
            <p:cNvSpPr/>
            <p:nvPr/>
          </p:nvSpPr>
          <p:spPr>
            <a:xfrm>
              <a:off x="2975526" y="1873724"/>
              <a:ext cx="8285" cy="990"/>
            </a:xfrm>
            <a:custGeom>
              <a:avLst/>
              <a:gdLst/>
              <a:ahLst/>
              <a:cxnLst/>
              <a:rect l="l" t="t" r="r" b="b"/>
              <a:pathLst>
                <a:path w="293" h="35" extrusionOk="0">
                  <a:moveTo>
                    <a:pt x="12" y="0"/>
                  </a:moveTo>
                  <a:cubicBezTo>
                    <a:pt x="1" y="0"/>
                    <a:pt x="1" y="11"/>
                    <a:pt x="1" y="23"/>
                  </a:cubicBezTo>
                  <a:lnTo>
                    <a:pt x="12" y="35"/>
                  </a:lnTo>
                  <a:cubicBezTo>
                    <a:pt x="53" y="29"/>
                    <a:pt x="97" y="26"/>
                    <a:pt x="141" y="26"/>
                  </a:cubicBezTo>
                  <a:cubicBezTo>
                    <a:pt x="185" y="26"/>
                    <a:pt x="228" y="29"/>
                    <a:pt x="269" y="35"/>
                  </a:cubicBezTo>
                  <a:cubicBezTo>
                    <a:pt x="281" y="35"/>
                    <a:pt x="281" y="35"/>
                    <a:pt x="293" y="23"/>
                  </a:cubicBezTo>
                  <a:cubicBezTo>
                    <a:pt x="293" y="11"/>
                    <a:pt x="281" y="11"/>
                    <a:pt x="269" y="11"/>
                  </a:cubicBezTo>
                  <a:cubicBezTo>
                    <a:pt x="188" y="0"/>
                    <a:pt x="94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" name="Google Shape;4741;p96">
              <a:extLst>
                <a:ext uri="{FF2B5EF4-FFF2-40B4-BE49-F238E27FC236}">
                  <a16:creationId xmlns:a16="http://schemas.microsoft.com/office/drawing/2014/main" id="{308042E2-716A-87C5-E358-8FD79DD594F3}"/>
                </a:ext>
              </a:extLst>
            </p:cNvPr>
            <p:cNvSpPr/>
            <p:nvPr/>
          </p:nvSpPr>
          <p:spPr>
            <a:xfrm>
              <a:off x="2929889" y="1945827"/>
              <a:ext cx="21517" cy="10603"/>
            </a:xfrm>
            <a:custGeom>
              <a:avLst/>
              <a:gdLst/>
              <a:ahLst/>
              <a:cxnLst/>
              <a:rect l="l" t="t" r="r" b="b"/>
              <a:pathLst>
                <a:path w="761" h="375" extrusionOk="0">
                  <a:moveTo>
                    <a:pt x="35" y="0"/>
                  </a:moveTo>
                  <a:cubicBezTo>
                    <a:pt x="24" y="0"/>
                    <a:pt x="12" y="0"/>
                    <a:pt x="12" y="11"/>
                  </a:cubicBezTo>
                  <a:cubicBezTo>
                    <a:pt x="0" y="11"/>
                    <a:pt x="0" y="23"/>
                    <a:pt x="12" y="23"/>
                  </a:cubicBezTo>
                  <a:cubicBezTo>
                    <a:pt x="222" y="187"/>
                    <a:pt x="468" y="304"/>
                    <a:pt x="749" y="374"/>
                  </a:cubicBezTo>
                  <a:cubicBezTo>
                    <a:pt x="749" y="374"/>
                    <a:pt x="760" y="374"/>
                    <a:pt x="760" y="362"/>
                  </a:cubicBezTo>
                  <a:cubicBezTo>
                    <a:pt x="760" y="351"/>
                    <a:pt x="760" y="351"/>
                    <a:pt x="749" y="339"/>
                  </a:cubicBezTo>
                  <a:cubicBezTo>
                    <a:pt x="480" y="281"/>
                    <a:pt x="234" y="164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4742;p96">
              <a:extLst>
                <a:ext uri="{FF2B5EF4-FFF2-40B4-BE49-F238E27FC236}">
                  <a16:creationId xmlns:a16="http://schemas.microsoft.com/office/drawing/2014/main" id="{F810D492-5889-9D35-B740-175FC7647B90}"/>
                </a:ext>
              </a:extLst>
            </p:cNvPr>
            <p:cNvSpPr/>
            <p:nvPr/>
          </p:nvSpPr>
          <p:spPr>
            <a:xfrm>
              <a:off x="2950700" y="1844261"/>
              <a:ext cx="33110" cy="27483"/>
            </a:xfrm>
            <a:custGeom>
              <a:avLst/>
              <a:gdLst/>
              <a:ahLst/>
              <a:cxnLst/>
              <a:rect l="l" t="t" r="r" b="b"/>
              <a:pathLst>
                <a:path w="1171" h="972" extrusionOk="0">
                  <a:moveTo>
                    <a:pt x="497" y="0"/>
                  </a:moveTo>
                  <a:cubicBezTo>
                    <a:pt x="1" y="0"/>
                    <a:pt x="1" y="972"/>
                    <a:pt x="1" y="972"/>
                  </a:cubicBezTo>
                  <a:cubicBezTo>
                    <a:pt x="808" y="913"/>
                    <a:pt x="1171" y="141"/>
                    <a:pt x="598" y="13"/>
                  </a:cubicBezTo>
                  <a:cubicBezTo>
                    <a:pt x="562" y="4"/>
                    <a:pt x="528" y="0"/>
                    <a:pt x="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4743;p96">
              <a:extLst>
                <a:ext uri="{FF2B5EF4-FFF2-40B4-BE49-F238E27FC236}">
                  <a16:creationId xmlns:a16="http://schemas.microsoft.com/office/drawing/2014/main" id="{C3C95F9D-D5EF-0619-57C8-F3997B5FF45C}"/>
                </a:ext>
              </a:extLst>
            </p:cNvPr>
            <p:cNvSpPr/>
            <p:nvPr/>
          </p:nvSpPr>
          <p:spPr>
            <a:xfrm>
              <a:off x="2957656" y="1911416"/>
              <a:ext cx="16230" cy="9811"/>
            </a:xfrm>
            <a:custGeom>
              <a:avLst/>
              <a:gdLst/>
              <a:ahLst/>
              <a:cxnLst/>
              <a:rect l="l" t="t" r="r" b="b"/>
              <a:pathLst>
                <a:path w="574" h="347" extrusionOk="0">
                  <a:moveTo>
                    <a:pt x="527" y="1"/>
                  </a:moveTo>
                  <a:lnTo>
                    <a:pt x="1" y="118"/>
                  </a:lnTo>
                  <a:cubicBezTo>
                    <a:pt x="31" y="258"/>
                    <a:pt x="147" y="347"/>
                    <a:pt x="268" y="347"/>
                  </a:cubicBezTo>
                  <a:cubicBezTo>
                    <a:pt x="288" y="347"/>
                    <a:pt x="309" y="344"/>
                    <a:pt x="329" y="339"/>
                  </a:cubicBezTo>
                  <a:cubicBezTo>
                    <a:pt x="480" y="305"/>
                    <a:pt x="574" y="152"/>
                    <a:pt x="527" y="1"/>
                  </a:cubicBez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4744;p96">
              <a:extLst>
                <a:ext uri="{FF2B5EF4-FFF2-40B4-BE49-F238E27FC236}">
                  <a16:creationId xmlns:a16="http://schemas.microsoft.com/office/drawing/2014/main" id="{FA8C1440-8C55-E13E-E404-7A729503DEA2}"/>
                </a:ext>
              </a:extLst>
            </p:cNvPr>
            <p:cNvSpPr/>
            <p:nvPr/>
          </p:nvSpPr>
          <p:spPr>
            <a:xfrm>
              <a:off x="2992379" y="1903668"/>
              <a:ext cx="13261" cy="12300"/>
            </a:xfrm>
            <a:custGeom>
              <a:avLst/>
              <a:gdLst/>
              <a:ahLst/>
              <a:cxnLst/>
              <a:rect l="l" t="t" r="r" b="b"/>
              <a:pathLst>
                <a:path w="469" h="435" extrusionOk="0">
                  <a:moveTo>
                    <a:pt x="229" y="1"/>
                  </a:moveTo>
                  <a:cubicBezTo>
                    <a:pt x="215" y="1"/>
                    <a:pt x="202" y="2"/>
                    <a:pt x="188" y="5"/>
                  </a:cubicBezTo>
                  <a:cubicBezTo>
                    <a:pt x="71" y="41"/>
                    <a:pt x="1" y="158"/>
                    <a:pt x="24" y="275"/>
                  </a:cubicBezTo>
                  <a:cubicBezTo>
                    <a:pt x="44" y="362"/>
                    <a:pt x="129" y="435"/>
                    <a:pt x="225" y="435"/>
                  </a:cubicBezTo>
                  <a:cubicBezTo>
                    <a:pt x="244" y="435"/>
                    <a:pt x="263" y="432"/>
                    <a:pt x="281" y="426"/>
                  </a:cubicBezTo>
                  <a:cubicBezTo>
                    <a:pt x="398" y="403"/>
                    <a:pt x="469" y="286"/>
                    <a:pt x="445" y="169"/>
                  </a:cubicBezTo>
                  <a:cubicBezTo>
                    <a:pt x="415" y="67"/>
                    <a:pt x="322" y="1"/>
                    <a:pt x="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4745;p96">
              <a:extLst>
                <a:ext uri="{FF2B5EF4-FFF2-40B4-BE49-F238E27FC236}">
                  <a16:creationId xmlns:a16="http://schemas.microsoft.com/office/drawing/2014/main" id="{1D4D19C5-F5BC-A2E6-5201-4082E167C216}"/>
                </a:ext>
              </a:extLst>
            </p:cNvPr>
            <p:cNvSpPr/>
            <p:nvPr/>
          </p:nvSpPr>
          <p:spPr>
            <a:xfrm>
              <a:off x="2929889" y="1920746"/>
              <a:ext cx="13261" cy="12130"/>
            </a:xfrm>
            <a:custGeom>
              <a:avLst/>
              <a:gdLst/>
              <a:ahLst/>
              <a:cxnLst/>
              <a:rect l="l" t="t" r="r" b="b"/>
              <a:pathLst>
                <a:path w="469" h="429" extrusionOk="0">
                  <a:moveTo>
                    <a:pt x="248" y="0"/>
                  </a:moveTo>
                  <a:cubicBezTo>
                    <a:pt x="228" y="0"/>
                    <a:pt x="208" y="3"/>
                    <a:pt x="188" y="9"/>
                  </a:cubicBezTo>
                  <a:cubicBezTo>
                    <a:pt x="71" y="33"/>
                    <a:pt x="0" y="150"/>
                    <a:pt x="24" y="267"/>
                  </a:cubicBezTo>
                  <a:cubicBezTo>
                    <a:pt x="52" y="363"/>
                    <a:pt x="137" y="428"/>
                    <a:pt x="226" y="428"/>
                  </a:cubicBezTo>
                  <a:cubicBezTo>
                    <a:pt x="244" y="428"/>
                    <a:pt x="263" y="425"/>
                    <a:pt x="281" y="419"/>
                  </a:cubicBezTo>
                  <a:cubicBezTo>
                    <a:pt x="398" y="396"/>
                    <a:pt x="468" y="279"/>
                    <a:pt x="445" y="162"/>
                  </a:cubicBezTo>
                  <a:cubicBezTo>
                    <a:pt x="426" y="65"/>
                    <a:pt x="342" y="0"/>
                    <a:pt x="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4746;p96">
              <a:extLst>
                <a:ext uri="{FF2B5EF4-FFF2-40B4-BE49-F238E27FC236}">
                  <a16:creationId xmlns:a16="http://schemas.microsoft.com/office/drawing/2014/main" id="{39956613-76DB-FE22-23F8-55624C39C3F5}"/>
                </a:ext>
              </a:extLst>
            </p:cNvPr>
            <p:cNvSpPr/>
            <p:nvPr/>
          </p:nvSpPr>
          <p:spPr>
            <a:xfrm>
              <a:off x="2975837" y="1887325"/>
              <a:ext cx="21857" cy="20104"/>
            </a:xfrm>
            <a:custGeom>
              <a:avLst/>
              <a:gdLst/>
              <a:ahLst/>
              <a:cxnLst/>
              <a:rect l="l" t="t" r="r" b="b"/>
              <a:pathLst>
                <a:path w="773" h="711" extrusionOk="0">
                  <a:moveTo>
                    <a:pt x="388" y="0"/>
                  </a:moveTo>
                  <a:cubicBezTo>
                    <a:pt x="361" y="0"/>
                    <a:pt x="333" y="3"/>
                    <a:pt x="305" y="10"/>
                  </a:cubicBezTo>
                  <a:cubicBezTo>
                    <a:pt x="118" y="57"/>
                    <a:pt x="1" y="244"/>
                    <a:pt x="48" y="431"/>
                  </a:cubicBezTo>
                  <a:cubicBezTo>
                    <a:pt x="78" y="600"/>
                    <a:pt x="226" y="710"/>
                    <a:pt x="385" y="710"/>
                  </a:cubicBezTo>
                  <a:cubicBezTo>
                    <a:pt x="413" y="710"/>
                    <a:pt x="441" y="707"/>
                    <a:pt x="469" y="700"/>
                  </a:cubicBezTo>
                  <a:cubicBezTo>
                    <a:pt x="656" y="653"/>
                    <a:pt x="773" y="466"/>
                    <a:pt x="726" y="268"/>
                  </a:cubicBezTo>
                  <a:cubicBezTo>
                    <a:pt x="686" y="108"/>
                    <a:pt x="545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4747;p96">
              <a:extLst>
                <a:ext uri="{FF2B5EF4-FFF2-40B4-BE49-F238E27FC236}">
                  <a16:creationId xmlns:a16="http://schemas.microsoft.com/office/drawing/2014/main" id="{8133DBC4-AB55-46CB-7A3D-2F0B8248EF3B}"/>
                </a:ext>
              </a:extLst>
            </p:cNvPr>
            <p:cNvSpPr/>
            <p:nvPr/>
          </p:nvSpPr>
          <p:spPr>
            <a:xfrm>
              <a:off x="2982793" y="1887325"/>
              <a:ext cx="14901" cy="19481"/>
            </a:xfrm>
            <a:custGeom>
              <a:avLst/>
              <a:gdLst/>
              <a:ahLst/>
              <a:cxnLst/>
              <a:rect l="l" t="t" r="r" b="b"/>
              <a:pathLst>
                <a:path w="527" h="689" extrusionOk="0">
                  <a:moveTo>
                    <a:pt x="142" y="0"/>
                  </a:moveTo>
                  <a:cubicBezTo>
                    <a:pt x="115" y="0"/>
                    <a:pt x="87" y="3"/>
                    <a:pt x="59" y="10"/>
                  </a:cubicBezTo>
                  <a:cubicBezTo>
                    <a:pt x="36" y="10"/>
                    <a:pt x="24" y="22"/>
                    <a:pt x="1" y="22"/>
                  </a:cubicBezTo>
                  <a:lnTo>
                    <a:pt x="235" y="689"/>
                  </a:lnTo>
                  <a:cubicBezTo>
                    <a:pt x="399" y="630"/>
                    <a:pt x="527" y="443"/>
                    <a:pt x="480" y="268"/>
                  </a:cubicBezTo>
                  <a:cubicBezTo>
                    <a:pt x="440" y="108"/>
                    <a:pt x="299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4748;p96">
              <a:extLst>
                <a:ext uri="{FF2B5EF4-FFF2-40B4-BE49-F238E27FC236}">
                  <a16:creationId xmlns:a16="http://schemas.microsoft.com/office/drawing/2014/main" id="{8B11A33F-848D-01BE-518B-96B0E832D62E}"/>
                </a:ext>
              </a:extLst>
            </p:cNvPr>
            <p:cNvSpPr/>
            <p:nvPr/>
          </p:nvSpPr>
          <p:spPr>
            <a:xfrm>
              <a:off x="2927232" y="1898889"/>
              <a:ext cx="21857" cy="20132"/>
            </a:xfrm>
            <a:custGeom>
              <a:avLst/>
              <a:gdLst/>
              <a:ahLst/>
              <a:cxnLst/>
              <a:rect l="l" t="t" r="r" b="b"/>
              <a:pathLst>
                <a:path w="773" h="712" extrusionOk="0">
                  <a:moveTo>
                    <a:pt x="383" y="1"/>
                  </a:moveTo>
                  <a:cubicBezTo>
                    <a:pt x="357" y="1"/>
                    <a:pt x="331" y="4"/>
                    <a:pt x="305" y="10"/>
                  </a:cubicBezTo>
                  <a:cubicBezTo>
                    <a:pt x="118" y="57"/>
                    <a:pt x="1" y="256"/>
                    <a:pt x="48" y="444"/>
                  </a:cubicBezTo>
                  <a:cubicBezTo>
                    <a:pt x="77" y="603"/>
                    <a:pt x="226" y="711"/>
                    <a:pt x="385" y="711"/>
                  </a:cubicBezTo>
                  <a:cubicBezTo>
                    <a:pt x="413" y="711"/>
                    <a:pt x="441" y="708"/>
                    <a:pt x="469" y="701"/>
                  </a:cubicBezTo>
                  <a:cubicBezTo>
                    <a:pt x="656" y="654"/>
                    <a:pt x="773" y="467"/>
                    <a:pt x="726" y="280"/>
                  </a:cubicBezTo>
                  <a:cubicBezTo>
                    <a:pt x="695" y="119"/>
                    <a:pt x="544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" name="Google Shape;4749;p96">
              <a:extLst>
                <a:ext uri="{FF2B5EF4-FFF2-40B4-BE49-F238E27FC236}">
                  <a16:creationId xmlns:a16="http://schemas.microsoft.com/office/drawing/2014/main" id="{28D10C7B-B9A6-22B0-F726-B44D323217E8}"/>
                </a:ext>
              </a:extLst>
            </p:cNvPr>
            <p:cNvSpPr/>
            <p:nvPr/>
          </p:nvSpPr>
          <p:spPr>
            <a:xfrm>
              <a:off x="2934527" y="1898889"/>
              <a:ext cx="14562" cy="19821"/>
            </a:xfrm>
            <a:custGeom>
              <a:avLst/>
              <a:gdLst/>
              <a:ahLst/>
              <a:cxnLst/>
              <a:rect l="l" t="t" r="r" b="b"/>
              <a:pathLst>
                <a:path w="515" h="701" extrusionOk="0">
                  <a:moveTo>
                    <a:pt x="125" y="1"/>
                  </a:moveTo>
                  <a:cubicBezTo>
                    <a:pt x="99" y="1"/>
                    <a:pt x="73" y="4"/>
                    <a:pt x="47" y="10"/>
                  </a:cubicBezTo>
                  <a:cubicBezTo>
                    <a:pt x="24" y="22"/>
                    <a:pt x="11" y="22"/>
                    <a:pt x="0" y="34"/>
                  </a:cubicBezTo>
                  <a:lnTo>
                    <a:pt x="222" y="701"/>
                  </a:lnTo>
                  <a:cubicBezTo>
                    <a:pt x="398" y="642"/>
                    <a:pt x="515" y="455"/>
                    <a:pt x="468" y="280"/>
                  </a:cubicBezTo>
                  <a:cubicBezTo>
                    <a:pt x="437" y="119"/>
                    <a:pt x="286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E9232E4-D8B3-8E93-13E4-B3D55FEE6F6C}"/>
              </a:ext>
            </a:extLst>
          </p:cNvPr>
          <p:cNvSpPr/>
          <p:nvPr/>
        </p:nvSpPr>
        <p:spPr>
          <a:xfrm>
            <a:off x="7486650" y="1314450"/>
            <a:ext cx="4160520" cy="931049"/>
          </a:xfrm>
          <a:custGeom>
            <a:avLst/>
            <a:gdLst>
              <a:gd name="connsiteX0" fmla="*/ 0 w 4160520"/>
              <a:gd name="connsiteY0" fmla="*/ 155178 h 931049"/>
              <a:gd name="connsiteX1" fmla="*/ 155178 w 4160520"/>
              <a:gd name="connsiteY1" fmla="*/ 0 h 931049"/>
              <a:gd name="connsiteX2" fmla="*/ 705201 w 4160520"/>
              <a:gd name="connsiteY2" fmla="*/ 0 h 931049"/>
              <a:gd name="connsiteX3" fmla="*/ 1332228 w 4160520"/>
              <a:gd name="connsiteY3" fmla="*/ 0 h 931049"/>
              <a:gd name="connsiteX4" fmla="*/ 1959255 w 4160520"/>
              <a:gd name="connsiteY4" fmla="*/ 0 h 931049"/>
              <a:gd name="connsiteX5" fmla="*/ 2393773 w 4160520"/>
              <a:gd name="connsiteY5" fmla="*/ 0 h 931049"/>
              <a:gd name="connsiteX6" fmla="*/ 2828292 w 4160520"/>
              <a:gd name="connsiteY6" fmla="*/ 0 h 931049"/>
              <a:gd name="connsiteX7" fmla="*/ 3416817 w 4160520"/>
              <a:gd name="connsiteY7" fmla="*/ 0 h 931049"/>
              <a:gd name="connsiteX8" fmla="*/ 4005342 w 4160520"/>
              <a:gd name="connsiteY8" fmla="*/ 0 h 931049"/>
              <a:gd name="connsiteX9" fmla="*/ 4160520 w 4160520"/>
              <a:gd name="connsiteY9" fmla="*/ 155178 h 931049"/>
              <a:gd name="connsiteX10" fmla="*/ 4160520 w 4160520"/>
              <a:gd name="connsiteY10" fmla="*/ 446904 h 931049"/>
              <a:gd name="connsiteX11" fmla="*/ 4160520 w 4160520"/>
              <a:gd name="connsiteY11" fmla="*/ 775871 h 931049"/>
              <a:gd name="connsiteX12" fmla="*/ 4005342 w 4160520"/>
              <a:gd name="connsiteY12" fmla="*/ 931049 h 931049"/>
              <a:gd name="connsiteX13" fmla="*/ 3378315 w 4160520"/>
              <a:gd name="connsiteY13" fmla="*/ 931049 h 931049"/>
              <a:gd name="connsiteX14" fmla="*/ 2751289 w 4160520"/>
              <a:gd name="connsiteY14" fmla="*/ 931049 h 931049"/>
              <a:gd name="connsiteX15" fmla="*/ 2162764 w 4160520"/>
              <a:gd name="connsiteY15" fmla="*/ 931049 h 931049"/>
              <a:gd name="connsiteX16" fmla="*/ 1535737 w 4160520"/>
              <a:gd name="connsiteY16" fmla="*/ 931049 h 931049"/>
              <a:gd name="connsiteX17" fmla="*/ 908710 w 4160520"/>
              <a:gd name="connsiteY17" fmla="*/ 931049 h 931049"/>
              <a:gd name="connsiteX18" fmla="*/ 155178 w 4160520"/>
              <a:gd name="connsiteY18" fmla="*/ 931049 h 931049"/>
              <a:gd name="connsiteX19" fmla="*/ 0 w 4160520"/>
              <a:gd name="connsiteY19" fmla="*/ 775871 h 931049"/>
              <a:gd name="connsiteX20" fmla="*/ 0 w 4160520"/>
              <a:gd name="connsiteY20" fmla="*/ 459318 h 931049"/>
              <a:gd name="connsiteX21" fmla="*/ 0 w 4160520"/>
              <a:gd name="connsiteY21" fmla="*/ 155178 h 9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60520" h="931049" fill="none" extrusionOk="0">
                <a:moveTo>
                  <a:pt x="0" y="155178"/>
                </a:moveTo>
                <a:cubicBezTo>
                  <a:pt x="-18990" y="58539"/>
                  <a:pt x="48758" y="-2995"/>
                  <a:pt x="155178" y="0"/>
                </a:cubicBezTo>
                <a:cubicBezTo>
                  <a:pt x="320559" y="-50249"/>
                  <a:pt x="537581" y="40856"/>
                  <a:pt x="705201" y="0"/>
                </a:cubicBezTo>
                <a:cubicBezTo>
                  <a:pt x="872821" y="-40856"/>
                  <a:pt x="1204129" y="6378"/>
                  <a:pt x="1332228" y="0"/>
                </a:cubicBezTo>
                <a:cubicBezTo>
                  <a:pt x="1460327" y="-6378"/>
                  <a:pt x="1791495" y="73207"/>
                  <a:pt x="1959255" y="0"/>
                </a:cubicBezTo>
                <a:cubicBezTo>
                  <a:pt x="2127015" y="-73207"/>
                  <a:pt x="2203561" y="39038"/>
                  <a:pt x="2393773" y="0"/>
                </a:cubicBezTo>
                <a:cubicBezTo>
                  <a:pt x="2583985" y="-39038"/>
                  <a:pt x="2720037" y="3796"/>
                  <a:pt x="2828292" y="0"/>
                </a:cubicBezTo>
                <a:cubicBezTo>
                  <a:pt x="2936547" y="-3796"/>
                  <a:pt x="3225685" y="62512"/>
                  <a:pt x="3416817" y="0"/>
                </a:cubicBezTo>
                <a:cubicBezTo>
                  <a:pt x="3607950" y="-62512"/>
                  <a:pt x="3822962" y="30799"/>
                  <a:pt x="4005342" y="0"/>
                </a:cubicBezTo>
                <a:cubicBezTo>
                  <a:pt x="4097078" y="9831"/>
                  <a:pt x="4169404" y="76265"/>
                  <a:pt x="4160520" y="155178"/>
                </a:cubicBezTo>
                <a:cubicBezTo>
                  <a:pt x="4187712" y="241784"/>
                  <a:pt x="4152945" y="365745"/>
                  <a:pt x="4160520" y="446904"/>
                </a:cubicBezTo>
                <a:cubicBezTo>
                  <a:pt x="4168095" y="528063"/>
                  <a:pt x="4138839" y="700555"/>
                  <a:pt x="4160520" y="775871"/>
                </a:cubicBezTo>
                <a:cubicBezTo>
                  <a:pt x="4153670" y="867149"/>
                  <a:pt x="4092923" y="913056"/>
                  <a:pt x="4005342" y="931049"/>
                </a:cubicBezTo>
                <a:cubicBezTo>
                  <a:pt x="3720117" y="991730"/>
                  <a:pt x="3615285" y="877447"/>
                  <a:pt x="3378315" y="931049"/>
                </a:cubicBezTo>
                <a:cubicBezTo>
                  <a:pt x="3141345" y="984651"/>
                  <a:pt x="2879535" y="882936"/>
                  <a:pt x="2751289" y="931049"/>
                </a:cubicBezTo>
                <a:cubicBezTo>
                  <a:pt x="2623043" y="979162"/>
                  <a:pt x="2418095" y="897208"/>
                  <a:pt x="2162764" y="931049"/>
                </a:cubicBezTo>
                <a:cubicBezTo>
                  <a:pt x="1907434" y="964890"/>
                  <a:pt x="1733274" y="869434"/>
                  <a:pt x="1535737" y="931049"/>
                </a:cubicBezTo>
                <a:cubicBezTo>
                  <a:pt x="1338200" y="992664"/>
                  <a:pt x="1162571" y="895722"/>
                  <a:pt x="908710" y="931049"/>
                </a:cubicBezTo>
                <a:cubicBezTo>
                  <a:pt x="654849" y="966376"/>
                  <a:pt x="316117" y="869162"/>
                  <a:pt x="155178" y="931049"/>
                </a:cubicBezTo>
                <a:cubicBezTo>
                  <a:pt x="83756" y="937485"/>
                  <a:pt x="-2015" y="864731"/>
                  <a:pt x="0" y="775871"/>
                </a:cubicBezTo>
                <a:cubicBezTo>
                  <a:pt x="-19164" y="698635"/>
                  <a:pt x="26629" y="581232"/>
                  <a:pt x="0" y="459318"/>
                </a:cubicBezTo>
                <a:cubicBezTo>
                  <a:pt x="-26629" y="337404"/>
                  <a:pt x="4955" y="265847"/>
                  <a:pt x="0" y="155178"/>
                </a:cubicBezTo>
                <a:close/>
              </a:path>
              <a:path w="4160520" h="931049" stroke="0" extrusionOk="0">
                <a:moveTo>
                  <a:pt x="0" y="155178"/>
                </a:moveTo>
                <a:cubicBezTo>
                  <a:pt x="-5552" y="67309"/>
                  <a:pt x="77011" y="10085"/>
                  <a:pt x="155178" y="0"/>
                </a:cubicBezTo>
                <a:cubicBezTo>
                  <a:pt x="420287" y="-64183"/>
                  <a:pt x="620181" y="40682"/>
                  <a:pt x="743703" y="0"/>
                </a:cubicBezTo>
                <a:cubicBezTo>
                  <a:pt x="867226" y="-40682"/>
                  <a:pt x="1124952" y="24056"/>
                  <a:pt x="1293726" y="0"/>
                </a:cubicBezTo>
                <a:cubicBezTo>
                  <a:pt x="1462500" y="-24056"/>
                  <a:pt x="1667772" y="68118"/>
                  <a:pt x="1882252" y="0"/>
                </a:cubicBezTo>
                <a:cubicBezTo>
                  <a:pt x="2096732" y="-68118"/>
                  <a:pt x="2338049" y="67712"/>
                  <a:pt x="2470777" y="0"/>
                </a:cubicBezTo>
                <a:cubicBezTo>
                  <a:pt x="2603506" y="-67712"/>
                  <a:pt x="2837304" y="23458"/>
                  <a:pt x="2943797" y="0"/>
                </a:cubicBezTo>
                <a:cubicBezTo>
                  <a:pt x="3050290" y="-23458"/>
                  <a:pt x="3300197" y="5269"/>
                  <a:pt x="3455319" y="0"/>
                </a:cubicBezTo>
                <a:cubicBezTo>
                  <a:pt x="3610441" y="-5269"/>
                  <a:pt x="3742277" y="22153"/>
                  <a:pt x="4005342" y="0"/>
                </a:cubicBezTo>
                <a:cubicBezTo>
                  <a:pt x="4077002" y="12222"/>
                  <a:pt x="4168225" y="59643"/>
                  <a:pt x="4160520" y="155178"/>
                </a:cubicBezTo>
                <a:cubicBezTo>
                  <a:pt x="4177537" y="221652"/>
                  <a:pt x="4156759" y="352279"/>
                  <a:pt x="4160520" y="471731"/>
                </a:cubicBezTo>
                <a:cubicBezTo>
                  <a:pt x="4164281" y="591183"/>
                  <a:pt x="4133568" y="683971"/>
                  <a:pt x="4160520" y="775871"/>
                </a:cubicBezTo>
                <a:cubicBezTo>
                  <a:pt x="4148115" y="850798"/>
                  <a:pt x="4091420" y="918045"/>
                  <a:pt x="4005342" y="931049"/>
                </a:cubicBezTo>
                <a:cubicBezTo>
                  <a:pt x="3784792" y="959881"/>
                  <a:pt x="3731392" y="880953"/>
                  <a:pt x="3532322" y="931049"/>
                </a:cubicBezTo>
                <a:cubicBezTo>
                  <a:pt x="3333252" y="981145"/>
                  <a:pt x="3071430" y="889559"/>
                  <a:pt x="2943797" y="931049"/>
                </a:cubicBezTo>
                <a:cubicBezTo>
                  <a:pt x="2816165" y="972539"/>
                  <a:pt x="2444984" y="868258"/>
                  <a:pt x="2316770" y="931049"/>
                </a:cubicBezTo>
                <a:cubicBezTo>
                  <a:pt x="2188556" y="993840"/>
                  <a:pt x="1828164" y="869064"/>
                  <a:pt x="1689743" y="931049"/>
                </a:cubicBezTo>
                <a:cubicBezTo>
                  <a:pt x="1551322" y="993034"/>
                  <a:pt x="1344749" y="873632"/>
                  <a:pt x="1101218" y="931049"/>
                </a:cubicBezTo>
                <a:cubicBezTo>
                  <a:pt x="857688" y="988466"/>
                  <a:pt x="750427" y="913152"/>
                  <a:pt x="628198" y="931049"/>
                </a:cubicBezTo>
                <a:cubicBezTo>
                  <a:pt x="505969" y="948946"/>
                  <a:pt x="380391" y="889708"/>
                  <a:pt x="155178" y="931049"/>
                </a:cubicBezTo>
                <a:cubicBezTo>
                  <a:pt x="66414" y="922908"/>
                  <a:pt x="137" y="854105"/>
                  <a:pt x="0" y="775871"/>
                </a:cubicBezTo>
                <a:cubicBezTo>
                  <a:pt x="-14616" y="709539"/>
                  <a:pt x="32789" y="571229"/>
                  <a:pt x="0" y="477938"/>
                </a:cubicBezTo>
                <a:cubicBezTo>
                  <a:pt x="-32789" y="384647"/>
                  <a:pt x="12825" y="295323"/>
                  <a:pt x="0" y="155178"/>
                </a:cubicBezTo>
                <a:close/>
              </a:path>
            </a:pathLst>
          </a:custGeom>
          <a:solidFill>
            <a:srgbClr val="DEF4FC"/>
          </a:solidFill>
          <a:ln>
            <a:solidFill>
              <a:schemeClr val="tx1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389113108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2"/>
                </a:solidFill>
              </a:rPr>
              <a:t>Minh dùng tay bẩn bốc đồ ăn.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2C83515-C49C-3087-C3ED-E08CB0BF0774}"/>
              </a:ext>
            </a:extLst>
          </p:cNvPr>
          <p:cNvSpPr/>
          <p:nvPr/>
        </p:nvSpPr>
        <p:spPr>
          <a:xfrm>
            <a:off x="7486650" y="3101614"/>
            <a:ext cx="4389120" cy="931049"/>
          </a:xfrm>
          <a:custGeom>
            <a:avLst/>
            <a:gdLst>
              <a:gd name="connsiteX0" fmla="*/ 0 w 4389120"/>
              <a:gd name="connsiteY0" fmla="*/ 155178 h 931049"/>
              <a:gd name="connsiteX1" fmla="*/ 155178 w 4389120"/>
              <a:gd name="connsiteY1" fmla="*/ 0 h 931049"/>
              <a:gd name="connsiteX2" fmla="*/ 778646 w 4389120"/>
              <a:gd name="connsiteY2" fmla="*/ 0 h 931049"/>
              <a:gd name="connsiteX3" fmla="*/ 1279752 w 4389120"/>
              <a:gd name="connsiteY3" fmla="*/ 0 h 931049"/>
              <a:gd name="connsiteX4" fmla="*/ 1862432 w 4389120"/>
              <a:gd name="connsiteY4" fmla="*/ 0 h 931049"/>
              <a:gd name="connsiteX5" fmla="*/ 2363537 w 4389120"/>
              <a:gd name="connsiteY5" fmla="*/ 0 h 931049"/>
              <a:gd name="connsiteX6" fmla="*/ 2823855 w 4389120"/>
              <a:gd name="connsiteY6" fmla="*/ 0 h 931049"/>
              <a:gd name="connsiteX7" fmla="*/ 3284173 w 4389120"/>
              <a:gd name="connsiteY7" fmla="*/ 0 h 931049"/>
              <a:gd name="connsiteX8" fmla="*/ 4233942 w 4389120"/>
              <a:gd name="connsiteY8" fmla="*/ 0 h 931049"/>
              <a:gd name="connsiteX9" fmla="*/ 4389120 w 4389120"/>
              <a:gd name="connsiteY9" fmla="*/ 155178 h 931049"/>
              <a:gd name="connsiteX10" fmla="*/ 4389120 w 4389120"/>
              <a:gd name="connsiteY10" fmla="*/ 477938 h 931049"/>
              <a:gd name="connsiteX11" fmla="*/ 4389120 w 4389120"/>
              <a:gd name="connsiteY11" fmla="*/ 775871 h 931049"/>
              <a:gd name="connsiteX12" fmla="*/ 4233942 w 4389120"/>
              <a:gd name="connsiteY12" fmla="*/ 931049 h 931049"/>
              <a:gd name="connsiteX13" fmla="*/ 3569686 w 4389120"/>
              <a:gd name="connsiteY13" fmla="*/ 931049 h 931049"/>
              <a:gd name="connsiteX14" fmla="*/ 2946218 w 4389120"/>
              <a:gd name="connsiteY14" fmla="*/ 931049 h 931049"/>
              <a:gd name="connsiteX15" fmla="*/ 2404325 w 4389120"/>
              <a:gd name="connsiteY15" fmla="*/ 931049 h 931049"/>
              <a:gd name="connsiteX16" fmla="*/ 1903220 w 4389120"/>
              <a:gd name="connsiteY16" fmla="*/ 931049 h 931049"/>
              <a:gd name="connsiteX17" fmla="*/ 1402114 w 4389120"/>
              <a:gd name="connsiteY17" fmla="*/ 931049 h 931049"/>
              <a:gd name="connsiteX18" fmla="*/ 819434 w 4389120"/>
              <a:gd name="connsiteY18" fmla="*/ 931049 h 931049"/>
              <a:gd name="connsiteX19" fmla="*/ 155178 w 4389120"/>
              <a:gd name="connsiteY19" fmla="*/ 931049 h 931049"/>
              <a:gd name="connsiteX20" fmla="*/ 0 w 4389120"/>
              <a:gd name="connsiteY20" fmla="*/ 775871 h 931049"/>
              <a:gd name="connsiteX21" fmla="*/ 0 w 4389120"/>
              <a:gd name="connsiteY21" fmla="*/ 453111 h 931049"/>
              <a:gd name="connsiteX22" fmla="*/ 0 w 4389120"/>
              <a:gd name="connsiteY22" fmla="*/ 155178 h 9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89120" h="931049" fill="none" extrusionOk="0">
                <a:moveTo>
                  <a:pt x="0" y="155178"/>
                </a:moveTo>
                <a:cubicBezTo>
                  <a:pt x="-5814" y="63567"/>
                  <a:pt x="92075" y="10050"/>
                  <a:pt x="155178" y="0"/>
                </a:cubicBezTo>
                <a:cubicBezTo>
                  <a:pt x="425837" y="-67033"/>
                  <a:pt x="603888" y="65418"/>
                  <a:pt x="778646" y="0"/>
                </a:cubicBezTo>
                <a:cubicBezTo>
                  <a:pt x="953404" y="-65418"/>
                  <a:pt x="1066929" y="25445"/>
                  <a:pt x="1279752" y="0"/>
                </a:cubicBezTo>
                <a:cubicBezTo>
                  <a:pt x="1492575" y="-25445"/>
                  <a:pt x="1670878" y="51545"/>
                  <a:pt x="1862432" y="0"/>
                </a:cubicBezTo>
                <a:cubicBezTo>
                  <a:pt x="2053986" y="-51545"/>
                  <a:pt x="2151896" y="6470"/>
                  <a:pt x="2363537" y="0"/>
                </a:cubicBezTo>
                <a:cubicBezTo>
                  <a:pt x="2575178" y="-6470"/>
                  <a:pt x="2707121" y="28422"/>
                  <a:pt x="2823855" y="0"/>
                </a:cubicBezTo>
                <a:cubicBezTo>
                  <a:pt x="2940589" y="-28422"/>
                  <a:pt x="3075208" y="9072"/>
                  <a:pt x="3284173" y="0"/>
                </a:cubicBezTo>
                <a:cubicBezTo>
                  <a:pt x="3493138" y="-9072"/>
                  <a:pt x="3765613" y="105974"/>
                  <a:pt x="4233942" y="0"/>
                </a:cubicBezTo>
                <a:cubicBezTo>
                  <a:pt x="4323840" y="-12212"/>
                  <a:pt x="4382919" y="71088"/>
                  <a:pt x="4389120" y="155178"/>
                </a:cubicBezTo>
                <a:cubicBezTo>
                  <a:pt x="4423888" y="244828"/>
                  <a:pt x="4361861" y="409176"/>
                  <a:pt x="4389120" y="477938"/>
                </a:cubicBezTo>
                <a:cubicBezTo>
                  <a:pt x="4416379" y="546700"/>
                  <a:pt x="4359473" y="698514"/>
                  <a:pt x="4389120" y="775871"/>
                </a:cubicBezTo>
                <a:cubicBezTo>
                  <a:pt x="4366572" y="857707"/>
                  <a:pt x="4313601" y="912111"/>
                  <a:pt x="4233942" y="931049"/>
                </a:cubicBezTo>
                <a:cubicBezTo>
                  <a:pt x="4024828" y="954857"/>
                  <a:pt x="3754179" y="924091"/>
                  <a:pt x="3569686" y="931049"/>
                </a:cubicBezTo>
                <a:cubicBezTo>
                  <a:pt x="3385193" y="938007"/>
                  <a:pt x="3174169" y="864597"/>
                  <a:pt x="2946218" y="931049"/>
                </a:cubicBezTo>
                <a:cubicBezTo>
                  <a:pt x="2718267" y="997501"/>
                  <a:pt x="2659121" y="898153"/>
                  <a:pt x="2404325" y="931049"/>
                </a:cubicBezTo>
                <a:cubicBezTo>
                  <a:pt x="2149529" y="963945"/>
                  <a:pt x="2087978" y="930029"/>
                  <a:pt x="1903220" y="931049"/>
                </a:cubicBezTo>
                <a:cubicBezTo>
                  <a:pt x="1718463" y="932069"/>
                  <a:pt x="1554229" y="914090"/>
                  <a:pt x="1402114" y="931049"/>
                </a:cubicBezTo>
                <a:cubicBezTo>
                  <a:pt x="1249999" y="948008"/>
                  <a:pt x="1109903" y="884912"/>
                  <a:pt x="819434" y="931049"/>
                </a:cubicBezTo>
                <a:cubicBezTo>
                  <a:pt x="528965" y="977186"/>
                  <a:pt x="473958" y="866033"/>
                  <a:pt x="155178" y="931049"/>
                </a:cubicBezTo>
                <a:cubicBezTo>
                  <a:pt x="71399" y="932077"/>
                  <a:pt x="-740" y="881801"/>
                  <a:pt x="0" y="775871"/>
                </a:cubicBezTo>
                <a:cubicBezTo>
                  <a:pt x="-29408" y="699226"/>
                  <a:pt x="19233" y="601805"/>
                  <a:pt x="0" y="453111"/>
                </a:cubicBezTo>
                <a:cubicBezTo>
                  <a:pt x="-19233" y="304417"/>
                  <a:pt x="3586" y="296123"/>
                  <a:pt x="0" y="155178"/>
                </a:cubicBezTo>
                <a:close/>
              </a:path>
              <a:path w="4389120" h="931049" stroke="0" extrusionOk="0">
                <a:moveTo>
                  <a:pt x="0" y="155178"/>
                </a:moveTo>
                <a:cubicBezTo>
                  <a:pt x="-7497" y="85250"/>
                  <a:pt x="82667" y="-21428"/>
                  <a:pt x="155178" y="0"/>
                </a:cubicBezTo>
                <a:cubicBezTo>
                  <a:pt x="360418" y="-26191"/>
                  <a:pt x="419036" y="23011"/>
                  <a:pt x="656283" y="0"/>
                </a:cubicBezTo>
                <a:cubicBezTo>
                  <a:pt x="893530" y="-23011"/>
                  <a:pt x="1007080" y="9756"/>
                  <a:pt x="1198176" y="0"/>
                </a:cubicBezTo>
                <a:cubicBezTo>
                  <a:pt x="1389272" y="-9756"/>
                  <a:pt x="1557208" y="46148"/>
                  <a:pt x="1740069" y="0"/>
                </a:cubicBezTo>
                <a:cubicBezTo>
                  <a:pt x="1922930" y="-46148"/>
                  <a:pt x="2111379" y="27194"/>
                  <a:pt x="2363537" y="0"/>
                </a:cubicBezTo>
                <a:cubicBezTo>
                  <a:pt x="2615695" y="-27194"/>
                  <a:pt x="2748590" y="60338"/>
                  <a:pt x="2987006" y="0"/>
                </a:cubicBezTo>
                <a:cubicBezTo>
                  <a:pt x="3225422" y="-60338"/>
                  <a:pt x="3369390" y="3532"/>
                  <a:pt x="3651261" y="0"/>
                </a:cubicBezTo>
                <a:cubicBezTo>
                  <a:pt x="3933133" y="-3532"/>
                  <a:pt x="3967707" y="68625"/>
                  <a:pt x="4233942" y="0"/>
                </a:cubicBezTo>
                <a:cubicBezTo>
                  <a:pt x="4321121" y="11669"/>
                  <a:pt x="4381209" y="53774"/>
                  <a:pt x="4389120" y="155178"/>
                </a:cubicBezTo>
                <a:cubicBezTo>
                  <a:pt x="4421222" y="231192"/>
                  <a:pt x="4375025" y="347799"/>
                  <a:pt x="4389120" y="453111"/>
                </a:cubicBezTo>
                <a:cubicBezTo>
                  <a:pt x="4403215" y="558423"/>
                  <a:pt x="4364351" y="640643"/>
                  <a:pt x="4389120" y="775871"/>
                </a:cubicBezTo>
                <a:cubicBezTo>
                  <a:pt x="4389884" y="857161"/>
                  <a:pt x="4301599" y="930707"/>
                  <a:pt x="4233942" y="931049"/>
                </a:cubicBezTo>
                <a:cubicBezTo>
                  <a:pt x="4012499" y="983173"/>
                  <a:pt x="3916318" y="876064"/>
                  <a:pt x="3773624" y="931049"/>
                </a:cubicBezTo>
                <a:cubicBezTo>
                  <a:pt x="3630930" y="986034"/>
                  <a:pt x="3345256" y="904307"/>
                  <a:pt x="3190944" y="931049"/>
                </a:cubicBezTo>
                <a:cubicBezTo>
                  <a:pt x="3036632" y="957791"/>
                  <a:pt x="2878898" y="905617"/>
                  <a:pt x="2689838" y="931049"/>
                </a:cubicBezTo>
                <a:cubicBezTo>
                  <a:pt x="2500778" y="956481"/>
                  <a:pt x="2394452" y="883797"/>
                  <a:pt x="2229521" y="931049"/>
                </a:cubicBezTo>
                <a:cubicBezTo>
                  <a:pt x="2064590" y="978301"/>
                  <a:pt x="1913679" y="884507"/>
                  <a:pt x="1769203" y="931049"/>
                </a:cubicBezTo>
                <a:cubicBezTo>
                  <a:pt x="1624727" y="977591"/>
                  <a:pt x="1384970" y="901421"/>
                  <a:pt x="1145735" y="931049"/>
                </a:cubicBezTo>
                <a:cubicBezTo>
                  <a:pt x="906500" y="960677"/>
                  <a:pt x="385793" y="885606"/>
                  <a:pt x="155178" y="931049"/>
                </a:cubicBezTo>
                <a:cubicBezTo>
                  <a:pt x="90920" y="937276"/>
                  <a:pt x="5808" y="863888"/>
                  <a:pt x="0" y="775871"/>
                </a:cubicBezTo>
                <a:cubicBezTo>
                  <a:pt x="-23991" y="638580"/>
                  <a:pt x="36522" y="571195"/>
                  <a:pt x="0" y="465525"/>
                </a:cubicBezTo>
                <a:cubicBezTo>
                  <a:pt x="-36522" y="359855"/>
                  <a:pt x="10291" y="300217"/>
                  <a:pt x="0" y="155178"/>
                </a:cubicBezTo>
                <a:close/>
              </a:path>
            </a:pathLst>
          </a:custGeom>
          <a:solidFill>
            <a:srgbClr val="DEF4FC"/>
          </a:solidFill>
          <a:ln>
            <a:solidFill>
              <a:schemeClr val="tx1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15835192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2"/>
                </a:solidFill>
              </a:rPr>
              <a:t>Minh ăn hàng ở quán không đảm bảo an toàn.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CC23763-BCF4-0553-E534-65B2FBA27DBB}"/>
              </a:ext>
            </a:extLst>
          </p:cNvPr>
          <p:cNvSpPr/>
          <p:nvPr/>
        </p:nvSpPr>
        <p:spPr>
          <a:xfrm>
            <a:off x="7486650" y="4888778"/>
            <a:ext cx="3966210" cy="931049"/>
          </a:xfrm>
          <a:custGeom>
            <a:avLst/>
            <a:gdLst>
              <a:gd name="connsiteX0" fmla="*/ 0 w 3966210"/>
              <a:gd name="connsiteY0" fmla="*/ 155178 h 931049"/>
              <a:gd name="connsiteX1" fmla="*/ 155178 w 3966210"/>
              <a:gd name="connsiteY1" fmla="*/ 0 h 931049"/>
              <a:gd name="connsiteX2" fmla="*/ 567767 w 3966210"/>
              <a:gd name="connsiteY2" fmla="*/ 0 h 931049"/>
              <a:gd name="connsiteX3" fmla="*/ 1163149 w 3966210"/>
              <a:gd name="connsiteY3" fmla="*/ 0 h 931049"/>
              <a:gd name="connsiteX4" fmla="*/ 1612297 w 3966210"/>
              <a:gd name="connsiteY4" fmla="*/ 0 h 931049"/>
              <a:gd name="connsiteX5" fmla="*/ 2098003 w 3966210"/>
              <a:gd name="connsiteY5" fmla="*/ 0 h 931049"/>
              <a:gd name="connsiteX6" fmla="*/ 2620268 w 3966210"/>
              <a:gd name="connsiteY6" fmla="*/ 0 h 931049"/>
              <a:gd name="connsiteX7" fmla="*/ 3179092 w 3966210"/>
              <a:gd name="connsiteY7" fmla="*/ 0 h 931049"/>
              <a:gd name="connsiteX8" fmla="*/ 3811032 w 3966210"/>
              <a:gd name="connsiteY8" fmla="*/ 0 h 931049"/>
              <a:gd name="connsiteX9" fmla="*/ 3966210 w 3966210"/>
              <a:gd name="connsiteY9" fmla="*/ 155178 h 931049"/>
              <a:gd name="connsiteX10" fmla="*/ 3966210 w 3966210"/>
              <a:gd name="connsiteY10" fmla="*/ 477938 h 931049"/>
              <a:gd name="connsiteX11" fmla="*/ 3966210 w 3966210"/>
              <a:gd name="connsiteY11" fmla="*/ 775871 h 931049"/>
              <a:gd name="connsiteX12" fmla="*/ 3811032 w 3966210"/>
              <a:gd name="connsiteY12" fmla="*/ 931049 h 931049"/>
              <a:gd name="connsiteX13" fmla="*/ 3361884 w 3966210"/>
              <a:gd name="connsiteY13" fmla="*/ 931049 h 931049"/>
              <a:gd name="connsiteX14" fmla="*/ 2876178 w 3966210"/>
              <a:gd name="connsiteY14" fmla="*/ 931049 h 931049"/>
              <a:gd name="connsiteX15" fmla="*/ 2353913 w 3966210"/>
              <a:gd name="connsiteY15" fmla="*/ 931049 h 931049"/>
              <a:gd name="connsiteX16" fmla="*/ 1831648 w 3966210"/>
              <a:gd name="connsiteY16" fmla="*/ 931049 h 931049"/>
              <a:gd name="connsiteX17" fmla="*/ 1309383 w 3966210"/>
              <a:gd name="connsiteY17" fmla="*/ 931049 h 931049"/>
              <a:gd name="connsiteX18" fmla="*/ 860236 w 3966210"/>
              <a:gd name="connsiteY18" fmla="*/ 931049 h 931049"/>
              <a:gd name="connsiteX19" fmla="*/ 155178 w 3966210"/>
              <a:gd name="connsiteY19" fmla="*/ 931049 h 931049"/>
              <a:gd name="connsiteX20" fmla="*/ 0 w 3966210"/>
              <a:gd name="connsiteY20" fmla="*/ 775871 h 931049"/>
              <a:gd name="connsiteX21" fmla="*/ 0 w 3966210"/>
              <a:gd name="connsiteY21" fmla="*/ 471731 h 931049"/>
              <a:gd name="connsiteX22" fmla="*/ 0 w 3966210"/>
              <a:gd name="connsiteY22" fmla="*/ 155178 h 9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66210" h="931049" fill="none" extrusionOk="0">
                <a:moveTo>
                  <a:pt x="0" y="155178"/>
                </a:moveTo>
                <a:cubicBezTo>
                  <a:pt x="-6020" y="94062"/>
                  <a:pt x="67239" y="-14626"/>
                  <a:pt x="155178" y="0"/>
                </a:cubicBezTo>
                <a:cubicBezTo>
                  <a:pt x="286404" y="-42793"/>
                  <a:pt x="368951" y="13515"/>
                  <a:pt x="567767" y="0"/>
                </a:cubicBezTo>
                <a:cubicBezTo>
                  <a:pt x="766583" y="-13515"/>
                  <a:pt x="967382" y="50710"/>
                  <a:pt x="1163149" y="0"/>
                </a:cubicBezTo>
                <a:cubicBezTo>
                  <a:pt x="1358916" y="-50710"/>
                  <a:pt x="1417779" y="2297"/>
                  <a:pt x="1612297" y="0"/>
                </a:cubicBezTo>
                <a:cubicBezTo>
                  <a:pt x="1806815" y="-2297"/>
                  <a:pt x="1914212" y="56489"/>
                  <a:pt x="2098003" y="0"/>
                </a:cubicBezTo>
                <a:cubicBezTo>
                  <a:pt x="2281794" y="-56489"/>
                  <a:pt x="2368619" y="46454"/>
                  <a:pt x="2620268" y="0"/>
                </a:cubicBezTo>
                <a:cubicBezTo>
                  <a:pt x="2871917" y="-46454"/>
                  <a:pt x="2983144" y="15857"/>
                  <a:pt x="3179092" y="0"/>
                </a:cubicBezTo>
                <a:cubicBezTo>
                  <a:pt x="3375040" y="-15857"/>
                  <a:pt x="3670797" y="1548"/>
                  <a:pt x="3811032" y="0"/>
                </a:cubicBezTo>
                <a:cubicBezTo>
                  <a:pt x="3893635" y="5803"/>
                  <a:pt x="3986204" y="54279"/>
                  <a:pt x="3966210" y="155178"/>
                </a:cubicBezTo>
                <a:cubicBezTo>
                  <a:pt x="3993541" y="286671"/>
                  <a:pt x="3963682" y="355901"/>
                  <a:pt x="3966210" y="477938"/>
                </a:cubicBezTo>
                <a:cubicBezTo>
                  <a:pt x="3968738" y="599975"/>
                  <a:pt x="3938943" y="657051"/>
                  <a:pt x="3966210" y="775871"/>
                </a:cubicBezTo>
                <a:cubicBezTo>
                  <a:pt x="3981555" y="854941"/>
                  <a:pt x="3897025" y="941259"/>
                  <a:pt x="3811032" y="931049"/>
                </a:cubicBezTo>
                <a:cubicBezTo>
                  <a:pt x="3595994" y="951625"/>
                  <a:pt x="3547059" y="916215"/>
                  <a:pt x="3361884" y="931049"/>
                </a:cubicBezTo>
                <a:cubicBezTo>
                  <a:pt x="3176709" y="945883"/>
                  <a:pt x="3115106" y="927445"/>
                  <a:pt x="2876178" y="931049"/>
                </a:cubicBezTo>
                <a:cubicBezTo>
                  <a:pt x="2637250" y="934653"/>
                  <a:pt x="2587644" y="884643"/>
                  <a:pt x="2353913" y="931049"/>
                </a:cubicBezTo>
                <a:cubicBezTo>
                  <a:pt x="2120183" y="977455"/>
                  <a:pt x="1995608" y="929179"/>
                  <a:pt x="1831648" y="931049"/>
                </a:cubicBezTo>
                <a:cubicBezTo>
                  <a:pt x="1667688" y="932919"/>
                  <a:pt x="1437200" y="877724"/>
                  <a:pt x="1309383" y="931049"/>
                </a:cubicBezTo>
                <a:cubicBezTo>
                  <a:pt x="1181567" y="984374"/>
                  <a:pt x="975635" y="925424"/>
                  <a:pt x="860236" y="931049"/>
                </a:cubicBezTo>
                <a:cubicBezTo>
                  <a:pt x="744837" y="936674"/>
                  <a:pt x="393781" y="912786"/>
                  <a:pt x="155178" y="931049"/>
                </a:cubicBezTo>
                <a:cubicBezTo>
                  <a:pt x="52197" y="919882"/>
                  <a:pt x="-4983" y="838503"/>
                  <a:pt x="0" y="775871"/>
                </a:cubicBezTo>
                <a:cubicBezTo>
                  <a:pt x="-9294" y="704166"/>
                  <a:pt x="2908" y="616075"/>
                  <a:pt x="0" y="471731"/>
                </a:cubicBezTo>
                <a:cubicBezTo>
                  <a:pt x="-2908" y="327387"/>
                  <a:pt x="26990" y="270693"/>
                  <a:pt x="0" y="155178"/>
                </a:cubicBezTo>
                <a:close/>
              </a:path>
              <a:path w="3966210" h="931049" stroke="0" extrusionOk="0">
                <a:moveTo>
                  <a:pt x="0" y="155178"/>
                </a:moveTo>
                <a:cubicBezTo>
                  <a:pt x="1303" y="65128"/>
                  <a:pt x="71113" y="-5946"/>
                  <a:pt x="155178" y="0"/>
                </a:cubicBezTo>
                <a:cubicBezTo>
                  <a:pt x="305466" y="-26440"/>
                  <a:pt x="588766" y="58575"/>
                  <a:pt x="714001" y="0"/>
                </a:cubicBezTo>
                <a:cubicBezTo>
                  <a:pt x="839236" y="-58575"/>
                  <a:pt x="1015743" y="14999"/>
                  <a:pt x="1272825" y="0"/>
                </a:cubicBezTo>
                <a:cubicBezTo>
                  <a:pt x="1529907" y="-14999"/>
                  <a:pt x="1523551" y="39570"/>
                  <a:pt x="1685414" y="0"/>
                </a:cubicBezTo>
                <a:cubicBezTo>
                  <a:pt x="1847277" y="-39570"/>
                  <a:pt x="1946976" y="37498"/>
                  <a:pt x="2207679" y="0"/>
                </a:cubicBezTo>
                <a:cubicBezTo>
                  <a:pt x="2468382" y="-37498"/>
                  <a:pt x="2612768" y="26981"/>
                  <a:pt x="2766502" y="0"/>
                </a:cubicBezTo>
                <a:cubicBezTo>
                  <a:pt x="2920236" y="-26981"/>
                  <a:pt x="3080973" y="52266"/>
                  <a:pt x="3361884" y="0"/>
                </a:cubicBezTo>
                <a:cubicBezTo>
                  <a:pt x="3642795" y="-52266"/>
                  <a:pt x="3686671" y="29935"/>
                  <a:pt x="3811032" y="0"/>
                </a:cubicBezTo>
                <a:cubicBezTo>
                  <a:pt x="3913011" y="6925"/>
                  <a:pt x="3963383" y="81156"/>
                  <a:pt x="3966210" y="155178"/>
                </a:cubicBezTo>
                <a:cubicBezTo>
                  <a:pt x="3989236" y="269317"/>
                  <a:pt x="3951225" y="382224"/>
                  <a:pt x="3966210" y="446904"/>
                </a:cubicBezTo>
                <a:cubicBezTo>
                  <a:pt x="3981195" y="511584"/>
                  <a:pt x="3956551" y="619836"/>
                  <a:pt x="3966210" y="775871"/>
                </a:cubicBezTo>
                <a:cubicBezTo>
                  <a:pt x="3962772" y="862146"/>
                  <a:pt x="3883855" y="917437"/>
                  <a:pt x="3811032" y="931049"/>
                </a:cubicBezTo>
                <a:cubicBezTo>
                  <a:pt x="3609568" y="940720"/>
                  <a:pt x="3499286" y="928423"/>
                  <a:pt x="3398443" y="931049"/>
                </a:cubicBezTo>
                <a:cubicBezTo>
                  <a:pt x="3297600" y="933675"/>
                  <a:pt x="3047422" y="924970"/>
                  <a:pt x="2912736" y="931049"/>
                </a:cubicBezTo>
                <a:cubicBezTo>
                  <a:pt x="2778050" y="937128"/>
                  <a:pt x="2524655" y="887379"/>
                  <a:pt x="2427030" y="931049"/>
                </a:cubicBezTo>
                <a:cubicBezTo>
                  <a:pt x="2329405" y="974719"/>
                  <a:pt x="2065407" y="894186"/>
                  <a:pt x="1904765" y="931049"/>
                </a:cubicBezTo>
                <a:cubicBezTo>
                  <a:pt x="1744124" y="967912"/>
                  <a:pt x="1525792" y="912899"/>
                  <a:pt x="1382500" y="931049"/>
                </a:cubicBezTo>
                <a:cubicBezTo>
                  <a:pt x="1239209" y="949199"/>
                  <a:pt x="1041244" y="919054"/>
                  <a:pt x="896794" y="931049"/>
                </a:cubicBezTo>
                <a:cubicBezTo>
                  <a:pt x="752344" y="943044"/>
                  <a:pt x="421729" y="860152"/>
                  <a:pt x="155178" y="931049"/>
                </a:cubicBezTo>
                <a:cubicBezTo>
                  <a:pt x="58236" y="932886"/>
                  <a:pt x="4196" y="864372"/>
                  <a:pt x="0" y="775871"/>
                </a:cubicBezTo>
                <a:cubicBezTo>
                  <a:pt x="-32870" y="641319"/>
                  <a:pt x="1841" y="575419"/>
                  <a:pt x="0" y="484145"/>
                </a:cubicBezTo>
                <a:cubicBezTo>
                  <a:pt x="-1841" y="392871"/>
                  <a:pt x="8939" y="236359"/>
                  <a:pt x="0" y="155178"/>
                </a:cubicBezTo>
                <a:close/>
              </a:path>
            </a:pathLst>
          </a:custGeom>
          <a:solidFill>
            <a:srgbClr val="DEF4FC"/>
          </a:solidFill>
          <a:ln>
            <a:solidFill>
              <a:schemeClr val="tx1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309453827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2"/>
                </a:solidFill>
              </a:rPr>
              <a:t>Minh uống nước lã.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4" grpId="0" animBg="1"/>
    </p:bldLst>
  </p:timing>
</p:sld>
</file>

<file path=ppt/theme/theme1.xml><?xml version="1.0" encoding="utf-8"?>
<a:theme xmlns:a="http://schemas.openxmlformats.org/drawingml/2006/main" name="Children's Day in South Korea by Slidesgo">
  <a:themeElements>
    <a:clrScheme name="Simple Light">
      <a:dk1>
        <a:srgbClr val="162E91"/>
      </a:dk1>
      <a:lt1>
        <a:srgbClr val="FFFFFF"/>
      </a:lt1>
      <a:dk2>
        <a:srgbClr val="000000"/>
      </a:dk2>
      <a:lt2>
        <a:srgbClr val="3270B7"/>
      </a:lt2>
      <a:accent1>
        <a:srgbClr val="92CFFD"/>
      </a:accent1>
      <a:accent2>
        <a:srgbClr val="E57FBC"/>
      </a:accent2>
      <a:accent3>
        <a:srgbClr val="F2A7D1"/>
      </a:accent3>
      <a:accent4>
        <a:srgbClr val="F3AC3C"/>
      </a:accent4>
      <a:accent5>
        <a:srgbClr val="EB2E32"/>
      </a:accent5>
      <a:accent6>
        <a:srgbClr val="C1B9BB"/>
      </a:accent6>
      <a:hlink>
        <a:srgbClr val="162E9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251</Words>
  <Application>Microsoft Office PowerPoint</Application>
  <PresentationFormat>Custom</PresentationFormat>
  <Paragraphs>39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Arial-Rounded</vt:lpstr>
      <vt:lpstr>Amazone</vt:lpstr>
      <vt:lpstr>Archivo</vt:lpstr>
      <vt:lpstr>Titan One</vt:lpstr>
      <vt:lpstr>Raleway Black</vt:lpstr>
      <vt:lpstr>Arial</vt:lpstr>
      <vt:lpstr>Times New Roman</vt:lpstr>
      <vt:lpstr>Children's Day in South Korea by Slidesgo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 1</dc:title>
  <dc:creator>Lê Hiền Chi</dc:creator>
  <cp:lastModifiedBy>DELL</cp:lastModifiedBy>
  <cp:revision>18</cp:revision>
  <dcterms:modified xsi:type="dcterms:W3CDTF">2023-03-25T14:05:27Z</dcterms:modified>
</cp:coreProperties>
</file>