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56" r:id="rId3"/>
    <p:sldId id="260" r:id="rId4"/>
    <p:sldId id="276" r:id="rId5"/>
    <p:sldId id="277" r:id="rId6"/>
    <p:sldId id="278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63" r:id="rId20"/>
    <p:sldId id="279" r:id="rId21"/>
    <p:sldId id="282" r:id="rId22"/>
    <p:sldId id="285" r:id="rId23"/>
    <p:sldId id="286" r:id="rId24"/>
    <p:sldId id="280" r:id="rId25"/>
    <p:sldId id="287" r:id="rId26"/>
    <p:sldId id="289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58C"/>
    <a:srgbClr val="FF0066"/>
    <a:srgbClr val="66FF33"/>
    <a:srgbClr val="FFFFCC"/>
    <a:srgbClr val="FFFF00"/>
    <a:srgbClr val="157CB1"/>
    <a:srgbClr val="FBE57F"/>
    <a:srgbClr val="CCECFF"/>
    <a:srgbClr val="FEDEF9"/>
    <a:srgbClr val="D67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4C38-A388-48D5-9A2E-FB3550D49FEC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7B9A-C994-4B48-9BDC-71F0E5CEBF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94AE-0DC4-1E5D-2882-6AD9FDECF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1DC2E-5CDB-9805-9F31-EF1345CDA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CE93-25A7-4D3D-5223-B7217473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F4F72-882D-6F98-2DCD-3CE1334A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867B-4BE3-8455-33C5-C31EB6E5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1881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1478-DD28-7020-B745-F9BE9900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28BD9-E550-D8D9-E113-4542E3197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FB8B-99D9-204D-4C5C-7BB291F7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13927-E8A3-314D-3A64-1B11CA96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820C-338A-60B5-E50B-AA7867B5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5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2997E-0A5C-245F-C8EC-DFBA8AA7F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1F93B-DEF6-DE80-3278-E12930A7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1E5A5-AEDB-2E6C-DAE9-CD949FC4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1C1A-7F9F-47B0-F320-1EB7EC6E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315D-B789-A75F-F23B-7FE52DA5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595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C7B6-365B-4C54-F436-B37698C7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2149-7AE9-6912-CC91-403593F2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EFC9-BD06-231E-F422-0E044DC1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EC59-A83C-D753-E421-4C763323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362C1-6054-C8D8-8BD3-537A3CF0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934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914A-D55A-040B-864A-05FC6290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C4442-C73C-29BE-0D37-6BCEF5971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08AC8-06D9-F09E-7744-51BFFEDE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ADB5F-B0E3-4041-2547-ED7BC7FD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8B11A-0CDA-E56F-3DDE-04D47150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648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D5D7-6469-294D-CFDB-CF71CDA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8F21-97E7-1663-7B08-2A92F2350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1ACC2-1E8D-30D2-339D-B43096CDA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E659B-ED7E-DA53-8636-EACBF4FC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CEF3-CEBE-85A2-5551-39CCACA7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396BC-95BB-D813-9A97-8120DE89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1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682F-A1C8-F772-4DD4-6F848E57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458E6-F1F4-1F35-823C-AA893A46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13D45-8DD8-5EE4-387D-8377E1F01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8B34B-5C8C-4F80-73E6-054DBDE6E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24DC5-3889-0ECB-932D-2B4CD419F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9DB2B-2E79-D521-CE5A-D310E350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364D6-58A4-5478-2E65-9922FBA8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057FF-23B4-BC50-70E1-2B3C5919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23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A4DC-A0FC-FA30-738B-48A7B6AD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1CE41-46CC-6D2A-84C2-760EB9C2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C5DF8-D5F5-3298-C231-9A85D7C2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8714C-A99E-3E95-F3BA-73D860EB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18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B1729-578C-307F-9B73-C097F767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9A64F-23B1-323C-0D0C-85850055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D6025-F8C9-36CA-BA0A-9BF2EC9C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5854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F83F-8337-2DAA-B2DB-64E14BEA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3B4B-CAF6-2D48-BF4B-E9B3B53C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DF81F-FB55-596D-E7BA-9333295B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496DC-E235-6559-3C76-5C45C66A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7BEE8-7A5E-78C7-16FC-65AA8116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80B58-3912-4E49-745C-76F43C48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DF53-D7F1-9EB6-A9CC-8F0ABB103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CF41D-A7D2-01BD-0DD4-1FD9D867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3659-5279-EA2E-7333-AA7BFC501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49FCB-2019-702E-BD03-18B32B1B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21225-01DA-272A-0B2C-61BDF3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241C4-9ECB-6B77-CCA4-3E967B8A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30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05E03-ACCE-4D4A-F5D2-E96EE2E9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19AF8-1219-BAA9-A311-ECEF2D655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7E42-1B4F-2702-3186-DE955F19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7CAA-A2CC-4EC1-9A27-6F27EA92F8A6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19B57-BBD8-E9DA-A4C1-7444AEF78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8F1A5-F0B1-4360-D5A7-88AEB5DF8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8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031135-59EC-2CBA-CCBD-C2EB2B72D5A5}"/>
              </a:ext>
            </a:extLst>
          </p:cNvPr>
          <p:cNvGrpSpPr/>
          <p:nvPr/>
        </p:nvGrpSpPr>
        <p:grpSpPr>
          <a:xfrm>
            <a:off x="4352603" y="1521397"/>
            <a:ext cx="1982884" cy="827495"/>
            <a:chOff x="4815441" y="1219076"/>
            <a:chExt cx="2201662" cy="14945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E0A88E8-FD82-910B-961D-2F1423697688}"/>
                </a:ext>
              </a:extLst>
            </p:cNvPr>
            <p:cNvSpPr txBox="1"/>
            <p:nvPr/>
          </p:nvSpPr>
          <p:spPr>
            <a:xfrm>
              <a:off x="4815441" y="1219076"/>
              <a:ext cx="22016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 w="984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Flamenco" panose="02040603050506020204" pitchFamily="18" charset="0"/>
                </a:rPr>
                <a:t>Chủ</a:t>
              </a:r>
              <a:r>
                <a:rPr lang="en-US" sz="4000" dirty="0">
                  <a:ln w="984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4000" dirty="0" err="1">
                  <a:ln w="984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Flamenco" panose="02040603050506020204" pitchFamily="18" charset="0"/>
                </a:rPr>
                <a:t>đề</a:t>
              </a:r>
              <a:endParaRPr lang="vi-VN" sz="4000" dirty="0">
                <a:ln w="984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D3B973-1DD4-30D8-2741-C9B6E9F00E02}"/>
                </a:ext>
              </a:extLst>
            </p:cNvPr>
            <p:cNvSpPr txBox="1"/>
            <p:nvPr/>
          </p:nvSpPr>
          <p:spPr>
            <a:xfrm>
              <a:off x="4815441" y="1390181"/>
              <a:ext cx="220166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FF0066"/>
                    </a:solidFill>
                  </a:ln>
                  <a:solidFill>
                    <a:srgbClr val="FF0066"/>
                  </a:solidFill>
                  <a:latin typeface="UTM Flamenco" panose="02040603050506020204" pitchFamily="18" charset="0"/>
                </a:rPr>
                <a:t>Chủ</a:t>
              </a:r>
              <a:r>
                <a:rPr lang="en-US" sz="4000" dirty="0">
                  <a:ln>
                    <a:solidFill>
                      <a:srgbClr val="FF0066"/>
                    </a:solidFill>
                  </a:ln>
                  <a:solidFill>
                    <a:srgbClr val="FF0066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4000" dirty="0" err="1">
                  <a:ln>
                    <a:solidFill>
                      <a:srgbClr val="FF0066"/>
                    </a:solidFill>
                  </a:ln>
                  <a:solidFill>
                    <a:srgbClr val="FF0066"/>
                  </a:solidFill>
                  <a:latin typeface="UTM Flamenco" panose="02040603050506020204" pitchFamily="18" charset="0"/>
                </a:rPr>
                <a:t>đề</a:t>
              </a:r>
              <a:endParaRPr lang="vi-VN" sz="4000" dirty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36461A-7F77-6509-5014-69E533DDE62C}"/>
              </a:ext>
            </a:extLst>
          </p:cNvPr>
          <p:cNvGrpSpPr/>
          <p:nvPr/>
        </p:nvGrpSpPr>
        <p:grpSpPr>
          <a:xfrm>
            <a:off x="1031964" y="3221554"/>
            <a:ext cx="10607041" cy="2610234"/>
            <a:chOff x="3700032" y="2496536"/>
            <a:chExt cx="7534936" cy="26102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1D223F-5D2C-6ECA-3A70-A8D93EF251CC}"/>
                </a:ext>
              </a:extLst>
            </p:cNvPr>
            <p:cNvSpPr txBox="1"/>
            <p:nvPr/>
          </p:nvSpPr>
          <p:spPr>
            <a:xfrm>
              <a:off x="4761734" y="2983112"/>
              <a:ext cx="55958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1206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  <a:endParaRPr lang="vi-VN" sz="6600" dirty="0">
                <a:ln w="1206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D0B800-4F06-C349-A9E0-461E7BC7F43A}"/>
                </a:ext>
              </a:extLst>
            </p:cNvPr>
            <p:cNvSpPr txBox="1"/>
            <p:nvPr/>
          </p:nvSpPr>
          <p:spPr>
            <a:xfrm>
              <a:off x="3700032" y="2496536"/>
              <a:ext cx="75349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9050">
                    <a:solidFill>
                      <a:srgbClr val="0070C0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</a:rPr>
                <a:t>CÁC SỐ ĐẾN 10 000</a:t>
              </a:r>
              <a:endParaRPr lang="vi-VN" sz="6600" dirty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184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016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6D886-DC5A-C9D2-883E-2225599278AE}"/>
              </a:ext>
            </a:extLst>
          </p:cNvPr>
          <p:cNvGrpSpPr/>
          <p:nvPr/>
        </p:nvGrpSpPr>
        <p:grpSpPr>
          <a:xfrm>
            <a:off x="3751688" y="635596"/>
            <a:ext cx="4688623" cy="1493397"/>
            <a:chOff x="682365" y="399495"/>
            <a:chExt cx="4688623" cy="149339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F2C8211-82BC-8BBC-C75E-1BA042D8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2365" y="399495"/>
              <a:ext cx="4688623" cy="14933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D7AFDB-DB3D-BD18-87DB-70A2FDA39400}"/>
                </a:ext>
              </a:extLst>
            </p:cNvPr>
            <p:cNvSpPr/>
            <p:nvPr/>
          </p:nvSpPr>
          <p:spPr>
            <a:xfrm>
              <a:off x="1415181" y="856516"/>
              <a:ext cx="3222989" cy="57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rgbClr val="FF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4 213 x 2 </a:t>
              </a:r>
              <a:r>
                <a:rPr lang="en-US" sz="4400" b="1" dirty="0">
                  <a:solidFill>
                    <a:srgbClr val="FF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= ?</a:t>
              </a: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82BB9DA3-CEC9-A02A-3C61-879371B8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3" y="2764846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6A13C20-DCBF-10D1-66BD-A60D738B95E5}"/>
              </a:ext>
            </a:extLst>
          </p:cNvPr>
          <p:cNvSpPr/>
          <p:nvPr/>
        </p:nvSpPr>
        <p:spPr>
          <a:xfrm>
            <a:off x="2122973" y="2873296"/>
            <a:ext cx="4472799" cy="1008831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Chúng ta sẽ nhân số có bốn chữ số với số có một chữ số.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BF5CFAF-7897-D4C4-EF73-71601B14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52" y="4595929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3DBF9F7-8245-B15E-E005-33A6EEBAEB40}"/>
              </a:ext>
            </a:extLst>
          </p:cNvPr>
          <p:cNvSpPr/>
          <p:nvPr/>
        </p:nvSpPr>
        <p:spPr>
          <a:xfrm>
            <a:off x="1169059" y="4681674"/>
            <a:ext cx="3447214" cy="1014346"/>
          </a:xfrm>
          <a:prstGeom prst="wedgeRoundRectCallout">
            <a:avLst>
              <a:gd name="adj1" fmla="val 58418"/>
              <a:gd name="adj2" fmla="val 21586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Đặt tính rồi tính như nhân số có ba chữ số.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1AAC2A-05C0-3262-E905-C5A505061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3171" y="2620812"/>
            <a:ext cx="4235647" cy="252262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9825CCF-1E21-F70E-1BB5-8461E1591304}"/>
              </a:ext>
            </a:extLst>
          </p:cNvPr>
          <p:cNvGrpSpPr/>
          <p:nvPr/>
        </p:nvGrpSpPr>
        <p:grpSpPr>
          <a:xfrm>
            <a:off x="6447521" y="2656995"/>
            <a:ext cx="5132309" cy="2693045"/>
            <a:chOff x="6502008" y="3663859"/>
            <a:chExt cx="5047631" cy="2648612"/>
          </a:xfrm>
        </p:grpSpPr>
        <p:pic>
          <p:nvPicPr>
            <p:cNvPr id="28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05C71D14-0ACF-1892-2F88-3C2E81F08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008" y="3663859"/>
              <a:ext cx="5047631" cy="2648612"/>
            </a:xfrm>
            <a:prstGeom prst="rect">
              <a:avLst/>
            </a:prstGeom>
          </p:spPr>
        </p:pic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E449D004-8E73-0A1C-40C3-C59C88CE9B81}"/>
                </a:ext>
              </a:extLst>
            </p:cNvPr>
            <p:cNvSpPr txBox="1"/>
            <p:nvPr/>
          </p:nvSpPr>
          <p:spPr>
            <a:xfrm>
              <a:off x="6947203" y="4345516"/>
              <a:ext cx="4082688" cy="142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Thực hiện vào bảng con</a:t>
              </a:r>
              <a:endParaRPr lang="en-US" sz="44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5F42A2B-A5EC-4586-7177-759014335E8A}"/>
              </a:ext>
            </a:extLst>
          </p:cNvPr>
          <p:cNvSpPr/>
          <p:nvPr/>
        </p:nvSpPr>
        <p:spPr>
          <a:xfrm>
            <a:off x="2103684" y="2860189"/>
            <a:ext cx="4363126" cy="1008831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</a:rPr>
              <a:t>Thực hiện phép nhân </a:t>
            </a:r>
            <a:r>
              <a:rPr lang="en-US" sz="2800" err="1">
                <a:solidFill>
                  <a:schemeClr val="tx1"/>
                </a:solidFill>
              </a:rPr>
              <a:t>này</a:t>
            </a:r>
            <a:r>
              <a:rPr lang="en-US" sz="2800">
                <a:solidFill>
                  <a:schemeClr val="tx1"/>
                </a:solidFill>
              </a:rPr>
              <a:t> như thế nào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6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3075" name="Rectangle: Rounded Corners 3074">
            <a:extLst>
              <a:ext uri="{FF2B5EF4-FFF2-40B4-BE49-F238E27FC236}">
                <a16:creationId xmlns:a16="http://schemas.microsoft.com/office/drawing/2014/main" id="{7C4D57B6-4182-B99C-3FE1-689994983A2C}"/>
              </a:ext>
            </a:extLst>
          </p:cNvPr>
          <p:cNvSpPr/>
          <p:nvPr/>
        </p:nvSpPr>
        <p:spPr>
          <a:xfrm>
            <a:off x="2470891" y="2639837"/>
            <a:ext cx="546458" cy="338491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3077" name="Rectangle: Rounded Corners 3076">
            <a:extLst>
              <a:ext uri="{FF2B5EF4-FFF2-40B4-BE49-F238E27FC236}">
                <a16:creationId xmlns:a16="http://schemas.microsoft.com/office/drawing/2014/main" id="{6A9CB7AA-DEF6-C76E-C27F-FEE46DF20115}"/>
              </a:ext>
            </a:extLst>
          </p:cNvPr>
          <p:cNvSpPr/>
          <p:nvPr/>
        </p:nvSpPr>
        <p:spPr>
          <a:xfrm>
            <a:off x="3062107" y="2639837"/>
            <a:ext cx="546458" cy="3384914"/>
          </a:xfrm>
          <a:prstGeom prst="roundRect">
            <a:avLst/>
          </a:prstGeom>
          <a:solidFill>
            <a:srgbClr val="F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3079" name="Rectangle: Rounded Corners 3078">
            <a:extLst>
              <a:ext uri="{FF2B5EF4-FFF2-40B4-BE49-F238E27FC236}">
                <a16:creationId xmlns:a16="http://schemas.microsoft.com/office/drawing/2014/main" id="{19B3A05A-40DA-CC18-958F-88FF939A7049}"/>
              </a:ext>
            </a:extLst>
          </p:cNvPr>
          <p:cNvSpPr/>
          <p:nvPr/>
        </p:nvSpPr>
        <p:spPr>
          <a:xfrm>
            <a:off x="3670474" y="2639837"/>
            <a:ext cx="599973" cy="338491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C478E4-D76E-F17D-79E9-8698A416D900}"/>
              </a:ext>
            </a:extLst>
          </p:cNvPr>
          <p:cNvSpPr/>
          <p:nvPr/>
        </p:nvSpPr>
        <p:spPr>
          <a:xfrm>
            <a:off x="1836287" y="2639837"/>
            <a:ext cx="574045" cy="338491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EED0D-E139-C2CC-E048-8068D2C4B1C5}"/>
              </a:ext>
            </a:extLst>
          </p:cNvPr>
          <p:cNvSpPr txBox="1"/>
          <p:nvPr/>
        </p:nvSpPr>
        <p:spPr>
          <a:xfrm>
            <a:off x="1810360" y="2639837"/>
            <a:ext cx="264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950">
                <a:solidFill>
                  <a:schemeClr val="tx1">
                    <a:lumMod val="75000"/>
                    <a:lumOff val="25000"/>
                  </a:schemeClr>
                </a:solidFill>
              </a:rPr>
              <a:t>4213</a:t>
            </a:r>
            <a:endParaRPr lang="vi-VN" sz="7200" b="1" spc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9F2A7-C7CF-71AE-88F8-228550064750}"/>
              </a:ext>
            </a:extLst>
          </p:cNvPr>
          <p:cNvSpPr txBox="1"/>
          <p:nvPr/>
        </p:nvSpPr>
        <p:spPr>
          <a:xfrm>
            <a:off x="3601590" y="3624206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FA4DC-28C9-F820-EC3B-195D99D1EFD0}"/>
              </a:ext>
            </a:extLst>
          </p:cNvPr>
          <p:cNvSpPr txBox="1"/>
          <p:nvPr/>
        </p:nvSpPr>
        <p:spPr>
          <a:xfrm>
            <a:off x="1149194" y="3351115"/>
            <a:ext cx="92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vi-VN" sz="60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0A7C37-2234-11CD-C982-B3195A334F86}"/>
              </a:ext>
            </a:extLst>
          </p:cNvPr>
          <p:cNvCxnSpPr>
            <a:cxnSpLocks/>
          </p:cNvCxnSpPr>
          <p:nvPr/>
        </p:nvCxnSpPr>
        <p:spPr>
          <a:xfrm flipV="1">
            <a:off x="1609903" y="4824535"/>
            <a:ext cx="2827258" cy="48535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6D886-DC5A-C9D2-883E-2225599278AE}"/>
              </a:ext>
            </a:extLst>
          </p:cNvPr>
          <p:cNvGrpSpPr/>
          <p:nvPr/>
        </p:nvGrpSpPr>
        <p:grpSpPr>
          <a:xfrm>
            <a:off x="3751688" y="645756"/>
            <a:ext cx="4688623" cy="1493397"/>
            <a:chOff x="682365" y="399495"/>
            <a:chExt cx="4688623" cy="149339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F2C8211-82BC-8BBC-C75E-1BA042D8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2365" y="399495"/>
              <a:ext cx="4688623" cy="14933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D7AFDB-DB3D-BD18-87DB-70A2FDA39400}"/>
                </a:ext>
              </a:extLst>
            </p:cNvPr>
            <p:cNvSpPr/>
            <p:nvPr/>
          </p:nvSpPr>
          <p:spPr>
            <a:xfrm>
              <a:off x="1415181" y="856516"/>
              <a:ext cx="3222989" cy="57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rgbClr val="FFC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4 213 x 2 </a:t>
              </a:r>
              <a:r>
                <a:rPr lang="en-US" sz="4400" b="1" dirty="0">
                  <a:solidFill>
                    <a:srgbClr val="FFC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= ?</a:t>
              </a:r>
            </a:p>
          </p:txBody>
        </p:sp>
      </p:grpSp>
      <p:sp>
        <p:nvSpPr>
          <p:cNvPr id="18" name="Speech Bubble: Rectangle with Corners Rounded 27">
            <a:extLst>
              <a:ext uri="{FF2B5EF4-FFF2-40B4-BE49-F238E27FC236}">
                <a16:creationId xmlns:a16="http://schemas.microsoft.com/office/drawing/2014/main" id="{62AA9B53-245A-7E0F-71DB-E37C146E078E}"/>
              </a:ext>
            </a:extLst>
          </p:cNvPr>
          <p:cNvSpPr/>
          <p:nvPr/>
        </p:nvSpPr>
        <p:spPr>
          <a:xfrm>
            <a:off x="5651161" y="2642707"/>
            <a:ext cx="5115698" cy="2550770"/>
          </a:xfrm>
          <a:prstGeom prst="plaque">
            <a:avLst/>
          </a:prstGeom>
          <a:solidFill>
            <a:srgbClr val="FFFFCC"/>
          </a:solidFill>
          <a:ln w="28575">
            <a:solidFill>
              <a:srgbClr val="FF5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4F91A-3B53-98EA-C164-5B3C735A7403}"/>
              </a:ext>
            </a:extLst>
          </p:cNvPr>
          <p:cNvSpPr txBox="1"/>
          <p:nvPr/>
        </p:nvSpPr>
        <p:spPr>
          <a:xfrm>
            <a:off x="5916992" y="2657311"/>
            <a:ext cx="491177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en-US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 6, </a:t>
            </a:r>
            <a:r>
              <a:rPr lang="en-US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 6.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76F3D-FB1E-3F54-51AD-28ACE0789278}"/>
              </a:ext>
            </a:extLst>
          </p:cNvPr>
          <p:cNvSpPr txBox="1"/>
          <p:nvPr/>
        </p:nvSpPr>
        <p:spPr>
          <a:xfrm>
            <a:off x="5899840" y="3216798"/>
            <a:ext cx="491177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1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0F85CE-F340-F5EC-4E57-C02B59FB0225}"/>
              </a:ext>
            </a:extLst>
          </p:cNvPr>
          <p:cNvSpPr txBox="1"/>
          <p:nvPr/>
        </p:nvSpPr>
        <p:spPr>
          <a:xfrm>
            <a:off x="5899840" y="3776285"/>
            <a:ext cx="491177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4,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4.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A686C-9785-C151-D8E9-63A94517306A}"/>
              </a:ext>
            </a:extLst>
          </p:cNvPr>
          <p:cNvSpPr txBox="1"/>
          <p:nvPr/>
        </p:nvSpPr>
        <p:spPr>
          <a:xfrm>
            <a:off x="5899840" y="4335772"/>
            <a:ext cx="491177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4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8,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8.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9C84CA1-AAE0-1F49-0954-E397D4F32F78}"/>
              </a:ext>
            </a:extLst>
          </p:cNvPr>
          <p:cNvSpPr/>
          <p:nvPr/>
        </p:nvSpPr>
        <p:spPr>
          <a:xfrm>
            <a:off x="5651161" y="5477891"/>
            <a:ext cx="5035685" cy="57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4 213 x 2 = 8 426</a:t>
            </a:r>
            <a:endParaRPr lang="en-US" sz="5400" b="1" dirty="0">
              <a:solidFill>
                <a:srgbClr val="FF00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3" name="TextBox 3082">
            <a:extLst>
              <a:ext uri="{FF2B5EF4-FFF2-40B4-BE49-F238E27FC236}">
                <a16:creationId xmlns:a16="http://schemas.microsoft.com/office/drawing/2014/main" id="{F768BB74-235B-CB6D-202C-4D07C1A24A23}"/>
              </a:ext>
            </a:extLst>
          </p:cNvPr>
          <p:cNvSpPr txBox="1"/>
          <p:nvPr/>
        </p:nvSpPr>
        <p:spPr>
          <a:xfrm>
            <a:off x="3623969" y="4807698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84" name="TextBox 3083">
            <a:extLst>
              <a:ext uri="{FF2B5EF4-FFF2-40B4-BE49-F238E27FC236}">
                <a16:creationId xmlns:a16="http://schemas.microsoft.com/office/drawing/2014/main" id="{659AF6D4-E124-1A03-9D2D-FE2ADC400CDF}"/>
              </a:ext>
            </a:extLst>
          </p:cNvPr>
          <p:cNvSpPr txBox="1"/>
          <p:nvPr/>
        </p:nvSpPr>
        <p:spPr>
          <a:xfrm>
            <a:off x="3045565" y="4807698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85" name="TextBox 3084">
            <a:extLst>
              <a:ext uri="{FF2B5EF4-FFF2-40B4-BE49-F238E27FC236}">
                <a16:creationId xmlns:a16="http://schemas.microsoft.com/office/drawing/2014/main" id="{BB433C28-8A5C-6FFA-99C0-439289628C99}"/>
              </a:ext>
            </a:extLst>
          </p:cNvPr>
          <p:cNvSpPr txBox="1"/>
          <p:nvPr/>
        </p:nvSpPr>
        <p:spPr>
          <a:xfrm>
            <a:off x="2422372" y="4807698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86" name="TextBox 3085">
            <a:extLst>
              <a:ext uri="{FF2B5EF4-FFF2-40B4-BE49-F238E27FC236}">
                <a16:creationId xmlns:a16="http://schemas.microsoft.com/office/drawing/2014/main" id="{50F2A0C3-4575-AD3F-9B96-0142B764EF45}"/>
              </a:ext>
            </a:extLst>
          </p:cNvPr>
          <p:cNvSpPr txBox="1"/>
          <p:nvPr/>
        </p:nvSpPr>
        <p:spPr>
          <a:xfrm>
            <a:off x="1791037" y="4807698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6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9" grpId="0" animBg="1"/>
      <p:bldP spid="24" grpId="0" animBg="1"/>
      <p:bldP spid="3" grpId="0"/>
      <p:bldP spid="4" grpId="0"/>
      <p:bldP spid="5" grpId="0"/>
      <p:bldP spid="18" grpId="0" animBg="1"/>
      <p:bldP spid="19" grpId="0"/>
      <p:bldP spid="20" grpId="0"/>
      <p:bldP spid="21" grpId="0"/>
      <p:bldP spid="23" grpId="0"/>
      <p:bldP spid="3081" grpId="0"/>
      <p:bldP spid="3081" grpId="1"/>
      <p:bldP spid="3083" grpId="0"/>
      <p:bldP spid="3084" grpId="0"/>
      <p:bldP spid="3085" grpId="0"/>
      <p:bldP spid="30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C6D6B7-4289-5D6D-215F-FAF57216D45E}"/>
              </a:ext>
            </a:extLst>
          </p:cNvPr>
          <p:cNvGrpSpPr/>
          <p:nvPr/>
        </p:nvGrpSpPr>
        <p:grpSpPr>
          <a:xfrm>
            <a:off x="500017" y="1142783"/>
            <a:ext cx="3410232" cy="3384914"/>
            <a:chOff x="803754" y="1989597"/>
            <a:chExt cx="3410232" cy="3384914"/>
          </a:xfrm>
        </p:grpSpPr>
        <p:grpSp>
          <p:nvGrpSpPr>
            <p:cNvPr id="3082" name="Group 3081">
              <a:extLst>
                <a:ext uri="{FF2B5EF4-FFF2-40B4-BE49-F238E27FC236}">
                  <a16:creationId xmlns:a16="http://schemas.microsoft.com/office/drawing/2014/main" id="{B03FEEA2-4841-741D-9077-F40614A828C4}"/>
                </a:ext>
              </a:extLst>
            </p:cNvPr>
            <p:cNvGrpSpPr/>
            <p:nvPr/>
          </p:nvGrpSpPr>
          <p:grpSpPr>
            <a:xfrm>
              <a:off x="803754" y="1989597"/>
              <a:ext cx="3410232" cy="3384914"/>
              <a:chOff x="1149194" y="2416317"/>
              <a:chExt cx="3410232" cy="3384914"/>
            </a:xfrm>
          </p:grpSpPr>
          <p:sp>
            <p:nvSpPr>
              <p:cNvPr id="3075" name="Rectangle: Rounded Corners 3074">
                <a:extLst>
                  <a:ext uri="{FF2B5EF4-FFF2-40B4-BE49-F238E27FC236}">
                    <a16:creationId xmlns:a16="http://schemas.microsoft.com/office/drawing/2014/main" id="{7C4D57B6-4182-B99C-3FE1-689994983A2C}"/>
                  </a:ext>
                </a:extLst>
              </p:cNvPr>
              <p:cNvSpPr/>
              <p:nvPr/>
            </p:nvSpPr>
            <p:spPr>
              <a:xfrm>
                <a:off x="2470891" y="2416317"/>
                <a:ext cx="546458" cy="3384914"/>
              </a:xfrm>
              <a:prstGeom prst="round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pc="600"/>
              </a:p>
            </p:txBody>
          </p:sp>
          <p:sp>
            <p:nvSpPr>
              <p:cNvPr id="3077" name="Rectangle: Rounded Corners 3076">
                <a:extLst>
                  <a:ext uri="{FF2B5EF4-FFF2-40B4-BE49-F238E27FC236}">
                    <a16:creationId xmlns:a16="http://schemas.microsoft.com/office/drawing/2014/main" id="{6A9CB7AA-DEF6-C76E-C27F-FEE46DF20115}"/>
                  </a:ext>
                </a:extLst>
              </p:cNvPr>
              <p:cNvSpPr/>
              <p:nvPr/>
            </p:nvSpPr>
            <p:spPr>
              <a:xfrm>
                <a:off x="3062107" y="2416317"/>
                <a:ext cx="546458" cy="3384914"/>
              </a:xfrm>
              <a:prstGeom prst="roundRect">
                <a:avLst/>
              </a:prstGeom>
              <a:solidFill>
                <a:srgbClr val="FEDE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pc="600"/>
              </a:p>
            </p:txBody>
          </p:sp>
          <p:sp>
            <p:nvSpPr>
              <p:cNvPr id="3079" name="Rectangle: Rounded Corners 3078">
                <a:extLst>
                  <a:ext uri="{FF2B5EF4-FFF2-40B4-BE49-F238E27FC236}">
                    <a16:creationId xmlns:a16="http://schemas.microsoft.com/office/drawing/2014/main" id="{19B3A05A-40DA-CC18-958F-88FF939A7049}"/>
                  </a:ext>
                </a:extLst>
              </p:cNvPr>
              <p:cNvSpPr/>
              <p:nvPr/>
            </p:nvSpPr>
            <p:spPr>
              <a:xfrm>
                <a:off x="3670474" y="2416317"/>
                <a:ext cx="599973" cy="3384914"/>
              </a:xfrm>
              <a:prstGeom prst="round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pc="60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C478E4-D76E-F17D-79E9-8698A416D900}"/>
                  </a:ext>
                </a:extLst>
              </p:cNvPr>
              <p:cNvSpPr/>
              <p:nvPr/>
            </p:nvSpPr>
            <p:spPr>
              <a:xfrm>
                <a:off x="1836287" y="2416317"/>
                <a:ext cx="574045" cy="3384914"/>
              </a:xfrm>
              <a:prstGeom prst="round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pc="60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6EED0D-E139-C2CC-E048-8068D2C4B1C5}"/>
                  </a:ext>
                </a:extLst>
              </p:cNvPr>
              <p:cNvSpPr txBox="1"/>
              <p:nvPr/>
            </p:nvSpPr>
            <p:spPr>
              <a:xfrm>
                <a:off x="1810360" y="2416317"/>
                <a:ext cx="26413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spc="9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4213</a:t>
                </a:r>
                <a:endParaRPr lang="vi-VN" sz="7200" b="1" spc="9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F9F2A7-C7CF-71AE-88F8-228550064750}"/>
                  </a:ext>
                </a:extLst>
              </p:cNvPr>
              <p:cNvSpPr txBox="1"/>
              <p:nvPr/>
            </p:nvSpPr>
            <p:spPr>
              <a:xfrm>
                <a:off x="3601590" y="3400686"/>
                <a:ext cx="8355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spc="6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endParaRPr lang="vi-VN" sz="72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DFA4DC-28C9-F820-EC3B-195D99D1EFD0}"/>
                  </a:ext>
                </a:extLst>
              </p:cNvPr>
              <p:cNvSpPr txBox="1"/>
              <p:nvPr/>
            </p:nvSpPr>
            <p:spPr>
              <a:xfrm>
                <a:off x="1149194" y="3127595"/>
                <a:ext cx="9232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5400" b="1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</a:t>
                </a:r>
                <a:endParaRPr lang="vi-VN" sz="60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D0A7C37-2234-11CD-C982-B3195A334F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9903" y="4628279"/>
                <a:ext cx="2949523" cy="21271"/>
              </a:xfrm>
              <a:prstGeom prst="line">
                <a:avLst/>
              </a:prstGeom>
              <a:ln w="5715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3" name="TextBox 3082">
              <a:extLst>
                <a:ext uri="{FF2B5EF4-FFF2-40B4-BE49-F238E27FC236}">
                  <a16:creationId xmlns:a16="http://schemas.microsoft.com/office/drawing/2014/main" id="{F768BB74-235B-CB6D-202C-4D07C1A24A23}"/>
                </a:ext>
              </a:extLst>
            </p:cNvPr>
            <p:cNvSpPr txBox="1"/>
            <p:nvPr/>
          </p:nvSpPr>
          <p:spPr>
            <a:xfrm>
              <a:off x="3278529" y="4157458"/>
              <a:ext cx="835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endParaRPr lang="vi-VN" sz="7200" b="1" spc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84" name="TextBox 3083">
              <a:extLst>
                <a:ext uri="{FF2B5EF4-FFF2-40B4-BE49-F238E27FC236}">
                  <a16:creationId xmlns:a16="http://schemas.microsoft.com/office/drawing/2014/main" id="{659AF6D4-E124-1A03-9D2D-FE2ADC400CDF}"/>
                </a:ext>
              </a:extLst>
            </p:cNvPr>
            <p:cNvSpPr txBox="1"/>
            <p:nvPr/>
          </p:nvSpPr>
          <p:spPr>
            <a:xfrm>
              <a:off x="2700125" y="4157458"/>
              <a:ext cx="835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vi-VN" sz="7200" b="1" spc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BB433C28-8A5C-6FFA-99C0-439289628C99}"/>
                </a:ext>
              </a:extLst>
            </p:cNvPr>
            <p:cNvSpPr txBox="1"/>
            <p:nvPr/>
          </p:nvSpPr>
          <p:spPr>
            <a:xfrm>
              <a:off x="2076932" y="4157458"/>
              <a:ext cx="835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vi-VN" sz="7200" b="1" spc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86" name="TextBox 3085">
              <a:extLst>
                <a:ext uri="{FF2B5EF4-FFF2-40B4-BE49-F238E27FC236}">
                  <a16:creationId xmlns:a16="http://schemas.microsoft.com/office/drawing/2014/main" id="{50F2A0C3-4575-AD3F-9B96-0142B764EF45}"/>
                </a:ext>
              </a:extLst>
            </p:cNvPr>
            <p:cNvSpPr txBox="1"/>
            <p:nvPr/>
          </p:nvSpPr>
          <p:spPr>
            <a:xfrm>
              <a:off x="1445597" y="4157458"/>
              <a:ext cx="835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</a:t>
              </a:r>
              <a:endParaRPr lang="vi-VN" sz="7200" b="1" spc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087" name="Picture 4">
            <a:extLst>
              <a:ext uri="{FF2B5EF4-FFF2-40B4-BE49-F238E27FC236}">
                <a16:creationId xmlns:a16="http://schemas.microsoft.com/office/drawing/2014/main" id="{7A98B568-DFFE-6350-9177-2E37CBB1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40" y="4891861"/>
            <a:ext cx="1312971" cy="126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Speech Bubble: Rectangle with Corners Rounded 3087">
            <a:extLst>
              <a:ext uri="{FF2B5EF4-FFF2-40B4-BE49-F238E27FC236}">
                <a16:creationId xmlns:a16="http://schemas.microsoft.com/office/drawing/2014/main" id="{3A58B67C-69F8-E582-1A77-F23D08A6FAF5}"/>
              </a:ext>
            </a:extLst>
          </p:cNvPr>
          <p:cNvSpPr/>
          <p:nvPr/>
        </p:nvSpPr>
        <p:spPr>
          <a:xfrm>
            <a:off x="4853263" y="5109924"/>
            <a:ext cx="5240857" cy="910396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Đây là phép nhân không nhớ.</a:t>
            </a:r>
            <a:endParaRPr lang="vi-VN" sz="32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D1E57E-86F5-121E-5A77-434285331EA1}"/>
              </a:ext>
            </a:extLst>
          </p:cNvPr>
          <p:cNvGrpSpPr/>
          <p:nvPr/>
        </p:nvGrpSpPr>
        <p:grpSpPr>
          <a:xfrm>
            <a:off x="4170695" y="1335053"/>
            <a:ext cx="7978014" cy="3000375"/>
            <a:chOff x="4289428" y="1379536"/>
            <a:chExt cx="7978014" cy="3000375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8C9E0668-B716-3472-78F0-2798510883A8}"/>
                </a:ext>
              </a:extLst>
            </p:cNvPr>
            <p:cNvSpPr/>
            <p:nvPr/>
          </p:nvSpPr>
          <p:spPr>
            <a:xfrm>
              <a:off x="4531360" y="1389696"/>
              <a:ext cx="6918960" cy="2957833"/>
            </a:xfrm>
            <a:prstGeom prst="round2DiagRect">
              <a:avLst>
                <a:gd name="adj1" fmla="val 28346"/>
                <a:gd name="adj2" fmla="val 2748"/>
              </a:avLst>
            </a:prstGeom>
            <a:solidFill>
              <a:srgbClr val="FFFFCC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836B1D-4012-3796-BF35-A4284F045195}"/>
                </a:ext>
              </a:extLst>
            </p:cNvPr>
            <p:cNvGrpSpPr/>
            <p:nvPr/>
          </p:nvGrpSpPr>
          <p:grpSpPr>
            <a:xfrm>
              <a:off x="4289428" y="1379536"/>
              <a:ext cx="7978014" cy="3000375"/>
              <a:chOff x="4207339" y="1389696"/>
              <a:chExt cx="7978014" cy="300037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5A97B4-3DA0-EAE0-7A65-373D4337B29B}"/>
                  </a:ext>
                </a:extLst>
              </p:cNvPr>
              <p:cNvSpPr txBox="1"/>
              <p:nvPr/>
            </p:nvSpPr>
            <p:spPr>
              <a:xfrm>
                <a:off x="4207339" y="1389696"/>
                <a:ext cx="7978014" cy="3000375"/>
              </a:xfrm>
              <a:prstGeom prst="plaqu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>
                    <a:solidFill>
                      <a:srgbClr val="000000"/>
                    </a:solidFill>
                    <a:ea typeface="Calibri" panose="020F0502020204030204" pitchFamily="34" charset="0"/>
                  </a:rPr>
                  <a:t>Khi đặt tính rồi tính cần lưu ý:</a:t>
                </a:r>
              </a:p>
              <a:p>
                <a:pPr algn="just"/>
                <a:r>
                  <a:rPr lang="en-US" sz="3600">
                    <a:solidFill>
                      <a:srgbClr val="000000"/>
                    </a:solidFill>
                  </a:rPr>
                  <a:t>     Đặt tính cẩn thận.</a:t>
                </a:r>
              </a:p>
              <a:p>
                <a:pPr algn="just"/>
                <a:r>
                  <a:rPr lang="en-US" sz="3600">
                    <a:solidFill>
                      <a:srgbClr val="000000"/>
                    </a:solidFill>
                  </a:rPr>
                  <a:t>     Tính từ phải sang trái.</a:t>
                </a:r>
              </a:p>
              <a:p>
                <a:pPr algn="just"/>
                <a:r>
                  <a:rPr lang="en-US" sz="3600">
                    <a:solidFill>
                      <a:srgbClr val="000000"/>
                    </a:solidFill>
                  </a:rPr>
                  <a:t>     Khi tính luôn lưu ý việc “có nhớ”.</a:t>
                </a:r>
              </a:p>
            </p:txBody>
          </p:sp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EDCA62D7-6562-1394-F2D8-806C6D8326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2800" y="2342064"/>
                <a:ext cx="431067" cy="439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>
                <a:extLst>
                  <a:ext uri="{FF2B5EF4-FFF2-40B4-BE49-F238E27FC236}">
                    <a16:creationId xmlns:a16="http://schemas.microsoft.com/office/drawing/2014/main" id="{8DF658B4-9515-2A64-7E6A-537328DAC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2800" y="2953312"/>
                <a:ext cx="431067" cy="439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A9967DF7-A864-CAFB-E414-CD861207AD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2800" y="3468661"/>
                <a:ext cx="431067" cy="439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7419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6D886-DC5A-C9D2-883E-2225599278AE}"/>
              </a:ext>
            </a:extLst>
          </p:cNvPr>
          <p:cNvGrpSpPr/>
          <p:nvPr/>
        </p:nvGrpSpPr>
        <p:grpSpPr>
          <a:xfrm>
            <a:off x="3691327" y="443824"/>
            <a:ext cx="4688623" cy="1493397"/>
            <a:chOff x="682365" y="399495"/>
            <a:chExt cx="4688623" cy="149339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F2C8211-82BC-8BBC-C75E-1BA042D8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2365" y="399495"/>
              <a:ext cx="4688623" cy="14933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D7AFDB-DB3D-BD18-87DB-70A2FDA39400}"/>
                </a:ext>
              </a:extLst>
            </p:cNvPr>
            <p:cNvSpPr/>
            <p:nvPr/>
          </p:nvSpPr>
          <p:spPr>
            <a:xfrm>
              <a:off x="1415181" y="856516"/>
              <a:ext cx="3222989" cy="57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rgbClr val="FF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1 524 x 3 </a:t>
              </a:r>
              <a:r>
                <a:rPr lang="en-US" sz="4400" b="1" dirty="0">
                  <a:solidFill>
                    <a:srgbClr val="FF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= ?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4F83D5-3EF8-056D-0234-F1E2FAAFDC0F}"/>
              </a:ext>
            </a:extLst>
          </p:cNvPr>
          <p:cNvSpPr/>
          <p:nvPr/>
        </p:nvSpPr>
        <p:spPr>
          <a:xfrm>
            <a:off x="1548764" y="2196513"/>
            <a:ext cx="546458" cy="338491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732351-07B9-E278-4EB1-A74D7E505290}"/>
              </a:ext>
            </a:extLst>
          </p:cNvPr>
          <p:cNvSpPr/>
          <p:nvPr/>
        </p:nvSpPr>
        <p:spPr>
          <a:xfrm>
            <a:off x="2139980" y="2196513"/>
            <a:ext cx="546458" cy="3384914"/>
          </a:xfrm>
          <a:prstGeom prst="roundRect">
            <a:avLst/>
          </a:prstGeom>
          <a:solidFill>
            <a:srgbClr val="F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C1CEBE-5FE8-8807-5C7F-C2B147EE3D07}"/>
              </a:ext>
            </a:extLst>
          </p:cNvPr>
          <p:cNvSpPr/>
          <p:nvPr/>
        </p:nvSpPr>
        <p:spPr>
          <a:xfrm>
            <a:off x="2748347" y="2196513"/>
            <a:ext cx="599973" cy="338491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EA4B17-D66A-B72A-DDC5-8010C5909965}"/>
              </a:ext>
            </a:extLst>
          </p:cNvPr>
          <p:cNvSpPr/>
          <p:nvPr/>
        </p:nvSpPr>
        <p:spPr>
          <a:xfrm>
            <a:off x="914160" y="2196513"/>
            <a:ext cx="574045" cy="338491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34D1A-16C9-59AA-7DB9-BC9FCC7980A6}"/>
              </a:ext>
            </a:extLst>
          </p:cNvPr>
          <p:cNvSpPr txBox="1"/>
          <p:nvPr/>
        </p:nvSpPr>
        <p:spPr>
          <a:xfrm>
            <a:off x="888233" y="2196513"/>
            <a:ext cx="264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950">
                <a:solidFill>
                  <a:schemeClr val="tx1">
                    <a:lumMod val="75000"/>
                    <a:lumOff val="25000"/>
                  </a:schemeClr>
                </a:solidFill>
              </a:rPr>
              <a:t>1524</a:t>
            </a:r>
            <a:endParaRPr lang="vi-VN" sz="7200" b="1" spc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E03AF-D2FE-26B8-2683-A94B67239CF6}"/>
              </a:ext>
            </a:extLst>
          </p:cNvPr>
          <p:cNvSpPr txBox="1"/>
          <p:nvPr/>
        </p:nvSpPr>
        <p:spPr>
          <a:xfrm>
            <a:off x="2679463" y="3180882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2F847-C27D-D7C8-EFBA-D4EED5842E95}"/>
              </a:ext>
            </a:extLst>
          </p:cNvPr>
          <p:cNvSpPr txBox="1"/>
          <p:nvPr/>
        </p:nvSpPr>
        <p:spPr>
          <a:xfrm>
            <a:off x="227067" y="2907791"/>
            <a:ext cx="92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vi-VN" sz="60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8C2859-C568-E3B8-D1DA-EE432C3FD741}"/>
              </a:ext>
            </a:extLst>
          </p:cNvPr>
          <p:cNvCxnSpPr>
            <a:cxnSpLocks/>
          </p:cNvCxnSpPr>
          <p:nvPr/>
        </p:nvCxnSpPr>
        <p:spPr>
          <a:xfrm flipV="1">
            <a:off x="687776" y="4381211"/>
            <a:ext cx="2827258" cy="48535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27">
            <a:extLst>
              <a:ext uri="{FF2B5EF4-FFF2-40B4-BE49-F238E27FC236}">
                <a16:creationId xmlns:a16="http://schemas.microsoft.com/office/drawing/2014/main" id="{9E1CD2DE-EBBE-D48E-C030-228F8B2B4267}"/>
              </a:ext>
            </a:extLst>
          </p:cNvPr>
          <p:cNvSpPr/>
          <p:nvPr/>
        </p:nvSpPr>
        <p:spPr>
          <a:xfrm>
            <a:off x="3874777" y="2394242"/>
            <a:ext cx="7676029" cy="2799235"/>
          </a:xfrm>
          <a:prstGeom prst="plaque">
            <a:avLst>
              <a:gd name="adj" fmla="val 9408"/>
            </a:avLst>
          </a:prstGeom>
          <a:solidFill>
            <a:srgbClr val="FFFFCC"/>
          </a:solidFill>
          <a:ln w="28575">
            <a:solidFill>
              <a:srgbClr val="FF5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D226C-BD16-70A2-F142-2F5415B7F440}"/>
              </a:ext>
            </a:extLst>
          </p:cNvPr>
          <p:cNvSpPr txBox="1"/>
          <p:nvPr/>
        </p:nvSpPr>
        <p:spPr>
          <a:xfrm>
            <a:off x="3955780" y="2489378"/>
            <a:ext cx="633556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4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12,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2, </a:t>
            </a:r>
            <a:r>
              <a:rPr lang="en-US" sz="3600" b="1">
                <a:solidFill>
                  <a:srgbClr val="000000"/>
                </a:solidFill>
                <a:ea typeface="Calibri" panose="020F0502020204030204" pitchFamily="34" charset="0"/>
              </a:rPr>
              <a:t>nhớ 1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D5008-63D0-0A81-4E8B-128D09A1E34D}"/>
              </a:ext>
            </a:extLst>
          </p:cNvPr>
          <p:cNvSpPr txBox="1"/>
          <p:nvPr/>
        </p:nvSpPr>
        <p:spPr>
          <a:xfrm>
            <a:off x="3938629" y="3048865"/>
            <a:ext cx="7820688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6, </a:t>
            </a:r>
            <a:r>
              <a:rPr lang="en-US" sz="3600" b="1">
                <a:solidFill>
                  <a:srgbClr val="000000"/>
                </a:solidFill>
                <a:ea typeface="Calibri" panose="020F0502020204030204" pitchFamily="34" charset="0"/>
              </a:rPr>
              <a:t>thêm 1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bằng 7, viết 7.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54692B-69FE-52AB-A85F-47A83FD0AF26}"/>
              </a:ext>
            </a:extLst>
          </p:cNvPr>
          <p:cNvSpPr txBox="1"/>
          <p:nvPr/>
        </p:nvSpPr>
        <p:spPr>
          <a:xfrm>
            <a:off x="3938629" y="3608352"/>
            <a:ext cx="6671494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5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15,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5, </a:t>
            </a:r>
            <a:r>
              <a:rPr lang="en-US" sz="3600" b="1">
                <a:solidFill>
                  <a:srgbClr val="000000"/>
                </a:solidFill>
                <a:ea typeface="Calibri" panose="020F0502020204030204" pitchFamily="34" charset="0"/>
              </a:rPr>
              <a:t>nhớ 1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5346C-1C27-0E4B-54AF-C8A373C1BF75}"/>
              </a:ext>
            </a:extLst>
          </p:cNvPr>
          <p:cNvSpPr txBox="1"/>
          <p:nvPr/>
        </p:nvSpPr>
        <p:spPr>
          <a:xfrm>
            <a:off x="3938629" y="4167839"/>
            <a:ext cx="7820688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1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3, </a:t>
            </a:r>
            <a:r>
              <a:rPr lang="en-US" sz="3600" b="1">
                <a:solidFill>
                  <a:srgbClr val="000000"/>
                </a:solidFill>
                <a:ea typeface="Calibri" panose="020F0502020204030204" pitchFamily="34" charset="0"/>
              </a:rPr>
              <a:t>thêm 1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bằng 4, viết 4.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E5D0E-8492-8DF1-A4CB-937F520824AD}"/>
              </a:ext>
            </a:extLst>
          </p:cNvPr>
          <p:cNvSpPr/>
          <p:nvPr/>
        </p:nvSpPr>
        <p:spPr>
          <a:xfrm>
            <a:off x="4929801" y="5558423"/>
            <a:ext cx="5035685" cy="57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1 524 x 3 = 4 572</a:t>
            </a:r>
            <a:endParaRPr lang="en-US" sz="5400" b="1" dirty="0">
              <a:solidFill>
                <a:srgbClr val="FF00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CC52EB-C4E4-D97A-A03E-863EE3184EF2}"/>
              </a:ext>
            </a:extLst>
          </p:cNvPr>
          <p:cNvSpPr txBox="1"/>
          <p:nvPr/>
        </p:nvSpPr>
        <p:spPr>
          <a:xfrm>
            <a:off x="2701842" y="4364374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16D23D-FB19-8CFC-E2DE-55E48106188C}"/>
              </a:ext>
            </a:extLst>
          </p:cNvPr>
          <p:cNvSpPr txBox="1"/>
          <p:nvPr/>
        </p:nvSpPr>
        <p:spPr>
          <a:xfrm>
            <a:off x="2123438" y="4364374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9DD896-FF0A-D509-9950-31A276ED672E}"/>
              </a:ext>
            </a:extLst>
          </p:cNvPr>
          <p:cNvSpPr txBox="1"/>
          <p:nvPr/>
        </p:nvSpPr>
        <p:spPr>
          <a:xfrm>
            <a:off x="1500245" y="4364374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CFEBB51C-5E9A-08DE-3CBA-19D581220F15}"/>
              </a:ext>
            </a:extLst>
          </p:cNvPr>
          <p:cNvSpPr txBox="1"/>
          <p:nvPr/>
        </p:nvSpPr>
        <p:spPr>
          <a:xfrm>
            <a:off x="868910" y="4364374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3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  <p:bldP spid="12" grpId="0"/>
      <p:bldP spid="15" grpId="0"/>
      <p:bldP spid="19" grpId="0" animBg="1"/>
      <p:bldP spid="20" grpId="0"/>
      <p:bldP spid="21" grpId="0"/>
      <p:bldP spid="22" grpId="0"/>
      <p:bldP spid="23" grpId="0"/>
      <p:bldP spid="24" grpId="0"/>
      <p:bldP spid="24" grpId="1"/>
      <p:bldP spid="25" grpId="0"/>
      <p:bldP spid="27" grpId="0"/>
      <p:bldP spid="31" grpId="0"/>
      <p:bldP spid="30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3203" name="Group 3202">
            <a:extLst>
              <a:ext uri="{FF2B5EF4-FFF2-40B4-BE49-F238E27FC236}">
                <a16:creationId xmlns:a16="http://schemas.microsoft.com/office/drawing/2014/main" id="{AE5FF8D7-ADF6-5447-5D04-CF0F9B42175E}"/>
              </a:ext>
            </a:extLst>
          </p:cNvPr>
          <p:cNvGrpSpPr/>
          <p:nvPr/>
        </p:nvGrpSpPr>
        <p:grpSpPr>
          <a:xfrm>
            <a:off x="5624726" y="114300"/>
            <a:ext cx="5882640" cy="6388092"/>
            <a:chOff x="640080" y="114300"/>
            <a:chExt cx="5882640" cy="6388092"/>
          </a:xfrm>
        </p:grpSpPr>
        <p:sp>
          <p:nvSpPr>
            <p:cNvPr id="3191" name="Rectangle 3190">
              <a:extLst>
                <a:ext uri="{FF2B5EF4-FFF2-40B4-BE49-F238E27FC236}">
                  <a16:creationId xmlns:a16="http://schemas.microsoft.com/office/drawing/2014/main" id="{6AAB2F19-20D1-9603-C7C2-6EF15E40335E}"/>
                </a:ext>
              </a:extLst>
            </p:cNvPr>
            <p:cNvSpPr/>
            <p:nvPr/>
          </p:nvSpPr>
          <p:spPr>
            <a:xfrm>
              <a:off x="5073949" y="362827"/>
              <a:ext cx="1215377" cy="590619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94" name="Rectangle 3193">
              <a:extLst>
                <a:ext uri="{FF2B5EF4-FFF2-40B4-BE49-F238E27FC236}">
                  <a16:creationId xmlns:a16="http://schemas.microsoft.com/office/drawing/2014/main" id="{F9469D4E-4BA7-AA51-F8BB-D0E113D970AD}"/>
                </a:ext>
              </a:extLst>
            </p:cNvPr>
            <p:cNvSpPr/>
            <p:nvPr/>
          </p:nvSpPr>
          <p:spPr>
            <a:xfrm>
              <a:off x="640080" y="2484559"/>
              <a:ext cx="5882640" cy="192486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95" name="Rectangle 3194">
              <a:extLst>
                <a:ext uri="{FF2B5EF4-FFF2-40B4-BE49-F238E27FC236}">
                  <a16:creationId xmlns:a16="http://schemas.microsoft.com/office/drawing/2014/main" id="{EB14A5E1-918C-06BC-AA41-CAF9866D32A7}"/>
                </a:ext>
              </a:extLst>
            </p:cNvPr>
            <p:cNvSpPr/>
            <p:nvPr/>
          </p:nvSpPr>
          <p:spPr>
            <a:xfrm>
              <a:off x="640080" y="4577530"/>
              <a:ext cx="5882640" cy="192486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92" name="Rectangle 3191">
              <a:extLst>
                <a:ext uri="{FF2B5EF4-FFF2-40B4-BE49-F238E27FC236}">
                  <a16:creationId xmlns:a16="http://schemas.microsoft.com/office/drawing/2014/main" id="{29437762-1F25-969E-C3BB-CDDAC50A3636}"/>
                </a:ext>
              </a:extLst>
            </p:cNvPr>
            <p:cNvSpPr/>
            <p:nvPr/>
          </p:nvSpPr>
          <p:spPr>
            <a:xfrm>
              <a:off x="640080" y="362827"/>
              <a:ext cx="5882640" cy="192486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93" name="Rectangle 3192">
              <a:extLst>
                <a:ext uri="{FF2B5EF4-FFF2-40B4-BE49-F238E27FC236}">
                  <a16:creationId xmlns:a16="http://schemas.microsoft.com/office/drawing/2014/main" id="{E6BC380A-8DE7-37C0-0566-8EC702599451}"/>
                </a:ext>
              </a:extLst>
            </p:cNvPr>
            <p:cNvSpPr/>
            <p:nvPr/>
          </p:nvSpPr>
          <p:spPr>
            <a:xfrm>
              <a:off x="5103868" y="362827"/>
              <a:ext cx="1215377" cy="61080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073" name="Group 3072">
              <a:extLst>
                <a:ext uri="{FF2B5EF4-FFF2-40B4-BE49-F238E27FC236}">
                  <a16:creationId xmlns:a16="http://schemas.microsoft.com/office/drawing/2014/main" id="{DB341DDE-81C7-97C7-2F78-CDA4AC248329}"/>
                </a:ext>
              </a:extLst>
            </p:cNvPr>
            <p:cNvGrpSpPr/>
            <p:nvPr/>
          </p:nvGrpSpPr>
          <p:grpSpPr>
            <a:xfrm>
              <a:off x="5450371" y="576110"/>
              <a:ext cx="497840" cy="1424096"/>
              <a:chOff x="9824720" y="1088921"/>
              <a:chExt cx="497840" cy="142409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74D695E-4C9E-B9ED-A4F8-BCA44C2F725F}"/>
                  </a:ext>
                </a:extLst>
              </p:cNvPr>
              <p:cNvSpPr/>
              <p:nvPr/>
            </p:nvSpPr>
            <p:spPr>
              <a:xfrm>
                <a:off x="9824720" y="1088921"/>
                <a:ext cx="497840" cy="497840"/>
              </a:xfrm>
              <a:prstGeom prst="ellipse">
                <a:avLst/>
              </a:prstGeom>
              <a:solidFill>
                <a:srgbClr val="99DAEF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81383A6-A0FD-791B-420D-4B0F6C21496A}"/>
                  </a:ext>
                </a:extLst>
              </p:cNvPr>
              <p:cNvSpPr/>
              <p:nvPr/>
            </p:nvSpPr>
            <p:spPr>
              <a:xfrm>
                <a:off x="9824720" y="1419121"/>
                <a:ext cx="497840" cy="497840"/>
              </a:xfrm>
              <a:prstGeom prst="ellipse">
                <a:avLst/>
              </a:prstGeom>
              <a:solidFill>
                <a:srgbClr val="99DAEF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7E2E25A-2184-BCE0-343F-DE444543F071}"/>
                  </a:ext>
                </a:extLst>
              </p:cNvPr>
              <p:cNvSpPr/>
              <p:nvPr/>
            </p:nvSpPr>
            <p:spPr>
              <a:xfrm>
                <a:off x="9824720" y="1718775"/>
                <a:ext cx="497840" cy="497840"/>
              </a:xfrm>
              <a:prstGeom prst="ellipse">
                <a:avLst/>
              </a:prstGeom>
              <a:solidFill>
                <a:srgbClr val="99DAEF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BA2B983-FDE6-BECB-E6AA-C266A709039E}"/>
                  </a:ext>
                </a:extLst>
              </p:cNvPr>
              <p:cNvSpPr/>
              <p:nvPr/>
            </p:nvSpPr>
            <p:spPr>
              <a:xfrm>
                <a:off x="9824720" y="2015177"/>
                <a:ext cx="497840" cy="497840"/>
              </a:xfrm>
              <a:prstGeom prst="ellipse">
                <a:avLst/>
              </a:prstGeom>
              <a:solidFill>
                <a:srgbClr val="99DAEF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endParaRPr lang="vi-VN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80" name="Group 3079">
              <a:extLst>
                <a:ext uri="{FF2B5EF4-FFF2-40B4-BE49-F238E27FC236}">
                  <a16:creationId xmlns:a16="http://schemas.microsoft.com/office/drawing/2014/main" id="{BA7E6426-D891-9A6A-E45F-9008582EC4F8}"/>
                </a:ext>
              </a:extLst>
            </p:cNvPr>
            <p:cNvGrpSpPr/>
            <p:nvPr/>
          </p:nvGrpSpPr>
          <p:grpSpPr>
            <a:xfrm>
              <a:off x="5450371" y="2689390"/>
              <a:ext cx="497840" cy="1424096"/>
              <a:chOff x="9824720" y="1088921"/>
              <a:chExt cx="497840" cy="1424096"/>
            </a:xfrm>
          </p:grpSpPr>
          <p:sp>
            <p:nvSpPr>
              <p:cNvPr id="3081" name="Oval 3080">
                <a:extLst>
                  <a:ext uri="{FF2B5EF4-FFF2-40B4-BE49-F238E27FC236}">
                    <a16:creationId xmlns:a16="http://schemas.microsoft.com/office/drawing/2014/main" id="{F1FB32D4-3EC2-200E-1D0B-813D4BFF3B55}"/>
                  </a:ext>
                </a:extLst>
              </p:cNvPr>
              <p:cNvSpPr/>
              <p:nvPr/>
            </p:nvSpPr>
            <p:spPr>
              <a:xfrm>
                <a:off x="9824720" y="1088921"/>
                <a:ext cx="497840" cy="497840"/>
              </a:xfrm>
              <a:prstGeom prst="ellipse">
                <a:avLst/>
              </a:prstGeom>
              <a:solidFill>
                <a:srgbClr val="99DAEF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82" name="Oval 3081">
                <a:extLst>
                  <a:ext uri="{FF2B5EF4-FFF2-40B4-BE49-F238E27FC236}">
                    <a16:creationId xmlns:a16="http://schemas.microsoft.com/office/drawing/2014/main" id="{FEA8F4B8-C5CE-A25F-8FFC-92DC2E576BDD}"/>
                  </a:ext>
                </a:extLst>
              </p:cNvPr>
              <p:cNvSpPr/>
              <p:nvPr/>
            </p:nvSpPr>
            <p:spPr>
              <a:xfrm>
                <a:off x="9824720" y="1419121"/>
                <a:ext cx="497840" cy="497840"/>
              </a:xfrm>
              <a:prstGeom prst="ellipse">
                <a:avLst/>
              </a:prstGeom>
              <a:solidFill>
                <a:srgbClr val="99DAEF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83" name="Oval 3082">
                <a:extLst>
                  <a:ext uri="{FF2B5EF4-FFF2-40B4-BE49-F238E27FC236}">
                    <a16:creationId xmlns:a16="http://schemas.microsoft.com/office/drawing/2014/main" id="{3056DB41-5893-89B0-C7EA-6CDC4E49A9F6}"/>
                  </a:ext>
                </a:extLst>
              </p:cNvPr>
              <p:cNvSpPr/>
              <p:nvPr/>
            </p:nvSpPr>
            <p:spPr>
              <a:xfrm>
                <a:off x="9824720" y="1718775"/>
                <a:ext cx="497840" cy="497840"/>
              </a:xfrm>
              <a:prstGeom prst="ellipse">
                <a:avLst/>
              </a:prstGeom>
              <a:solidFill>
                <a:srgbClr val="99DAEF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84" name="Oval 3083">
                <a:extLst>
                  <a:ext uri="{FF2B5EF4-FFF2-40B4-BE49-F238E27FC236}">
                    <a16:creationId xmlns:a16="http://schemas.microsoft.com/office/drawing/2014/main" id="{56F71508-BF99-25C2-26A9-D919EC707982}"/>
                  </a:ext>
                </a:extLst>
              </p:cNvPr>
              <p:cNvSpPr/>
              <p:nvPr/>
            </p:nvSpPr>
            <p:spPr>
              <a:xfrm>
                <a:off x="9824720" y="2015177"/>
                <a:ext cx="497840" cy="497840"/>
              </a:xfrm>
              <a:prstGeom prst="ellipse">
                <a:avLst/>
              </a:prstGeom>
              <a:solidFill>
                <a:srgbClr val="99DAEF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</a:rPr>
                  <a:t>1</a:t>
                </a:r>
                <a:endParaRPr lang="vi-V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1F26A432-D4C2-C3E1-C4E0-BCC6E9F7B94A}"/>
                </a:ext>
              </a:extLst>
            </p:cNvPr>
            <p:cNvSpPr/>
            <p:nvPr/>
          </p:nvSpPr>
          <p:spPr>
            <a:xfrm>
              <a:off x="5450371" y="4702686"/>
              <a:ext cx="497840" cy="497840"/>
            </a:xfrm>
            <a:prstGeom prst="ellipse">
              <a:avLst/>
            </a:prstGeom>
            <a:solidFill>
              <a:srgbClr val="99DAE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1</a:t>
              </a:r>
              <a:endParaRPr lang="vi-VN" sz="2400">
                <a:solidFill>
                  <a:schemeClr val="tx1"/>
                </a:solidFill>
              </a:endParaRPr>
            </a:p>
          </p:txBody>
        </p:sp>
        <p:sp>
          <p:nvSpPr>
            <p:cNvPr id="3189" name="Rectangle 3188">
              <a:extLst>
                <a:ext uri="{FF2B5EF4-FFF2-40B4-BE49-F238E27FC236}">
                  <a16:creationId xmlns:a16="http://schemas.microsoft.com/office/drawing/2014/main" id="{E5E64920-D519-8B49-1E3D-59B9110F928C}"/>
                </a:ext>
              </a:extLst>
            </p:cNvPr>
            <p:cNvSpPr/>
            <p:nvPr/>
          </p:nvSpPr>
          <p:spPr>
            <a:xfrm>
              <a:off x="2332093" y="362827"/>
              <a:ext cx="1215377" cy="61080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90" name="Rectangle 3189">
              <a:extLst>
                <a:ext uri="{FF2B5EF4-FFF2-40B4-BE49-F238E27FC236}">
                  <a16:creationId xmlns:a16="http://schemas.microsoft.com/office/drawing/2014/main" id="{7BE703D4-DCF6-6CBE-55F2-47BB8682A573}"/>
                </a:ext>
              </a:extLst>
            </p:cNvPr>
            <p:cNvSpPr/>
            <p:nvPr/>
          </p:nvSpPr>
          <p:spPr>
            <a:xfrm>
              <a:off x="3703021" y="362827"/>
              <a:ext cx="1215377" cy="61080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C0A8DC58-F045-129A-67E3-386AEA2890CB}"/>
                </a:ext>
              </a:extLst>
            </p:cNvPr>
            <p:cNvSpPr/>
            <p:nvPr/>
          </p:nvSpPr>
          <p:spPr>
            <a:xfrm>
              <a:off x="5450371" y="5032886"/>
              <a:ext cx="497840" cy="497840"/>
            </a:xfrm>
            <a:prstGeom prst="ellipse">
              <a:avLst/>
            </a:prstGeom>
            <a:solidFill>
              <a:srgbClr val="99DAE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1</a:t>
              </a:r>
              <a:endParaRPr lang="vi-VN" sz="2400">
                <a:solidFill>
                  <a:schemeClr val="tx1"/>
                </a:solidFill>
              </a:endParaRPr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7DAE4181-E7EF-0CF2-6815-D8B4F81DD11D}"/>
                </a:ext>
              </a:extLst>
            </p:cNvPr>
            <p:cNvSpPr/>
            <p:nvPr/>
          </p:nvSpPr>
          <p:spPr>
            <a:xfrm>
              <a:off x="5450371" y="5606860"/>
              <a:ext cx="497840" cy="497840"/>
            </a:xfrm>
            <a:prstGeom prst="ellipse">
              <a:avLst/>
            </a:prstGeom>
            <a:solidFill>
              <a:srgbClr val="99DAE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1</a:t>
              </a:r>
              <a:endParaRPr lang="vi-VN" sz="2400">
                <a:solidFill>
                  <a:schemeClr val="tx1"/>
                </a:solidFill>
              </a:endParaRPr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6D7A49D9-6B54-B123-EDC0-D515CC4A8564}"/>
                </a:ext>
              </a:extLst>
            </p:cNvPr>
            <p:cNvSpPr/>
            <p:nvPr/>
          </p:nvSpPr>
          <p:spPr>
            <a:xfrm>
              <a:off x="5450371" y="5903262"/>
              <a:ext cx="497840" cy="497840"/>
            </a:xfrm>
            <a:prstGeom prst="ellipse">
              <a:avLst/>
            </a:prstGeom>
            <a:solidFill>
              <a:srgbClr val="99DAE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1</a:t>
              </a:r>
              <a:endParaRPr lang="vi-VN" sz="2400">
                <a:solidFill>
                  <a:schemeClr val="tx1"/>
                </a:solidFill>
              </a:endParaRPr>
            </a:p>
          </p:txBody>
        </p:sp>
        <p:sp>
          <p:nvSpPr>
            <p:cNvPr id="3090" name="Rectangle 3089">
              <a:extLst>
                <a:ext uri="{FF2B5EF4-FFF2-40B4-BE49-F238E27FC236}">
                  <a16:creationId xmlns:a16="http://schemas.microsoft.com/office/drawing/2014/main" id="{95740481-34D9-C303-B0BE-3F371D8462B7}"/>
                </a:ext>
              </a:extLst>
            </p:cNvPr>
            <p:cNvSpPr/>
            <p:nvPr/>
          </p:nvSpPr>
          <p:spPr>
            <a:xfrm>
              <a:off x="5318291" y="462549"/>
              <a:ext cx="731520" cy="51127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100" name="Group 3099">
              <a:extLst>
                <a:ext uri="{FF2B5EF4-FFF2-40B4-BE49-F238E27FC236}">
                  <a16:creationId xmlns:a16="http://schemas.microsoft.com/office/drawing/2014/main" id="{9DDFD7B7-81D9-455E-07C3-BD054A5E5F6E}"/>
                </a:ext>
              </a:extLst>
            </p:cNvPr>
            <p:cNvGrpSpPr/>
            <p:nvPr/>
          </p:nvGrpSpPr>
          <p:grpSpPr>
            <a:xfrm>
              <a:off x="3888491" y="597295"/>
              <a:ext cx="797494" cy="1238643"/>
              <a:chOff x="8031546" y="706159"/>
              <a:chExt cx="797494" cy="1238643"/>
            </a:xfrm>
          </p:grpSpPr>
          <p:sp>
            <p:nvSpPr>
              <p:cNvPr id="3091" name="Oval 3090">
                <a:extLst>
                  <a:ext uri="{FF2B5EF4-FFF2-40B4-BE49-F238E27FC236}">
                    <a16:creationId xmlns:a16="http://schemas.microsoft.com/office/drawing/2014/main" id="{35CC567B-CB32-7473-27A2-5BD73CF74362}"/>
                  </a:ext>
                </a:extLst>
              </p:cNvPr>
              <p:cNvSpPr/>
              <p:nvPr/>
            </p:nvSpPr>
            <p:spPr>
              <a:xfrm>
                <a:off x="8031546" y="706159"/>
                <a:ext cx="797494" cy="797494"/>
              </a:xfrm>
              <a:prstGeom prst="ellipse">
                <a:avLst/>
              </a:prstGeom>
              <a:solidFill>
                <a:srgbClr val="FEDEF9"/>
              </a:solidFill>
              <a:ln w="38100">
                <a:solidFill>
                  <a:srgbClr val="D678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</a:rPr>
                  <a:t>10</a:t>
                </a:r>
                <a:endParaRPr lang="vi-VN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092" name="Oval 3091">
                <a:extLst>
                  <a:ext uri="{FF2B5EF4-FFF2-40B4-BE49-F238E27FC236}">
                    <a16:creationId xmlns:a16="http://schemas.microsoft.com/office/drawing/2014/main" id="{12401544-D62C-562F-0174-260E42E1608F}"/>
                  </a:ext>
                </a:extLst>
              </p:cNvPr>
              <p:cNvSpPr/>
              <p:nvPr/>
            </p:nvSpPr>
            <p:spPr>
              <a:xfrm>
                <a:off x="8031546" y="1147308"/>
                <a:ext cx="797494" cy="797494"/>
              </a:xfrm>
              <a:prstGeom prst="ellipse">
                <a:avLst/>
              </a:prstGeom>
              <a:solidFill>
                <a:srgbClr val="FEDEF9"/>
              </a:solidFill>
              <a:ln w="38100">
                <a:solidFill>
                  <a:srgbClr val="D678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</a:rPr>
                  <a:t>10</a:t>
                </a:r>
                <a:endParaRPr lang="vi-VN" sz="2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98" name="Group 3097">
              <a:extLst>
                <a:ext uri="{FF2B5EF4-FFF2-40B4-BE49-F238E27FC236}">
                  <a16:creationId xmlns:a16="http://schemas.microsoft.com/office/drawing/2014/main" id="{902DA459-113C-5E05-71E5-B0F19E7E1D27}"/>
                </a:ext>
              </a:extLst>
            </p:cNvPr>
            <p:cNvGrpSpPr/>
            <p:nvPr/>
          </p:nvGrpSpPr>
          <p:grpSpPr>
            <a:xfrm>
              <a:off x="3888491" y="2659732"/>
              <a:ext cx="797494" cy="1238643"/>
              <a:chOff x="8031546" y="2785481"/>
              <a:chExt cx="797494" cy="1238643"/>
            </a:xfrm>
          </p:grpSpPr>
          <p:sp>
            <p:nvSpPr>
              <p:cNvPr id="3093" name="Oval 3092">
                <a:extLst>
                  <a:ext uri="{FF2B5EF4-FFF2-40B4-BE49-F238E27FC236}">
                    <a16:creationId xmlns:a16="http://schemas.microsoft.com/office/drawing/2014/main" id="{622F7EB1-00FA-6016-82E0-1BC53E3B6239}"/>
                  </a:ext>
                </a:extLst>
              </p:cNvPr>
              <p:cNvSpPr/>
              <p:nvPr/>
            </p:nvSpPr>
            <p:spPr>
              <a:xfrm>
                <a:off x="8031546" y="2785481"/>
                <a:ext cx="797494" cy="797494"/>
              </a:xfrm>
              <a:prstGeom prst="ellipse">
                <a:avLst/>
              </a:prstGeom>
              <a:solidFill>
                <a:srgbClr val="FEDEF9"/>
              </a:solidFill>
              <a:ln w="38100">
                <a:solidFill>
                  <a:srgbClr val="D678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</a:rPr>
                  <a:t>10</a:t>
                </a:r>
                <a:endParaRPr lang="vi-VN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094" name="Oval 3093">
                <a:extLst>
                  <a:ext uri="{FF2B5EF4-FFF2-40B4-BE49-F238E27FC236}">
                    <a16:creationId xmlns:a16="http://schemas.microsoft.com/office/drawing/2014/main" id="{16CD1C9E-C34A-58FD-2F86-50686EAD6E26}"/>
                  </a:ext>
                </a:extLst>
              </p:cNvPr>
              <p:cNvSpPr/>
              <p:nvPr/>
            </p:nvSpPr>
            <p:spPr>
              <a:xfrm>
                <a:off x="8031546" y="3226630"/>
                <a:ext cx="797494" cy="797494"/>
              </a:xfrm>
              <a:prstGeom prst="ellipse">
                <a:avLst/>
              </a:prstGeom>
              <a:solidFill>
                <a:srgbClr val="FEDEF9"/>
              </a:solidFill>
              <a:ln w="38100">
                <a:solidFill>
                  <a:srgbClr val="D678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</a:rPr>
                  <a:t>10</a:t>
                </a:r>
                <a:endParaRPr lang="vi-VN" sz="2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97" name="Group 3096">
              <a:extLst>
                <a:ext uri="{FF2B5EF4-FFF2-40B4-BE49-F238E27FC236}">
                  <a16:creationId xmlns:a16="http://schemas.microsoft.com/office/drawing/2014/main" id="{2DB11C9C-65AB-E14E-9AB1-974959EE4543}"/>
                </a:ext>
              </a:extLst>
            </p:cNvPr>
            <p:cNvGrpSpPr/>
            <p:nvPr/>
          </p:nvGrpSpPr>
          <p:grpSpPr>
            <a:xfrm>
              <a:off x="3888491" y="4701849"/>
              <a:ext cx="797494" cy="1238643"/>
              <a:chOff x="8031546" y="4465273"/>
              <a:chExt cx="797494" cy="1238643"/>
            </a:xfrm>
          </p:grpSpPr>
          <p:sp>
            <p:nvSpPr>
              <p:cNvPr id="3095" name="Oval 3094">
                <a:extLst>
                  <a:ext uri="{FF2B5EF4-FFF2-40B4-BE49-F238E27FC236}">
                    <a16:creationId xmlns:a16="http://schemas.microsoft.com/office/drawing/2014/main" id="{9C7C8511-8B25-4B9E-383E-B0779570D5A6}"/>
                  </a:ext>
                </a:extLst>
              </p:cNvPr>
              <p:cNvSpPr/>
              <p:nvPr/>
            </p:nvSpPr>
            <p:spPr>
              <a:xfrm>
                <a:off x="8031546" y="4465273"/>
                <a:ext cx="797494" cy="797494"/>
              </a:xfrm>
              <a:prstGeom prst="ellipse">
                <a:avLst/>
              </a:prstGeom>
              <a:solidFill>
                <a:srgbClr val="FEDEF9"/>
              </a:solidFill>
              <a:ln w="38100">
                <a:solidFill>
                  <a:srgbClr val="D678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</a:rPr>
                  <a:t>10</a:t>
                </a:r>
                <a:endParaRPr lang="vi-VN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096" name="Oval 3095">
                <a:extLst>
                  <a:ext uri="{FF2B5EF4-FFF2-40B4-BE49-F238E27FC236}">
                    <a16:creationId xmlns:a16="http://schemas.microsoft.com/office/drawing/2014/main" id="{F14F1268-27ED-1220-CBCB-34FA4EEC4A17}"/>
                  </a:ext>
                </a:extLst>
              </p:cNvPr>
              <p:cNvSpPr/>
              <p:nvPr/>
            </p:nvSpPr>
            <p:spPr>
              <a:xfrm>
                <a:off x="8031546" y="4906422"/>
                <a:ext cx="797494" cy="797494"/>
              </a:xfrm>
              <a:prstGeom prst="ellipse">
                <a:avLst/>
              </a:prstGeom>
              <a:solidFill>
                <a:srgbClr val="FEDEF9"/>
              </a:solidFill>
              <a:ln w="38100">
                <a:solidFill>
                  <a:srgbClr val="D678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</a:rPr>
                  <a:t>10</a:t>
                </a:r>
                <a:endParaRPr lang="vi-VN" sz="2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40" name="Group 3139">
              <a:extLst>
                <a:ext uri="{FF2B5EF4-FFF2-40B4-BE49-F238E27FC236}">
                  <a16:creationId xmlns:a16="http://schemas.microsoft.com/office/drawing/2014/main" id="{CF0F4DBE-CB66-6278-3058-25C4188B5965}"/>
                </a:ext>
              </a:extLst>
            </p:cNvPr>
            <p:cNvGrpSpPr/>
            <p:nvPr/>
          </p:nvGrpSpPr>
          <p:grpSpPr>
            <a:xfrm>
              <a:off x="2615467" y="597295"/>
              <a:ext cx="797494" cy="1511638"/>
              <a:chOff x="5735367" y="663259"/>
              <a:chExt cx="797494" cy="1511638"/>
            </a:xfrm>
          </p:grpSpPr>
          <p:grpSp>
            <p:nvGrpSpPr>
              <p:cNvPr id="3127" name="Group 3126">
                <a:extLst>
                  <a:ext uri="{FF2B5EF4-FFF2-40B4-BE49-F238E27FC236}">
                    <a16:creationId xmlns:a16="http://schemas.microsoft.com/office/drawing/2014/main" id="{9A673DB6-7BCB-3E15-7B66-F6D1631B7EF7}"/>
                  </a:ext>
                </a:extLst>
              </p:cNvPr>
              <p:cNvGrpSpPr/>
              <p:nvPr/>
            </p:nvGrpSpPr>
            <p:grpSpPr>
              <a:xfrm>
                <a:off x="5735367" y="663259"/>
                <a:ext cx="797494" cy="527262"/>
                <a:chOff x="5735367" y="663259"/>
                <a:chExt cx="797494" cy="527262"/>
              </a:xfrm>
            </p:grpSpPr>
            <p:sp>
              <p:nvSpPr>
                <p:cNvPr id="3106" name="Oval 3105">
                  <a:extLst>
                    <a:ext uri="{FF2B5EF4-FFF2-40B4-BE49-F238E27FC236}">
                      <a16:creationId xmlns:a16="http://schemas.microsoft.com/office/drawing/2014/main" id="{015FE127-44BB-14E3-DF1B-027E44AB9694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6" name="TextBox 3125">
                  <a:extLst>
                    <a:ext uri="{FF2B5EF4-FFF2-40B4-BE49-F238E27FC236}">
                      <a16:creationId xmlns:a16="http://schemas.microsoft.com/office/drawing/2014/main" id="{13D17C06-0DDA-285B-FC90-BAC037115DEF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28" name="Group 3127">
                <a:extLst>
                  <a:ext uri="{FF2B5EF4-FFF2-40B4-BE49-F238E27FC236}">
                    <a16:creationId xmlns:a16="http://schemas.microsoft.com/office/drawing/2014/main" id="{B1DCC57D-D43A-A9D7-F9B5-8F1DBC3AD406}"/>
                  </a:ext>
                </a:extLst>
              </p:cNvPr>
              <p:cNvGrpSpPr/>
              <p:nvPr/>
            </p:nvGrpSpPr>
            <p:grpSpPr>
              <a:xfrm>
                <a:off x="5735367" y="906570"/>
                <a:ext cx="797494" cy="527262"/>
                <a:chOff x="5735367" y="663259"/>
                <a:chExt cx="797494" cy="527262"/>
              </a:xfrm>
            </p:grpSpPr>
            <p:sp>
              <p:nvSpPr>
                <p:cNvPr id="3129" name="Oval 3128">
                  <a:extLst>
                    <a:ext uri="{FF2B5EF4-FFF2-40B4-BE49-F238E27FC236}">
                      <a16:creationId xmlns:a16="http://schemas.microsoft.com/office/drawing/2014/main" id="{39357BCE-E8CA-43CC-918F-D571C4BFF64C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0" name="TextBox 3129">
                  <a:extLst>
                    <a:ext uri="{FF2B5EF4-FFF2-40B4-BE49-F238E27FC236}">
                      <a16:creationId xmlns:a16="http://schemas.microsoft.com/office/drawing/2014/main" id="{6C958C2D-1894-C644-B97B-20720CDEB048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31" name="Group 3130">
                <a:extLst>
                  <a:ext uri="{FF2B5EF4-FFF2-40B4-BE49-F238E27FC236}">
                    <a16:creationId xmlns:a16="http://schemas.microsoft.com/office/drawing/2014/main" id="{F12FA4B1-B543-9EF3-A422-F4D41E7FA47F}"/>
                  </a:ext>
                </a:extLst>
              </p:cNvPr>
              <p:cNvGrpSpPr/>
              <p:nvPr/>
            </p:nvGrpSpPr>
            <p:grpSpPr>
              <a:xfrm>
                <a:off x="5735367" y="1147308"/>
                <a:ext cx="797494" cy="527262"/>
                <a:chOff x="5735367" y="663259"/>
                <a:chExt cx="797494" cy="527262"/>
              </a:xfrm>
            </p:grpSpPr>
            <p:sp>
              <p:nvSpPr>
                <p:cNvPr id="3132" name="Oval 3131">
                  <a:extLst>
                    <a:ext uri="{FF2B5EF4-FFF2-40B4-BE49-F238E27FC236}">
                      <a16:creationId xmlns:a16="http://schemas.microsoft.com/office/drawing/2014/main" id="{6EA457AD-5CDD-C53C-FF10-F6DE096AF44F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3" name="TextBox 3132">
                  <a:extLst>
                    <a:ext uri="{FF2B5EF4-FFF2-40B4-BE49-F238E27FC236}">
                      <a16:creationId xmlns:a16="http://schemas.microsoft.com/office/drawing/2014/main" id="{F6EEACE8-2864-E325-59F3-A6F752CD309C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34" name="Group 3133">
                <a:extLst>
                  <a:ext uri="{FF2B5EF4-FFF2-40B4-BE49-F238E27FC236}">
                    <a16:creationId xmlns:a16="http://schemas.microsoft.com/office/drawing/2014/main" id="{800FC6E2-81B9-89E1-6B56-03BBE8070755}"/>
                  </a:ext>
                </a:extLst>
              </p:cNvPr>
              <p:cNvGrpSpPr/>
              <p:nvPr/>
            </p:nvGrpSpPr>
            <p:grpSpPr>
              <a:xfrm>
                <a:off x="5735367" y="1383349"/>
                <a:ext cx="797494" cy="527262"/>
                <a:chOff x="5735367" y="663259"/>
                <a:chExt cx="797494" cy="527262"/>
              </a:xfrm>
            </p:grpSpPr>
            <p:sp>
              <p:nvSpPr>
                <p:cNvPr id="3135" name="Oval 3134">
                  <a:extLst>
                    <a:ext uri="{FF2B5EF4-FFF2-40B4-BE49-F238E27FC236}">
                      <a16:creationId xmlns:a16="http://schemas.microsoft.com/office/drawing/2014/main" id="{E32E10E8-31FB-745F-F863-2FF734CD1477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6" name="TextBox 3135">
                  <a:extLst>
                    <a:ext uri="{FF2B5EF4-FFF2-40B4-BE49-F238E27FC236}">
                      <a16:creationId xmlns:a16="http://schemas.microsoft.com/office/drawing/2014/main" id="{5BD1E2CA-1CBA-38E9-3513-C3F835AC24CD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37" name="Group 3136">
                <a:extLst>
                  <a:ext uri="{FF2B5EF4-FFF2-40B4-BE49-F238E27FC236}">
                    <a16:creationId xmlns:a16="http://schemas.microsoft.com/office/drawing/2014/main" id="{DE99DFDA-4E3A-3D95-0652-DDF9B5647620}"/>
                  </a:ext>
                </a:extLst>
              </p:cNvPr>
              <p:cNvGrpSpPr/>
              <p:nvPr/>
            </p:nvGrpSpPr>
            <p:grpSpPr>
              <a:xfrm>
                <a:off x="5735367" y="1647635"/>
                <a:ext cx="797494" cy="527262"/>
                <a:chOff x="5735367" y="663259"/>
                <a:chExt cx="797494" cy="527262"/>
              </a:xfrm>
            </p:grpSpPr>
            <p:sp>
              <p:nvSpPr>
                <p:cNvPr id="3138" name="Oval 3137">
                  <a:extLst>
                    <a:ext uri="{FF2B5EF4-FFF2-40B4-BE49-F238E27FC236}">
                      <a16:creationId xmlns:a16="http://schemas.microsoft.com/office/drawing/2014/main" id="{132DA0CA-7AD2-0B07-D79F-8D919BFFDF89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9" name="TextBox 3138">
                  <a:extLst>
                    <a:ext uri="{FF2B5EF4-FFF2-40B4-BE49-F238E27FC236}">
                      <a16:creationId xmlns:a16="http://schemas.microsoft.com/office/drawing/2014/main" id="{7FE7AEC0-DE38-0F29-B441-630620F03D5B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</p:grpSp>
        <p:grpSp>
          <p:nvGrpSpPr>
            <p:cNvPr id="3141" name="Group 3140">
              <a:extLst>
                <a:ext uri="{FF2B5EF4-FFF2-40B4-BE49-F238E27FC236}">
                  <a16:creationId xmlns:a16="http://schemas.microsoft.com/office/drawing/2014/main" id="{36F72541-5F91-76C4-5CC5-146D52CA9B20}"/>
                </a:ext>
              </a:extLst>
            </p:cNvPr>
            <p:cNvGrpSpPr/>
            <p:nvPr/>
          </p:nvGrpSpPr>
          <p:grpSpPr>
            <a:xfrm>
              <a:off x="2615467" y="2652890"/>
              <a:ext cx="797494" cy="1511638"/>
              <a:chOff x="5735367" y="663259"/>
              <a:chExt cx="797494" cy="1511638"/>
            </a:xfrm>
          </p:grpSpPr>
          <p:grpSp>
            <p:nvGrpSpPr>
              <p:cNvPr id="3142" name="Group 3141">
                <a:extLst>
                  <a:ext uri="{FF2B5EF4-FFF2-40B4-BE49-F238E27FC236}">
                    <a16:creationId xmlns:a16="http://schemas.microsoft.com/office/drawing/2014/main" id="{DACC7436-DA29-B0AA-B875-C46450181692}"/>
                  </a:ext>
                </a:extLst>
              </p:cNvPr>
              <p:cNvGrpSpPr/>
              <p:nvPr/>
            </p:nvGrpSpPr>
            <p:grpSpPr>
              <a:xfrm>
                <a:off x="5735367" y="663259"/>
                <a:ext cx="797494" cy="527262"/>
                <a:chOff x="5735367" y="663259"/>
                <a:chExt cx="797494" cy="527262"/>
              </a:xfrm>
            </p:grpSpPr>
            <p:sp>
              <p:nvSpPr>
                <p:cNvPr id="3155" name="Oval 3154">
                  <a:extLst>
                    <a:ext uri="{FF2B5EF4-FFF2-40B4-BE49-F238E27FC236}">
                      <a16:creationId xmlns:a16="http://schemas.microsoft.com/office/drawing/2014/main" id="{CCA8B699-7E6F-98FE-CBFB-230CB149A4B4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6" name="TextBox 3155">
                  <a:extLst>
                    <a:ext uri="{FF2B5EF4-FFF2-40B4-BE49-F238E27FC236}">
                      <a16:creationId xmlns:a16="http://schemas.microsoft.com/office/drawing/2014/main" id="{085B85CF-9E05-9656-3D9D-1D427A6ABECA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43" name="Group 3142">
                <a:extLst>
                  <a:ext uri="{FF2B5EF4-FFF2-40B4-BE49-F238E27FC236}">
                    <a16:creationId xmlns:a16="http://schemas.microsoft.com/office/drawing/2014/main" id="{085B4FBA-726E-580F-F8DF-F6B3BCFE39C3}"/>
                  </a:ext>
                </a:extLst>
              </p:cNvPr>
              <p:cNvGrpSpPr/>
              <p:nvPr/>
            </p:nvGrpSpPr>
            <p:grpSpPr>
              <a:xfrm>
                <a:off x="5735367" y="906570"/>
                <a:ext cx="797494" cy="527262"/>
                <a:chOff x="5735367" y="663259"/>
                <a:chExt cx="797494" cy="527262"/>
              </a:xfrm>
            </p:grpSpPr>
            <p:sp>
              <p:nvSpPr>
                <p:cNvPr id="3153" name="Oval 3152">
                  <a:extLst>
                    <a:ext uri="{FF2B5EF4-FFF2-40B4-BE49-F238E27FC236}">
                      <a16:creationId xmlns:a16="http://schemas.microsoft.com/office/drawing/2014/main" id="{0B12DA1A-07FF-1C4F-EB86-19CC99592A4B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4" name="TextBox 3153">
                  <a:extLst>
                    <a:ext uri="{FF2B5EF4-FFF2-40B4-BE49-F238E27FC236}">
                      <a16:creationId xmlns:a16="http://schemas.microsoft.com/office/drawing/2014/main" id="{17EF6EB4-DFD7-4163-D36B-450FF2CD2207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44" name="Group 3143">
                <a:extLst>
                  <a:ext uri="{FF2B5EF4-FFF2-40B4-BE49-F238E27FC236}">
                    <a16:creationId xmlns:a16="http://schemas.microsoft.com/office/drawing/2014/main" id="{4A8D13CB-EBA0-7D3C-D76A-623BF29B9538}"/>
                  </a:ext>
                </a:extLst>
              </p:cNvPr>
              <p:cNvGrpSpPr/>
              <p:nvPr/>
            </p:nvGrpSpPr>
            <p:grpSpPr>
              <a:xfrm>
                <a:off x="5735367" y="1147308"/>
                <a:ext cx="797494" cy="527262"/>
                <a:chOff x="5735367" y="663259"/>
                <a:chExt cx="797494" cy="527262"/>
              </a:xfrm>
            </p:grpSpPr>
            <p:sp>
              <p:nvSpPr>
                <p:cNvPr id="3151" name="Oval 3150">
                  <a:extLst>
                    <a:ext uri="{FF2B5EF4-FFF2-40B4-BE49-F238E27FC236}">
                      <a16:creationId xmlns:a16="http://schemas.microsoft.com/office/drawing/2014/main" id="{4FDB2305-F39F-6F27-C033-358A55FBABE9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2" name="TextBox 3151">
                  <a:extLst>
                    <a:ext uri="{FF2B5EF4-FFF2-40B4-BE49-F238E27FC236}">
                      <a16:creationId xmlns:a16="http://schemas.microsoft.com/office/drawing/2014/main" id="{53575EB5-E547-0E12-4896-640781456B87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45" name="Group 3144">
                <a:extLst>
                  <a:ext uri="{FF2B5EF4-FFF2-40B4-BE49-F238E27FC236}">
                    <a16:creationId xmlns:a16="http://schemas.microsoft.com/office/drawing/2014/main" id="{53A49942-FCF0-196E-4213-103850DA38E8}"/>
                  </a:ext>
                </a:extLst>
              </p:cNvPr>
              <p:cNvGrpSpPr/>
              <p:nvPr/>
            </p:nvGrpSpPr>
            <p:grpSpPr>
              <a:xfrm>
                <a:off x="5735367" y="1383349"/>
                <a:ext cx="797494" cy="527262"/>
                <a:chOff x="5735367" y="663259"/>
                <a:chExt cx="797494" cy="527262"/>
              </a:xfrm>
            </p:grpSpPr>
            <p:sp>
              <p:nvSpPr>
                <p:cNvPr id="3149" name="Oval 3148">
                  <a:extLst>
                    <a:ext uri="{FF2B5EF4-FFF2-40B4-BE49-F238E27FC236}">
                      <a16:creationId xmlns:a16="http://schemas.microsoft.com/office/drawing/2014/main" id="{038BBACB-C86A-54D8-3BAD-FBDBC7BF7599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0" name="TextBox 3149">
                  <a:extLst>
                    <a:ext uri="{FF2B5EF4-FFF2-40B4-BE49-F238E27FC236}">
                      <a16:creationId xmlns:a16="http://schemas.microsoft.com/office/drawing/2014/main" id="{5A9B734A-621D-0FEE-E02A-87D732072D29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46" name="Group 3145">
                <a:extLst>
                  <a:ext uri="{FF2B5EF4-FFF2-40B4-BE49-F238E27FC236}">
                    <a16:creationId xmlns:a16="http://schemas.microsoft.com/office/drawing/2014/main" id="{6E229695-02EF-E7A1-221B-DD48103E54B9}"/>
                  </a:ext>
                </a:extLst>
              </p:cNvPr>
              <p:cNvGrpSpPr/>
              <p:nvPr/>
            </p:nvGrpSpPr>
            <p:grpSpPr>
              <a:xfrm>
                <a:off x="5735367" y="1647635"/>
                <a:ext cx="797494" cy="527262"/>
                <a:chOff x="5735367" y="663259"/>
                <a:chExt cx="797494" cy="527262"/>
              </a:xfrm>
            </p:grpSpPr>
            <p:sp>
              <p:nvSpPr>
                <p:cNvPr id="3147" name="Oval 3146">
                  <a:extLst>
                    <a:ext uri="{FF2B5EF4-FFF2-40B4-BE49-F238E27FC236}">
                      <a16:creationId xmlns:a16="http://schemas.microsoft.com/office/drawing/2014/main" id="{6856A5C4-E860-CD58-1B7B-549A799AC0FC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8" name="TextBox 3147">
                  <a:extLst>
                    <a:ext uri="{FF2B5EF4-FFF2-40B4-BE49-F238E27FC236}">
                      <a16:creationId xmlns:a16="http://schemas.microsoft.com/office/drawing/2014/main" id="{7C887005-C0F1-867F-681D-DC62AB495E4E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</p:grpSp>
        <p:grpSp>
          <p:nvGrpSpPr>
            <p:cNvPr id="3157" name="Group 3156">
              <a:extLst>
                <a:ext uri="{FF2B5EF4-FFF2-40B4-BE49-F238E27FC236}">
                  <a16:creationId xmlns:a16="http://schemas.microsoft.com/office/drawing/2014/main" id="{3A87AB36-45A7-F700-1083-F5E15B2BB30C}"/>
                </a:ext>
              </a:extLst>
            </p:cNvPr>
            <p:cNvGrpSpPr/>
            <p:nvPr/>
          </p:nvGrpSpPr>
          <p:grpSpPr>
            <a:xfrm>
              <a:off x="2615467" y="4636844"/>
              <a:ext cx="797494" cy="1511638"/>
              <a:chOff x="5735367" y="663259"/>
              <a:chExt cx="797494" cy="1511638"/>
            </a:xfrm>
          </p:grpSpPr>
          <p:grpSp>
            <p:nvGrpSpPr>
              <p:cNvPr id="3158" name="Group 3157">
                <a:extLst>
                  <a:ext uri="{FF2B5EF4-FFF2-40B4-BE49-F238E27FC236}">
                    <a16:creationId xmlns:a16="http://schemas.microsoft.com/office/drawing/2014/main" id="{B17DA01D-B6AA-8A88-72B6-D4E8112421F7}"/>
                  </a:ext>
                </a:extLst>
              </p:cNvPr>
              <p:cNvGrpSpPr/>
              <p:nvPr/>
            </p:nvGrpSpPr>
            <p:grpSpPr>
              <a:xfrm>
                <a:off x="5735367" y="663259"/>
                <a:ext cx="797494" cy="527262"/>
                <a:chOff x="5735367" y="663259"/>
                <a:chExt cx="797494" cy="527262"/>
              </a:xfrm>
            </p:grpSpPr>
            <p:sp>
              <p:nvSpPr>
                <p:cNvPr id="3171" name="Oval 3170">
                  <a:extLst>
                    <a:ext uri="{FF2B5EF4-FFF2-40B4-BE49-F238E27FC236}">
                      <a16:creationId xmlns:a16="http://schemas.microsoft.com/office/drawing/2014/main" id="{8166FE51-85A1-1CBC-6059-134C5418A803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72" name="TextBox 3171">
                  <a:extLst>
                    <a:ext uri="{FF2B5EF4-FFF2-40B4-BE49-F238E27FC236}">
                      <a16:creationId xmlns:a16="http://schemas.microsoft.com/office/drawing/2014/main" id="{56C8A6DA-19CA-9016-09F5-555DE82EB51A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59" name="Group 3158">
                <a:extLst>
                  <a:ext uri="{FF2B5EF4-FFF2-40B4-BE49-F238E27FC236}">
                    <a16:creationId xmlns:a16="http://schemas.microsoft.com/office/drawing/2014/main" id="{90154289-269F-CFD8-D856-46D62A257396}"/>
                  </a:ext>
                </a:extLst>
              </p:cNvPr>
              <p:cNvGrpSpPr/>
              <p:nvPr/>
            </p:nvGrpSpPr>
            <p:grpSpPr>
              <a:xfrm>
                <a:off x="5735367" y="906570"/>
                <a:ext cx="797494" cy="527262"/>
                <a:chOff x="5735367" y="663259"/>
                <a:chExt cx="797494" cy="527262"/>
              </a:xfrm>
            </p:grpSpPr>
            <p:sp>
              <p:nvSpPr>
                <p:cNvPr id="3169" name="Oval 3168">
                  <a:extLst>
                    <a:ext uri="{FF2B5EF4-FFF2-40B4-BE49-F238E27FC236}">
                      <a16:creationId xmlns:a16="http://schemas.microsoft.com/office/drawing/2014/main" id="{81C2DD10-8410-8DCD-20DE-C1D57C8CE5BA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70" name="TextBox 3169">
                  <a:extLst>
                    <a:ext uri="{FF2B5EF4-FFF2-40B4-BE49-F238E27FC236}">
                      <a16:creationId xmlns:a16="http://schemas.microsoft.com/office/drawing/2014/main" id="{8A34B1C8-2E99-9FED-8C0D-8F40D88E214F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60" name="Group 3159">
                <a:extLst>
                  <a:ext uri="{FF2B5EF4-FFF2-40B4-BE49-F238E27FC236}">
                    <a16:creationId xmlns:a16="http://schemas.microsoft.com/office/drawing/2014/main" id="{4F258059-DA53-36F7-D9CF-D935B7E5AFF9}"/>
                  </a:ext>
                </a:extLst>
              </p:cNvPr>
              <p:cNvGrpSpPr/>
              <p:nvPr/>
            </p:nvGrpSpPr>
            <p:grpSpPr>
              <a:xfrm>
                <a:off x="5735367" y="1147308"/>
                <a:ext cx="797494" cy="527262"/>
                <a:chOff x="5735367" y="663259"/>
                <a:chExt cx="797494" cy="527262"/>
              </a:xfrm>
            </p:grpSpPr>
            <p:sp>
              <p:nvSpPr>
                <p:cNvPr id="3167" name="Oval 3166">
                  <a:extLst>
                    <a:ext uri="{FF2B5EF4-FFF2-40B4-BE49-F238E27FC236}">
                      <a16:creationId xmlns:a16="http://schemas.microsoft.com/office/drawing/2014/main" id="{DDBFE62C-52E8-D6D9-7C91-EC2C85E82F2D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8" name="TextBox 3167">
                  <a:extLst>
                    <a:ext uri="{FF2B5EF4-FFF2-40B4-BE49-F238E27FC236}">
                      <a16:creationId xmlns:a16="http://schemas.microsoft.com/office/drawing/2014/main" id="{0A31C0F4-5170-C025-2F21-567F8712465A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61" name="Group 3160">
                <a:extLst>
                  <a:ext uri="{FF2B5EF4-FFF2-40B4-BE49-F238E27FC236}">
                    <a16:creationId xmlns:a16="http://schemas.microsoft.com/office/drawing/2014/main" id="{3CA2A87A-2323-B9A0-A098-0B61136603BD}"/>
                  </a:ext>
                </a:extLst>
              </p:cNvPr>
              <p:cNvGrpSpPr/>
              <p:nvPr/>
            </p:nvGrpSpPr>
            <p:grpSpPr>
              <a:xfrm>
                <a:off x="5735367" y="1383349"/>
                <a:ext cx="797494" cy="527262"/>
                <a:chOff x="5735367" y="663259"/>
                <a:chExt cx="797494" cy="527262"/>
              </a:xfrm>
            </p:grpSpPr>
            <p:sp>
              <p:nvSpPr>
                <p:cNvPr id="3165" name="Oval 3164">
                  <a:extLst>
                    <a:ext uri="{FF2B5EF4-FFF2-40B4-BE49-F238E27FC236}">
                      <a16:creationId xmlns:a16="http://schemas.microsoft.com/office/drawing/2014/main" id="{1B1F5B8B-B7DC-7E2C-B1A3-691DFFAAE568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6" name="TextBox 3165">
                  <a:extLst>
                    <a:ext uri="{FF2B5EF4-FFF2-40B4-BE49-F238E27FC236}">
                      <a16:creationId xmlns:a16="http://schemas.microsoft.com/office/drawing/2014/main" id="{A628AEA2-D455-B9DA-17C6-44C28C5802CB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  <p:grpSp>
            <p:nvGrpSpPr>
              <p:cNvPr id="3162" name="Group 3161">
                <a:extLst>
                  <a:ext uri="{FF2B5EF4-FFF2-40B4-BE49-F238E27FC236}">
                    <a16:creationId xmlns:a16="http://schemas.microsoft.com/office/drawing/2014/main" id="{B04D4953-2B3A-4F46-DA51-ED9ADA8B6195}"/>
                  </a:ext>
                </a:extLst>
              </p:cNvPr>
              <p:cNvGrpSpPr/>
              <p:nvPr/>
            </p:nvGrpSpPr>
            <p:grpSpPr>
              <a:xfrm>
                <a:off x="5735367" y="1647635"/>
                <a:ext cx="797494" cy="527262"/>
                <a:chOff x="5735367" y="663259"/>
                <a:chExt cx="797494" cy="527262"/>
              </a:xfrm>
            </p:grpSpPr>
            <p:sp>
              <p:nvSpPr>
                <p:cNvPr id="3163" name="Oval 3162">
                  <a:extLst>
                    <a:ext uri="{FF2B5EF4-FFF2-40B4-BE49-F238E27FC236}">
                      <a16:creationId xmlns:a16="http://schemas.microsoft.com/office/drawing/2014/main" id="{FBB5BD63-D1AE-2959-A45C-BDE96F735145}"/>
                    </a:ext>
                  </a:extLst>
                </p:cNvPr>
                <p:cNvSpPr/>
                <p:nvPr/>
              </p:nvSpPr>
              <p:spPr>
                <a:xfrm>
                  <a:off x="5735367" y="663259"/>
                  <a:ext cx="721998" cy="527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4" name="TextBox 3163">
                  <a:extLst>
                    <a:ext uri="{FF2B5EF4-FFF2-40B4-BE49-F238E27FC236}">
                      <a16:creationId xmlns:a16="http://schemas.microsoft.com/office/drawing/2014/main" id="{D05DECCC-2D51-3A3A-9B82-B4287539E0B7}"/>
                    </a:ext>
                  </a:extLst>
                </p:cNvPr>
                <p:cNvSpPr txBox="1"/>
                <p:nvPr/>
              </p:nvSpPr>
              <p:spPr>
                <a:xfrm>
                  <a:off x="5735367" y="663259"/>
                  <a:ext cx="7974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</a:t>
                  </a:r>
                  <a:endParaRPr lang="vi-VN" sz="2800"/>
                </a:p>
              </p:txBody>
            </p:sp>
          </p:grpSp>
        </p:grpSp>
        <p:sp>
          <p:nvSpPr>
            <p:cNvPr id="3188" name="Rectangle 3187">
              <a:extLst>
                <a:ext uri="{FF2B5EF4-FFF2-40B4-BE49-F238E27FC236}">
                  <a16:creationId xmlns:a16="http://schemas.microsoft.com/office/drawing/2014/main" id="{199D9B7A-FABB-6F5C-4FCF-653CF5448E4B}"/>
                </a:ext>
              </a:extLst>
            </p:cNvPr>
            <p:cNvSpPr/>
            <p:nvPr/>
          </p:nvSpPr>
          <p:spPr>
            <a:xfrm>
              <a:off x="965200" y="362827"/>
              <a:ext cx="1215377" cy="61080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73" name="Rectangle 3172">
              <a:extLst>
                <a:ext uri="{FF2B5EF4-FFF2-40B4-BE49-F238E27FC236}">
                  <a16:creationId xmlns:a16="http://schemas.microsoft.com/office/drawing/2014/main" id="{F62F9194-296F-0CEB-8740-F41B8C35B636}"/>
                </a:ext>
              </a:extLst>
            </p:cNvPr>
            <p:cNvSpPr/>
            <p:nvPr/>
          </p:nvSpPr>
          <p:spPr>
            <a:xfrm>
              <a:off x="2493943" y="493894"/>
              <a:ext cx="919017" cy="375721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184" name="Group 3183">
              <a:extLst>
                <a:ext uri="{FF2B5EF4-FFF2-40B4-BE49-F238E27FC236}">
                  <a16:creationId xmlns:a16="http://schemas.microsoft.com/office/drawing/2014/main" id="{BE187CC3-49B7-3928-8CB2-87C9B0738BD5}"/>
                </a:ext>
              </a:extLst>
            </p:cNvPr>
            <p:cNvGrpSpPr/>
            <p:nvPr/>
          </p:nvGrpSpPr>
          <p:grpSpPr>
            <a:xfrm>
              <a:off x="1129877" y="632058"/>
              <a:ext cx="929175" cy="4573681"/>
              <a:chOff x="2379557" y="594351"/>
              <a:chExt cx="929175" cy="4573681"/>
            </a:xfrm>
          </p:grpSpPr>
          <p:grpSp>
            <p:nvGrpSpPr>
              <p:cNvPr id="3177" name="Group 3176">
                <a:extLst>
                  <a:ext uri="{FF2B5EF4-FFF2-40B4-BE49-F238E27FC236}">
                    <a16:creationId xmlns:a16="http://schemas.microsoft.com/office/drawing/2014/main" id="{8FAF41A9-E703-232A-1AE0-4E7F00D0D48E}"/>
                  </a:ext>
                </a:extLst>
              </p:cNvPr>
              <p:cNvGrpSpPr/>
              <p:nvPr/>
            </p:nvGrpSpPr>
            <p:grpSpPr>
              <a:xfrm>
                <a:off x="2379557" y="2585716"/>
                <a:ext cx="929175" cy="523220"/>
                <a:chOff x="2411413" y="935607"/>
                <a:chExt cx="929175" cy="523220"/>
              </a:xfrm>
            </p:grpSpPr>
            <p:sp>
              <p:nvSpPr>
                <p:cNvPr id="3175" name="Oval 3174">
                  <a:extLst>
                    <a:ext uri="{FF2B5EF4-FFF2-40B4-BE49-F238E27FC236}">
                      <a16:creationId xmlns:a16="http://schemas.microsoft.com/office/drawing/2014/main" id="{AD893C89-6D7C-C8EF-A6B7-2578CAD1AD5A}"/>
                    </a:ext>
                  </a:extLst>
                </p:cNvPr>
                <p:cNvSpPr/>
                <p:nvPr/>
              </p:nvSpPr>
              <p:spPr>
                <a:xfrm>
                  <a:off x="2411413" y="949347"/>
                  <a:ext cx="919017" cy="497840"/>
                </a:xfrm>
                <a:prstGeom prst="ellipse">
                  <a:avLst/>
                </a:prstGeom>
                <a:solidFill>
                  <a:srgbClr val="99DAEF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76" name="TextBox 3175">
                  <a:extLst>
                    <a:ext uri="{FF2B5EF4-FFF2-40B4-BE49-F238E27FC236}">
                      <a16:creationId xmlns:a16="http://schemas.microsoft.com/office/drawing/2014/main" id="{B6009BF1-0CD2-E61F-FFC0-AF01805D2BF6}"/>
                    </a:ext>
                  </a:extLst>
                </p:cNvPr>
                <p:cNvSpPr txBox="1"/>
                <p:nvPr/>
              </p:nvSpPr>
              <p:spPr>
                <a:xfrm>
                  <a:off x="2421572" y="935607"/>
                  <a:ext cx="9190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1000</a:t>
                  </a:r>
                  <a:endParaRPr lang="vi-VN" sz="2800"/>
                </a:p>
              </p:txBody>
            </p:sp>
          </p:grpSp>
          <p:grpSp>
            <p:nvGrpSpPr>
              <p:cNvPr id="3178" name="Group 3177">
                <a:extLst>
                  <a:ext uri="{FF2B5EF4-FFF2-40B4-BE49-F238E27FC236}">
                    <a16:creationId xmlns:a16="http://schemas.microsoft.com/office/drawing/2014/main" id="{F590E6BC-D616-3349-2792-35BA6C321C79}"/>
                  </a:ext>
                </a:extLst>
              </p:cNvPr>
              <p:cNvGrpSpPr/>
              <p:nvPr/>
            </p:nvGrpSpPr>
            <p:grpSpPr>
              <a:xfrm>
                <a:off x="2379557" y="594351"/>
                <a:ext cx="929175" cy="523220"/>
                <a:chOff x="2411413" y="935607"/>
                <a:chExt cx="929175" cy="523220"/>
              </a:xfrm>
            </p:grpSpPr>
            <p:sp>
              <p:nvSpPr>
                <p:cNvPr id="3179" name="Oval 3178">
                  <a:extLst>
                    <a:ext uri="{FF2B5EF4-FFF2-40B4-BE49-F238E27FC236}">
                      <a16:creationId xmlns:a16="http://schemas.microsoft.com/office/drawing/2014/main" id="{7784CE1E-013C-8D61-7563-11F5E3563B61}"/>
                    </a:ext>
                  </a:extLst>
                </p:cNvPr>
                <p:cNvSpPr/>
                <p:nvPr/>
              </p:nvSpPr>
              <p:spPr>
                <a:xfrm>
                  <a:off x="2411413" y="949347"/>
                  <a:ext cx="919017" cy="497840"/>
                </a:xfrm>
                <a:prstGeom prst="ellipse">
                  <a:avLst/>
                </a:prstGeom>
                <a:solidFill>
                  <a:srgbClr val="99DAEF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80" name="TextBox 3179">
                  <a:extLst>
                    <a:ext uri="{FF2B5EF4-FFF2-40B4-BE49-F238E27FC236}">
                      <a16:creationId xmlns:a16="http://schemas.microsoft.com/office/drawing/2014/main" id="{946BCE1F-7912-1ACB-95A9-6E7C663A683F}"/>
                    </a:ext>
                  </a:extLst>
                </p:cNvPr>
                <p:cNvSpPr txBox="1"/>
                <p:nvPr/>
              </p:nvSpPr>
              <p:spPr>
                <a:xfrm>
                  <a:off x="2421572" y="935607"/>
                  <a:ext cx="9190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1000</a:t>
                  </a:r>
                  <a:endParaRPr lang="vi-VN" sz="2800"/>
                </a:p>
              </p:txBody>
            </p:sp>
          </p:grpSp>
          <p:grpSp>
            <p:nvGrpSpPr>
              <p:cNvPr id="3181" name="Group 3180">
                <a:extLst>
                  <a:ext uri="{FF2B5EF4-FFF2-40B4-BE49-F238E27FC236}">
                    <a16:creationId xmlns:a16="http://schemas.microsoft.com/office/drawing/2014/main" id="{F5C92C2A-5AF4-D15E-5658-5EB3CC411EF9}"/>
                  </a:ext>
                </a:extLst>
              </p:cNvPr>
              <p:cNvGrpSpPr/>
              <p:nvPr/>
            </p:nvGrpSpPr>
            <p:grpSpPr>
              <a:xfrm>
                <a:off x="2379557" y="4644812"/>
                <a:ext cx="929175" cy="523220"/>
                <a:chOff x="2411413" y="935607"/>
                <a:chExt cx="929175" cy="523220"/>
              </a:xfrm>
            </p:grpSpPr>
            <p:sp>
              <p:nvSpPr>
                <p:cNvPr id="3182" name="Oval 3181">
                  <a:extLst>
                    <a:ext uri="{FF2B5EF4-FFF2-40B4-BE49-F238E27FC236}">
                      <a16:creationId xmlns:a16="http://schemas.microsoft.com/office/drawing/2014/main" id="{A6A95C41-983E-C60B-90C7-1FE41B02AF49}"/>
                    </a:ext>
                  </a:extLst>
                </p:cNvPr>
                <p:cNvSpPr/>
                <p:nvPr/>
              </p:nvSpPr>
              <p:spPr>
                <a:xfrm>
                  <a:off x="2411413" y="949347"/>
                  <a:ext cx="919017" cy="497840"/>
                </a:xfrm>
                <a:prstGeom prst="ellipse">
                  <a:avLst/>
                </a:prstGeom>
                <a:solidFill>
                  <a:srgbClr val="99DAEF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83" name="TextBox 3182">
                  <a:extLst>
                    <a:ext uri="{FF2B5EF4-FFF2-40B4-BE49-F238E27FC236}">
                      <a16:creationId xmlns:a16="http://schemas.microsoft.com/office/drawing/2014/main" id="{3577C942-97A0-B51D-4B0A-5A2D987BB496}"/>
                    </a:ext>
                  </a:extLst>
                </p:cNvPr>
                <p:cNvSpPr txBox="1"/>
                <p:nvPr/>
              </p:nvSpPr>
              <p:spPr>
                <a:xfrm>
                  <a:off x="2421572" y="935607"/>
                  <a:ext cx="9190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/>
                    <a:t>1000</a:t>
                  </a:r>
                  <a:endParaRPr lang="vi-VN" sz="2800"/>
                </a:p>
              </p:txBody>
            </p:sp>
          </p:grpSp>
        </p:grpSp>
        <p:sp>
          <p:nvSpPr>
            <p:cNvPr id="3196" name="Arrow: Curved Down 3195">
              <a:extLst>
                <a:ext uri="{FF2B5EF4-FFF2-40B4-BE49-F238E27FC236}">
                  <a16:creationId xmlns:a16="http://schemas.microsoft.com/office/drawing/2014/main" id="{E95ABE4E-9740-45A5-E732-9D0FFC0A5EAF}"/>
                </a:ext>
              </a:extLst>
            </p:cNvPr>
            <p:cNvSpPr/>
            <p:nvPr/>
          </p:nvSpPr>
          <p:spPr>
            <a:xfrm flipH="1">
              <a:off x="4259237" y="114300"/>
              <a:ext cx="1422400" cy="344629"/>
            </a:xfrm>
            <a:prstGeom prst="curvedDownArrow">
              <a:avLst/>
            </a:prstGeom>
            <a:solidFill>
              <a:srgbClr val="EA058C"/>
            </a:solidFill>
            <a:ln>
              <a:solidFill>
                <a:srgbClr val="EA05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3197" name="Arrow: Curved Down 3196">
              <a:extLst>
                <a:ext uri="{FF2B5EF4-FFF2-40B4-BE49-F238E27FC236}">
                  <a16:creationId xmlns:a16="http://schemas.microsoft.com/office/drawing/2014/main" id="{831CBB55-2C9F-8F45-671B-A1EC3CC8C97D}"/>
                </a:ext>
              </a:extLst>
            </p:cNvPr>
            <p:cNvSpPr/>
            <p:nvPr/>
          </p:nvSpPr>
          <p:spPr>
            <a:xfrm flipH="1">
              <a:off x="1526541" y="114300"/>
              <a:ext cx="1422400" cy="344629"/>
            </a:xfrm>
            <a:prstGeom prst="curvedDownArrow">
              <a:avLst/>
            </a:prstGeom>
            <a:solidFill>
              <a:srgbClr val="EA058C"/>
            </a:solidFill>
            <a:ln>
              <a:solidFill>
                <a:srgbClr val="EA05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3201" name="Speech Bubble: Rectangle with Corners Rounded 3200">
            <a:extLst>
              <a:ext uri="{FF2B5EF4-FFF2-40B4-BE49-F238E27FC236}">
                <a16:creationId xmlns:a16="http://schemas.microsoft.com/office/drawing/2014/main" id="{A130ED6C-FF42-6ADB-CA01-3FBE1497846A}"/>
              </a:ext>
            </a:extLst>
          </p:cNvPr>
          <p:cNvSpPr/>
          <p:nvPr/>
        </p:nvSpPr>
        <p:spPr>
          <a:xfrm>
            <a:off x="555987" y="1216124"/>
            <a:ext cx="4813509" cy="2383016"/>
          </a:xfrm>
          <a:prstGeom prst="wedgeRoundRectCallout">
            <a:avLst>
              <a:gd name="adj1" fmla="val -11624"/>
              <a:gd name="adj2" fmla="val 64459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Các bạn có thể quan sát sơ đồ minh hoạ chứa các thẻ số để hiểu về thao tác “nhớ” và “thêm”.</a:t>
            </a:r>
            <a:endParaRPr lang="vi-VN" sz="3200" dirty="0">
              <a:solidFill>
                <a:schemeClr val="tx1"/>
              </a:solidFill>
            </a:endParaRPr>
          </a:p>
        </p:txBody>
      </p:sp>
      <p:pic>
        <p:nvPicPr>
          <p:cNvPr id="3202" name="Picture 6">
            <a:extLst>
              <a:ext uri="{FF2B5EF4-FFF2-40B4-BE49-F238E27FC236}">
                <a16:creationId xmlns:a16="http://schemas.microsoft.com/office/drawing/2014/main" id="{44809B29-7593-699A-15D8-DDF2E89A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88" y="4006277"/>
            <a:ext cx="2229042" cy="22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92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7ED170-EAF0-52DA-A9AA-1C65A071A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10323E-6069-F6B4-7F79-192C3BA7664A}"/>
              </a:ext>
            </a:extLst>
          </p:cNvPr>
          <p:cNvGrpSpPr/>
          <p:nvPr/>
        </p:nvGrpSpPr>
        <p:grpSpPr>
          <a:xfrm>
            <a:off x="1046480" y="834305"/>
            <a:ext cx="721360" cy="736162"/>
            <a:chOff x="955040" y="508000"/>
            <a:chExt cx="721360" cy="73616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5BCD850-B4B9-4B5D-7A29-0C4F4AF536F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B2E639-6874-BBDA-2661-A153F4B8099F}"/>
                </a:ext>
              </a:extLst>
            </p:cNvPr>
            <p:cNvSpPr txBox="1"/>
            <p:nvPr/>
          </p:nvSpPr>
          <p:spPr>
            <a:xfrm>
              <a:off x="1098760" y="536276"/>
              <a:ext cx="487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NTH-Hoa Nho LNTH" pitchFamily="2" charset="0"/>
                </a:rPr>
                <a:t>1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A2EC99-4F50-3BBC-42B3-EB5483590293}"/>
              </a:ext>
            </a:extLst>
          </p:cNvPr>
          <p:cNvSpPr txBox="1"/>
          <p:nvPr/>
        </p:nvSpPr>
        <p:spPr>
          <a:xfrm>
            <a:off x="1818640" y="881091"/>
            <a:ext cx="382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Đặt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rồi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CB5FC6-65B5-E3C0-32C7-57EE77019E39}"/>
              </a:ext>
            </a:extLst>
          </p:cNvPr>
          <p:cNvGrpSpPr/>
          <p:nvPr/>
        </p:nvGrpSpPr>
        <p:grpSpPr>
          <a:xfrm>
            <a:off x="869938" y="1701992"/>
            <a:ext cx="2114554" cy="1546306"/>
            <a:chOff x="869938" y="1701992"/>
            <a:chExt cx="2114554" cy="15463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53E13B-6651-8068-01D4-061F37C25954}"/>
                </a:ext>
              </a:extLst>
            </p:cNvPr>
            <p:cNvSpPr txBox="1"/>
            <p:nvPr/>
          </p:nvSpPr>
          <p:spPr>
            <a:xfrm>
              <a:off x="869938" y="1701992"/>
              <a:ext cx="21145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bg2">
                      <a:lumMod val="25000"/>
                    </a:schemeClr>
                  </a:solidFill>
                </a:rPr>
                <a:t>1221 x 4 </a:t>
              </a:r>
              <a:endParaRPr lang="vi-VN" sz="4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696207-15A5-5BB8-7D14-F7085672F084}"/>
                </a:ext>
              </a:extLst>
            </p:cNvPr>
            <p:cNvSpPr txBox="1"/>
            <p:nvPr/>
          </p:nvSpPr>
          <p:spPr>
            <a:xfrm>
              <a:off x="869938" y="2478857"/>
              <a:ext cx="21145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bg2">
                      <a:lumMod val="25000"/>
                    </a:schemeClr>
                  </a:solidFill>
                </a:rPr>
                <a:t>1105 x 9 </a:t>
              </a:r>
              <a:endParaRPr lang="vi-VN" sz="4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7E79A3-D40C-24C1-D077-2304CF36262B}"/>
              </a:ext>
            </a:extLst>
          </p:cNvPr>
          <p:cNvGrpSpPr/>
          <p:nvPr/>
        </p:nvGrpSpPr>
        <p:grpSpPr>
          <a:xfrm>
            <a:off x="4822463" y="1697862"/>
            <a:ext cx="2219801" cy="1538882"/>
            <a:chOff x="3690754" y="1697862"/>
            <a:chExt cx="2219801" cy="15388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486476-8EF9-6427-4D57-070A47CB3E76}"/>
                </a:ext>
              </a:extLst>
            </p:cNvPr>
            <p:cNvSpPr txBox="1"/>
            <p:nvPr/>
          </p:nvSpPr>
          <p:spPr>
            <a:xfrm>
              <a:off x="3690754" y="1697862"/>
              <a:ext cx="22198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bg2">
                      <a:lumMod val="25000"/>
                    </a:schemeClr>
                  </a:solidFill>
                </a:rPr>
                <a:t>2007 x 5</a:t>
              </a:r>
              <a:endParaRPr lang="vi-VN" sz="4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8AC455-C007-3E29-11ED-F9367CAA23A2}"/>
                </a:ext>
              </a:extLst>
            </p:cNvPr>
            <p:cNvSpPr txBox="1"/>
            <p:nvPr/>
          </p:nvSpPr>
          <p:spPr>
            <a:xfrm>
              <a:off x="3690754" y="2467303"/>
              <a:ext cx="22198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bg2">
                      <a:lumMod val="25000"/>
                    </a:schemeClr>
                  </a:solidFill>
                </a:rPr>
                <a:t>1060 x 6</a:t>
              </a:r>
              <a:endParaRPr lang="vi-VN" sz="4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EEA1C5-A80C-9AF4-53D8-BB8AFCF7C2E9}"/>
              </a:ext>
            </a:extLst>
          </p:cNvPr>
          <p:cNvGrpSpPr/>
          <p:nvPr/>
        </p:nvGrpSpPr>
        <p:grpSpPr>
          <a:xfrm>
            <a:off x="8880235" y="1697862"/>
            <a:ext cx="2568781" cy="1538882"/>
            <a:chOff x="6218315" y="1697862"/>
            <a:chExt cx="2568781" cy="15388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56F7E4-C4DC-259F-D83E-43B6E412B97B}"/>
                </a:ext>
              </a:extLst>
            </p:cNvPr>
            <p:cNvSpPr txBox="1"/>
            <p:nvPr/>
          </p:nvSpPr>
          <p:spPr>
            <a:xfrm>
              <a:off x="6218315" y="1697862"/>
              <a:ext cx="25687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bg2">
                      <a:lumMod val="25000"/>
                    </a:schemeClr>
                  </a:solidFill>
                </a:rPr>
                <a:t>810 x 8</a:t>
              </a:r>
              <a:endParaRPr lang="vi-VN" sz="4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0B2B00-2405-60CD-FE50-0819BDA4E180}"/>
                </a:ext>
              </a:extLst>
            </p:cNvPr>
            <p:cNvSpPr txBox="1"/>
            <p:nvPr/>
          </p:nvSpPr>
          <p:spPr>
            <a:xfrm>
              <a:off x="6218315" y="2467303"/>
              <a:ext cx="25687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bg2">
                      <a:lumMod val="25000"/>
                    </a:schemeClr>
                  </a:solidFill>
                </a:rPr>
                <a:t>2618 x 2</a:t>
              </a:r>
              <a:endParaRPr lang="vi-VN" sz="4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1F2A39A-51C4-903C-8442-980CDF85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95" y="3609703"/>
            <a:ext cx="3517626" cy="2837180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E493815-589A-4FB3-069B-A30FFA2C6E9A}"/>
              </a:ext>
            </a:extLst>
          </p:cNvPr>
          <p:cNvSpPr/>
          <p:nvPr/>
        </p:nvSpPr>
        <p:spPr>
          <a:xfrm>
            <a:off x="4789523" y="4006185"/>
            <a:ext cx="5726657" cy="1592258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Các bạn hãy hoàn thành bài tập sau để giúp mình mua một vài món đồ cho chuyến đi chơi nhé!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512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13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14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5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7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13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14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5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7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27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7ED170-EAF0-52DA-A9AA-1C65A071A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4500881" y="228600"/>
            <a:ext cx="7302080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3E13B-6651-8068-01D4-061F37C25954}"/>
              </a:ext>
            </a:extLst>
          </p:cNvPr>
          <p:cNvSpPr txBox="1"/>
          <p:nvPr/>
        </p:nvSpPr>
        <p:spPr>
          <a:xfrm>
            <a:off x="5218418" y="1595645"/>
            <a:ext cx="265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1221 x 4 </a:t>
            </a:r>
            <a:endParaRPr lang="vi-VN" sz="5400" b="1" dirty="0">
              <a:solidFill>
                <a:srgbClr val="FF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1780D-0B8F-A9C7-9C6C-8EDCB0F7071E}"/>
              </a:ext>
            </a:extLst>
          </p:cNvPr>
          <p:cNvSpPr txBox="1"/>
          <p:nvPr/>
        </p:nvSpPr>
        <p:spPr>
          <a:xfrm>
            <a:off x="5802075" y="2518975"/>
            <a:ext cx="191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1221</a:t>
            </a:r>
            <a:endParaRPr lang="vi-VN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72FF3-466B-CF2C-BB1B-841B554CB561}"/>
              </a:ext>
            </a:extLst>
          </p:cNvPr>
          <p:cNvSpPr txBox="1"/>
          <p:nvPr/>
        </p:nvSpPr>
        <p:spPr>
          <a:xfrm>
            <a:off x="5148242" y="2656692"/>
            <a:ext cx="1130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4800" dirty="0"/>
              <a:t>x</a:t>
            </a:r>
            <a:endParaRPr lang="vi-VN" sz="8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81A6A-5D06-9D2B-274D-6CBC9E95D0B9}"/>
              </a:ext>
            </a:extLst>
          </p:cNvPr>
          <p:cNvSpPr txBox="1"/>
          <p:nvPr/>
        </p:nvSpPr>
        <p:spPr>
          <a:xfrm>
            <a:off x="5802075" y="4395605"/>
            <a:ext cx="202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4884</a:t>
            </a:r>
            <a:endParaRPr lang="vi-VN" sz="8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51C6B2-6681-FC4C-7C05-1EC20E9ADB34}"/>
              </a:ext>
            </a:extLst>
          </p:cNvPr>
          <p:cNvCxnSpPr>
            <a:cxnSpLocks/>
          </p:cNvCxnSpPr>
          <p:nvPr/>
        </p:nvCxnSpPr>
        <p:spPr>
          <a:xfrm>
            <a:off x="5506720" y="4348446"/>
            <a:ext cx="2075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8ACE0E-754C-4C10-3489-699C05E71023}"/>
              </a:ext>
            </a:extLst>
          </p:cNvPr>
          <p:cNvSpPr txBox="1"/>
          <p:nvPr/>
        </p:nvSpPr>
        <p:spPr>
          <a:xfrm>
            <a:off x="6627854" y="3105379"/>
            <a:ext cx="95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 </a:t>
            </a:r>
            <a:r>
              <a:rPr lang="en-US" sz="5400"/>
              <a:t>4</a:t>
            </a:r>
            <a:endParaRPr lang="vi-VN" sz="8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8F06C-555D-8543-5732-6A9C9AB3AF53}"/>
              </a:ext>
            </a:extLst>
          </p:cNvPr>
          <p:cNvSpPr txBox="1"/>
          <p:nvPr/>
        </p:nvSpPr>
        <p:spPr>
          <a:xfrm>
            <a:off x="8696015" y="1595645"/>
            <a:ext cx="265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1105 x 9 </a:t>
            </a:r>
            <a:endParaRPr lang="vi-VN" sz="5400" b="1" dirty="0">
              <a:solidFill>
                <a:srgbClr val="FF00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7BC6EC-68CF-261D-EF16-CE1A97C6DADE}"/>
              </a:ext>
            </a:extLst>
          </p:cNvPr>
          <p:cNvSpPr txBox="1"/>
          <p:nvPr/>
        </p:nvSpPr>
        <p:spPr>
          <a:xfrm>
            <a:off x="9279672" y="2518975"/>
            <a:ext cx="191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1105</a:t>
            </a:r>
            <a:endParaRPr lang="vi-VN" sz="5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7F0A3C-A9FE-B70A-8480-AD10318AFA42}"/>
              </a:ext>
            </a:extLst>
          </p:cNvPr>
          <p:cNvSpPr txBox="1"/>
          <p:nvPr/>
        </p:nvSpPr>
        <p:spPr>
          <a:xfrm>
            <a:off x="8625839" y="2656692"/>
            <a:ext cx="1130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4800" dirty="0"/>
              <a:t>x</a:t>
            </a:r>
            <a:endParaRPr lang="vi-VN" sz="8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2D7B03-51C8-9CD7-4C4F-D06099D3290D}"/>
              </a:ext>
            </a:extLst>
          </p:cNvPr>
          <p:cNvSpPr txBox="1"/>
          <p:nvPr/>
        </p:nvSpPr>
        <p:spPr>
          <a:xfrm>
            <a:off x="9279672" y="4395605"/>
            <a:ext cx="202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9945</a:t>
            </a:r>
            <a:endParaRPr lang="vi-VN" sz="8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79DF4A-DF35-40DC-64BB-469860E3BED0}"/>
              </a:ext>
            </a:extLst>
          </p:cNvPr>
          <p:cNvCxnSpPr>
            <a:cxnSpLocks/>
          </p:cNvCxnSpPr>
          <p:nvPr/>
        </p:nvCxnSpPr>
        <p:spPr>
          <a:xfrm>
            <a:off x="8984317" y="4348446"/>
            <a:ext cx="2075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E28091-259A-00B7-C9F2-2E493FD5124E}"/>
              </a:ext>
            </a:extLst>
          </p:cNvPr>
          <p:cNvSpPr txBox="1"/>
          <p:nvPr/>
        </p:nvSpPr>
        <p:spPr>
          <a:xfrm>
            <a:off x="10105451" y="3105379"/>
            <a:ext cx="95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 </a:t>
            </a:r>
            <a:r>
              <a:rPr lang="en-US" sz="5400"/>
              <a:t>9</a:t>
            </a:r>
            <a:endParaRPr lang="vi-VN" sz="8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E3BBF4-82E2-7CDD-42A3-148706E69448}"/>
              </a:ext>
            </a:extLst>
          </p:cNvPr>
          <p:cNvGrpSpPr/>
          <p:nvPr/>
        </p:nvGrpSpPr>
        <p:grpSpPr>
          <a:xfrm>
            <a:off x="125548" y="3027680"/>
            <a:ext cx="4100673" cy="3307443"/>
            <a:chOff x="125548" y="3027680"/>
            <a:chExt cx="4100673" cy="33074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1F2A39A-51C4-903C-8442-980CDF850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548" y="3027680"/>
              <a:ext cx="4100673" cy="3307443"/>
            </a:xfrm>
            <a:prstGeom prst="rect">
              <a:avLst/>
            </a:prstGeom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D1FA5B38-9CDC-4F83-860E-863E9E1FC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75" y="4428818"/>
              <a:ext cx="1445872" cy="138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68689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9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2" grpId="0"/>
          <p:bldP spid="14" grpId="0"/>
          <p:bldP spid="15" grpId="0"/>
          <p:bldP spid="15" grpId="1"/>
          <p:bldP spid="25" grpId="0"/>
          <p:bldP spid="30" grpId="0"/>
          <p:bldP spid="31" grpId="0"/>
          <p:bldP spid="32" grpId="0"/>
          <p:bldP spid="33" grpId="0"/>
          <p:bldP spid="33" grpId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9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2" grpId="0"/>
          <p:bldP spid="14" grpId="0"/>
          <p:bldP spid="15" grpId="0"/>
          <p:bldP spid="15" grpId="1"/>
          <p:bldP spid="25" grpId="0"/>
          <p:bldP spid="30" grpId="0"/>
          <p:bldP spid="31" grpId="0"/>
          <p:bldP spid="32" grpId="0"/>
          <p:bldP spid="33" grpId="0"/>
          <p:bldP spid="33" grpId="1"/>
          <p:bldP spid="3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7ED170-EAF0-52DA-A9AA-1C65A071A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4500881" y="228600"/>
            <a:ext cx="7302080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3E13B-6651-8068-01D4-061F37C25954}"/>
              </a:ext>
            </a:extLst>
          </p:cNvPr>
          <p:cNvSpPr txBox="1"/>
          <p:nvPr/>
        </p:nvSpPr>
        <p:spPr>
          <a:xfrm>
            <a:off x="5157458" y="1595645"/>
            <a:ext cx="265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2007 x 5 </a:t>
            </a:r>
            <a:endParaRPr lang="vi-VN" sz="5400" b="1" dirty="0">
              <a:solidFill>
                <a:srgbClr val="FF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1780D-0B8F-A9C7-9C6C-8EDCB0F7071E}"/>
              </a:ext>
            </a:extLst>
          </p:cNvPr>
          <p:cNvSpPr txBox="1"/>
          <p:nvPr/>
        </p:nvSpPr>
        <p:spPr>
          <a:xfrm>
            <a:off x="5741115" y="2518975"/>
            <a:ext cx="191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2007</a:t>
            </a:r>
            <a:endParaRPr lang="vi-VN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72FF3-466B-CF2C-BB1B-841B554CB561}"/>
              </a:ext>
            </a:extLst>
          </p:cNvPr>
          <p:cNvSpPr txBox="1"/>
          <p:nvPr/>
        </p:nvSpPr>
        <p:spPr>
          <a:xfrm>
            <a:off x="5087282" y="2656692"/>
            <a:ext cx="1130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4800" dirty="0"/>
              <a:t>x</a:t>
            </a:r>
            <a:endParaRPr lang="vi-VN" sz="8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81A6A-5D06-9D2B-274D-6CBC9E95D0B9}"/>
              </a:ext>
            </a:extLst>
          </p:cNvPr>
          <p:cNvSpPr txBox="1"/>
          <p:nvPr/>
        </p:nvSpPr>
        <p:spPr>
          <a:xfrm>
            <a:off x="5415995" y="4395605"/>
            <a:ext cx="202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10035</a:t>
            </a:r>
            <a:endParaRPr lang="vi-VN" sz="8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51C6B2-6681-FC4C-7C05-1EC20E9ADB34}"/>
              </a:ext>
            </a:extLst>
          </p:cNvPr>
          <p:cNvCxnSpPr>
            <a:cxnSpLocks/>
          </p:cNvCxnSpPr>
          <p:nvPr/>
        </p:nvCxnSpPr>
        <p:spPr>
          <a:xfrm>
            <a:off x="5445760" y="4348446"/>
            <a:ext cx="2075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8ACE0E-754C-4C10-3489-699C05E71023}"/>
              </a:ext>
            </a:extLst>
          </p:cNvPr>
          <p:cNvSpPr txBox="1"/>
          <p:nvPr/>
        </p:nvSpPr>
        <p:spPr>
          <a:xfrm>
            <a:off x="6566894" y="3105379"/>
            <a:ext cx="95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 </a:t>
            </a:r>
            <a:r>
              <a:rPr lang="en-US" sz="5400"/>
              <a:t>5</a:t>
            </a:r>
            <a:endParaRPr lang="vi-VN" sz="8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8F06C-555D-8543-5732-6A9C9AB3AF53}"/>
              </a:ext>
            </a:extLst>
          </p:cNvPr>
          <p:cNvSpPr txBox="1"/>
          <p:nvPr/>
        </p:nvSpPr>
        <p:spPr>
          <a:xfrm>
            <a:off x="8635055" y="1595645"/>
            <a:ext cx="265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1060 x 6 </a:t>
            </a:r>
            <a:endParaRPr lang="vi-VN" sz="5400" b="1" dirty="0">
              <a:solidFill>
                <a:srgbClr val="FF00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7BC6EC-68CF-261D-EF16-CE1A97C6DADE}"/>
              </a:ext>
            </a:extLst>
          </p:cNvPr>
          <p:cNvSpPr txBox="1"/>
          <p:nvPr/>
        </p:nvSpPr>
        <p:spPr>
          <a:xfrm>
            <a:off x="9218712" y="2518975"/>
            <a:ext cx="191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1060</a:t>
            </a:r>
            <a:endParaRPr lang="vi-VN" sz="5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7F0A3C-A9FE-B70A-8480-AD10318AFA42}"/>
              </a:ext>
            </a:extLst>
          </p:cNvPr>
          <p:cNvSpPr txBox="1"/>
          <p:nvPr/>
        </p:nvSpPr>
        <p:spPr>
          <a:xfrm>
            <a:off x="8564879" y="2656692"/>
            <a:ext cx="1130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4800" dirty="0"/>
              <a:t>x</a:t>
            </a:r>
            <a:endParaRPr lang="vi-VN" sz="8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2D7B03-51C8-9CD7-4C4F-D06099D3290D}"/>
              </a:ext>
            </a:extLst>
          </p:cNvPr>
          <p:cNvSpPr txBox="1"/>
          <p:nvPr/>
        </p:nvSpPr>
        <p:spPr>
          <a:xfrm>
            <a:off x="9218712" y="4395605"/>
            <a:ext cx="202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6360</a:t>
            </a:r>
            <a:endParaRPr lang="vi-VN" sz="8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79DF4A-DF35-40DC-64BB-469860E3BED0}"/>
              </a:ext>
            </a:extLst>
          </p:cNvPr>
          <p:cNvCxnSpPr>
            <a:cxnSpLocks/>
          </p:cNvCxnSpPr>
          <p:nvPr/>
        </p:nvCxnSpPr>
        <p:spPr>
          <a:xfrm>
            <a:off x="8923357" y="4348446"/>
            <a:ext cx="2075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E28091-259A-00B7-C9F2-2E493FD5124E}"/>
              </a:ext>
            </a:extLst>
          </p:cNvPr>
          <p:cNvSpPr txBox="1"/>
          <p:nvPr/>
        </p:nvSpPr>
        <p:spPr>
          <a:xfrm>
            <a:off x="10044491" y="3105379"/>
            <a:ext cx="95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 </a:t>
            </a:r>
            <a:r>
              <a:rPr lang="en-US" sz="5400"/>
              <a:t>6</a:t>
            </a:r>
            <a:endParaRPr lang="vi-VN" sz="8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5D92E-D2B4-18E4-46AB-AB5D56720D0F}"/>
              </a:ext>
            </a:extLst>
          </p:cNvPr>
          <p:cNvGrpSpPr/>
          <p:nvPr/>
        </p:nvGrpSpPr>
        <p:grpSpPr>
          <a:xfrm>
            <a:off x="125548" y="3027680"/>
            <a:ext cx="4100673" cy="3307443"/>
            <a:chOff x="125548" y="3027680"/>
            <a:chExt cx="4100673" cy="33074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1F2A39A-51C4-903C-8442-980CDF850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548" y="3027680"/>
              <a:ext cx="4100673" cy="3307443"/>
            </a:xfrm>
            <a:prstGeom prst="rect">
              <a:avLst/>
            </a:prstGeom>
          </p:spPr>
        </p:pic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02396CF0-D812-7780-AB26-97FF8E459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79564">
              <a:off x="1501211" y="4809261"/>
              <a:ext cx="1129455" cy="1019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43620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9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2" grpId="0"/>
          <p:bldP spid="14" grpId="0"/>
          <p:bldP spid="15" grpId="0"/>
          <p:bldP spid="15" grpId="1"/>
          <p:bldP spid="25" grpId="0"/>
          <p:bldP spid="30" grpId="0"/>
          <p:bldP spid="31" grpId="0"/>
          <p:bldP spid="32" grpId="0"/>
          <p:bldP spid="33" grpId="0"/>
          <p:bldP spid="33" grpId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9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2" grpId="0"/>
          <p:bldP spid="14" grpId="0"/>
          <p:bldP spid="15" grpId="0"/>
          <p:bldP spid="15" grpId="1"/>
          <p:bldP spid="25" grpId="0"/>
          <p:bldP spid="30" grpId="0"/>
          <p:bldP spid="31" grpId="0"/>
          <p:bldP spid="32" grpId="0"/>
          <p:bldP spid="33" grpId="0"/>
          <p:bldP spid="33" grpId="1"/>
          <p:bldP spid="3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7ED170-EAF0-52DA-A9AA-1C65A071A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4500881" y="228600"/>
            <a:ext cx="7302080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3E13B-6651-8068-01D4-061F37C25954}"/>
              </a:ext>
            </a:extLst>
          </p:cNvPr>
          <p:cNvSpPr txBox="1"/>
          <p:nvPr/>
        </p:nvSpPr>
        <p:spPr>
          <a:xfrm>
            <a:off x="5218418" y="1595645"/>
            <a:ext cx="265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810 x 8 </a:t>
            </a:r>
            <a:endParaRPr lang="vi-VN" sz="5400" b="1" dirty="0">
              <a:solidFill>
                <a:srgbClr val="FF00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1780D-0B8F-A9C7-9C6C-8EDCB0F7071E}"/>
              </a:ext>
            </a:extLst>
          </p:cNvPr>
          <p:cNvSpPr txBox="1"/>
          <p:nvPr/>
        </p:nvSpPr>
        <p:spPr>
          <a:xfrm>
            <a:off x="6065185" y="2518975"/>
            <a:ext cx="191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810</a:t>
            </a:r>
            <a:endParaRPr lang="vi-VN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72FF3-466B-CF2C-BB1B-841B554CB561}"/>
              </a:ext>
            </a:extLst>
          </p:cNvPr>
          <p:cNvSpPr txBox="1"/>
          <p:nvPr/>
        </p:nvSpPr>
        <p:spPr>
          <a:xfrm>
            <a:off x="5066962" y="2656692"/>
            <a:ext cx="1130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4800" dirty="0"/>
              <a:t>x</a:t>
            </a:r>
            <a:endParaRPr lang="vi-VN" sz="8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81A6A-5D06-9D2B-274D-6CBC9E95D0B9}"/>
              </a:ext>
            </a:extLst>
          </p:cNvPr>
          <p:cNvSpPr txBox="1"/>
          <p:nvPr/>
        </p:nvSpPr>
        <p:spPr>
          <a:xfrm>
            <a:off x="5751380" y="4378165"/>
            <a:ext cx="202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6480</a:t>
            </a:r>
            <a:endParaRPr lang="vi-VN" sz="8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51C6B2-6681-FC4C-7C05-1EC20E9ADB34}"/>
              </a:ext>
            </a:extLst>
          </p:cNvPr>
          <p:cNvCxnSpPr>
            <a:cxnSpLocks/>
          </p:cNvCxnSpPr>
          <p:nvPr/>
        </p:nvCxnSpPr>
        <p:spPr>
          <a:xfrm>
            <a:off x="5425440" y="4348446"/>
            <a:ext cx="2075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8ACE0E-754C-4C10-3489-699C05E71023}"/>
              </a:ext>
            </a:extLst>
          </p:cNvPr>
          <p:cNvSpPr txBox="1"/>
          <p:nvPr/>
        </p:nvSpPr>
        <p:spPr>
          <a:xfrm>
            <a:off x="6546574" y="3105379"/>
            <a:ext cx="95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 </a:t>
            </a:r>
            <a:r>
              <a:rPr lang="en-US" sz="5400"/>
              <a:t>8</a:t>
            </a:r>
            <a:endParaRPr lang="vi-VN" sz="8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8F06C-555D-8543-5732-6A9C9AB3AF53}"/>
              </a:ext>
            </a:extLst>
          </p:cNvPr>
          <p:cNvSpPr txBox="1"/>
          <p:nvPr/>
        </p:nvSpPr>
        <p:spPr>
          <a:xfrm>
            <a:off x="8614735" y="1595645"/>
            <a:ext cx="265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2618 x 2 </a:t>
            </a:r>
            <a:endParaRPr lang="vi-VN" sz="5400" b="1" dirty="0">
              <a:solidFill>
                <a:srgbClr val="FF00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7BC6EC-68CF-261D-EF16-CE1A97C6DADE}"/>
              </a:ext>
            </a:extLst>
          </p:cNvPr>
          <p:cNvSpPr txBox="1"/>
          <p:nvPr/>
        </p:nvSpPr>
        <p:spPr>
          <a:xfrm>
            <a:off x="9198392" y="2518975"/>
            <a:ext cx="191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2618</a:t>
            </a:r>
            <a:endParaRPr lang="vi-VN" sz="5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7F0A3C-A9FE-B70A-8480-AD10318AFA42}"/>
              </a:ext>
            </a:extLst>
          </p:cNvPr>
          <p:cNvSpPr txBox="1"/>
          <p:nvPr/>
        </p:nvSpPr>
        <p:spPr>
          <a:xfrm>
            <a:off x="8544559" y="2656692"/>
            <a:ext cx="1130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4800" dirty="0"/>
              <a:t>x</a:t>
            </a:r>
            <a:endParaRPr lang="vi-VN" sz="8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2D7B03-51C8-9CD7-4C4F-D06099D3290D}"/>
              </a:ext>
            </a:extLst>
          </p:cNvPr>
          <p:cNvSpPr txBox="1"/>
          <p:nvPr/>
        </p:nvSpPr>
        <p:spPr>
          <a:xfrm>
            <a:off x="9198392" y="4395605"/>
            <a:ext cx="202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5236</a:t>
            </a:r>
            <a:endParaRPr lang="vi-VN" sz="8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79DF4A-DF35-40DC-64BB-469860E3BED0}"/>
              </a:ext>
            </a:extLst>
          </p:cNvPr>
          <p:cNvCxnSpPr>
            <a:cxnSpLocks/>
          </p:cNvCxnSpPr>
          <p:nvPr/>
        </p:nvCxnSpPr>
        <p:spPr>
          <a:xfrm>
            <a:off x="8903037" y="4348446"/>
            <a:ext cx="2075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E28091-259A-00B7-C9F2-2E493FD5124E}"/>
              </a:ext>
            </a:extLst>
          </p:cNvPr>
          <p:cNvSpPr txBox="1"/>
          <p:nvPr/>
        </p:nvSpPr>
        <p:spPr>
          <a:xfrm>
            <a:off x="10024171" y="3105379"/>
            <a:ext cx="95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 </a:t>
            </a:r>
            <a:r>
              <a:rPr lang="en-US" sz="5400"/>
              <a:t>2</a:t>
            </a:r>
            <a:endParaRPr lang="vi-VN" sz="8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C04799-0AC4-33EA-82BB-367D733F4752}"/>
              </a:ext>
            </a:extLst>
          </p:cNvPr>
          <p:cNvGrpSpPr/>
          <p:nvPr/>
        </p:nvGrpSpPr>
        <p:grpSpPr>
          <a:xfrm>
            <a:off x="125548" y="3027680"/>
            <a:ext cx="4100673" cy="3307443"/>
            <a:chOff x="125548" y="3027680"/>
            <a:chExt cx="4100673" cy="33074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1F2A39A-51C4-903C-8442-980CDF850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548" y="3027680"/>
              <a:ext cx="4100673" cy="3307443"/>
            </a:xfrm>
            <a:prstGeom prst="rect">
              <a:avLst/>
            </a:prstGeom>
          </p:spPr>
        </p:pic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F58FFE01-CCB9-F771-0B45-E56F835F4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19990">
              <a:off x="946348" y="4488159"/>
              <a:ext cx="852193" cy="85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0331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9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2" grpId="0"/>
          <p:bldP spid="14" grpId="0"/>
          <p:bldP spid="15" grpId="0"/>
          <p:bldP spid="15" grpId="1"/>
          <p:bldP spid="25" grpId="0"/>
          <p:bldP spid="30" grpId="0"/>
          <p:bldP spid="31" grpId="0"/>
          <p:bldP spid="32" grpId="0"/>
          <p:bldP spid="33" grpId="0"/>
          <p:bldP spid="33" grpId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900" decel="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6" presetClass="emph" presetSubtype="0" repeatCount="2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2" grpId="0"/>
          <p:bldP spid="14" grpId="0"/>
          <p:bldP spid="15" grpId="0"/>
          <p:bldP spid="15" grpId="1"/>
          <p:bldP spid="25" grpId="0"/>
          <p:bldP spid="30" grpId="0"/>
          <p:bldP spid="31" grpId="0"/>
          <p:bldP spid="32" grpId="0"/>
          <p:bldP spid="33" grpId="0"/>
          <p:bldP spid="33" grpId="1"/>
          <p:bldP spid="3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AC00260-BB4E-10F9-9CBF-0EDD7E69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1101" y="2309383"/>
            <a:ext cx="3654401" cy="43444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7C9513C-5F95-D2F1-28C6-6D5BD117D3A2}"/>
              </a:ext>
            </a:extLst>
          </p:cNvPr>
          <p:cNvGrpSpPr/>
          <p:nvPr/>
        </p:nvGrpSpPr>
        <p:grpSpPr>
          <a:xfrm>
            <a:off x="4941901" y="1404819"/>
            <a:ext cx="6615465" cy="5035726"/>
            <a:chOff x="725008" y="1493595"/>
            <a:chExt cx="6615465" cy="503572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0AA27B4-B38C-7163-5B01-F5ECD472C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25008" y="1493595"/>
              <a:ext cx="6615465" cy="50357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51662-7734-A609-9DED-169B8D75A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8142" y="2955983"/>
              <a:ext cx="4749196" cy="300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3955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695366" y="1575728"/>
            <a:ext cx="8003114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6D4F2-B710-16D3-1BF3-E43FA27034A6}"/>
              </a:ext>
            </a:extLst>
          </p:cNvPr>
          <p:cNvSpPr txBox="1"/>
          <p:nvPr/>
        </p:nvSpPr>
        <p:spPr>
          <a:xfrm>
            <a:off x="3649663" y="436074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TIẾT 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AA3D1-6919-D599-5CF3-07BCA9D4C48C}"/>
              </a:ext>
            </a:extLst>
          </p:cNvPr>
          <p:cNvSpPr txBox="1"/>
          <p:nvPr/>
        </p:nvSpPr>
        <p:spPr>
          <a:xfrm>
            <a:off x="2695366" y="2412942"/>
            <a:ext cx="7611228" cy="1541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 SỐ CÓ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UVN Banh Mi" pitchFamily="2" charset="0"/>
                <a:cs typeface="Times New Roman" panose="02020603050405020304" pitchFamily="18" charset="0"/>
              </a:rPr>
              <a:t>CHỮ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 VỚI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UVN Banh Mi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UVN Banh Mi" pitchFamily="2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UVN Banh Mi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/>
                <a:latin typeface="UVN Banh M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UVN Banh Mi" pitchFamily="2" charset="0"/>
                <a:cs typeface="Times New Roman" panose="02020603050405020304" pitchFamily="18" charset="0"/>
              </a:rPr>
              <a:t>CHỮ SỐ</a:t>
            </a:r>
            <a:endParaRPr lang="vi-VN" sz="4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2E205AF-45C3-3BAB-6FD4-4C26F50F9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352AA6-B6CA-3B38-B5C6-F47F048A0F58}"/>
              </a:ext>
            </a:extLst>
          </p:cNvPr>
          <p:cNvGrpSpPr/>
          <p:nvPr/>
        </p:nvGrpSpPr>
        <p:grpSpPr>
          <a:xfrm>
            <a:off x="1861660" y="841671"/>
            <a:ext cx="6679691" cy="1775745"/>
            <a:chOff x="-165682" y="1375239"/>
            <a:chExt cx="6121531" cy="2686238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07FDEB5-E0EE-2BEE-C39C-16CE72249376}"/>
                </a:ext>
              </a:extLst>
            </p:cNvPr>
            <p:cNvSpPr/>
            <p:nvPr/>
          </p:nvSpPr>
          <p:spPr>
            <a:xfrm>
              <a:off x="-165682" y="1375239"/>
              <a:ext cx="6121531" cy="2686238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chemeClr val="tx1"/>
                  </a:solidFill>
                </a:rPr>
                <a:t>Các bạn cùng mình đi tính tiền cho số đồ dùng vừa mua nhé!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A94265-64CE-2BFB-4745-B95FD8078DA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153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6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572E26-21CD-5C55-80F2-D5FDB33A9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96048" y="3128022"/>
            <a:ext cx="4289623" cy="34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56BBE1-B0BA-BB04-31DD-66EEEC64F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3243 x 2 =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50228" y="235372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 noProof="0">
                <a:solidFill>
                  <a:srgbClr val="002060"/>
                </a:solidFill>
                <a:latin typeface="Calibri" panose="020F0502020204030204"/>
              </a:rPr>
              <a:t>6484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62960" y="3903128"/>
            <a:ext cx="5746496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648</a:t>
            </a: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5" y="3897577"/>
            <a:ext cx="1355860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62960" y="544743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6468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56BBE1-B0BA-BB04-31DD-66EEEC64F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B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3150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1040 x 3 =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50228" y="235372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 noProof="0">
                <a:solidFill>
                  <a:srgbClr val="002060"/>
                </a:solidFill>
                <a:latin typeface="Calibri" panose="020F0502020204030204"/>
              </a:rPr>
              <a:t>3180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62960" y="5472099"/>
            <a:ext cx="5746496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3120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5" y="5466548"/>
            <a:ext cx="1355860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56BBE1-B0BA-BB04-31DD-66EEEC64F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B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8520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2140 x 4 =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 noProof="0">
                <a:solidFill>
                  <a:srgbClr val="002060"/>
                </a:solidFill>
                <a:latin typeface="Calibri" panose="020F0502020204030204"/>
              </a:rPr>
              <a:t>8460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8560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1" y="2283784"/>
            <a:ext cx="1358864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2E205AF-45C3-3BAB-6FD4-4C26F50F9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352AA6-B6CA-3B38-B5C6-F47F048A0F58}"/>
              </a:ext>
            </a:extLst>
          </p:cNvPr>
          <p:cNvGrpSpPr/>
          <p:nvPr/>
        </p:nvGrpSpPr>
        <p:grpSpPr>
          <a:xfrm>
            <a:off x="2714065" y="1108355"/>
            <a:ext cx="5863409" cy="1483859"/>
            <a:chOff x="582391" y="1816786"/>
            <a:chExt cx="5373458" cy="2244691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07FDEB5-E0EE-2BEE-C39C-16CE72249376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A94265-64CE-2BFB-4745-B95FD8078DA7}"/>
                </a:ext>
              </a:extLst>
            </p:cNvPr>
            <p:cNvSpPr txBox="1"/>
            <p:nvPr/>
          </p:nvSpPr>
          <p:spPr>
            <a:xfrm>
              <a:off x="709632" y="2496824"/>
              <a:ext cx="5118975" cy="88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0000"/>
                  </a:solidFill>
                </a:rPr>
                <a:t>Mình cảm ơn các bạn nhiều nhé.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572E26-21CD-5C55-80F2-D5FDB33A9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637359" y="3128022"/>
            <a:ext cx="4289623" cy="345984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79CABE46-E0D0-170C-342F-3E866F90D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2E205AF-45C3-3BAB-6FD4-4C26F50F9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8851F4-0A30-6A7E-DA70-DCDF83A8CD7A}"/>
              </a:ext>
            </a:extLst>
          </p:cNvPr>
          <p:cNvSpPr/>
          <p:nvPr/>
        </p:nvSpPr>
        <p:spPr>
          <a:xfrm>
            <a:off x="650240" y="228600"/>
            <a:ext cx="10891520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90476-0B5A-C608-7175-E4E42A5C3F7F}"/>
              </a:ext>
            </a:extLst>
          </p:cNvPr>
          <p:cNvGrpSpPr/>
          <p:nvPr/>
        </p:nvGrpSpPr>
        <p:grpSpPr>
          <a:xfrm>
            <a:off x="5310079" y="614270"/>
            <a:ext cx="2378597" cy="830997"/>
            <a:chOff x="3837008" y="359084"/>
            <a:chExt cx="1956122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55337E-60D1-81FE-39CD-70D586191E89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latin typeface="#9Slide07 SVNBeachwood Sans" pitchFamily="2" charset="0"/>
                </a:rPr>
                <a:t>Dặn</a:t>
              </a:r>
              <a:r>
                <a:rPr lang="en-US" sz="480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latin typeface="#9Slide07 SVNBeachwood Sans" pitchFamily="2" charset="0"/>
                </a:rPr>
                <a:t> </a:t>
              </a:r>
              <a:r>
                <a:rPr lang="en-US" sz="480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latin typeface="#9Slide07 SVNBeachwood Sans" pitchFamily="2" charset="0"/>
                </a:rPr>
                <a:t>dò</a:t>
              </a:r>
              <a:endParaRPr lang="vi-VN" sz="480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BB48E-3B89-BA2A-9A93-9326BF64D8E7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  <a:latin typeface="#9Slide07 SVNBeachwood Sans" pitchFamily="2" charset="0"/>
                </a:rPr>
                <a:t>Dặn</a:t>
              </a:r>
              <a:r>
                <a:rPr lang="en-US" sz="4800" dirty="0">
                  <a:solidFill>
                    <a:schemeClr val="bg1"/>
                  </a:solidFill>
                  <a:latin typeface="#9Slide07 SVNBeachwood Sans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#9Slide07 SVNBeachwood Sans" pitchFamily="2" charset="0"/>
                </a:rPr>
                <a:t>dò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B3F046-85D5-5C17-AABC-27E77929FCAB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E05609-94C1-A5CE-C32B-A32F6A935EF9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563AF4-4A9A-BA1A-C7CB-CD96D44B4488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06D910-5E06-37FE-8153-91DF8F5D1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284404"/>
            <a:ext cx="3048000" cy="24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1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382CD2-47EF-D6FE-66F9-DF53C65CD2BC}"/>
              </a:ext>
            </a:extLst>
          </p:cNvPr>
          <p:cNvGrpSpPr/>
          <p:nvPr/>
        </p:nvGrpSpPr>
        <p:grpSpPr>
          <a:xfrm>
            <a:off x="2246859" y="3311575"/>
            <a:ext cx="8327519" cy="1756749"/>
            <a:chOff x="5380065" y="2637555"/>
            <a:chExt cx="5324688" cy="17567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74B47F-C4AE-6885-4E20-23AD9C168C2B}"/>
                </a:ext>
              </a:extLst>
            </p:cNvPr>
            <p:cNvSpPr txBox="1"/>
            <p:nvPr/>
          </p:nvSpPr>
          <p:spPr>
            <a:xfrm>
              <a:off x="5505267" y="2639978"/>
              <a:ext cx="50747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biệt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và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vi-VN" sz="5400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D8019D-D4B4-0AF3-3984-10D7F2C2EB66}"/>
                </a:ext>
              </a:extLst>
            </p:cNvPr>
            <p:cNvSpPr txBox="1"/>
            <p:nvPr/>
          </p:nvSpPr>
          <p:spPr>
            <a:xfrm>
              <a:off x="5380065" y="2637555"/>
              <a:ext cx="5324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biệt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và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EA05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vi-VN" sz="5400" dirty="0">
                <a:ln w="0">
                  <a:solidFill>
                    <a:srgbClr val="002060"/>
                  </a:solidFill>
                </a:ln>
                <a:solidFill>
                  <a:srgbClr val="EA05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8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decel="46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6E895D4-F4A6-DA2A-7D2E-5111A02CF29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C899CF76-DB5B-49CE-05A7-ED0368145895}"/>
                </a:ext>
              </a:extLst>
            </p:cNvPr>
            <p:cNvSpPr txBox="1"/>
            <p:nvPr/>
          </p:nvSpPr>
          <p:spPr>
            <a:xfrm>
              <a:off x="5435600" y="3105835"/>
              <a:ext cx="1320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>
                  <a:effectLst/>
                  <a:latin typeface="Arial" panose="020B0604020202020204" pitchFamily="34" charset="0"/>
                </a:rPr>
                <a:t>NGUYỄN NGÂN</a:t>
              </a:r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45DFE32-52BC-2D0A-09C2-164ECDA17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5704" y="2219150"/>
            <a:ext cx="3654401" cy="434443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027072C-C427-97FC-E1F7-A4170B2B1C37}"/>
              </a:ext>
            </a:extLst>
          </p:cNvPr>
          <p:cNvGrpSpPr/>
          <p:nvPr/>
        </p:nvGrpSpPr>
        <p:grpSpPr>
          <a:xfrm>
            <a:off x="5144931" y="1527855"/>
            <a:ext cx="6615465" cy="5035726"/>
            <a:chOff x="985420" y="1413696"/>
            <a:chExt cx="6615465" cy="503572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0AA27B4-B38C-7163-5B01-F5ECD472C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85420" y="1413696"/>
              <a:ext cx="6615465" cy="50357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FD219B5-4F45-C883-EFA5-9C4CC215E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697" y="2100919"/>
              <a:ext cx="4972909" cy="3797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23833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45DFE32-52BC-2D0A-09C2-164ECDA1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0AA27B4-B38C-7163-5B01-F5ECD472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88267" y="1070655"/>
            <a:ext cx="6615465" cy="5035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A7791-28A8-C195-C3E8-05F9D33D141D}"/>
              </a:ext>
            </a:extLst>
          </p:cNvPr>
          <p:cNvSpPr txBox="1"/>
          <p:nvPr/>
        </p:nvSpPr>
        <p:spPr>
          <a:xfrm>
            <a:off x="4792462" y="2467405"/>
            <a:ext cx="29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Trò</a:t>
            </a:r>
            <a:r>
              <a:rPr lang="en-US" sz="4400" b="1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400" b="1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chơi</a:t>
            </a:r>
            <a:endParaRPr lang="vi-VN" sz="4400" b="1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B4D63-622E-9464-37FE-66DCE9E22BC2}"/>
              </a:ext>
            </a:extLst>
          </p:cNvPr>
          <p:cNvGrpSpPr/>
          <p:nvPr/>
        </p:nvGrpSpPr>
        <p:grpSpPr>
          <a:xfrm>
            <a:off x="3666349" y="3485000"/>
            <a:ext cx="5217369" cy="923330"/>
            <a:chOff x="3350932" y="1130465"/>
            <a:chExt cx="521736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00265D-BE32-96A2-14C8-307DCC42B370}"/>
                </a:ext>
              </a:extLst>
            </p:cNvPr>
            <p:cNvSpPr txBox="1"/>
            <p:nvPr/>
          </p:nvSpPr>
          <p:spPr>
            <a:xfrm>
              <a:off x="3350932" y="1130465"/>
              <a:ext cx="52173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n w="184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AI NHANH HƠN</a:t>
              </a:r>
              <a:endParaRPr lang="vi-VN" sz="5400" dirty="0">
                <a:ln w="18415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092EB9-BD64-1261-0705-7D46D38EAD8E}"/>
                </a:ext>
              </a:extLst>
            </p:cNvPr>
            <p:cNvSpPr txBox="1"/>
            <p:nvPr/>
          </p:nvSpPr>
          <p:spPr>
            <a:xfrm>
              <a:off x="3350932" y="1130465"/>
              <a:ext cx="52173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FFFF"/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CC66FF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E6E6E6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FF6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66FF99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CC66FF"/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FFFF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6699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E6E6E6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FFFF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FF66"/>
                  </a:solidFill>
                  <a:latin typeface="SVN-Hole Hearted" panose="020B0A06020104020203" pitchFamily="34" charset="0"/>
                </a:rPr>
                <a:t>Ơ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66FF99"/>
                  </a:solidFill>
                  <a:latin typeface="SVN-Hole Hearted" panose="020B0A06020104020203" pitchFamily="34" charset="0"/>
                </a:rPr>
                <a:t>N</a:t>
              </a:r>
              <a:endParaRPr lang="vi-VN" sz="54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66FF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959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45DFE32-52BC-2D0A-09C2-164ECDA1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5704" y="2219150"/>
            <a:ext cx="3654401" cy="4344431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DC712E3-B322-56E5-1ADE-9F7F2CA1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72211" y="1527855"/>
            <a:ext cx="6615465" cy="5035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F05DD1-BEEC-55A2-99EE-C009DD6C65C3}"/>
              </a:ext>
            </a:extLst>
          </p:cNvPr>
          <p:cNvSpPr txBox="1"/>
          <p:nvPr/>
        </p:nvSpPr>
        <p:spPr>
          <a:xfrm>
            <a:off x="6767682" y="2469158"/>
            <a:ext cx="354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Luật</a:t>
            </a:r>
            <a:r>
              <a:rPr lang="en-US" sz="5400" b="1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chơi</a:t>
            </a:r>
            <a:endParaRPr lang="vi-VN" sz="5400" b="1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769B-20C1-E1CF-AC30-89DA65B598A8}"/>
              </a:ext>
            </a:extLst>
          </p:cNvPr>
          <p:cNvSpPr txBox="1"/>
          <p:nvPr/>
        </p:nvSpPr>
        <p:spPr>
          <a:xfrm>
            <a:off x="5828881" y="3270568"/>
            <a:ext cx="4922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HS thực hiện phép tính </a:t>
            </a:r>
            <a:r>
              <a:rPr lang="en-US" sz="3200" b="1">
                <a:solidFill>
                  <a:srgbClr val="FF0066"/>
                </a:solidFill>
              </a:rPr>
              <a:t>123 x 4 </a:t>
            </a:r>
            <a:r>
              <a:rPr lang="en-US" sz="2800"/>
              <a:t>vào bảng con. Khi GV ra hiệu lệnh giơ bảng, HS nào giơ bảng nhanh nhất và tính đúng kết quả sẽ thắng cuộc.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117009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45DFE32-52BC-2D0A-09C2-164ECDA1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5704" y="2219150"/>
            <a:ext cx="3654401" cy="4344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0E585F-7E12-A49D-6EDF-D0A07D5A8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241" y="457597"/>
            <a:ext cx="4899732" cy="59428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2503E0-80E3-92DB-55FE-52DD63164377}"/>
              </a:ext>
            </a:extLst>
          </p:cNvPr>
          <p:cNvGrpSpPr/>
          <p:nvPr/>
        </p:nvGrpSpPr>
        <p:grpSpPr>
          <a:xfrm>
            <a:off x="6885426" y="1967112"/>
            <a:ext cx="3275766" cy="3327287"/>
            <a:chOff x="9543453" y="2492105"/>
            <a:chExt cx="2068456" cy="24657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0176F-56E3-1E32-DF1B-579EF3B09189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07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FFFF"/>
                  </a:solidFill>
                </a:rPr>
                <a:t> </a:t>
              </a:r>
              <a:endParaRPr lang="vi-VN" sz="88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1B9C7C-AAA5-7707-90B1-BB4FE0F2B3CC}"/>
                </a:ext>
              </a:extLst>
            </p:cNvPr>
            <p:cNvSpPr txBox="1"/>
            <p:nvPr/>
          </p:nvSpPr>
          <p:spPr>
            <a:xfrm>
              <a:off x="9980487" y="2492105"/>
              <a:ext cx="1127728" cy="889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FFFF"/>
                  </a:solidFill>
                </a:rPr>
                <a:t>123</a:t>
              </a:r>
              <a:endParaRPr lang="vi-VN" sz="72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6F47C0-4F6B-69FA-A6BA-D1D1D403C7F9}"/>
                </a:ext>
              </a:extLst>
            </p:cNvPr>
            <p:cNvSpPr txBox="1"/>
            <p:nvPr/>
          </p:nvSpPr>
          <p:spPr>
            <a:xfrm>
              <a:off x="9779315" y="2904829"/>
              <a:ext cx="1434195" cy="137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FFFF"/>
                  </a:solidFill>
                </a:rPr>
                <a:t>    </a:t>
              </a:r>
              <a:r>
                <a:rPr lang="en-US" sz="7200" b="1" dirty="0">
                  <a:solidFill>
                    <a:srgbClr val="FFFFFF"/>
                  </a:solidFill>
                </a:rPr>
                <a:t>4</a:t>
              </a:r>
              <a:endParaRPr lang="vi-VN" sz="115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5221FC-5EE6-DB1F-7733-9FDE4179D560}"/>
                </a:ext>
              </a:extLst>
            </p:cNvPr>
            <p:cNvSpPr txBox="1"/>
            <p:nvPr/>
          </p:nvSpPr>
          <p:spPr>
            <a:xfrm>
              <a:off x="9543453" y="2715777"/>
              <a:ext cx="799498" cy="107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FFFF"/>
                  </a:solidFill>
                </a:rPr>
                <a:t> </a:t>
              </a:r>
              <a:r>
                <a:rPr lang="en-US" sz="5400" b="1" dirty="0">
                  <a:solidFill>
                    <a:srgbClr val="FFFFFF"/>
                  </a:solidFill>
                </a:rPr>
                <a:t>x</a:t>
              </a:r>
              <a:endParaRPr lang="vi-VN" sz="88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59F4E4-B952-7AAC-BED8-2089D5F37200}"/>
                </a:ext>
              </a:extLst>
            </p:cNvPr>
            <p:cNvSpPr txBox="1"/>
            <p:nvPr/>
          </p:nvSpPr>
          <p:spPr>
            <a:xfrm>
              <a:off x="10039994" y="4068308"/>
              <a:ext cx="1571915" cy="889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FFFF"/>
                  </a:solidFill>
                </a:rPr>
                <a:t>492</a:t>
              </a:r>
              <a:endParaRPr lang="vi-VN" sz="72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20736B-3C92-194E-EB03-6BB87DE28C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1181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19541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CA530-89F8-0DA4-7233-42364E737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277" y="2247033"/>
            <a:ext cx="3654401" cy="43444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3F3157-1CEF-0F1D-7C0E-8ECFC3584BD9}"/>
              </a:ext>
            </a:extLst>
          </p:cNvPr>
          <p:cNvGrpSpPr/>
          <p:nvPr/>
        </p:nvGrpSpPr>
        <p:grpSpPr>
          <a:xfrm>
            <a:off x="5967152" y="1207364"/>
            <a:ext cx="4758760" cy="2491484"/>
            <a:chOff x="3838824" y="1277720"/>
            <a:chExt cx="6546224" cy="292985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008AA74-469B-AF0F-AA47-5324FFF4B58F}"/>
                </a:ext>
              </a:extLst>
            </p:cNvPr>
            <p:cNvSpPr/>
            <p:nvPr/>
          </p:nvSpPr>
          <p:spPr>
            <a:xfrm>
              <a:off x="3838824" y="1277720"/>
              <a:ext cx="6546224" cy="2929858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EF6F0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9EB8E5-8248-800B-A0A8-9351F49C51FC}"/>
                </a:ext>
              </a:extLst>
            </p:cNvPr>
            <p:cNvSpPr txBox="1"/>
            <p:nvPr/>
          </p:nvSpPr>
          <p:spPr>
            <a:xfrm>
              <a:off x="3838824" y="1560904"/>
              <a:ext cx="6546224" cy="242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Mình chuẩn bị có chuyến du lịch biển. Các bạn hãy cùng mình chuẩn bị hành lí cho chuyến đi này nhé!</a:t>
              </a: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33498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46C8F6-6D6D-6DC6-8B8F-DA4580DE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7974" y="2372933"/>
            <a:ext cx="3654401" cy="43444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5EAF1D7-F790-C483-66EA-4DD854E8421E}"/>
              </a:ext>
            </a:extLst>
          </p:cNvPr>
          <p:cNvGrpSpPr/>
          <p:nvPr/>
        </p:nvGrpSpPr>
        <p:grpSpPr>
          <a:xfrm>
            <a:off x="5181599" y="1379797"/>
            <a:ext cx="6615465" cy="5035726"/>
            <a:chOff x="725008" y="1493595"/>
            <a:chExt cx="6615465" cy="503572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0AA27B4-B38C-7163-5B01-F5ECD472C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25008" y="1493595"/>
              <a:ext cx="6615465" cy="50357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D29435-3E56-1808-5F66-E29517649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9243" y="2124358"/>
              <a:ext cx="5523455" cy="3621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3972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3F3157-1CEF-0F1D-7C0E-8ECFC3584BD9}"/>
              </a:ext>
            </a:extLst>
          </p:cNvPr>
          <p:cNvGrpSpPr/>
          <p:nvPr/>
        </p:nvGrpSpPr>
        <p:grpSpPr>
          <a:xfrm>
            <a:off x="4977414" y="1349406"/>
            <a:ext cx="5575270" cy="2491484"/>
            <a:chOff x="3838824" y="1277720"/>
            <a:chExt cx="6620013" cy="292985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008AA74-469B-AF0F-AA47-5324FFF4B58F}"/>
                </a:ext>
              </a:extLst>
            </p:cNvPr>
            <p:cNvSpPr/>
            <p:nvPr/>
          </p:nvSpPr>
          <p:spPr>
            <a:xfrm>
              <a:off x="3838824" y="1277720"/>
              <a:ext cx="6546224" cy="2929858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EF6F0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9EB8E5-8248-800B-A0A8-9351F49C51FC}"/>
                </a:ext>
              </a:extLst>
            </p:cNvPr>
            <p:cNvSpPr txBox="1"/>
            <p:nvPr/>
          </p:nvSpPr>
          <p:spPr>
            <a:xfrm>
              <a:off x="3912613" y="1877376"/>
              <a:ext cx="6546224" cy="1845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Mình sẽ dùng tiền trong heo tiết kiệm để mua sắm một vài món đồ cho chuyến đi!</a:t>
              </a:r>
              <a:endParaRPr lang="vi-VN" sz="3200" dirty="0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3E73CCA5-6E94-AF9B-41BB-A7777DADF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397" y="1932001"/>
            <a:ext cx="4353017" cy="449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9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651</Words>
  <Application>Microsoft Office PowerPoint</Application>
  <PresentationFormat>Widescreen</PresentationFormat>
  <Paragraphs>165</Paragraphs>
  <Slides>26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#9Slide07 SVNBeachwood Sans</vt:lpstr>
      <vt:lpstr>Arial</vt:lpstr>
      <vt:lpstr>Calibri</vt:lpstr>
      <vt:lpstr>Calibri Light</vt:lpstr>
      <vt:lpstr>LNTH-Hoa Nho LNTH</vt:lpstr>
      <vt:lpstr>SVN-Hole Hearted</vt:lpstr>
      <vt:lpstr>SVN-Poky's</vt:lpstr>
      <vt:lpstr>Tahoma</vt:lpstr>
      <vt:lpstr>Times New Roman</vt:lpstr>
      <vt:lpstr>UTM Cookies</vt:lpstr>
      <vt:lpstr>UTM Flamenco</vt:lpstr>
      <vt:lpstr>UVN Banh Mi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12</cp:revision>
  <dcterms:created xsi:type="dcterms:W3CDTF">2022-11-06T18:52:29Z</dcterms:created>
  <dcterms:modified xsi:type="dcterms:W3CDTF">2023-03-25T13:16:33Z</dcterms:modified>
</cp:coreProperties>
</file>