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78" r:id="rId3"/>
    <p:sldId id="257" r:id="rId4"/>
    <p:sldId id="256" r:id="rId5"/>
    <p:sldId id="258" r:id="rId6"/>
    <p:sldId id="267" r:id="rId7"/>
    <p:sldId id="268" r:id="rId8"/>
    <p:sldId id="269" r:id="rId9"/>
    <p:sldId id="270" r:id="rId10"/>
    <p:sldId id="266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Britannic Bold" panose="020B0903060703020204" pitchFamily="3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4C0F"/>
    <a:srgbClr val="C45A12"/>
    <a:srgbClr val="FF9900"/>
    <a:srgbClr val="FF6600"/>
    <a:srgbClr val="993366"/>
    <a:srgbClr val="FF0000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1636" autoAdjust="0"/>
  </p:normalViewPr>
  <p:slideViewPr>
    <p:cSldViewPr snapToGrid="0">
      <p:cViewPr varScale="1">
        <p:scale>
          <a:sx n="67" d="100"/>
          <a:sy n="67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FE2B4-353D-4FF1-9D16-C7D6BE5BB178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64F4B-150D-4507-A715-D3E54C55A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6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4F4B-150D-4507-A715-D3E54C55AB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0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64F4B-150D-4507-A715-D3E54C55AB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05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42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77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48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7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2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343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5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90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903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1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9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18" Type="http://schemas.openxmlformats.org/officeDocument/2006/relationships/slide" Target="slide9.xml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image" Target="../media/image12.gif"/><Relationship Id="rId2" Type="http://schemas.microsoft.com/office/2007/relationships/media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10" Type="http://schemas.openxmlformats.org/officeDocument/2006/relationships/image" Target="../media/image5.png"/><Relationship Id="rId19" Type="http://schemas.openxmlformats.org/officeDocument/2006/relationships/image" Target="../media/image4.gif"/><Relationship Id="rId4" Type="http://schemas.openxmlformats.org/officeDocument/2006/relationships/audio" Target="../media/media3.wav"/><Relationship Id="rId9" Type="http://schemas.openxmlformats.org/officeDocument/2006/relationships/image" Target="../media/image9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869" y="1490561"/>
            <a:ext cx="8958262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THẦY CÔ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ĐẠO ĐỨC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1B</a:t>
            </a:r>
            <a:endParaRPr lang="en-US" sz="4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9966" y="3317704"/>
            <a:ext cx="7753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HÀNH KĨ NĂNG GIỮA HỌC KỲ II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6135" y="4826242"/>
            <a:ext cx="5520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5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_ Em tự giác làm việc của mình  Đạo đức - Lớp 1 #Khônlớnmỗingày">
            <a:hlinkClick r:id="" action="ppaction://media"/>
            <a:extLst>
              <a:ext uri="{FF2B5EF4-FFF2-40B4-BE49-F238E27FC236}">
                <a16:creationId xmlns:a16="http://schemas.microsoft.com/office/drawing/2014/main" id="{2D72F9ED-539A-43CC-8BEE-4D109898B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775" y="295422"/>
            <a:ext cx="11000936" cy="58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0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DE733E-7F5F-4B35-B793-8471577F2FD1}"/>
              </a:ext>
            </a:extLst>
          </p:cNvPr>
          <p:cNvSpPr/>
          <p:nvPr/>
        </p:nvSpPr>
        <p:spPr>
          <a:xfrm>
            <a:off x="0" y="0"/>
            <a:ext cx="12512351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 TRÒ CHƠI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6394B-6B66-46B8-A512-B286DA3D6FEE}"/>
              </a:ext>
            </a:extLst>
          </p:cNvPr>
          <p:cNvSpPr txBox="1"/>
          <p:nvPr/>
        </p:nvSpPr>
        <p:spPr>
          <a:xfrm>
            <a:off x="585052" y="1401579"/>
            <a:ext cx="41469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</p:txBody>
      </p:sp>
      <p:pic>
        <p:nvPicPr>
          <p:cNvPr id="6" name="Graphic 5" descr="Research">
            <a:extLst>
              <a:ext uri="{FF2B5EF4-FFF2-40B4-BE49-F238E27FC236}">
                <a16:creationId xmlns:a16="http://schemas.microsoft.com/office/drawing/2014/main" id="{3DCAFD16-FFEF-4052-BCAC-B800A31B4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826435">
            <a:off x="2545914" y="93159"/>
            <a:ext cx="914400" cy="914400"/>
          </a:xfrm>
          <a:prstGeom prst="rect">
            <a:avLst/>
          </a:prstGeom>
        </p:spPr>
      </p:pic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4DDD68D9-373A-4678-92DE-C6C483662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9355" y="106371"/>
            <a:ext cx="5840780" cy="6183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8038A-BF49-4601-AF01-B5F28B6BDFF3}"/>
              </a:ext>
            </a:extLst>
          </p:cNvPr>
          <p:cNvSpPr txBox="1"/>
          <p:nvPr/>
        </p:nvSpPr>
        <p:spPr>
          <a:xfrm>
            <a:off x="8020895" y="2228671"/>
            <a:ext cx="3080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“Nhìn hành động, đoán việc làm”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52AE1E-7AC7-46CF-9903-0EC2775019DD}"/>
              </a:ext>
            </a:extLst>
          </p:cNvPr>
          <p:cNvSpPr/>
          <p:nvPr/>
        </p:nvSpPr>
        <p:spPr>
          <a:xfrm>
            <a:off x="1108386" y="2219649"/>
            <a:ext cx="10135877" cy="15341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KỂ TRUYỆN THEO TRANH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997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DLVID.com - 1615776362851">
            <a:hlinkClick r:id="" action="ppaction://media"/>
            <a:extLst>
              <a:ext uri="{FF2B5EF4-FFF2-40B4-BE49-F238E27FC236}">
                <a16:creationId xmlns:a16="http://schemas.microsoft.com/office/drawing/2014/main" id="{AF646068-A0C1-4EB1-80EF-D1965EFEB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978" y="685800"/>
            <a:ext cx="109868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3662B1-937C-4315-8418-28054503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5" y="222212"/>
            <a:ext cx="8414489" cy="2872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EE402-0017-4B35-93BA-E7E36629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8" y="2927804"/>
            <a:ext cx="8119066" cy="3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29475" y="6386513"/>
            <a:ext cx="4962525" cy="228600"/>
          </a:xfrm>
          <a:prstGeom prst="rect">
            <a:avLst/>
          </a:prstGeom>
          <a:solidFill>
            <a:srgbClr val="A54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2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4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5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4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1</a:t>
            </a:r>
          </a:p>
          <a:p>
            <a:pPr algn="ctr"/>
            <a:r>
              <a:rPr lang="vi-VN" sz="2400" dirty="0"/>
              <a:t>Vào giờ học thể dục nhưng Mai mải mê đọc truyện tranh không chịu ra học. Em hãy đưa ra lời khuyên cho bạn.</a:t>
            </a:r>
            <a:endParaRPr lang="en-US" sz="2400" dirty="0"/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29475" y="6386513"/>
            <a:ext cx="4962525" cy="228600"/>
          </a:xfrm>
          <a:prstGeom prst="rect">
            <a:avLst/>
          </a:prstGeom>
          <a:solidFill>
            <a:srgbClr val="A54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2</a:t>
            </a:r>
            <a:endParaRPr lang="vi-VN" sz="2400" dirty="0"/>
          </a:p>
          <a:p>
            <a:pPr algn="ctr"/>
            <a:r>
              <a:rPr lang="vi-VN" sz="2400" dirty="0"/>
              <a:t>Hãy kể tên 3 hoạt động em đã tự giác tham gia ở trường.</a:t>
            </a:r>
            <a:endParaRPr lang="en-US" sz="48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9475" y="6386513"/>
            <a:ext cx="4962525" cy="228600"/>
          </a:xfrm>
          <a:prstGeom prst="rect">
            <a:avLst/>
          </a:prstGeom>
          <a:solidFill>
            <a:srgbClr val="A54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3</a:t>
            </a:r>
            <a:endParaRPr lang="vi-VN" sz="4800" dirty="0"/>
          </a:p>
          <a:p>
            <a:pPr algn="ctr"/>
            <a:r>
              <a:rPr lang="vi-VN" sz="2400" dirty="0"/>
              <a:t>Khi quét nhà em nhặt được 10 000 đồng ở phòng khách em sẽ làm gì?</a:t>
            </a:r>
            <a:endParaRPr lang="en-US" sz="24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9475" y="6386513"/>
            <a:ext cx="4962525" cy="228600"/>
          </a:xfrm>
          <a:prstGeom prst="rect">
            <a:avLst/>
          </a:prstGeom>
          <a:solidFill>
            <a:srgbClr val="A54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4</a:t>
            </a:r>
          </a:p>
          <a:p>
            <a:pPr algn="ctr"/>
            <a:r>
              <a:rPr lang="vi-VN" sz="2400" dirty="0"/>
              <a:t>Kể 5 việc làm mà em đã tự giác làm ở nhà </a:t>
            </a:r>
            <a:endParaRPr lang="en-US" sz="24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9475" y="6386513"/>
            <a:ext cx="4962525" cy="228600"/>
          </a:xfrm>
          <a:prstGeom prst="rect">
            <a:avLst/>
          </a:prstGeom>
          <a:solidFill>
            <a:srgbClr val="A54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4"/>
            <a:ext cx="8829073" cy="318526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5</a:t>
            </a:r>
            <a:endParaRPr lang="vi-VN" sz="4800" dirty="0"/>
          </a:p>
          <a:p>
            <a:pPr algn="ctr"/>
            <a:r>
              <a:rPr lang="vi-VN" sz="2400" dirty="0"/>
              <a:t>Đọc 4 dòng thơ sau và mời các bạn trong lớp mình cùng đọc:</a:t>
            </a:r>
          </a:p>
          <a:p>
            <a:pPr algn="just"/>
            <a:r>
              <a:rPr lang="vi-VN" sz="2400" dirty="0"/>
              <a:t>			</a:t>
            </a:r>
            <a:r>
              <a:rPr lang="vi-VN" sz="2400" dirty="0">
                <a:solidFill>
                  <a:schemeClr val="tx1"/>
                </a:solidFill>
              </a:rPr>
              <a:t>Đồ dùng của riêng ai</a:t>
            </a:r>
          </a:p>
          <a:p>
            <a:pPr algn="just"/>
            <a:r>
              <a:rPr lang="vi-VN" sz="2400" dirty="0">
                <a:solidFill>
                  <a:schemeClr val="tx1"/>
                </a:solidFill>
              </a:rPr>
              <a:t>			Mỗi khi cần sử dụng</a:t>
            </a:r>
          </a:p>
          <a:p>
            <a:pPr algn="just"/>
            <a:r>
              <a:rPr lang="vi-VN" sz="2400" dirty="0">
                <a:solidFill>
                  <a:schemeClr val="tx1"/>
                </a:solidFill>
              </a:rPr>
              <a:t>			Nhớ hỏi xin, hỏi mượn</a:t>
            </a:r>
          </a:p>
          <a:p>
            <a:pPr algn="just"/>
            <a:r>
              <a:rPr lang="vi-VN" sz="2400" dirty="0">
                <a:solidFill>
                  <a:schemeClr val="tx1"/>
                </a:solidFill>
              </a:rPr>
              <a:t>			Không tự ý lấy dùng</a:t>
            </a:r>
          </a:p>
          <a:p>
            <a:pPr algn="ctr"/>
            <a:endParaRPr lang="en-US" sz="24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29475" y="6386513"/>
            <a:ext cx="4962525" cy="228600"/>
          </a:xfrm>
          <a:prstGeom prst="rect">
            <a:avLst/>
          </a:prstGeom>
          <a:solidFill>
            <a:srgbClr val="A54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287624" y="2238829"/>
            <a:ext cx="985312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1569754" y="2748486"/>
            <a:ext cx="94213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THỰC HÀNH KĨ NĂNG GIỮA HỌC KÌ II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</TotalTime>
  <Words>238</Words>
  <Application>Microsoft Office PowerPoint</Application>
  <PresentationFormat>Widescreen</PresentationFormat>
  <Paragraphs>40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 Light</vt:lpstr>
      <vt:lpstr>Calibri</vt:lpstr>
      <vt:lpstr>Tahoma</vt:lpstr>
      <vt:lpstr>Champion Script</vt:lpstr>
      <vt:lpstr>Times New Roman</vt:lpstr>
      <vt:lpstr>Arial</vt:lpstr>
      <vt:lpstr>Britannic Bold</vt:lpstr>
      <vt:lpstr>Office Theme</vt:lpstr>
      <vt:lpstr>8_Office Theme</vt:lpstr>
      <vt:lpstr>CHÀO MỪNG CÁC THẦY CÔ ĐẾN VỚI TIẾT ĐẠO ĐỨC LỚP 1B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85</cp:revision>
  <dcterms:created xsi:type="dcterms:W3CDTF">2018-01-17T20:15:41Z</dcterms:created>
  <dcterms:modified xsi:type="dcterms:W3CDTF">2023-03-25T14:30:03Z</dcterms:modified>
</cp:coreProperties>
</file>