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8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3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66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2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84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71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02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3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6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05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30.png"/><Relationship Id="rId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4424896"/>
            <a:ext cx="6927124" cy="95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20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ĐỖ </a:t>
            </a:r>
            <a:r>
              <a:rPr lang="en-US" sz="2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THÚY </a:t>
            </a:r>
            <a:r>
              <a:rPr lang="en-US" sz="20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QUỲNH</a:t>
            </a:r>
            <a:r>
              <a:rPr lang="en-US" sz="32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1785694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587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850559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428176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29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6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2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2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0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48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293</Words>
  <Application>Microsoft Office PowerPoint</Application>
  <PresentationFormat>Widescreen</PresentationFormat>
  <Paragraphs>51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宋体</vt:lpstr>
      <vt:lpstr>Arial</vt:lpstr>
      <vt:lpstr>Calibri</vt:lpstr>
      <vt:lpstr>Cambria</vt:lpstr>
      <vt:lpstr>DengXian</vt:lpstr>
      <vt:lpstr>DengXian</vt:lpstr>
      <vt:lpstr>Odibee Sans</vt:lpstr>
      <vt:lpstr>Source Han Sans Light</vt:lpstr>
      <vt:lpstr>Source Han Sans Regular</vt:lpstr>
      <vt:lpstr>Times New Roman</vt:lpstr>
      <vt:lpstr>方正卡通简体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53</cp:revision>
  <dcterms:created xsi:type="dcterms:W3CDTF">2022-07-11T22:35:54Z</dcterms:created>
  <dcterms:modified xsi:type="dcterms:W3CDTF">2023-03-28T07:54:06Z</dcterms:modified>
</cp:coreProperties>
</file>