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3"/>
  </p:notesMasterIdLst>
  <p:sldIdLst>
    <p:sldId id="257" r:id="rId7"/>
    <p:sldId id="258" r:id="rId8"/>
    <p:sldId id="266" r:id="rId9"/>
    <p:sldId id="268" r:id="rId10"/>
    <p:sldId id="295" r:id="rId11"/>
    <p:sldId id="296" r:id="rId12"/>
    <p:sldId id="297" r:id="rId13"/>
    <p:sldId id="298" r:id="rId14"/>
    <p:sldId id="299" r:id="rId15"/>
    <p:sldId id="301" r:id="rId16"/>
    <p:sldId id="300" r:id="rId17"/>
    <p:sldId id="302" r:id="rId18"/>
    <p:sldId id="303" r:id="rId19"/>
    <p:sldId id="304" r:id="rId20"/>
    <p:sldId id="305" r:id="rId21"/>
    <p:sldId id="319" r:id="rId22"/>
    <p:sldId id="320" r:id="rId23"/>
    <p:sldId id="2737" r:id="rId24"/>
    <p:sldId id="2738" r:id="rId25"/>
    <p:sldId id="2739" r:id="rId26"/>
    <p:sldId id="330" r:id="rId27"/>
    <p:sldId id="308" r:id="rId28"/>
    <p:sldId id="2741" r:id="rId29"/>
    <p:sldId id="2743" r:id="rId30"/>
    <p:sldId id="2742"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3" d="100"/>
          <a:sy n="73" d="100"/>
        </p:scale>
        <p:origin x="78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1.png"/><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1.png"/><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19" Type="http://schemas.openxmlformats.org/officeDocument/2006/relationships/image" Target="../media/image1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1.png"/><Relationship Id="rId2" Type="http://schemas.openxmlformats.org/officeDocument/2006/relationships/slideLayout" Target="../slideLayouts/slideLayout64.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9.png"/><Relationship Id="rId10" Type="http://schemas.openxmlformats.org/officeDocument/2006/relationships/slideLayout" Target="../slideLayouts/slideLayout72.xml"/><Relationship Id="rId19" Type="http://schemas.openxmlformats.org/officeDocument/2006/relationships/image" Target="../media/image1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2023/4/19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3.png"/><Relationship Id="rId5" Type="http://schemas.openxmlformats.org/officeDocument/2006/relationships/image" Target="../media/image19.png"/><Relationship Id="rId10" Type="http://schemas.openxmlformats.org/officeDocument/2006/relationships/image" Target="../media/image52.png"/><Relationship Id="rId4" Type="http://schemas.openxmlformats.org/officeDocument/2006/relationships/image" Target="../media/image21.png"/><Relationship Id="rId9" Type="http://schemas.openxmlformats.org/officeDocument/2006/relationships/image" Target="../media/image51.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1.png"/><Relationship Id="rId7"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19.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9.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9.svg"/><Relationship Id="rId14"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3"/>
          <a:stretch>
            <a:fillRect/>
          </a:stretch>
        </p:blipFill>
        <p:spPr>
          <a:xfrm>
            <a:off x="4281916" y="1198474"/>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4"/>
          <a:stretch>
            <a:fillRect/>
          </a:stretch>
        </p:blipFill>
        <p:spPr>
          <a:xfrm>
            <a:off x="1224874" y="2526740"/>
            <a:ext cx="9742252" cy="1194920"/>
          </a:xfrm>
          <a:prstGeom prst="rect">
            <a:avLst/>
          </a:prstGeom>
        </p:spPr>
      </p:pic>
      <p:sp>
        <p:nvSpPr>
          <p:cNvPr id="7" name="TextBox 6"/>
          <p:cNvSpPr txBox="1"/>
          <p:nvPr/>
        </p:nvSpPr>
        <p:spPr>
          <a:xfrm>
            <a:off x="2053883" y="381439"/>
            <a:ext cx="8509702" cy="707886"/>
          </a:xfrm>
          <a:prstGeom prst="rect">
            <a:avLst/>
          </a:prstGeom>
          <a:noFill/>
        </p:spPr>
        <p:txBody>
          <a:bodyPr wrap="none" rtlCol="0">
            <a:spAutoFit/>
          </a:bodyPr>
          <a:lstStyle/>
          <a:p>
            <a:r>
              <a:rPr lang="en-US" sz="4000" b="1" dirty="0" err="1" smtClean="0">
                <a:solidFill>
                  <a:srgbClr val="FF0000"/>
                </a:solidFill>
                <a:latin typeface="Times New Roman" pitchFamily="18" charset="0"/>
                <a:cs typeface="Times New Roman" pitchFamily="18" charset="0"/>
              </a:rPr>
              <a:t>TRƯỜNG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TIỂU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QUỐC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TUẤN</a:t>
            </a:r>
            <a:r>
              <a:rPr lang="en-US" sz="4000" b="1" dirty="0" smtClean="0">
                <a:solidFill>
                  <a:srgbClr val="FF0000"/>
                </a:solidFill>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p:txBody>
      </p:sp>
      <p:sp>
        <p:nvSpPr>
          <p:cNvPr id="8" name="TextBox 7"/>
          <p:cNvSpPr txBox="1"/>
          <p:nvPr/>
        </p:nvSpPr>
        <p:spPr>
          <a:xfrm>
            <a:off x="2757268" y="4994031"/>
            <a:ext cx="5671681" cy="523220"/>
          </a:xfrm>
          <a:prstGeom prst="rect">
            <a:avLst/>
          </a:prstGeom>
          <a:noFill/>
        </p:spPr>
        <p:txBody>
          <a:bodyPr wrap="none" rtlCol="0">
            <a:spAutoFit/>
          </a:bodyPr>
          <a:lstStyle/>
          <a:p>
            <a:r>
              <a:rPr lang="en-US" sz="2800" b="1" dirty="0" err="1" smtClean="0">
                <a:solidFill>
                  <a:srgbClr val="FF0000"/>
                </a:solidFill>
                <a:latin typeface="Times New Roman" pitchFamily="18" charset="0"/>
                <a:cs typeface="Times New Roman" pitchFamily="18" charset="0"/>
              </a:rPr>
              <a:t>GIÁO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PHẠM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LIÊN</a:t>
            </a:r>
            <a:r>
              <a:rPr lang="en-US" sz="2800" b="1" dirty="0" smtClean="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1071</Words>
  <Application>Microsoft Office PowerPoint</Application>
  <PresentationFormat>Widescreen</PresentationFormat>
  <Paragraphs>209</Paragraphs>
  <Slides>26</Slides>
  <Notes>1</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26</vt:i4>
      </vt:variant>
    </vt:vector>
  </HeadingPairs>
  <TitlesOfParts>
    <vt:vector size="46" baseType="lpstr">
      <vt:lpstr>Arial</vt:lpstr>
      <vt:lpstr>Arial-Rounded</vt:lpstr>
      <vt:lpstr>Calibri</vt:lpstr>
      <vt:lpstr>Cambria</vt:lpstr>
      <vt:lpstr>等线</vt:lpstr>
      <vt:lpstr>Times New Roman</vt:lpstr>
      <vt:lpstr>UTM Cookies</vt:lpstr>
      <vt:lpstr>UVN Banh Mi</vt:lpstr>
      <vt:lpstr>字魂131号-酷乐潮玩体</vt:lpstr>
      <vt:lpstr>字魂27号-布丁体</vt:lpstr>
      <vt:lpstr>思源宋体 CN Light</vt:lpstr>
      <vt:lpstr>思源黑体 CN</vt:lpstr>
      <vt:lpstr>思源黑体 CN Bold</vt:lpstr>
      <vt:lpstr>思源黑体 CN Medium</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45</cp:revision>
  <dcterms:created xsi:type="dcterms:W3CDTF">2023-01-04T02:21:36Z</dcterms:created>
  <dcterms:modified xsi:type="dcterms:W3CDTF">2023-04-19T01:27:52Z</dcterms:modified>
</cp:coreProperties>
</file>