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7" r:id="rId3"/>
    <p:sldId id="299" r:id="rId4"/>
    <p:sldId id="298" r:id="rId5"/>
    <p:sldId id="300" r:id="rId6"/>
    <p:sldId id="256" r:id="rId7"/>
    <p:sldId id="283" r:id="rId8"/>
    <p:sldId id="274" r:id="rId9"/>
    <p:sldId id="275" r:id="rId10"/>
    <p:sldId id="295" r:id="rId11"/>
    <p:sldId id="292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2829" y="-65671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LỚP 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3C</a:t>
            </a:r>
            <a:endParaRPr lang="vi-VN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FF09CC-6C4D-4D99-9228-83B9BB8F0E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487" y="-65671"/>
            <a:ext cx="4227550" cy="4380123"/>
          </a:xfrm>
          <a:prstGeom prst="rect">
            <a:avLst/>
          </a:prstGeom>
        </p:spPr>
      </p:pic>
      <p:pic>
        <p:nvPicPr>
          <p:cNvPr id="6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19120" y="-65671"/>
            <a:ext cx="4097731" cy="2494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8863" y="5757863"/>
            <a:ext cx="8458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  <a:defRPr/>
            </a:pPr>
            <a:r>
              <a:rPr lang="en-US" sz="45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5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45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5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Vũ</a:t>
            </a:r>
            <a:r>
              <a:rPr lang="en-US" sz="45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45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Thơm</a:t>
            </a:r>
            <a:endParaRPr lang="en-US" sz="45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2479190"/>
            <a:ext cx="8106129" cy="27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23" y="1275764"/>
            <a:ext cx="3592848" cy="4078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70" y="1275763"/>
            <a:ext cx="3551055" cy="4042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1275764"/>
            <a:ext cx="3439385" cy="40422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57323" y="5354664"/>
            <a:ext cx="3628326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Thêm chi tiết cho rõ đặc điểm – hoàn thiện.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11579" y="330908"/>
            <a:ext cx="714102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 sản phẩm Mĩ thuật thể hiện chân dung bằng hình thức miết đất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67930" y="5354664"/>
            <a:ext cx="3628326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Chọn màu đất, miết đất vào từng bộ phận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7416" y="5354664"/>
            <a:ext cx="3628326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Vẽ phác chân dung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51" y="599766"/>
            <a:ext cx="3850143" cy="55664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304" y="599766"/>
            <a:ext cx="3288307" cy="5421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821" y="599766"/>
            <a:ext cx="4213871" cy="55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  <p:sp>
        <p:nvSpPr>
          <p:cNvPr id="5" name="Rectangle 4"/>
          <p:cNvSpPr/>
          <p:nvPr/>
        </p:nvSpPr>
        <p:spPr>
          <a:xfrm>
            <a:off x="4212772" y="723105"/>
            <a:ext cx="7790542" cy="1541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 </a:t>
            </a:r>
          </a:p>
          <a:p>
            <a:r>
              <a:rPr lang="en-US" sz="2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sản phẩm về chân dung người thân trong gia đình bằng hình thức thức, chất liệu theo ý thích.</a:t>
            </a:r>
            <a:endParaRPr lang="en-US" sz="2800" b="1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Y GIA ĐÌNH (đã cắ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74970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474" y="357913"/>
            <a:ext cx="8164462" cy="63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5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26" y="442623"/>
            <a:ext cx="11035312" cy="592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57" y="0"/>
            <a:ext cx="3445510" cy="3811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857" y="4023199"/>
            <a:ext cx="3904342" cy="2834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4" y="313850"/>
            <a:ext cx="7402793" cy="49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5105" y="4192292"/>
            <a:ext cx="1464590" cy="1084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05" y="605503"/>
            <a:ext cx="11390231" cy="46571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12229" y="2220686"/>
            <a:ext cx="168365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05" y="5277173"/>
            <a:ext cx="1194777" cy="106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57" y="0"/>
            <a:ext cx="3445510" cy="3811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857" y="4023199"/>
            <a:ext cx="3904342" cy="2834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4" y="313850"/>
            <a:ext cx="7402793" cy="4944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146" y="5606076"/>
            <a:ext cx="7141028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-Có những hình thức nào để tạo sản phẩm Mĩ thuật về chân dung người thân trong gia đình?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31631" y="4414131"/>
            <a:ext cx="168365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90203" y="478972"/>
            <a:ext cx="168365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Cắt, xé dán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146" y="1103086"/>
            <a:ext cx="168365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078538" y="3003096"/>
            <a:ext cx="168365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Miết đất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763657" y="899886"/>
            <a:ext cx="108857" cy="792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923568" y="899886"/>
            <a:ext cx="1052286" cy="792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4" idx="1"/>
          </p:cNvCxnSpPr>
          <p:nvPr/>
        </p:nvCxnSpPr>
        <p:spPr>
          <a:xfrm>
            <a:off x="4009191" y="4801939"/>
            <a:ext cx="3465666" cy="6386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09191" y="3811792"/>
            <a:ext cx="330580" cy="9291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0803998" y="3411782"/>
            <a:ext cx="108857" cy="792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06146" y="1088572"/>
            <a:ext cx="1683657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247974" y="1593187"/>
            <a:ext cx="174171" cy="406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14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0"/>
            <a:ext cx="10505430" cy="61979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616" y="5638800"/>
            <a:ext cx="51435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95" y="1865575"/>
            <a:ext cx="2362906" cy="770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595" y="88614"/>
            <a:ext cx="9062707" cy="1673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341" y="1786406"/>
            <a:ext cx="7106642" cy="619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267" y="2692157"/>
            <a:ext cx="1587562" cy="40397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000" y="2817089"/>
            <a:ext cx="2168430" cy="2936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601" y="2430106"/>
            <a:ext cx="3002866" cy="405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115</Words>
  <Application>Microsoft Office PowerPoint</Application>
  <PresentationFormat>Widescreen</PresentationFormat>
  <Paragraphs>15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MĨ THUẬT LỚP 3C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DELL</cp:lastModifiedBy>
  <cp:revision>45</cp:revision>
  <dcterms:created xsi:type="dcterms:W3CDTF">2022-09-04T02:35:10Z</dcterms:created>
  <dcterms:modified xsi:type="dcterms:W3CDTF">2023-05-01T15:02:28Z</dcterms:modified>
</cp:coreProperties>
</file>