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  <p:sldId id="256" r:id="rId4"/>
    <p:sldId id="258" r:id="rId5"/>
    <p:sldId id="272" r:id="rId6"/>
    <p:sldId id="274" r:id="rId7"/>
    <p:sldId id="273" r:id="rId8"/>
    <p:sldId id="283" r:id="rId9"/>
    <p:sldId id="289" r:id="rId10"/>
    <p:sldId id="290" r:id="rId11"/>
    <p:sldId id="285" r:id="rId12"/>
    <p:sldId id="284" r:id="rId13"/>
    <p:sldId id="275" r:id="rId14"/>
    <p:sldId id="291" r:id="rId15"/>
    <p:sldId id="286" r:id="rId16"/>
    <p:sldId id="292" r:id="rId17"/>
    <p:sldId id="278" r:id="rId18"/>
    <p:sldId id="288" r:id="rId19"/>
    <p:sldId id="280" r:id="rId20"/>
    <p:sldId id="287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8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3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1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85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4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66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9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1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07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84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817BC9-DA9E-4892-B8B8-4F940DC9989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B14CC-DE4D-44A4-B87E-EEBC28D772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59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31821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7E5BC600-E8CB-F7FA-1CEA-304350C1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613"/>
            <a:ext cx="13313835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FDDD2621-23C7-63D0-3CFF-4D635CA17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8230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A9B812-EAE8-B069-523F-6F11F8526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65E34E46-1D44-5E49-9489-DC235839C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613"/>
            <a:ext cx="13313835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9804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DF192EFF-B5C1-3D91-3081-A2D8C7869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8301C695-41CB-9212-4D0B-FB0C1F4F8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>
            <a:extLst>
              <a:ext uri="{FF2B5EF4-FFF2-40B4-BE49-F238E27FC236}">
                <a16:creationId xmlns:a16="http://schemas.microsoft.com/office/drawing/2014/main" id="{1C07530B-30B2-BBF4-9A5B-F0BD22C45B4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8967BF0D-4C2A-1F4C-C838-41E89964A1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A55AE7A-F2BE-0638-9063-BD3760E64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8939490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C1A4BC3-3A07-D6DB-B417-3B95ED7CA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8BA4D799-5714-F8C0-DE59-DE9A6D710F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0F3E85AE-FB80-0BFE-D76A-CCACCD462B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44D69284-51BA-ADC6-EA27-BA7F6C56CC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5229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760D1E21-8F58-2456-87E1-06A5FE9BC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613"/>
            <a:ext cx="13313835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717380A0-0576-6C76-B5ED-6B6E4F7B3F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29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C9182-F650-4916-B8F7-79023ECD52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8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55CA7-6B0C-7632-7412-ED5F0077607D}"/>
              </a:ext>
            </a:extLst>
          </p:cNvPr>
          <p:cNvSpPr txBox="1"/>
          <p:nvPr/>
        </p:nvSpPr>
        <p:spPr>
          <a:xfrm>
            <a:off x="3782403" y="116632"/>
            <a:ext cx="511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QUỐC TUẤN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4911" y="4202971"/>
            <a:ext cx="5780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viên: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Vũ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Thơm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950">
            <a:off x="-613599" y="2490236"/>
            <a:ext cx="3705903" cy="46214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1117F6-16CE-2853-4AE6-CD9FC63E2D38}"/>
              </a:ext>
            </a:extLst>
          </p:cNvPr>
          <p:cNvSpPr txBox="1"/>
          <p:nvPr/>
        </p:nvSpPr>
        <p:spPr>
          <a:xfrm>
            <a:off x="2339662" y="2362200"/>
            <a:ext cx="8002588" cy="1676400"/>
          </a:xfrm>
          <a:prstGeom prst="rect">
            <a:avLst/>
          </a:prstGeom>
          <a:noFill/>
          <a:ln w="9525">
            <a:noFill/>
          </a:ln>
        </p:spPr>
        <p:txBody>
          <a:bodyPr spcFirstLastPara="1" anchor="ctr">
            <a:prstTxWarp prst="textArchUp">
              <a:avLst>
                <a:gd name="adj" fmla="val 11238042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05BEFF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SFU AGBuchStencilBQ" panose="00000500000000000000" pitchFamily="2" charset="0"/>
                <a:cs typeface="Times New Roman" panose="02020603050405020304" pitchFamily="18" charset="0"/>
              </a:rPr>
              <a:t>CHÀO MỪNG CÁC THẦY GIÁO, CÔ GIÁO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05BEFF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SFU AGBuchStencilBQ" panose="00000500000000000000" pitchFamily="2" charset="0"/>
                <a:cs typeface="Times New Roman" panose="02020603050405020304" pitchFamily="18" charset="0"/>
              </a:rPr>
              <a:t>ĐẾN DỰ GIỜ TIẾT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05BEFF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SFU AGBuchStencilBQ" panose="00000500000000000000" pitchFamily="2" charset="0"/>
                <a:cs typeface="Times New Roman" panose="02020603050405020304" pitchFamily="18" charset="0"/>
              </a:rPr>
              <a:t>MĨ THUẬT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glow rad="101600">
                  <a:srgbClr val="05BEFF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SFU AGBuchStencilBQ" panose="00000500000000000000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05BEFF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SFU AGBuchStencilBQ" panose="00000500000000000000" pitchFamily="2" charset="0"/>
                <a:cs typeface="Times New Roman" panose="02020603050405020304" pitchFamily="18" charset="0"/>
              </a:rPr>
              <a:t>   LỚP </a:t>
            </a:r>
            <a:r>
              <a:rPr lang="en-US" sz="8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05BEFF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SFU AGBuchStencilBQ" panose="00000500000000000000" pitchFamily="2" charset="0"/>
                <a:cs typeface="Times New Roman" panose="02020603050405020304" pitchFamily="18" charset="0"/>
              </a:rPr>
              <a:t>3</a:t>
            </a:r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05BEFF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SFU AGBuchStencilBQ" panose="00000500000000000000" pitchFamily="2" charset="0"/>
                <a:cs typeface="Times New Roman" panose="02020603050405020304" pitchFamily="18" charset="0"/>
              </a:rPr>
              <a:t>C</a:t>
            </a:r>
            <a:endParaRPr lang="en-US" sz="8000" dirty="0">
              <a:solidFill>
                <a:schemeClr val="bg2">
                  <a:lumMod val="25000"/>
                </a:schemeClr>
              </a:solidFill>
              <a:effectLst>
                <a:glow rad="101600">
                  <a:srgbClr val="05BEFF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SFU AGBuchStencilBQ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63" y="2644591"/>
            <a:ext cx="7733026" cy="17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4" y="902848"/>
            <a:ext cx="5398654" cy="434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27" y="1101553"/>
            <a:ext cx="4610280" cy="4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8" y="479739"/>
            <a:ext cx="6540395" cy="529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45" y="479738"/>
            <a:ext cx="3342912" cy="52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166768"/>
            <a:ext cx="10629901" cy="182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43" y="2756034"/>
            <a:ext cx="7382905" cy="362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690" y="44527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62" y="910823"/>
            <a:ext cx="7573939" cy="5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72" y="367911"/>
            <a:ext cx="10046001" cy="6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3" y="1343089"/>
            <a:ext cx="11591630" cy="38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0" y="1116960"/>
            <a:ext cx="11079212" cy="36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5" y="774583"/>
            <a:ext cx="9984025" cy="47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7" y="562631"/>
            <a:ext cx="10883829" cy="49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7" y="648862"/>
            <a:ext cx="10381789" cy="56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2" y="1045270"/>
            <a:ext cx="11180787" cy="423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2568" y="5522732"/>
            <a:ext cx="9404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#9Slide05 SVNMercury Script" pitchFamily="2" charset="0"/>
              </a:rPr>
              <a:t>Chủ</a:t>
            </a:r>
            <a:r>
              <a:rPr lang="en-US" sz="5400" dirty="0" smtClean="0">
                <a:solidFill>
                  <a:srgbClr val="FF0000"/>
                </a:solidFill>
                <a:latin typeface="#9Slide05 SVNMercury Script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SVNMercury Script" pitchFamily="2" charset="0"/>
              </a:rPr>
              <a:t>đề</a:t>
            </a:r>
            <a:r>
              <a:rPr lang="en-US" sz="5400" dirty="0" smtClean="0">
                <a:solidFill>
                  <a:srgbClr val="FF0000"/>
                </a:solidFill>
                <a:latin typeface="#9Slide05 SVNMercury Script" pitchFamily="2" charset="0"/>
              </a:rPr>
              <a:t> 7 – </a:t>
            </a:r>
            <a:r>
              <a:rPr lang="en-US" sz="5400" dirty="0" err="1" smtClean="0">
                <a:solidFill>
                  <a:srgbClr val="FF0000"/>
                </a:solidFill>
                <a:latin typeface="#9Slide05 SVNMercury Script" pitchFamily="2" charset="0"/>
              </a:rPr>
              <a:t>Cảnh</a:t>
            </a:r>
            <a:r>
              <a:rPr lang="en-US" sz="5400" dirty="0" smtClean="0">
                <a:solidFill>
                  <a:srgbClr val="FF0000"/>
                </a:solidFill>
                <a:latin typeface="#9Slide05 SVNMercury Script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SVNMercury Script" pitchFamily="2" charset="0"/>
              </a:rPr>
              <a:t>vật</a:t>
            </a:r>
            <a:r>
              <a:rPr lang="en-US" sz="5400" dirty="0" smtClean="0">
                <a:solidFill>
                  <a:srgbClr val="FF0000"/>
                </a:solidFill>
                <a:latin typeface="#9Slide05 SVNMercury Script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SVNMercury Script" pitchFamily="2" charset="0"/>
              </a:rPr>
              <a:t>quanh</a:t>
            </a:r>
            <a:r>
              <a:rPr lang="en-US" sz="5400" dirty="0" smtClean="0">
                <a:solidFill>
                  <a:srgbClr val="FF0000"/>
                </a:solidFill>
                <a:latin typeface="#9Slide05 SVNMercury Script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SVNMercury Script" pitchFamily="2" charset="0"/>
              </a:rPr>
              <a:t>em</a:t>
            </a:r>
            <a:endParaRPr lang="en-US" sz="5400" dirty="0">
              <a:solidFill>
                <a:srgbClr val="FF0000"/>
              </a:solidFill>
              <a:latin typeface="#9Slide05 SVNMercury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96" y="1329181"/>
            <a:ext cx="11136404" cy="4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47" y="272461"/>
            <a:ext cx="6847050" cy="65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algn="ctr"/>
            <a:endParaRPr lang="en-US" sz="3600" dirty="0" smtClean="0"/>
          </a:p>
          <a:p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,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r>
              <a:rPr lang="en-US" sz="48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6" y="667610"/>
            <a:ext cx="11099311" cy="50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" y="648631"/>
            <a:ext cx="11531142" cy="56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algn="ctr"/>
            <a:endParaRPr lang="en-US" sz="3600" dirty="0" smtClean="0"/>
          </a:p>
          <a:p>
            <a:r>
              <a:rPr lang="en-US" sz="2800" dirty="0"/>
              <a:t>–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ở </a:t>
            </a:r>
            <a:r>
              <a:rPr lang="en-US" sz="2800" dirty="0" err="1" smtClean="0"/>
              <a:t>đâu</a:t>
            </a:r>
            <a:r>
              <a:rPr lang="en-US" sz="2800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/>
              <a:t>?</a:t>
            </a:r>
            <a:r>
              <a:rPr lang="en-US" sz="48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32" y="568153"/>
            <a:ext cx="8566240" cy="53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66" y="641291"/>
            <a:ext cx="8577975" cy="52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318" y="1766312"/>
            <a:ext cx="11990567" cy="357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,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sắp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158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#9Slide03 SFU AGBuchStencilBQ</vt:lpstr>
      <vt:lpstr>#9Slide05 SVNMercury Script</vt:lpstr>
      <vt:lpstr>Arial</vt:lpstr>
      <vt:lpstr>Calibri</vt:lpstr>
      <vt:lpstr>Calibri Light</vt:lpstr>
      <vt:lpstr>等线</vt:lpstr>
      <vt:lpstr>Times New Roman</vt:lpstr>
      <vt:lpstr>Trebuchet MS</vt:lpstr>
      <vt:lpstr>Office Theme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25</cp:revision>
  <dcterms:created xsi:type="dcterms:W3CDTF">2022-09-04T02:35:10Z</dcterms:created>
  <dcterms:modified xsi:type="dcterms:W3CDTF">2023-05-01T15:18:05Z</dcterms:modified>
</cp:coreProperties>
</file>