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0" r:id="rId3"/>
  </p:sldMasterIdLst>
  <p:notesMasterIdLst>
    <p:notesMasterId r:id="rId19"/>
  </p:notesMasterIdLst>
  <p:sldIdLst>
    <p:sldId id="332" r:id="rId4"/>
    <p:sldId id="331" r:id="rId5"/>
    <p:sldId id="256" r:id="rId6"/>
    <p:sldId id="261" r:id="rId7"/>
    <p:sldId id="328" r:id="rId8"/>
    <p:sldId id="329" r:id="rId9"/>
    <p:sldId id="264" r:id="rId10"/>
    <p:sldId id="266" r:id="rId11"/>
    <p:sldId id="267" r:id="rId12"/>
    <p:sldId id="273" r:id="rId13"/>
    <p:sldId id="330" r:id="rId14"/>
    <p:sldId id="274" r:id="rId15"/>
    <p:sldId id="325" r:id="rId16"/>
    <p:sldId id="326" r:id="rId17"/>
    <p:sldId id="3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99CCFF"/>
    <a:srgbClr val="66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E26C2-5E9A-46A0-97C4-A2D4EB569A2C}" type="datetimeFigureOut">
              <a:rPr lang="en-US" smtClean="0"/>
              <a:pPr/>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C1AFC-16A0-4D24-B498-FDEAD5535D4B}" type="slidenum">
              <a:rPr lang="en-US" smtClean="0"/>
              <a:pPr/>
              <a:t>‹#›</a:t>
            </a:fld>
            <a:endParaRPr lang="en-US"/>
          </a:p>
        </p:txBody>
      </p:sp>
    </p:spTree>
    <p:extLst>
      <p:ext uri="{BB962C8B-B14F-4D97-AF65-F5344CB8AC3E}">
        <p14:creationId xmlns:p14="http://schemas.microsoft.com/office/powerpoint/2010/main" val="320167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E8EC365-EE43-464D-AF4A-D1E2CCEDB42B}" type="slidenum">
              <a:rPr kumimoji="0" lang="en-US" altLang="vi-VN"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vi-VN" sz="12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p>
        </p:txBody>
      </p:sp>
    </p:spTree>
    <p:extLst>
      <p:ext uri="{BB962C8B-B14F-4D97-AF65-F5344CB8AC3E}">
        <p14:creationId xmlns:p14="http://schemas.microsoft.com/office/powerpoint/2010/main" val="85337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449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144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913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658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78802A-C6AB-4E56-B303-4A9DEE6AB5B4}" type="slidenum">
              <a:rPr lang="zh-CN" altLang="en-US" smtClean="0"/>
              <a:pPr/>
              <a:t>9</a:t>
            </a:fld>
            <a:endParaRPr lang="zh-CN" altLang="en-US"/>
          </a:p>
        </p:txBody>
      </p:sp>
    </p:spTree>
    <p:extLst>
      <p:ext uri="{BB962C8B-B14F-4D97-AF65-F5344CB8AC3E}">
        <p14:creationId xmlns:p14="http://schemas.microsoft.com/office/powerpoint/2010/main" val="79922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200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2602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78802A-C6AB-4E56-B303-4A9DEE6AB5B4}" type="slidenum">
              <a:rPr lang="zh-CN" altLang="en-US" smtClean="0"/>
              <a:pPr/>
              <a:t>12</a:t>
            </a:fld>
            <a:endParaRPr lang="zh-CN" altLang="en-US"/>
          </a:p>
        </p:txBody>
      </p:sp>
    </p:spTree>
    <p:extLst>
      <p:ext uri="{BB962C8B-B14F-4D97-AF65-F5344CB8AC3E}">
        <p14:creationId xmlns:p14="http://schemas.microsoft.com/office/powerpoint/2010/main" val="17235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34e68cba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34e68cba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693455"/>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BAA971-54E7-4FCE-8F3D-C59C5570F24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01AE51-F535-4D3D-A4B6-CDCECC5C4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BCD8B56-3333-4924-97C8-90BA5A0D49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5" name="页脚占位符 4">
            <a:extLst>
              <a:ext uri="{FF2B5EF4-FFF2-40B4-BE49-F238E27FC236}">
                <a16:creationId xmlns:a16="http://schemas.microsoft.com/office/drawing/2014/main" id="{A878CF9D-3AC2-4DDB-A9D6-EDBE06F3E6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6" name="灯片编号占位符 5">
            <a:extLst>
              <a:ext uri="{FF2B5EF4-FFF2-40B4-BE49-F238E27FC236}">
                <a16:creationId xmlns:a16="http://schemas.microsoft.com/office/drawing/2014/main" id="{DEFD9165-0FA2-4E7B-B96E-A0BA907645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Tree>
    <p:extLst>
      <p:ext uri="{BB962C8B-B14F-4D97-AF65-F5344CB8AC3E}">
        <p14:creationId xmlns:p14="http://schemas.microsoft.com/office/powerpoint/2010/main" val="304910666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E89EE2-DDB9-480B-82DB-3FDCB3B8569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1DD91A-D500-4BA8-9AAB-76FB4171427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8786C68-5CF3-4E81-B230-175C7BD293D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052FB20-D502-4E29-BB5B-69EDCDF79F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6" name="页脚占位符 5">
            <a:extLst>
              <a:ext uri="{FF2B5EF4-FFF2-40B4-BE49-F238E27FC236}">
                <a16:creationId xmlns:a16="http://schemas.microsoft.com/office/drawing/2014/main" id="{294D0DD2-8905-43B9-8AB2-16BB622986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7" name="灯片编号占位符 6">
            <a:extLst>
              <a:ext uri="{FF2B5EF4-FFF2-40B4-BE49-F238E27FC236}">
                <a16:creationId xmlns:a16="http://schemas.microsoft.com/office/drawing/2014/main" id="{8F68570F-195B-457E-B51D-4902FBB11E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Tree>
    <p:extLst>
      <p:ext uri="{BB962C8B-B14F-4D97-AF65-F5344CB8AC3E}">
        <p14:creationId xmlns:p14="http://schemas.microsoft.com/office/powerpoint/2010/main" val="358987088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57A326-142D-4640-B016-632A84FEA89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C93AE08-316A-4593-9C3D-158B9BA7F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E995476-02E4-4BCC-B274-F8381DC6296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F6422D2-0406-46E9-B3ED-986F15092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76E2EB-3BCF-4F93-80A7-D707A14D694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974F111-56CD-4E96-86F9-9C8A85EDDE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8" name="页脚占位符 7">
            <a:extLst>
              <a:ext uri="{FF2B5EF4-FFF2-40B4-BE49-F238E27FC236}">
                <a16:creationId xmlns:a16="http://schemas.microsoft.com/office/drawing/2014/main" id="{E7A2F6ED-F4FD-49D9-BE1C-92141EE194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9" name="灯片编号占位符 8">
            <a:extLst>
              <a:ext uri="{FF2B5EF4-FFF2-40B4-BE49-F238E27FC236}">
                <a16:creationId xmlns:a16="http://schemas.microsoft.com/office/drawing/2014/main" id="{7FC390E7-BD97-4DF8-BA07-212DDF001F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Tree>
    <p:extLst>
      <p:ext uri="{BB962C8B-B14F-4D97-AF65-F5344CB8AC3E}">
        <p14:creationId xmlns:p14="http://schemas.microsoft.com/office/powerpoint/2010/main" val="259802255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28442F-2238-48EA-ABED-A08E98C4CAE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5AB842B-4894-4573-9E43-3DC52640B61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4" name="页脚占位符 3">
            <a:extLst>
              <a:ext uri="{FF2B5EF4-FFF2-40B4-BE49-F238E27FC236}">
                <a16:creationId xmlns:a16="http://schemas.microsoft.com/office/drawing/2014/main" id="{11838844-BA5A-4705-8004-70D965D726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5" name="灯片编号占位符 4">
            <a:extLst>
              <a:ext uri="{FF2B5EF4-FFF2-40B4-BE49-F238E27FC236}">
                <a16:creationId xmlns:a16="http://schemas.microsoft.com/office/drawing/2014/main" id="{85269F6D-45BC-4CDD-B3F9-5F0BFF6CE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3762" y="0"/>
            <a:ext cx="1593762" cy="1593762"/>
          </a:xfrm>
          <a:prstGeom prst="rect">
            <a:avLst/>
          </a:prstGeom>
        </p:spPr>
      </p:pic>
    </p:spTree>
    <p:extLst>
      <p:ext uri="{BB962C8B-B14F-4D97-AF65-F5344CB8AC3E}">
        <p14:creationId xmlns:p14="http://schemas.microsoft.com/office/powerpoint/2010/main" val="3261505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D565CE0-0F8E-4F11-B659-2BEF7B2349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3" name="页脚占位符 2">
            <a:extLst>
              <a:ext uri="{FF2B5EF4-FFF2-40B4-BE49-F238E27FC236}">
                <a16:creationId xmlns:a16="http://schemas.microsoft.com/office/drawing/2014/main" id="{71BB8654-1F19-4758-AE73-3DC85C89F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4" name="灯片编号占位符 3">
            <a:extLst>
              <a:ext uri="{FF2B5EF4-FFF2-40B4-BE49-F238E27FC236}">
                <a16:creationId xmlns:a16="http://schemas.microsoft.com/office/drawing/2014/main" id="{B610346A-401D-4D5F-BA67-FA62703EFB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Tree>
    <p:extLst>
      <p:ext uri="{BB962C8B-B14F-4D97-AF65-F5344CB8AC3E}">
        <p14:creationId xmlns:p14="http://schemas.microsoft.com/office/powerpoint/2010/main" val="10994300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33C337-61C9-4B42-9CAC-42EB0AAECED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CCFAC66-8C37-49E8-8672-510965665C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A239439-8146-47F1-ADF3-BF26337FA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6F4C04F-986B-4000-801A-2D84D010D8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6" name="页脚占位符 5">
            <a:extLst>
              <a:ext uri="{FF2B5EF4-FFF2-40B4-BE49-F238E27FC236}">
                <a16:creationId xmlns:a16="http://schemas.microsoft.com/office/drawing/2014/main" id="{8AC72FF8-B1A9-48DD-A888-CEBEC1FBB6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7" name="灯片编号占位符 6">
            <a:extLst>
              <a:ext uri="{FF2B5EF4-FFF2-40B4-BE49-F238E27FC236}">
                <a16:creationId xmlns:a16="http://schemas.microsoft.com/office/drawing/2014/main" id="{F286FCC8-6146-423D-8804-9DAD615AAF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Tree>
    <p:extLst>
      <p:ext uri="{BB962C8B-B14F-4D97-AF65-F5344CB8AC3E}">
        <p14:creationId xmlns:p14="http://schemas.microsoft.com/office/powerpoint/2010/main" val="299805158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7DED49-AB26-4658-BFF9-312A497FF6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50F096A-BE01-486A-858D-EB6B1E5FE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0995D07-61CD-4943-B942-D9F17B4BD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9532BF5-54EA-499C-A0D8-2BF0B2BD9C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6" name="页脚占位符 5">
            <a:extLst>
              <a:ext uri="{FF2B5EF4-FFF2-40B4-BE49-F238E27FC236}">
                <a16:creationId xmlns:a16="http://schemas.microsoft.com/office/drawing/2014/main" id="{17A303D2-B63D-4125-9356-7C13DC05CB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7" name="灯片编号占位符 6">
            <a:extLst>
              <a:ext uri="{FF2B5EF4-FFF2-40B4-BE49-F238E27FC236}">
                <a16:creationId xmlns:a16="http://schemas.microsoft.com/office/drawing/2014/main" id="{B49AF85C-1F01-417A-829B-4D0CCB2A8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Tree>
    <p:extLst>
      <p:ext uri="{BB962C8B-B14F-4D97-AF65-F5344CB8AC3E}">
        <p14:creationId xmlns:p14="http://schemas.microsoft.com/office/powerpoint/2010/main" val="67097098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482F01-534E-4A5A-8BB8-552A0EB377A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38FD9CC-1136-4FE3-AB8C-A136F9DD7C2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8A9E7D-D105-4BDD-846B-BC0DAFD716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5" name="页脚占位符 4">
            <a:extLst>
              <a:ext uri="{FF2B5EF4-FFF2-40B4-BE49-F238E27FC236}">
                <a16:creationId xmlns:a16="http://schemas.microsoft.com/office/drawing/2014/main" id="{0AF3E2BE-E080-420B-8288-6B95AAC703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6" name="灯片编号占位符 5">
            <a:extLst>
              <a:ext uri="{FF2B5EF4-FFF2-40B4-BE49-F238E27FC236}">
                <a16:creationId xmlns:a16="http://schemas.microsoft.com/office/drawing/2014/main" id="{51850523-7054-4CEE-ABBC-DA9101F668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Tree>
    <p:extLst>
      <p:ext uri="{BB962C8B-B14F-4D97-AF65-F5344CB8AC3E}">
        <p14:creationId xmlns:p14="http://schemas.microsoft.com/office/powerpoint/2010/main" val="1737103225"/>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A219AE3-5539-4480-AFC6-70ED425D0DF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2A1F140-BA40-43C3-9C66-D1E03B7F956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90F13B-69E3-4395-A144-0891094E3B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5" name="页脚占位符 4">
            <a:extLst>
              <a:ext uri="{FF2B5EF4-FFF2-40B4-BE49-F238E27FC236}">
                <a16:creationId xmlns:a16="http://schemas.microsoft.com/office/drawing/2014/main" id="{DC2DAA03-72C4-43D4-9739-7E5852DEDA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6" name="灯片编号占位符 5">
            <a:extLst>
              <a:ext uri="{FF2B5EF4-FFF2-40B4-BE49-F238E27FC236}">
                <a16:creationId xmlns:a16="http://schemas.microsoft.com/office/drawing/2014/main" id="{36283D9C-8B49-491A-9975-221D04996A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Tree>
    <p:extLst>
      <p:ext uri="{BB962C8B-B14F-4D97-AF65-F5344CB8AC3E}">
        <p14:creationId xmlns:p14="http://schemas.microsoft.com/office/powerpoint/2010/main" val="271360226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8877BA-92E1-4674-A8C0-0AF644C46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733" y="676133"/>
            <a:ext cx="2253122" cy="2255049"/>
          </a:xfrm>
          <a:prstGeom prst="rect">
            <a:avLst/>
          </a:prstGeom>
        </p:spPr>
      </p:pic>
      <p:pic>
        <p:nvPicPr>
          <p:cNvPr id="4" name="图片 3">
            <a:extLst>
              <a:ext uri="{FF2B5EF4-FFF2-40B4-BE49-F238E27FC236}">
                <a16:creationId xmlns:a16="http://schemas.microsoft.com/office/drawing/2014/main" id="{41B75E75-251C-4B64-8AB7-4E2F1EC92A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5" name="图片 4">
            <a:extLst>
              <a:ext uri="{FF2B5EF4-FFF2-40B4-BE49-F238E27FC236}">
                <a16:creationId xmlns:a16="http://schemas.microsoft.com/office/drawing/2014/main" id="{1D371A40-9F19-48FF-9D8F-CE2CF81EB9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6" name="图片 5">
            <a:extLst>
              <a:ext uri="{FF2B5EF4-FFF2-40B4-BE49-F238E27FC236}">
                <a16:creationId xmlns:a16="http://schemas.microsoft.com/office/drawing/2014/main" id="{A7E2E8CD-18CA-448B-857B-C08168EF78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CFDF59D9-A61E-4F4F-A6A8-6E7E50DF45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05B4E5BD-DD75-48D3-BD49-DFD0688AC9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FCC1EC90-6EA7-46F9-B84F-80B91BF3831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5477326" y="-450369"/>
            <a:ext cx="900451" cy="1761561"/>
          </a:xfrm>
          <a:prstGeom prst="rect">
            <a:avLst/>
          </a:prstGeom>
        </p:spPr>
      </p:pic>
      <p:sp>
        <p:nvSpPr>
          <p:cNvPr id="10" name="矩形: 圆角 9">
            <a:extLst>
              <a:ext uri="{FF2B5EF4-FFF2-40B4-BE49-F238E27FC236}">
                <a16:creationId xmlns:a16="http://schemas.microsoft.com/office/drawing/2014/main" id="{7D21EB70-8360-49A6-9DA3-AA9CA5FE82FB}"/>
              </a:ext>
            </a:extLst>
          </p:cNvPr>
          <p:cNvSpPr/>
          <p:nvPr userDrawn="1"/>
        </p:nvSpPr>
        <p:spPr>
          <a:xfrm flipV="1">
            <a:off x="3931930" y="5261423"/>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84B3C1F6-222C-4AC2-92AD-C4349CB7F453}"/>
              </a:ext>
            </a:extLst>
          </p:cNvPr>
          <p:cNvSpPr/>
          <p:nvPr userDrawn="1"/>
        </p:nvSpPr>
        <p:spPr>
          <a:xfrm>
            <a:off x="4836523" y="565829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D9A242A-4A00-413A-A619-ADE3B8C9D352}"/>
              </a:ext>
            </a:extLst>
          </p:cNvPr>
          <p:cNvSpPr/>
          <p:nvPr userDrawn="1"/>
        </p:nvSpPr>
        <p:spPr>
          <a:xfrm>
            <a:off x="6516333" y="5179817"/>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73C43A99-B186-49A1-B5B3-0407F2441706}"/>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30B43EC-3476-42D6-A8E7-AA39EE34899E}"/>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AFA2F28-71E3-4EFF-BAFA-76F0C524F185}"/>
              </a:ext>
            </a:extLst>
          </p:cNvPr>
          <p:cNvSpPr/>
          <p:nvPr userDrawn="1"/>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AEC96B4-138C-4456-B9DB-833C58C322C8}"/>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4BBED68-647C-4CAF-A0A6-CC9A42FDFFF0}"/>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5341227"/>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D6BE7F-047D-466A-86E9-743C3BC74D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15" y="-348557"/>
            <a:ext cx="1556604" cy="1557935"/>
          </a:xfrm>
          <a:prstGeom prst="rect">
            <a:avLst/>
          </a:prstGeom>
        </p:spPr>
      </p:pic>
      <p:pic>
        <p:nvPicPr>
          <p:cNvPr id="4" name="图片 3">
            <a:extLst>
              <a:ext uri="{FF2B5EF4-FFF2-40B4-BE49-F238E27FC236}">
                <a16:creationId xmlns:a16="http://schemas.microsoft.com/office/drawing/2014/main" id="{52688D95-ECDE-444B-ADF8-DFFD1913E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28" y="4424043"/>
            <a:ext cx="1509223" cy="2452487"/>
          </a:xfrm>
          <a:prstGeom prst="rect">
            <a:avLst/>
          </a:prstGeom>
        </p:spPr>
      </p:pic>
      <p:pic>
        <p:nvPicPr>
          <p:cNvPr id="5" name="图片 4">
            <a:extLst>
              <a:ext uri="{FF2B5EF4-FFF2-40B4-BE49-F238E27FC236}">
                <a16:creationId xmlns:a16="http://schemas.microsoft.com/office/drawing/2014/main" id="{96C6B3EA-40BD-4D61-9A1A-968812A1BC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6036" y="0"/>
            <a:ext cx="1556605" cy="1966678"/>
          </a:xfrm>
          <a:prstGeom prst="rect">
            <a:avLst/>
          </a:prstGeom>
        </p:spPr>
      </p:pic>
      <p:pic>
        <p:nvPicPr>
          <p:cNvPr id="6" name="图片 5">
            <a:extLst>
              <a:ext uri="{FF2B5EF4-FFF2-40B4-BE49-F238E27FC236}">
                <a16:creationId xmlns:a16="http://schemas.microsoft.com/office/drawing/2014/main" id="{7827EDF3-CA98-403F-B4CF-0E8872A012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1B6367FE-A78D-41A9-A253-BFD2B63019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95212" y="215143"/>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82190A36-4BDB-4C64-9D86-50E46DB1DC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B99F8662-9331-4A96-AF4A-6AEFE27050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4558477" y="-430556"/>
            <a:ext cx="900451" cy="1761561"/>
          </a:xfrm>
          <a:prstGeom prst="rect">
            <a:avLst/>
          </a:prstGeom>
        </p:spPr>
      </p:pic>
      <p:sp>
        <p:nvSpPr>
          <p:cNvPr id="10" name="矩形: 圆角 9">
            <a:extLst>
              <a:ext uri="{FF2B5EF4-FFF2-40B4-BE49-F238E27FC236}">
                <a16:creationId xmlns:a16="http://schemas.microsoft.com/office/drawing/2014/main" id="{26F1FD33-3E1B-493C-8B07-98C86545CC6A}"/>
              </a:ext>
            </a:extLst>
          </p:cNvPr>
          <p:cNvSpPr/>
          <p:nvPr userDrawn="1"/>
        </p:nvSpPr>
        <p:spPr>
          <a:xfrm flipV="1">
            <a:off x="2159914" y="6052672"/>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98AC44AF-2CA6-4388-95E2-6D63D493B18C}"/>
              </a:ext>
            </a:extLst>
          </p:cNvPr>
          <p:cNvSpPr/>
          <p:nvPr userDrawn="1"/>
        </p:nvSpPr>
        <p:spPr>
          <a:xfrm>
            <a:off x="5966765" y="609546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4E02545-AB75-49F2-B11A-D29C29779F87}"/>
              </a:ext>
            </a:extLst>
          </p:cNvPr>
          <p:cNvSpPr/>
          <p:nvPr userDrawn="1"/>
        </p:nvSpPr>
        <p:spPr>
          <a:xfrm>
            <a:off x="4744317" y="5971066"/>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54E0882-87E9-4F87-AFD2-7381FF227E32}"/>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FC42E85-2E1C-4FC2-88BE-C1B101D59B40}"/>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9FF8B0D4-CD01-4DAE-89E5-3F2E1A70F66A}"/>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75F9D08-9557-45F8-98DF-60919E4C2794}"/>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9054403"/>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74"/>
        <p:cNvGrpSpPr/>
        <p:nvPr/>
      </p:nvGrpSpPr>
      <p:grpSpPr>
        <a:xfrm>
          <a:off x="0" y="0"/>
          <a:ext cx="0" cy="0"/>
          <a:chOff x="0" y="0"/>
          <a:chExt cx="0" cy="0"/>
        </a:xfrm>
      </p:grpSpPr>
      <p:pic>
        <p:nvPicPr>
          <p:cNvPr id="75" name="Google Shape;75;p13"/>
          <p:cNvPicPr preferRelativeResize="0"/>
          <p:nvPr/>
        </p:nvPicPr>
        <p:blipFill>
          <a:blip r:embed="rId3">
            <a:alphaModFix/>
          </a:blip>
          <a:stretch>
            <a:fillRect/>
          </a:stretch>
        </p:blipFill>
        <p:spPr>
          <a:xfrm>
            <a:off x="428733" y="1127935"/>
            <a:ext cx="10630971" cy="5979932"/>
          </a:xfrm>
          <a:prstGeom prst="rect">
            <a:avLst/>
          </a:prstGeom>
          <a:noFill/>
          <a:ln>
            <a:noFill/>
          </a:ln>
        </p:spPr>
      </p:pic>
      <p:sp>
        <p:nvSpPr>
          <p:cNvPr id="76" name="Google Shape;76;p13"/>
          <p:cNvSpPr/>
          <p:nvPr/>
        </p:nvSpPr>
        <p:spPr>
          <a:xfrm>
            <a:off x="960000" y="1646400"/>
            <a:ext cx="10272000" cy="4491200"/>
          </a:xfrm>
          <a:prstGeom prst="rect">
            <a:avLst/>
          </a:prstGeom>
          <a:solidFill>
            <a:schemeClr val="lt1"/>
          </a:solidFill>
          <a:ln w="38100" cap="flat" cmpd="sng">
            <a:solidFill>
              <a:schemeClr val="dk1"/>
            </a:solidFill>
            <a:prstDash val="solid"/>
            <a:round/>
            <a:headEnd type="none" w="sm" len="sm"/>
            <a:tailEnd type="none" w="sm" len="sm"/>
          </a:ln>
          <a:effectLst>
            <a:outerShdw dist="66675" dir="3000000" algn="bl" rotWithShape="0">
              <a:schemeClr val="dk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3"/>
          <p:cNvSpPr/>
          <p:nvPr/>
        </p:nvSpPr>
        <p:spPr>
          <a:xfrm>
            <a:off x="960000" y="653767"/>
            <a:ext cx="10272000" cy="763600"/>
          </a:xfrm>
          <a:prstGeom prst="rect">
            <a:avLst/>
          </a:prstGeom>
          <a:solidFill>
            <a:schemeClr val="dk2"/>
          </a:solidFill>
          <a:ln w="38100" cap="flat" cmpd="sng">
            <a:solidFill>
              <a:schemeClr val="dk1"/>
            </a:solidFill>
            <a:prstDash val="solid"/>
            <a:round/>
            <a:headEnd type="none" w="sm" len="sm"/>
            <a:tailEnd type="none" w="sm" len="sm"/>
          </a:ln>
          <a:effectLst>
            <a:outerShdw dist="66675" dir="3000000" algn="bl" rotWithShape="0">
              <a:schemeClr val="dk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3"/>
          <p:cNvSpPr txBox="1">
            <a:spLocks noGrp="1"/>
          </p:cNvSpPr>
          <p:nvPr>
            <p:ph type="title" idx="2" hasCustomPrompt="1"/>
          </p:nvPr>
        </p:nvSpPr>
        <p:spPr>
          <a:xfrm>
            <a:off x="2911167" y="17633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 name="Google Shape;80;p13"/>
          <p:cNvSpPr txBox="1">
            <a:spLocks noGrp="1"/>
          </p:cNvSpPr>
          <p:nvPr>
            <p:ph type="subTitle" idx="1"/>
          </p:nvPr>
        </p:nvSpPr>
        <p:spPr>
          <a:xfrm>
            <a:off x="1839167" y="2482867"/>
            <a:ext cx="4242400" cy="5984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a:spcBef>
                <a:spcPts val="0"/>
              </a:spcBef>
              <a:spcAft>
                <a:spcPts val="0"/>
              </a:spcAft>
              <a:buSzPts val="2400"/>
              <a:buFont typeface="Bangers"/>
              <a:buNone/>
              <a:defRPr sz="3200">
                <a:latin typeface="Bangers"/>
                <a:ea typeface="Bangers"/>
                <a:cs typeface="Bangers"/>
                <a:sym typeface="Bangers"/>
              </a:defRPr>
            </a:lvl2pPr>
            <a:lvl3pPr lvl="2">
              <a:spcBef>
                <a:spcPts val="0"/>
              </a:spcBef>
              <a:spcAft>
                <a:spcPts val="0"/>
              </a:spcAft>
              <a:buSzPts val="2400"/>
              <a:buFont typeface="Bangers"/>
              <a:buNone/>
              <a:defRPr sz="3200">
                <a:latin typeface="Bangers"/>
                <a:ea typeface="Bangers"/>
                <a:cs typeface="Bangers"/>
                <a:sym typeface="Bangers"/>
              </a:defRPr>
            </a:lvl3pPr>
            <a:lvl4pPr lvl="3">
              <a:spcBef>
                <a:spcPts val="0"/>
              </a:spcBef>
              <a:spcAft>
                <a:spcPts val="0"/>
              </a:spcAft>
              <a:buSzPts val="2400"/>
              <a:buFont typeface="Bangers"/>
              <a:buNone/>
              <a:defRPr sz="3200">
                <a:latin typeface="Bangers"/>
                <a:ea typeface="Bangers"/>
                <a:cs typeface="Bangers"/>
                <a:sym typeface="Bangers"/>
              </a:defRPr>
            </a:lvl4pPr>
            <a:lvl5pPr lvl="4">
              <a:spcBef>
                <a:spcPts val="0"/>
              </a:spcBef>
              <a:spcAft>
                <a:spcPts val="0"/>
              </a:spcAft>
              <a:buSzPts val="2400"/>
              <a:buFont typeface="Bangers"/>
              <a:buNone/>
              <a:defRPr sz="3200">
                <a:latin typeface="Bangers"/>
                <a:ea typeface="Bangers"/>
                <a:cs typeface="Bangers"/>
                <a:sym typeface="Bangers"/>
              </a:defRPr>
            </a:lvl5pPr>
            <a:lvl6pPr lvl="5">
              <a:spcBef>
                <a:spcPts val="0"/>
              </a:spcBef>
              <a:spcAft>
                <a:spcPts val="0"/>
              </a:spcAft>
              <a:buSzPts val="2400"/>
              <a:buFont typeface="Bangers"/>
              <a:buNone/>
              <a:defRPr sz="3200">
                <a:latin typeface="Bangers"/>
                <a:ea typeface="Bangers"/>
                <a:cs typeface="Bangers"/>
                <a:sym typeface="Bangers"/>
              </a:defRPr>
            </a:lvl6pPr>
            <a:lvl7pPr lvl="6">
              <a:spcBef>
                <a:spcPts val="0"/>
              </a:spcBef>
              <a:spcAft>
                <a:spcPts val="0"/>
              </a:spcAft>
              <a:buSzPts val="2400"/>
              <a:buFont typeface="Bangers"/>
              <a:buNone/>
              <a:defRPr sz="3200">
                <a:latin typeface="Bangers"/>
                <a:ea typeface="Bangers"/>
                <a:cs typeface="Bangers"/>
                <a:sym typeface="Bangers"/>
              </a:defRPr>
            </a:lvl7pPr>
            <a:lvl8pPr lvl="7">
              <a:spcBef>
                <a:spcPts val="0"/>
              </a:spcBef>
              <a:spcAft>
                <a:spcPts val="0"/>
              </a:spcAft>
              <a:buSzPts val="2400"/>
              <a:buFont typeface="Bangers"/>
              <a:buNone/>
              <a:defRPr sz="3200">
                <a:latin typeface="Bangers"/>
                <a:ea typeface="Bangers"/>
                <a:cs typeface="Bangers"/>
                <a:sym typeface="Bangers"/>
              </a:defRPr>
            </a:lvl8pPr>
            <a:lvl9pPr lvl="8">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81" name="Google Shape;81;p13"/>
          <p:cNvSpPr txBox="1">
            <a:spLocks noGrp="1"/>
          </p:cNvSpPr>
          <p:nvPr>
            <p:ph type="subTitle" idx="3"/>
          </p:nvPr>
        </p:nvSpPr>
        <p:spPr>
          <a:xfrm>
            <a:off x="2191167" y="29796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82" name="Google Shape;82;p13"/>
          <p:cNvSpPr txBox="1">
            <a:spLocks noGrp="1"/>
          </p:cNvSpPr>
          <p:nvPr>
            <p:ph type="title" idx="4" hasCustomPrompt="1"/>
          </p:nvPr>
        </p:nvSpPr>
        <p:spPr>
          <a:xfrm>
            <a:off x="7182433" y="17633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3" name="Google Shape;83;p13"/>
          <p:cNvSpPr txBox="1">
            <a:spLocks noGrp="1"/>
          </p:cNvSpPr>
          <p:nvPr>
            <p:ph type="subTitle" idx="5"/>
          </p:nvPr>
        </p:nvSpPr>
        <p:spPr>
          <a:xfrm>
            <a:off x="6110467" y="2482867"/>
            <a:ext cx="4242400" cy="5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rtl="0">
              <a:spcBef>
                <a:spcPts val="0"/>
              </a:spcBef>
              <a:spcAft>
                <a:spcPts val="0"/>
              </a:spcAft>
              <a:buSzPts val="2400"/>
              <a:buFont typeface="Bangers"/>
              <a:buNone/>
              <a:defRPr sz="3200">
                <a:latin typeface="Bangers"/>
                <a:ea typeface="Bangers"/>
                <a:cs typeface="Bangers"/>
                <a:sym typeface="Bangers"/>
              </a:defRPr>
            </a:lvl2pPr>
            <a:lvl3pPr lvl="2" rtl="0">
              <a:spcBef>
                <a:spcPts val="0"/>
              </a:spcBef>
              <a:spcAft>
                <a:spcPts val="0"/>
              </a:spcAft>
              <a:buSzPts val="2400"/>
              <a:buFont typeface="Bangers"/>
              <a:buNone/>
              <a:defRPr sz="3200">
                <a:latin typeface="Bangers"/>
                <a:ea typeface="Bangers"/>
                <a:cs typeface="Bangers"/>
                <a:sym typeface="Bangers"/>
              </a:defRPr>
            </a:lvl3pPr>
            <a:lvl4pPr lvl="3" rtl="0">
              <a:spcBef>
                <a:spcPts val="0"/>
              </a:spcBef>
              <a:spcAft>
                <a:spcPts val="0"/>
              </a:spcAft>
              <a:buSzPts val="2400"/>
              <a:buFont typeface="Bangers"/>
              <a:buNone/>
              <a:defRPr sz="3200">
                <a:latin typeface="Bangers"/>
                <a:ea typeface="Bangers"/>
                <a:cs typeface="Bangers"/>
                <a:sym typeface="Bangers"/>
              </a:defRPr>
            </a:lvl4pPr>
            <a:lvl5pPr lvl="4" rtl="0">
              <a:spcBef>
                <a:spcPts val="0"/>
              </a:spcBef>
              <a:spcAft>
                <a:spcPts val="0"/>
              </a:spcAft>
              <a:buSzPts val="2400"/>
              <a:buFont typeface="Bangers"/>
              <a:buNone/>
              <a:defRPr sz="3200">
                <a:latin typeface="Bangers"/>
                <a:ea typeface="Bangers"/>
                <a:cs typeface="Bangers"/>
                <a:sym typeface="Bangers"/>
              </a:defRPr>
            </a:lvl5pPr>
            <a:lvl6pPr lvl="5" rtl="0">
              <a:spcBef>
                <a:spcPts val="0"/>
              </a:spcBef>
              <a:spcAft>
                <a:spcPts val="0"/>
              </a:spcAft>
              <a:buSzPts val="2400"/>
              <a:buFont typeface="Bangers"/>
              <a:buNone/>
              <a:defRPr sz="3200">
                <a:latin typeface="Bangers"/>
                <a:ea typeface="Bangers"/>
                <a:cs typeface="Bangers"/>
                <a:sym typeface="Bangers"/>
              </a:defRPr>
            </a:lvl6pPr>
            <a:lvl7pPr lvl="6" rtl="0">
              <a:spcBef>
                <a:spcPts val="0"/>
              </a:spcBef>
              <a:spcAft>
                <a:spcPts val="0"/>
              </a:spcAft>
              <a:buSzPts val="2400"/>
              <a:buFont typeface="Bangers"/>
              <a:buNone/>
              <a:defRPr sz="3200">
                <a:latin typeface="Bangers"/>
                <a:ea typeface="Bangers"/>
                <a:cs typeface="Bangers"/>
                <a:sym typeface="Bangers"/>
              </a:defRPr>
            </a:lvl7pPr>
            <a:lvl8pPr lvl="7" rtl="0">
              <a:spcBef>
                <a:spcPts val="0"/>
              </a:spcBef>
              <a:spcAft>
                <a:spcPts val="0"/>
              </a:spcAft>
              <a:buSzPts val="2400"/>
              <a:buFont typeface="Bangers"/>
              <a:buNone/>
              <a:defRPr sz="3200">
                <a:latin typeface="Bangers"/>
                <a:ea typeface="Bangers"/>
                <a:cs typeface="Bangers"/>
                <a:sym typeface="Bangers"/>
              </a:defRPr>
            </a:lvl8pPr>
            <a:lvl9pPr lvl="8" rtl="0">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84" name="Google Shape;84;p13"/>
          <p:cNvSpPr txBox="1">
            <a:spLocks noGrp="1"/>
          </p:cNvSpPr>
          <p:nvPr>
            <p:ph type="subTitle" idx="6"/>
          </p:nvPr>
        </p:nvSpPr>
        <p:spPr>
          <a:xfrm>
            <a:off x="6462433" y="29796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85" name="Google Shape;85;p13"/>
          <p:cNvSpPr txBox="1">
            <a:spLocks noGrp="1"/>
          </p:cNvSpPr>
          <p:nvPr>
            <p:ph type="title" idx="7" hasCustomPrompt="1"/>
          </p:nvPr>
        </p:nvSpPr>
        <p:spPr>
          <a:xfrm>
            <a:off x="2911167" y="38498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6" name="Google Shape;86;p13"/>
          <p:cNvSpPr txBox="1">
            <a:spLocks noGrp="1"/>
          </p:cNvSpPr>
          <p:nvPr>
            <p:ph type="subTitle" idx="8"/>
          </p:nvPr>
        </p:nvSpPr>
        <p:spPr>
          <a:xfrm>
            <a:off x="1839167" y="4569367"/>
            <a:ext cx="4242400" cy="5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rtl="0">
              <a:spcBef>
                <a:spcPts val="0"/>
              </a:spcBef>
              <a:spcAft>
                <a:spcPts val="0"/>
              </a:spcAft>
              <a:buSzPts val="2400"/>
              <a:buFont typeface="Bangers"/>
              <a:buNone/>
              <a:defRPr sz="3200">
                <a:latin typeface="Bangers"/>
                <a:ea typeface="Bangers"/>
                <a:cs typeface="Bangers"/>
                <a:sym typeface="Bangers"/>
              </a:defRPr>
            </a:lvl2pPr>
            <a:lvl3pPr lvl="2" rtl="0">
              <a:spcBef>
                <a:spcPts val="0"/>
              </a:spcBef>
              <a:spcAft>
                <a:spcPts val="0"/>
              </a:spcAft>
              <a:buSzPts val="2400"/>
              <a:buFont typeface="Bangers"/>
              <a:buNone/>
              <a:defRPr sz="3200">
                <a:latin typeface="Bangers"/>
                <a:ea typeface="Bangers"/>
                <a:cs typeface="Bangers"/>
                <a:sym typeface="Bangers"/>
              </a:defRPr>
            </a:lvl3pPr>
            <a:lvl4pPr lvl="3" rtl="0">
              <a:spcBef>
                <a:spcPts val="0"/>
              </a:spcBef>
              <a:spcAft>
                <a:spcPts val="0"/>
              </a:spcAft>
              <a:buSzPts val="2400"/>
              <a:buFont typeface="Bangers"/>
              <a:buNone/>
              <a:defRPr sz="3200">
                <a:latin typeface="Bangers"/>
                <a:ea typeface="Bangers"/>
                <a:cs typeface="Bangers"/>
                <a:sym typeface="Bangers"/>
              </a:defRPr>
            </a:lvl4pPr>
            <a:lvl5pPr lvl="4" rtl="0">
              <a:spcBef>
                <a:spcPts val="0"/>
              </a:spcBef>
              <a:spcAft>
                <a:spcPts val="0"/>
              </a:spcAft>
              <a:buSzPts val="2400"/>
              <a:buFont typeface="Bangers"/>
              <a:buNone/>
              <a:defRPr sz="3200">
                <a:latin typeface="Bangers"/>
                <a:ea typeface="Bangers"/>
                <a:cs typeface="Bangers"/>
                <a:sym typeface="Bangers"/>
              </a:defRPr>
            </a:lvl5pPr>
            <a:lvl6pPr lvl="5" rtl="0">
              <a:spcBef>
                <a:spcPts val="0"/>
              </a:spcBef>
              <a:spcAft>
                <a:spcPts val="0"/>
              </a:spcAft>
              <a:buSzPts val="2400"/>
              <a:buFont typeface="Bangers"/>
              <a:buNone/>
              <a:defRPr sz="3200">
                <a:latin typeface="Bangers"/>
                <a:ea typeface="Bangers"/>
                <a:cs typeface="Bangers"/>
                <a:sym typeface="Bangers"/>
              </a:defRPr>
            </a:lvl6pPr>
            <a:lvl7pPr lvl="6" rtl="0">
              <a:spcBef>
                <a:spcPts val="0"/>
              </a:spcBef>
              <a:spcAft>
                <a:spcPts val="0"/>
              </a:spcAft>
              <a:buSzPts val="2400"/>
              <a:buFont typeface="Bangers"/>
              <a:buNone/>
              <a:defRPr sz="3200">
                <a:latin typeface="Bangers"/>
                <a:ea typeface="Bangers"/>
                <a:cs typeface="Bangers"/>
                <a:sym typeface="Bangers"/>
              </a:defRPr>
            </a:lvl7pPr>
            <a:lvl8pPr lvl="7" rtl="0">
              <a:spcBef>
                <a:spcPts val="0"/>
              </a:spcBef>
              <a:spcAft>
                <a:spcPts val="0"/>
              </a:spcAft>
              <a:buSzPts val="2400"/>
              <a:buFont typeface="Bangers"/>
              <a:buNone/>
              <a:defRPr sz="3200">
                <a:latin typeface="Bangers"/>
                <a:ea typeface="Bangers"/>
                <a:cs typeface="Bangers"/>
                <a:sym typeface="Bangers"/>
              </a:defRPr>
            </a:lvl8pPr>
            <a:lvl9pPr lvl="8" rtl="0">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87" name="Google Shape;87;p13"/>
          <p:cNvSpPr txBox="1">
            <a:spLocks noGrp="1"/>
          </p:cNvSpPr>
          <p:nvPr>
            <p:ph type="subTitle" idx="9"/>
          </p:nvPr>
        </p:nvSpPr>
        <p:spPr>
          <a:xfrm>
            <a:off x="2191167" y="50661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88" name="Google Shape;88;p13"/>
          <p:cNvSpPr txBox="1">
            <a:spLocks noGrp="1"/>
          </p:cNvSpPr>
          <p:nvPr>
            <p:ph type="title" idx="13" hasCustomPrompt="1"/>
          </p:nvPr>
        </p:nvSpPr>
        <p:spPr>
          <a:xfrm>
            <a:off x="7182433" y="38498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3"/>
          <p:cNvSpPr txBox="1">
            <a:spLocks noGrp="1"/>
          </p:cNvSpPr>
          <p:nvPr>
            <p:ph type="subTitle" idx="14"/>
          </p:nvPr>
        </p:nvSpPr>
        <p:spPr>
          <a:xfrm>
            <a:off x="6110467" y="4569367"/>
            <a:ext cx="4242400" cy="5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rtl="0">
              <a:spcBef>
                <a:spcPts val="0"/>
              </a:spcBef>
              <a:spcAft>
                <a:spcPts val="0"/>
              </a:spcAft>
              <a:buSzPts val="2400"/>
              <a:buFont typeface="Bangers"/>
              <a:buNone/>
              <a:defRPr sz="3200">
                <a:latin typeface="Bangers"/>
                <a:ea typeface="Bangers"/>
                <a:cs typeface="Bangers"/>
                <a:sym typeface="Bangers"/>
              </a:defRPr>
            </a:lvl2pPr>
            <a:lvl3pPr lvl="2" rtl="0">
              <a:spcBef>
                <a:spcPts val="0"/>
              </a:spcBef>
              <a:spcAft>
                <a:spcPts val="0"/>
              </a:spcAft>
              <a:buSzPts val="2400"/>
              <a:buFont typeface="Bangers"/>
              <a:buNone/>
              <a:defRPr sz="3200">
                <a:latin typeface="Bangers"/>
                <a:ea typeface="Bangers"/>
                <a:cs typeface="Bangers"/>
                <a:sym typeface="Bangers"/>
              </a:defRPr>
            </a:lvl3pPr>
            <a:lvl4pPr lvl="3" rtl="0">
              <a:spcBef>
                <a:spcPts val="0"/>
              </a:spcBef>
              <a:spcAft>
                <a:spcPts val="0"/>
              </a:spcAft>
              <a:buSzPts val="2400"/>
              <a:buFont typeface="Bangers"/>
              <a:buNone/>
              <a:defRPr sz="3200">
                <a:latin typeface="Bangers"/>
                <a:ea typeface="Bangers"/>
                <a:cs typeface="Bangers"/>
                <a:sym typeface="Bangers"/>
              </a:defRPr>
            </a:lvl4pPr>
            <a:lvl5pPr lvl="4" rtl="0">
              <a:spcBef>
                <a:spcPts val="0"/>
              </a:spcBef>
              <a:spcAft>
                <a:spcPts val="0"/>
              </a:spcAft>
              <a:buSzPts val="2400"/>
              <a:buFont typeface="Bangers"/>
              <a:buNone/>
              <a:defRPr sz="3200">
                <a:latin typeface="Bangers"/>
                <a:ea typeface="Bangers"/>
                <a:cs typeface="Bangers"/>
                <a:sym typeface="Bangers"/>
              </a:defRPr>
            </a:lvl5pPr>
            <a:lvl6pPr lvl="5" rtl="0">
              <a:spcBef>
                <a:spcPts val="0"/>
              </a:spcBef>
              <a:spcAft>
                <a:spcPts val="0"/>
              </a:spcAft>
              <a:buSzPts val="2400"/>
              <a:buFont typeface="Bangers"/>
              <a:buNone/>
              <a:defRPr sz="3200">
                <a:latin typeface="Bangers"/>
                <a:ea typeface="Bangers"/>
                <a:cs typeface="Bangers"/>
                <a:sym typeface="Bangers"/>
              </a:defRPr>
            </a:lvl6pPr>
            <a:lvl7pPr lvl="6" rtl="0">
              <a:spcBef>
                <a:spcPts val="0"/>
              </a:spcBef>
              <a:spcAft>
                <a:spcPts val="0"/>
              </a:spcAft>
              <a:buSzPts val="2400"/>
              <a:buFont typeface="Bangers"/>
              <a:buNone/>
              <a:defRPr sz="3200">
                <a:latin typeface="Bangers"/>
                <a:ea typeface="Bangers"/>
                <a:cs typeface="Bangers"/>
                <a:sym typeface="Bangers"/>
              </a:defRPr>
            </a:lvl7pPr>
            <a:lvl8pPr lvl="7" rtl="0">
              <a:spcBef>
                <a:spcPts val="0"/>
              </a:spcBef>
              <a:spcAft>
                <a:spcPts val="0"/>
              </a:spcAft>
              <a:buSzPts val="2400"/>
              <a:buFont typeface="Bangers"/>
              <a:buNone/>
              <a:defRPr sz="3200">
                <a:latin typeface="Bangers"/>
                <a:ea typeface="Bangers"/>
                <a:cs typeface="Bangers"/>
                <a:sym typeface="Bangers"/>
              </a:defRPr>
            </a:lvl8pPr>
            <a:lvl9pPr lvl="8" rtl="0">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90" name="Google Shape;90;p13"/>
          <p:cNvSpPr txBox="1">
            <a:spLocks noGrp="1"/>
          </p:cNvSpPr>
          <p:nvPr>
            <p:ph type="subTitle" idx="15"/>
          </p:nvPr>
        </p:nvSpPr>
        <p:spPr>
          <a:xfrm>
            <a:off x="6462433" y="50661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8186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id="{49A76589-D815-4663-8E9A-B5B5B39AC2F3}"/>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id="{B08142ED-1600-4346-80B8-273F5EA35681}"/>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id="{092D4869-48CE-4836-A87C-A67F99F3546A}"/>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id="{2B9C48FE-BA5A-41EF-A602-99B8B2987611}"/>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id="{7B034AF5-8FC6-48EB-889A-63A7DE40D34E}"/>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id="{528549D5-D0C8-46B5-BA8C-A63951C8EFDD}"/>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id="{3C23D8F7-8DD1-4DBA-A786-88DA559FBAFA}"/>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id="{C2AD7EEF-70E9-46FE-924D-0359C83C7DC5}"/>
              </a:ext>
            </a:extLst>
          </p:cNvPr>
          <p:cNvPicPr>
            <a:picLocks noChangeAspect="1"/>
          </p:cNvPicPr>
          <p:nvPr userDrawn="1"/>
        </p:nvPicPr>
        <p:blipFill>
          <a:blip r:embed="rId7" cstate="print">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id="{FD3E009C-E504-449D-BD3B-6B44FA79A598}"/>
              </a:ext>
            </a:extLst>
          </p:cNvPr>
          <p:cNvPicPr>
            <a:picLocks noChangeAspect="1"/>
          </p:cNvPicPr>
          <p:nvPr userDrawn="1"/>
        </p:nvPicPr>
        <p:blipFill>
          <a:blip r:embed="rId8" cstate="print">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id="{F9971F97-9756-41B3-8351-3932A33BD14F}"/>
              </a:ext>
            </a:extLst>
          </p:cNvPr>
          <p:cNvPicPr>
            <a:picLocks noChangeAspect="1"/>
          </p:cNvPicPr>
          <p:nvPr userDrawn="1"/>
        </p:nvPicPr>
        <p:blipFill>
          <a:blip r:embed="rId9" cstate="print">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8651721"/>
      </p:ext>
    </p:extLst>
  </p:cSld>
  <p:clrMapOvr>
    <a:masterClrMapping/>
  </p:clrMapOvr>
  <mc:AlternateContent xmlns:mc="http://schemas.openxmlformats.org/markup-compatibility/2006" xmlns:p14="http://schemas.microsoft.com/office/powerpoint/2010/main">
    <mc:Choice Requires="p14">
      <p:transition spd="slow" p14:dur="2500" advClick="0" advTm="3000">
        <p:fad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5634-5190-49A9-9CE9-3383707E40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F8166D-DE97-4B2B-81A5-FBF10F378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E12248-8E56-41CE-99C9-E757F5C187D4}"/>
              </a:ext>
            </a:extLst>
          </p:cNvPr>
          <p:cNvSpPr>
            <a:spLocks noGrp="1"/>
          </p:cNvSpPr>
          <p:nvPr>
            <p:ph type="dt" sz="half" idx="10"/>
          </p:nvPr>
        </p:nvSpPr>
        <p:spPr/>
        <p:txBody>
          <a:bodyPr/>
          <a:lstStyle/>
          <a:p>
            <a:fld id="{F8150519-8557-4F47-A6E7-957AC9543B1F}" type="datetimeFigureOut">
              <a:rPr lang="en-US" smtClean="0"/>
              <a:pPr/>
              <a:t>5/1/2023</a:t>
            </a:fld>
            <a:endParaRPr lang="en-US"/>
          </a:p>
        </p:txBody>
      </p:sp>
      <p:sp>
        <p:nvSpPr>
          <p:cNvPr id="5" name="Footer Placeholder 4">
            <a:extLst>
              <a:ext uri="{FF2B5EF4-FFF2-40B4-BE49-F238E27FC236}">
                <a16:creationId xmlns:a16="http://schemas.microsoft.com/office/drawing/2014/main" id="{9B4BA250-EEDD-4897-9B84-D61323B34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AC878-9A32-4E2C-9C9C-34FD663BDC6A}"/>
              </a:ext>
            </a:extLst>
          </p:cNvPr>
          <p:cNvSpPr>
            <a:spLocks noGrp="1"/>
          </p:cNvSpPr>
          <p:nvPr>
            <p:ph type="sldNum" sz="quarter" idx="12"/>
          </p:nvPr>
        </p:nvSpPr>
        <p:spPr/>
        <p:txBody>
          <a:bodyPr/>
          <a:lstStyle/>
          <a:p>
            <a:fld id="{65E3277A-8E39-4CEE-9882-782D26038057}" type="slidenum">
              <a:rPr lang="en-US" smtClean="0"/>
              <a:pPr/>
              <a:t>‹#›</a:t>
            </a:fld>
            <a:endParaRPr lang="en-US"/>
          </a:p>
        </p:txBody>
      </p:sp>
    </p:spTree>
    <p:extLst>
      <p:ext uri="{BB962C8B-B14F-4D97-AF65-F5344CB8AC3E}">
        <p14:creationId xmlns:p14="http://schemas.microsoft.com/office/powerpoint/2010/main" val="141195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236" y="274130"/>
            <a:ext cx="10971529"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10236" y="1600677"/>
            <a:ext cx="10971529" cy="45255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10236" y="6245381"/>
            <a:ext cx="2844588" cy="47555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177" y="6245381"/>
            <a:ext cx="3861648" cy="47555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177" y="6245381"/>
            <a:ext cx="2844588" cy="475555"/>
          </a:xfrm>
          <a:prstGeom prst="rect">
            <a:avLst/>
          </a:prstGeom>
          <a:ln/>
        </p:spPr>
        <p:txBody>
          <a:bodyPr/>
          <a:lstStyle>
            <a:lvl1pPr>
              <a:defRPr/>
            </a:lvl1pPr>
          </a:lstStyle>
          <a:p>
            <a:pPr>
              <a:defRPr/>
            </a:pPr>
            <a:fld id="{841AE142-1E19-40FF-B2C4-A94B7CDD9668}" type="slidenum">
              <a:rPr lang="en-US" altLang="en-US"/>
              <a:pPr>
                <a:defRPr/>
              </a:pPr>
              <a:t>‹#›</a:t>
            </a:fld>
            <a:endParaRPr lang="en-US" altLang="en-US"/>
          </a:p>
        </p:txBody>
      </p:sp>
    </p:spTree>
    <p:extLst>
      <p:ext uri="{BB962C8B-B14F-4D97-AF65-F5344CB8AC3E}">
        <p14:creationId xmlns:p14="http://schemas.microsoft.com/office/powerpoint/2010/main" val="178882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BB5D4-1C09-4BDC-A027-D7590F4C84B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192AE0-8E04-4EA8-8789-BEFBEF4CA6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62B412D-CEF6-49BE-B04E-3AE14DDEA2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5" name="页脚占位符 4">
            <a:extLst>
              <a:ext uri="{FF2B5EF4-FFF2-40B4-BE49-F238E27FC236}">
                <a16:creationId xmlns:a16="http://schemas.microsoft.com/office/drawing/2014/main" id="{727CED22-C00A-4B41-817F-D618D5566D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6" name="灯片编号占位符 5">
            <a:extLst>
              <a:ext uri="{FF2B5EF4-FFF2-40B4-BE49-F238E27FC236}">
                <a16:creationId xmlns:a16="http://schemas.microsoft.com/office/drawing/2014/main" id="{F128118A-34F3-49EA-83E9-BCA0253061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Tree>
    <p:extLst>
      <p:ext uri="{BB962C8B-B14F-4D97-AF65-F5344CB8AC3E}">
        <p14:creationId xmlns:p14="http://schemas.microsoft.com/office/powerpoint/2010/main" val="40761983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1EFBC9-D223-46B3-947E-67294E0184B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2828E3-4546-4A1A-AA62-3ADD19ECC97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3FC284A-BD95-428B-9B6F-1D7903E924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5" name="页脚占位符 4">
            <a:extLst>
              <a:ext uri="{FF2B5EF4-FFF2-40B4-BE49-F238E27FC236}">
                <a16:creationId xmlns:a16="http://schemas.microsoft.com/office/drawing/2014/main" id="{3AF1BCC9-8F36-4D7F-82B5-06B5144DE3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6" name="灯片编号占位符 5">
            <a:extLst>
              <a:ext uri="{FF2B5EF4-FFF2-40B4-BE49-F238E27FC236}">
                <a16:creationId xmlns:a16="http://schemas.microsoft.com/office/drawing/2014/main" id="{B4FB7BB1-36C8-40E5-B1C1-A2292D3AB7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Tree>
    <p:extLst>
      <p:ext uri="{BB962C8B-B14F-4D97-AF65-F5344CB8AC3E}">
        <p14:creationId xmlns:p14="http://schemas.microsoft.com/office/powerpoint/2010/main" val="351158256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theme" Target="../theme/theme2.xml"/><Relationship Id="rId9" Type="http://schemas.openxmlformats.org/officeDocument/2006/relationships/image" Target="../media/image1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1.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08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7" cstate="print">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10" cstate="print">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11" cstate="print">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12" cstate="print">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5468900"/>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Lst>
  <mc:AlternateContent xmlns:mc="http://schemas.openxmlformats.org/markup-compatibility/2006" xmlns:p14="http://schemas.microsoft.com/office/powerpoint/2010/main">
    <mc:Choice Requires="p14">
      <p:transition spd="slow" p14:dur="2500" advClick="0" advTm="3000">
        <p:fad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997C6E1-0462-4756-AD2D-2297276D1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DB45894-9C45-45DA-8507-3715A5EA5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D6023B3-5B31-4C40-9078-DE509E061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595B16-B2C5-4816-BAC6-EF93849ABA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2023/5/1</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5" name="页脚占位符 4">
            <a:extLst>
              <a:ext uri="{FF2B5EF4-FFF2-40B4-BE49-F238E27FC236}">
                <a16:creationId xmlns:a16="http://schemas.microsoft.com/office/drawing/2014/main" id="{4E5ECB2F-0BC8-4E34-9252-3B6A4F251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sp>
        <p:nvSpPr>
          <p:cNvPr id="6" name="灯片编号占位符 5">
            <a:extLst>
              <a:ext uri="{FF2B5EF4-FFF2-40B4-BE49-F238E27FC236}">
                <a16:creationId xmlns:a16="http://schemas.microsoft.com/office/drawing/2014/main" id="{8C82F9DD-0354-43EC-AA5E-7CCB407CD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1B1452-793B-4D42-A4DF-B536F35ADC85}" type="slidenum">
              <a:rPr kumimoji="0" lang="zh-CN" altLang="en-US" sz="1200" b="0" i="0" u="none" strike="noStrike" kern="1200" cap="none" spc="0" normalizeH="0" baseline="0" noProof="0" smtClean="0">
                <a:ln>
                  <a:noFill/>
                </a:ln>
                <a:solidFill>
                  <a:prstClr val="black">
                    <a:tint val="75000"/>
                  </a:prstClr>
                </a:solidFill>
                <a:effectLst/>
                <a:uLnTx/>
                <a:uFillTx/>
                <a:latin typeface="Source Han Sans Regular"/>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Source Han Sans Regular"/>
              <a:cs typeface="+mn-cs"/>
            </a:endParaRPr>
          </a:p>
        </p:txBody>
      </p:sp>
      <p:pic>
        <p:nvPicPr>
          <p:cNvPr id="8" name="图片 7"/>
          <p:cNvPicPr>
            <a:picLocks noChangeAspect="1"/>
          </p:cNvPicPr>
          <p:nvPr userDrawn="1"/>
        </p:nvPicPr>
        <p:blipFill rotWithShape="1">
          <a:blip r:embed="rId13">
            <a:extLst>
              <a:ext uri="{28A0092B-C50C-407E-A947-70E740481C1C}">
                <a14:useLocalDpi xmlns:a14="http://schemas.microsoft.com/office/drawing/2010/main" val="0"/>
              </a:ext>
            </a:extLst>
          </a:blip>
          <a:srcRect l="17563" r="17500"/>
          <a:stretch/>
        </p:blipFill>
        <p:spPr>
          <a:xfrm>
            <a:off x="0" y="0"/>
            <a:ext cx="12192000" cy="6858000"/>
          </a:xfrm>
          <a:prstGeom prst="rect">
            <a:avLst/>
          </a:prstGeom>
        </p:spPr>
      </p:pic>
      <p:sp>
        <p:nvSpPr>
          <p:cNvPr id="9" name="矩形 8"/>
          <p:cNvSpPr/>
          <p:nvPr userDrawn="1"/>
        </p:nvSpPr>
        <p:spPr>
          <a:xfrm>
            <a:off x="1280160" y="3319975"/>
            <a:ext cx="2897945" cy="2039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ource Han Sans Regular"/>
              <a:cs typeface="+mn-cs"/>
            </a:endParaRPr>
          </a:p>
        </p:txBody>
      </p:sp>
    </p:spTree>
    <p:extLst>
      <p:ext uri="{BB962C8B-B14F-4D97-AF65-F5344CB8AC3E}">
        <p14:creationId xmlns:p14="http://schemas.microsoft.com/office/powerpoint/2010/main" val="41534463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31.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4.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6.png"/><Relationship Id="rId10" Type="http://schemas.openxmlformats.org/officeDocument/2006/relationships/image" Target="../media/image48.png"/><Relationship Id="rId4" Type="http://schemas.openxmlformats.org/officeDocument/2006/relationships/image" Target="../media/image3.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audio" Target="../media/audio1.wav"/><Relationship Id="rId16" Type="http://schemas.microsoft.com/office/2007/relationships/hdphoto" Target="../media/hdphoto5.wdp"/><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2.png"/><Relationship Id="rId10" Type="http://schemas.microsoft.com/office/2007/relationships/hdphoto" Target="../media/hdphoto3.wdp"/><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310"/>
          <p:cNvSpPr>
            <a:spLocks noChangeArrowheads="1"/>
          </p:cNvSpPr>
          <p:nvPr/>
        </p:nvSpPr>
        <p:spPr bwMode="auto">
          <a:xfrm>
            <a:off x="5486400" y="4000500"/>
            <a:ext cx="449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1800" b="0" i="0" u="none" strike="noStrike" kern="1200" cap="none" spc="0" normalizeH="0" baseline="0" noProof="0">
                <a:ln>
                  <a:noFill/>
                </a:ln>
                <a:solidFill>
                  <a:prstClr val="black"/>
                </a:solidFill>
                <a:effectLst/>
                <a:uLnTx/>
                <a:uFillTx/>
                <a:latin typeface="Source Han Sans Regular"/>
                <a:cs typeface="Arial" charset="0"/>
              </a:rPr>
              <a:t> </a:t>
            </a:r>
            <a:endParaRPr kumimoji="0" lang="vi-VN" altLang="vi-VN" sz="1800" b="0" i="0" u="none" strike="noStrike" kern="1200" cap="none" spc="0" normalizeH="0" baseline="0" noProof="0">
              <a:ln>
                <a:noFill/>
              </a:ln>
              <a:solidFill>
                <a:prstClr val="black"/>
              </a:solidFill>
              <a:effectLst/>
              <a:uLnTx/>
              <a:uFillTx/>
              <a:latin typeface="Source Han Sans Regular"/>
              <a:cs typeface="Arial" charset="0"/>
            </a:endParaRPr>
          </a:p>
        </p:txBody>
      </p:sp>
      <p:sp>
        <p:nvSpPr>
          <p:cNvPr id="8199" name="WordArt 293"/>
          <p:cNvSpPr>
            <a:spLocks noChangeArrowheads="1" noChangeShapeType="1" noTextEdit="1"/>
          </p:cNvSpPr>
          <p:nvPr/>
        </p:nvSpPr>
        <p:spPr bwMode="auto">
          <a:xfrm>
            <a:off x="2063931" y="431074"/>
            <a:ext cx="7755381" cy="778977"/>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cs typeface="Times New Roman"/>
              </a:rPr>
              <a:t>TRƯỜNG TIỂU HỌC </a:t>
            </a:r>
            <a:r>
              <a:rPr kumimoji="0" lang="en-US" sz="2700" b="1" i="0" u="none" strike="noStrike" kern="10" cap="none" spc="0" normalizeH="0" baseline="0" noProof="0" dirty="0" smtClean="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cs typeface="Times New Roman"/>
              </a:rPr>
              <a:t>QUỐC TUẤN </a:t>
            </a:r>
            <a:endParaRPr kumimoji="0" lang="en-US" sz="27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cs typeface="Times New Roman"/>
            </a:endParaRPr>
          </a:p>
        </p:txBody>
      </p:sp>
      <p:sp>
        <p:nvSpPr>
          <p:cNvPr id="8200" name="WordArt 294"/>
          <p:cNvSpPr>
            <a:spLocks noChangeArrowheads="1" noChangeShapeType="1" noTextEdit="1"/>
          </p:cNvSpPr>
          <p:nvPr/>
        </p:nvSpPr>
        <p:spPr bwMode="auto">
          <a:xfrm>
            <a:off x="3991105" y="1684542"/>
            <a:ext cx="4129549" cy="1002891"/>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0" cap="none" spc="0" normalizeH="0" baseline="0" noProof="0" dirty="0" smtClean="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a:cs typeface="Times New Roman"/>
              </a:rPr>
              <a:t>MÔN: TOÁN  LỚP 5 </a:t>
            </a:r>
            <a:endPar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a:cs typeface="Times New Roman"/>
            </a:endParaRPr>
          </a:p>
        </p:txBody>
      </p:sp>
      <p:sp>
        <p:nvSpPr>
          <p:cNvPr id="8201" name="WordArt 295"/>
          <p:cNvSpPr>
            <a:spLocks noChangeArrowheads="1" noChangeShapeType="1" noTextEdit="1"/>
          </p:cNvSpPr>
          <p:nvPr/>
        </p:nvSpPr>
        <p:spPr bwMode="auto">
          <a:xfrm>
            <a:off x="2455817" y="5306308"/>
            <a:ext cx="6701246" cy="665117"/>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 cap="none" spc="0" normalizeH="0" baseline="0" noProof="0" dirty="0">
                <a:ln w="9525">
                  <a:solidFill>
                    <a:srgbClr val="008000"/>
                  </a:solidFill>
                  <a:round/>
                  <a:headEnd/>
                  <a:tailEnd/>
                </a:ln>
                <a:solidFill>
                  <a:srgbClr val="0000FF"/>
                </a:solidFill>
                <a:effectLst>
                  <a:outerShdw dist="45791" dir="2021404" algn="ctr" rotWithShape="0">
                    <a:srgbClr val="B2B2B2">
                      <a:alpha val="79999"/>
                    </a:srgbClr>
                  </a:outerShdw>
                </a:effectLst>
                <a:uLnTx/>
                <a:uFillTx/>
                <a:latin typeface="Times New Roman"/>
                <a:cs typeface="Times New Roman"/>
              </a:rPr>
              <a:t>GIÁO VIÊN: </a:t>
            </a:r>
            <a:r>
              <a:rPr kumimoji="0" lang="en-US" sz="2800" b="1" i="0" u="none" strike="noStrike" kern="10" cap="none" spc="0" normalizeH="0" baseline="0" noProof="0" dirty="0" smtClean="0">
                <a:ln w="9525">
                  <a:solidFill>
                    <a:srgbClr val="008000"/>
                  </a:solidFill>
                  <a:round/>
                  <a:headEnd/>
                  <a:tailEnd/>
                </a:ln>
                <a:solidFill>
                  <a:srgbClr val="0000FF"/>
                </a:solidFill>
                <a:effectLst>
                  <a:outerShdw dist="45791" dir="2021404" algn="ctr" rotWithShape="0">
                    <a:srgbClr val="B2B2B2">
                      <a:alpha val="79999"/>
                    </a:srgbClr>
                  </a:outerShdw>
                </a:effectLst>
                <a:uLnTx/>
                <a:uFillTx/>
                <a:latin typeface="Times New Roman"/>
                <a:cs typeface="Times New Roman"/>
              </a:rPr>
              <a:t>NGUYỄN</a:t>
            </a:r>
            <a:r>
              <a:rPr kumimoji="0" lang="en-US" sz="2800" b="1" i="0" u="none" strike="noStrike" kern="10" cap="none" spc="0" normalizeH="0" noProof="0" dirty="0" smtClean="0">
                <a:ln w="9525">
                  <a:solidFill>
                    <a:srgbClr val="008000"/>
                  </a:solidFill>
                  <a:round/>
                  <a:headEnd/>
                  <a:tailEnd/>
                </a:ln>
                <a:solidFill>
                  <a:srgbClr val="0000FF"/>
                </a:solidFill>
                <a:effectLst>
                  <a:outerShdw dist="45791" dir="2021404" algn="ctr" rotWithShape="0">
                    <a:srgbClr val="B2B2B2">
                      <a:alpha val="79999"/>
                    </a:srgbClr>
                  </a:outerShdw>
                </a:effectLst>
                <a:uLnTx/>
                <a:uFillTx/>
                <a:latin typeface="Times New Roman"/>
                <a:cs typeface="Times New Roman"/>
              </a:rPr>
              <a:t> THỊ YẾN</a:t>
            </a:r>
            <a:endParaRPr kumimoji="0" lang="en-US" sz="2800" b="1" i="0" u="none" strike="noStrike" kern="10" cap="none" spc="0" normalizeH="0" baseline="0" noProof="0" dirty="0">
              <a:ln w="9525">
                <a:solidFill>
                  <a:srgbClr val="008000"/>
                </a:solidFill>
                <a:round/>
                <a:headEnd/>
                <a:tailEnd/>
              </a:ln>
              <a:solidFill>
                <a:srgbClr val="0000FF"/>
              </a:solidFill>
              <a:effectLst>
                <a:outerShdw dist="45791" dir="2021404" algn="ctr" rotWithShape="0">
                  <a:srgbClr val="B2B2B2">
                    <a:alpha val="79999"/>
                  </a:srgbClr>
                </a:outerShdw>
              </a:effectLst>
              <a:uLnTx/>
              <a:uFillTx/>
              <a:latin typeface="Times New Roman"/>
              <a:cs typeface="Times New Roman"/>
            </a:endParaRPr>
          </a:p>
        </p:txBody>
      </p:sp>
      <p:sp>
        <p:nvSpPr>
          <p:cNvPr id="8206" name="WordArt 11"/>
          <p:cNvSpPr>
            <a:spLocks noChangeArrowheads="1" noChangeShapeType="1" noTextEdit="1"/>
          </p:cNvSpPr>
          <p:nvPr/>
        </p:nvSpPr>
        <p:spPr bwMode="auto">
          <a:xfrm>
            <a:off x="753920" y="3064580"/>
            <a:ext cx="10603915" cy="1447800"/>
          </a:xfrm>
          <a:prstGeom prst="rect">
            <a:avLst/>
          </a:prstGeom>
        </p:spPr>
        <p:style>
          <a:lnRef idx="2">
            <a:schemeClr val="accent5"/>
          </a:lnRef>
          <a:fillRef idx="1">
            <a:schemeClr val="lt1"/>
          </a:fillRef>
          <a:effectRef idx="0">
            <a:schemeClr val="accent5"/>
          </a:effectRef>
          <a:fontRef idx="minor">
            <a:schemeClr val="dk1"/>
          </a:fontRef>
        </p:style>
        <p:txBody>
          <a:bodyPr wrap="none" fromWordArt="1">
            <a:prstTxWarp prst="textChevronInverted">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a:cs typeface="Times New Roman"/>
              </a:rPr>
              <a:t>  CỘNG</a:t>
            </a:r>
            <a:r>
              <a:rPr kumimoji="0" lang="en-US" sz="3600" b="1" i="0" u="none" strike="noStrike" kern="10" cap="none" spc="0" normalizeH="0" noProof="0" dirty="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a:cs typeface="Times New Roman"/>
              </a:rPr>
              <a:t> SỐ ĐO THỜI GIAN</a:t>
            </a:r>
            <a:endParaRPr kumimoji="0" lang="en-US" sz="3600" b="1" i="0" u="none" strike="noStrike" kern="1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a:cs typeface="Times New Roman"/>
            </a:endParaRPr>
          </a:p>
        </p:txBody>
      </p:sp>
    </p:spTree>
    <p:extLst>
      <p:ext uri="{BB962C8B-B14F-4D97-AF65-F5344CB8AC3E}">
        <p14:creationId xmlns:p14="http://schemas.microsoft.com/office/powerpoint/2010/main" val="15510318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29B8D3F-A54F-4E4A-9B58-C1A0E1DE6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814" y="931834"/>
            <a:ext cx="476140" cy="496804"/>
          </a:xfrm>
          <a:prstGeom prst="rect">
            <a:avLst/>
          </a:prstGeom>
        </p:spPr>
      </p:pic>
      <p:grpSp>
        <p:nvGrpSpPr>
          <p:cNvPr id="10" name="Group 9">
            <a:extLst>
              <a:ext uri="{FF2B5EF4-FFF2-40B4-BE49-F238E27FC236}">
                <a16:creationId xmlns:a16="http://schemas.microsoft.com/office/drawing/2014/main" id="{33FAD5FD-3421-420A-93AB-C427932E1F87}"/>
              </a:ext>
            </a:extLst>
          </p:cNvPr>
          <p:cNvGrpSpPr/>
          <p:nvPr/>
        </p:nvGrpSpPr>
        <p:grpSpPr>
          <a:xfrm>
            <a:off x="4420907" y="1691054"/>
            <a:ext cx="3092874" cy="732071"/>
            <a:chOff x="1835726" y="840978"/>
            <a:chExt cx="3279454" cy="587660"/>
          </a:xfrm>
        </p:grpSpPr>
        <p:sp>
          <p:nvSpPr>
            <p:cNvPr id="4" name="矩形 3">
              <a:extLst>
                <a:ext uri="{FF2B5EF4-FFF2-40B4-BE49-F238E27FC236}">
                  <a16:creationId xmlns:a16="http://schemas.microsoft.com/office/drawing/2014/main" id="{35EAC6F3-02DC-48C3-B4B5-0C9533BAC1AC}"/>
                </a:ext>
              </a:extLst>
            </p:cNvPr>
            <p:cNvSpPr/>
            <p:nvPr/>
          </p:nvSpPr>
          <p:spPr>
            <a:xfrm>
              <a:off x="1835726" y="931834"/>
              <a:ext cx="3279454" cy="496804"/>
            </a:xfrm>
            <a:prstGeom prst="rect">
              <a:avLst/>
            </a:prstGeom>
            <a:solidFill>
              <a:srgbClr val="29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 name="文本框 2">
              <a:extLst>
                <a:ext uri="{FF2B5EF4-FFF2-40B4-BE49-F238E27FC236}">
                  <a16:creationId xmlns:a16="http://schemas.microsoft.com/office/drawing/2014/main" id="{C7E55CC8-800B-4F7D-80EC-3FA202C30BB5}"/>
                </a:ext>
              </a:extLst>
            </p:cNvPr>
            <p:cNvSpPr txBox="1"/>
            <p:nvPr/>
          </p:nvSpPr>
          <p:spPr>
            <a:xfrm>
              <a:off x="1932415" y="840978"/>
              <a:ext cx="2845390" cy="568246"/>
            </a:xfrm>
            <a:prstGeom prst="rect">
              <a:avLst/>
            </a:prstGeom>
            <a:no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000" b="1" i="0" u="sng"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4000" b="1" i="0" u="sng" strike="noStrike" kern="1200" cap="none" spc="0" normalizeH="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r>
                <a:rPr kumimoji="0" lang="en-US" altLang="zh-CN" sz="4000" b="1" i="0" u="none" strike="noStrike" kern="1200" cap="none" spc="0" normalizeH="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Tính: </a:t>
              </a:r>
              <a:endParaRPr kumimoji="0" lang="zh-CN" altLang="en-US" sz="4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1" name="组合 10">
            <a:extLst>
              <a:ext uri="{FF2B5EF4-FFF2-40B4-BE49-F238E27FC236}">
                <a16:creationId xmlns:a16="http://schemas.microsoft.com/office/drawing/2014/main" id="{C86F33C9-00E3-4824-9A60-29EB2B4B4AE7}"/>
              </a:ext>
            </a:extLst>
          </p:cNvPr>
          <p:cNvGrpSpPr/>
          <p:nvPr/>
        </p:nvGrpSpPr>
        <p:grpSpPr>
          <a:xfrm>
            <a:off x="10142055" y="-8865"/>
            <a:ext cx="2503289" cy="2260857"/>
            <a:chOff x="2138363" y="1588"/>
            <a:chExt cx="7867650" cy="6497638"/>
          </a:xfrm>
        </p:grpSpPr>
        <p:sp>
          <p:nvSpPr>
            <p:cNvPr id="12" name="Oval 5">
              <a:extLst>
                <a:ext uri="{FF2B5EF4-FFF2-40B4-BE49-F238E27FC236}">
                  <a16:creationId xmlns:a16="http://schemas.microsoft.com/office/drawing/2014/main" id="{F88653FD-C4E5-4DE2-8AB5-E3B4FD46B3C3}"/>
                </a:ext>
              </a:extLst>
            </p:cNvPr>
            <p:cNvSpPr>
              <a:spLocks noChangeArrowheads="1"/>
            </p:cNvSpPr>
            <p:nvPr/>
          </p:nvSpPr>
          <p:spPr bwMode="auto">
            <a:xfrm>
              <a:off x="3859213" y="1411288"/>
              <a:ext cx="4548188" cy="4552950"/>
            </a:xfrm>
            <a:prstGeom prst="ellipse">
              <a:avLst/>
            </a:pr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3" name="Freeform 6">
              <a:extLst>
                <a:ext uri="{FF2B5EF4-FFF2-40B4-BE49-F238E27FC236}">
                  <a16:creationId xmlns:a16="http://schemas.microsoft.com/office/drawing/2014/main" id="{1C1146A7-92C8-4AD4-A728-EF0E34C771F7}"/>
                </a:ext>
              </a:extLst>
            </p:cNvPr>
            <p:cNvSpPr>
              <a:spLocks/>
            </p:cNvSpPr>
            <p:nvPr/>
          </p:nvSpPr>
          <p:spPr bwMode="auto">
            <a:xfrm>
              <a:off x="4999038" y="4386263"/>
              <a:ext cx="2270125" cy="676275"/>
            </a:xfrm>
            <a:custGeom>
              <a:avLst/>
              <a:gdLst>
                <a:gd name="T0" fmla="*/ 129 w 2371"/>
                <a:gd name="T1" fmla="*/ 92 h 706"/>
                <a:gd name="T2" fmla="*/ 46 w 2371"/>
                <a:gd name="T3" fmla="*/ 130 h 706"/>
                <a:gd name="T4" fmla="*/ 5 w 2371"/>
                <a:gd name="T5" fmla="*/ 129 h 706"/>
                <a:gd name="T6" fmla="*/ 8 w 2371"/>
                <a:gd name="T7" fmla="*/ 95 h 706"/>
                <a:gd name="T8" fmla="*/ 300 w 2371"/>
                <a:gd name="T9" fmla="*/ 58 h 706"/>
                <a:gd name="T10" fmla="*/ 332 w 2371"/>
                <a:gd name="T11" fmla="*/ 98 h 706"/>
                <a:gd name="T12" fmla="*/ 268 w 2371"/>
                <a:gd name="T13" fmla="*/ 98 h 706"/>
                <a:gd name="T14" fmla="*/ 204 w 2371"/>
                <a:gd name="T15" fmla="*/ 82 h 706"/>
                <a:gd name="T16" fmla="*/ 1183 w 2371"/>
                <a:gd name="T17" fmla="*/ 656 h 706"/>
                <a:gd name="T18" fmla="*/ 2188 w 2371"/>
                <a:gd name="T19" fmla="*/ 64 h 706"/>
                <a:gd name="T20" fmla="*/ 2107 w 2371"/>
                <a:gd name="T21" fmla="*/ 74 h 706"/>
                <a:gd name="T22" fmla="*/ 2058 w 2371"/>
                <a:gd name="T23" fmla="*/ 64 h 706"/>
                <a:gd name="T24" fmla="*/ 2089 w 2371"/>
                <a:gd name="T25" fmla="*/ 30 h 706"/>
                <a:gd name="T26" fmla="*/ 2364 w 2371"/>
                <a:gd name="T27" fmla="*/ 91 h 706"/>
                <a:gd name="T28" fmla="*/ 2366 w 2371"/>
                <a:gd name="T29" fmla="*/ 126 h 706"/>
                <a:gd name="T30" fmla="*/ 2320 w 2371"/>
                <a:gd name="T31" fmla="*/ 122 h 706"/>
                <a:gd name="T32" fmla="*/ 2256 w 2371"/>
                <a:gd name="T33" fmla="*/ 83 h 706"/>
                <a:gd name="T34" fmla="*/ 1214 w 2371"/>
                <a:gd name="T35" fmla="*/ 701 h 706"/>
                <a:gd name="T36" fmla="*/ 129 w 2371"/>
                <a:gd name="T37" fmla="*/ 9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1" h="706">
                  <a:moveTo>
                    <a:pt x="129" y="92"/>
                  </a:moveTo>
                  <a:cubicBezTo>
                    <a:pt x="100" y="106"/>
                    <a:pt x="74" y="120"/>
                    <a:pt x="46" y="130"/>
                  </a:cubicBezTo>
                  <a:cubicBezTo>
                    <a:pt x="35" y="134"/>
                    <a:pt x="19" y="130"/>
                    <a:pt x="5" y="129"/>
                  </a:cubicBezTo>
                  <a:cubicBezTo>
                    <a:pt x="6" y="118"/>
                    <a:pt x="0" y="101"/>
                    <a:pt x="8" y="95"/>
                  </a:cubicBezTo>
                  <a:cubicBezTo>
                    <a:pt x="75" y="46"/>
                    <a:pt x="204" y="10"/>
                    <a:pt x="300" y="58"/>
                  </a:cubicBezTo>
                  <a:cubicBezTo>
                    <a:pt x="315" y="66"/>
                    <a:pt x="321" y="85"/>
                    <a:pt x="332" y="98"/>
                  </a:cubicBezTo>
                  <a:cubicBezTo>
                    <a:pt x="310" y="98"/>
                    <a:pt x="289" y="101"/>
                    <a:pt x="268" y="98"/>
                  </a:cubicBezTo>
                  <a:cubicBezTo>
                    <a:pt x="247" y="96"/>
                    <a:pt x="227" y="88"/>
                    <a:pt x="204" y="82"/>
                  </a:cubicBezTo>
                  <a:cubicBezTo>
                    <a:pt x="252" y="389"/>
                    <a:pt x="701" y="650"/>
                    <a:pt x="1183" y="656"/>
                  </a:cubicBezTo>
                  <a:cubicBezTo>
                    <a:pt x="1682" y="663"/>
                    <a:pt x="2116" y="411"/>
                    <a:pt x="2188" y="64"/>
                  </a:cubicBezTo>
                  <a:cubicBezTo>
                    <a:pt x="2159" y="68"/>
                    <a:pt x="2133" y="74"/>
                    <a:pt x="2107" y="74"/>
                  </a:cubicBezTo>
                  <a:cubicBezTo>
                    <a:pt x="2091" y="75"/>
                    <a:pt x="2074" y="68"/>
                    <a:pt x="2058" y="64"/>
                  </a:cubicBezTo>
                  <a:cubicBezTo>
                    <a:pt x="2068" y="53"/>
                    <a:pt x="2075" y="35"/>
                    <a:pt x="2089" y="30"/>
                  </a:cubicBezTo>
                  <a:cubicBezTo>
                    <a:pt x="2174" y="0"/>
                    <a:pt x="2316" y="32"/>
                    <a:pt x="2364" y="91"/>
                  </a:cubicBezTo>
                  <a:cubicBezTo>
                    <a:pt x="2371" y="100"/>
                    <a:pt x="2366" y="114"/>
                    <a:pt x="2366" y="126"/>
                  </a:cubicBezTo>
                  <a:cubicBezTo>
                    <a:pt x="2350" y="125"/>
                    <a:pt x="2332" y="127"/>
                    <a:pt x="2320" y="122"/>
                  </a:cubicBezTo>
                  <a:cubicBezTo>
                    <a:pt x="2298" y="112"/>
                    <a:pt x="2279" y="98"/>
                    <a:pt x="2256" y="83"/>
                  </a:cubicBezTo>
                  <a:cubicBezTo>
                    <a:pt x="2098" y="475"/>
                    <a:pt x="1762" y="695"/>
                    <a:pt x="1214" y="701"/>
                  </a:cubicBezTo>
                  <a:cubicBezTo>
                    <a:pt x="654" y="706"/>
                    <a:pt x="306" y="487"/>
                    <a:pt x="129"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Oval 7">
              <a:extLst>
                <a:ext uri="{FF2B5EF4-FFF2-40B4-BE49-F238E27FC236}">
                  <a16:creationId xmlns:a16="http://schemas.microsoft.com/office/drawing/2014/main" id="{6CB824F0-8E2F-4053-B6F4-CA343AF982C2}"/>
                </a:ext>
              </a:extLst>
            </p:cNvPr>
            <p:cNvSpPr>
              <a:spLocks noChangeArrowheads="1"/>
            </p:cNvSpPr>
            <p:nvPr/>
          </p:nvSpPr>
          <p:spPr bwMode="auto">
            <a:xfrm>
              <a:off x="5041900" y="2800350"/>
              <a:ext cx="534988" cy="76993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Oval 8">
              <a:extLst>
                <a:ext uri="{FF2B5EF4-FFF2-40B4-BE49-F238E27FC236}">
                  <a16:creationId xmlns:a16="http://schemas.microsoft.com/office/drawing/2014/main" id="{71D6BE7C-1A90-4D46-BA62-014A74ADEC1D}"/>
                </a:ext>
              </a:extLst>
            </p:cNvPr>
            <p:cNvSpPr>
              <a:spLocks noChangeArrowheads="1"/>
            </p:cNvSpPr>
            <p:nvPr/>
          </p:nvSpPr>
          <p:spPr bwMode="auto">
            <a:xfrm>
              <a:off x="5226050" y="3016250"/>
              <a:ext cx="171450" cy="20002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Oval 9">
              <a:extLst>
                <a:ext uri="{FF2B5EF4-FFF2-40B4-BE49-F238E27FC236}">
                  <a16:creationId xmlns:a16="http://schemas.microsoft.com/office/drawing/2014/main" id="{C6ABE416-2925-488F-8EE8-EAA53E32A6EC}"/>
                </a:ext>
              </a:extLst>
            </p:cNvPr>
            <p:cNvSpPr>
              <a:spLocks noChangeArrowheads="1"/>
            </p:cNvSpPr>
            <p:nvPr/>
          </p:nvSpPr>
          <p:spPr bwMode="auto">
            <a:xfrm>
              <a:off x="6740525" y="2800350"/>
              <a:ext cx="533400" cy="76993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Oval 10">
              <a:extLst>
                <a:ext uri="{FF2B5EF4-FFF2-40B4-BE49-F238E27FC236}">
                  <a16:creationId xmlns:a16="http://schemas.microsoft.com/office/drawing/2014/main" id="{70534915-73A7-4FE7-8A31-4A7968657570}"/>
                </a:ext>
              </a:extLst>
            </p:cNvPr>
            <p:cNvSpPr>
              <a:spLocks noChangeArrowheads="1"/>
            </p:cNvSpPr>
            <p:nvPr/>
          </p:nvSpPr>
          <p:spPr bwMode="auto">
            <a:xfrm>
              <a:off x="6921500" y="3016250"/>
              <a:ext cx="171450" cy="20002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
              <a:extLst>
                <a:ext uri="{FF2B5EF4-FFF2-40B4-BE49-F238E27FC236}">
                  <a16:creationId xmlns:a16="http://schemas.microsoft.com/office/drawing/2014/main" id="{79A97AAE-1B80-4CFD-A33F-86E9DD299BA8}"/>
                </a:ext>
              </a:extLst>
            </p:cNvPr>
            <p:cNvSpPr>
              <a:spLocks noEditPoints="1"/>
            </p:cNvSpPr>
            <p:nvPr/>
          </p:nvSpPr>
          <p:spPr bwMode="auto">
            <a:xfrm>
              <a:off x="4845050" y="3822700"/>
              <a:ext cx="315913" cy="315913"/>
            </a:xfrm>
            <a:custGeom>
              <a:avLst/>
              <a:gdLst>
                <a:gd name="T0" fmla="*/ 0 w 330"/>
                <a:gd name="T1" fmla="*/ 165 h 330"/>
                <a:gd name="T2" fmla="*/ 165 w 330"/>
                <a:gd name="T3" fmla="*/ 330 h 330"/>
                <a:gd name="T4" fmla="*/ 330 w 330"/>
                <a:gd name="T5" fmla="*/ 165 h 330"/>
                <a:gd name="T6" fmla="*/ 165 w 330"/>
                <a:gd name="T7" fmla="*/ 0 h 330"/>
                <a:gd name="T8" fmla="*/ 0 w 330"/>
                <a:gd name="T9" fmla="*/ 165 h 330"/>
                <a:gd name="T10" fmla="*/ 0 w 330"/>
                <a:gd name="T11" fmla="*/ 165 h 330"/>
                <a:gd name="T12" fmla="*/ 0 w 330"/>
                <a:gd name="T13" fmla="*/ 165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0" y="165"/>
                  </a:moveTo>
                  <a:cubicBezTo>
                    <a:pt x="0" y="256"/>
                    <a:pt x="74" y="330"/>
                    <a:pt x="165" y="330"/>
                  </a:cubicBezTo>
                  <a:cubicBezTo>
                    <a:pt x="256" y="330"/>
                    <a:pt x="330" y="256"/>
                    <a:pt x="330" y="165"/>
                  </a:cubicBezTo>
                  <a:cubicBezTo>
                    <a:pt x="330" y="74"/>
                    <a:pt x="256" y="0"/>
                    <a:pt x="165" y="0"/>
                  </a:cubicBezTo>
                  <a:cubicBezTo>
                    <a:pt x="74" y="0"/>
                    <a:pt x="0" y="74"/>
                    <a:pt x="0" y="165"/>
                  </a:cubicBezTo>
                  <a:close/>
                  <a:moveTo>
                    <a:pt x="0" y="165"/>
                  </a:moveTo>
                  <a:cubicBezTo>
                    <a:pt x="0" y="165"/>
                    <a:pt x="0" y="165"/>
                    <a:pt x="0" y="16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9" name="Freeform 12">
              <a:extLst>
                <a:ext uri="{FF2B5EF4-FFF2-40B4-BE49-F238E27FC236}">
                  <a16:creationId xmlns:a16="http://schemas.microsoft.com/office/drawing/2014/main" id="{7FC1A170-F563-4D1B-A029-483D894C5DEA}"/>
                </a:ext>
              </a:extLst>
            </p:cNvPr>
            <p:cNvSpPr>
              <a:spLocks noEditPoints="1"/>
            </p:cNvSpPr>
            <p:nvPr/>
          </p:nvSpPr>
          <p:spPr bwMode="auto">
            <a:xfrm>
              <a:off x="7107238" y="3822700"/>
              <a:ext cx="315913" cy="315913"/>
            </a:xfrm>
            <a:custGeom>
              <a:avLst/>
              <a:gdLst>
                <a:gd name="T0" fmla="*/ 0 w 330"/>
                <a:gd name="T1" fmla="*/ 165 h 330"/>
                <a:gd name="T2" fmla="*/ 165 w 330"/>
                <a:gd name="T3" fmla="*/ 330 h 330"/>
                <a:gd name="T4" fmla="*/ 330 w 330"/>
                <a:gd name="T5" fmla="*/ 165 h 330"/>
                <a:gd name="T6" fmla="*/ 165 w 330"/>
                <a:gd name="T7" fmla="*/ 0 h 330"/>
                <a:gd name="T8" fmla="*/ 0 w 330"/>
                <a:gd name="T9" fmla="*/ 165 h 330"/>
                <a:gd name="T10" fmla="*/ 0 w 330"/>
                <a:gd name="T11" fmla="*/ 165 h 330"/>
                <a:gd name="T12" fmla="*/ 0 w 330"/>
                <a:gd name="T13" fmla="*/ 165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0" y="165"/>
                  </a:moveTo>
                  <a:cubicBezTo>
                    <a:pt x="0" y="256"/>
                    <a:pt x="73" y="330"/>
                    <a:pt x="165" y="330"/>
                  </a:cubicBezTo>
                  <a:cubicBezTo>
                    <a:pt x="256" y="330"/>
                    <a:pt x="330" y="256"/>
                    <a:pt x="330" y="165"/>
                  </a:cubicBezTo>
                  <a:cubicBezTo>
                    <a:pt x="330" y="74"/>
                    <a:pt x="256" y="0"/>
                    <a:pt x="165" y="0"/>
                  </a:cubicBezTo>
                  <a:cubicBezTo>
                    <a:pt x="73" y="0"/>
                    <a:pt x="0" y="74"/>
                    <a:pt x="0" y="165"/>
                  </a:cubicBezTo>
                  <a:close/>
                  <a:moveTo>
                    <a:pt x="0" y="165"/>
                  </a:moveTo>
                  <a:cubicBezTo>
                    <a:pt x="0" y="165"/>
                    <a:pt x="0" y="165"/>
                    <a:pt x="0" y="16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0" name="Freeform 13">
              <a:extLst>
                <a:ext uri="{FF2B5EF4-FFF2-40B4-BE49-F238E27FC236}">
                  <a16:creationId xmlns:a16="http://schemas.microsoft.com/office/drawing/2014/main" id="{24E6A9B2-2783-4760-885F-5B7560218BA1}"/>
                </a:ext>
              </a:extLst>
            </p:cNvPr>
            <p:cNvSpPr>
              <a:spLocks noEditPoints="1"/>
            </p:cNvSpPr>
            <p:nvPr/>
          </p:nvSpPr>
          <p:spPr bwMode="auto">
            <a:xfrm>
              <a:off x="5718175" y="3141663"/>
              <a:ext cx="2686050" cy="2968625"/>
            </a:xfrm>
            <a:custGeom>
              <a:avLst/>
              <a:gdLst>
                <a:gd name="T0" fmla="*/ 2688 w 2805"/>
                <a:gd name="T1" fmla="*/ 87 h 3098"/>
                <a:gd name="T2" fmla="*/ 2512 w 2805"/>
                <a:gd name="T3" fmla="*/ 62 h 3098"/>
                <a:gd name="T4" fmla="*/ 1657 w 2805"/>
                <a:gd name="T5" fmla="*/ 2298 h 3098"/>
                <a:gd name="T6" fmla="*/ 0 w 2805"/>
                <a:gd name="T7" fmla="*/ 3009 h 3098"/>
                <a:gd name="T8" fmla="*/ 1952 w 2805"/>
                <a:gd name="T9" fmla="*/ 2317 h 3098"/>
                <a:gd name="T10" fmla="*/ 2718 w 2805"/>
                <a:gd name="T11" fmla="*/ 944 h 3098"/>
                <a:gd name="T12" fmla="*/ 2688 w 2805"/>
                <a:gd name="T13" fmla="*/ 87 h 3098"/>
                <a:gd name="T14" fmla="*/ 2805 w 2805"/>
                <a:gd name="T15" fmla="*/ 0 h 3098"/>
                <a:gd name="T16" fmla="*/ 2805 w 2805"/>
                <a:gd name="T17" fmla="*/ 0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5" h="3098">
                  <a:moveTo>
                    <a:pt x="2688" y="87"/>
                  </a:moveTo>
                  <a:cubicBezTo>
                    <a:pt x="2650" y="29"/>
                    <a:pt x="2594" y="11"/>
                    <a:pt x="2512" y="62"/>
                  </a:cubicBezTo>
                  <a:cubicBezTo>
                    <a:pt x="2539" y="880"/>
                    <a:pt x="2249" y="1709"/>
                    <a:pt x="1657" y="2298"/>
                  </a:cubicBezTo>
                  <a:cubicBezTo>
                    <a:pt x="1179" y="2773"/>
                    <a:pt x="587" y="3007"/>
                    <a:pt x="0" y="3009"/>
                  </a:cubicBezTo>
                  <a:cubicBezTo>
                    <a:pt x="680" y="3098"/>
                    <a:pt x="1394" y="2872"/>
                    <a:pt x="1952" y="2317"/>
                  </a:cubicBezTo>
                  <a:cubicBezTo>
                    <a:pt x="2330" y="1941"/>
                    <a:pt x="2590" y="1460"/>
                    <a:pt x="2718" y="944"/>
                  </a:cubicBezTo>
                  <a:cubicBezTo>
                    <a:pt x="2743" y="844"/>
                    <a:pt x="2805" y="269"/>
                    <a:pt x="2688" y="87"/>
                  </a:cubicBezTo>
                  <a:close/>
                  <a:moveTo>
                    <a:pt x="2805" y="0"/>
                  </a:moveTo>
                  <a:cubicBezTo>
                    <a:pt x="2805" y="0"/>
                    <a:pt x="2805" y="0"/>
                    <a:pt x="2805" y="0"/>
                  </a:cubicBezTo>
                </a:path>
              </a:pathLst>
            </a:cu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1" name="Freeform 14">
              <a:extLst>
                <a:ext uri="{FF2B5EF4-FFF2-40B4-BE49-F238E27FC236}">
                  <a16:creationId xmlns:a16="http://schemas.microsoft.com/office/drawing/2014/main" id="{7B8DCCD9-659B-4833-BB44-C8ADDAE9F0F0}"/>
                </a:ext>
              </a:extLst>
            </p:cNvPr>
            <p:cNvSpPr>
              <a:spLocks/>
            </p:cNvSpPr>
            <p:nvPr/>
          </p:nvSpPr>
          <p:spPr bwMode="auto">
            <a:xfrm>
              <a:off x="3954463" y="5091113"/>
              <a:ext cx="295275" cy="298450"/>
            </a:xfrm>
            <a:custGeom>
              <a:avLst/>
              <a:gdLst>
                <a:gd name="T0" fmla="*/ 79 w 309"/>
                <a:gd name="T1" fmla="*/ 20 h 312"/>
                <a:gd name="T2" fmla="*/ 78 w 309"/>
                <a:gd name="T3" fmla="*/ 21 h 312"/>
                <a:gd name="T4" fmla="*/ 41 w 309"/>
                <a:gd name="T5" fmla="*/ 176 h 312"/>
                <a:gd name="T6" fmla="*/ 112 w 309"/>
                <a:gd name="T7" fmla="*/ 264 h 312"/>
                <a:gd name="T8" fmla="*/ 248 w 309"/>
                <a:gd name="T9" fmla="*/ 282 h 312"/>
                <a:gd name="T10" fmla="*/ 251 w 309"/>
                <a:gd name="T11" fmla="*/ 280 h 312"/>
                <a:gd name="T12" fmla="*/ 270 w 309"/>
                <a:gd name="T13" fmla="*/ 130 h 312"/>
                <a:gd name="T14" fmla="*/ 202 w 309"/>
                <a:gd name="T15" fmla="*/ 48 h 312"/>
                <a:gd name="T16" fmla="*/ 79 w 309"/>
                <a:gd name="T17" fmla="*/ 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12">
                  <a:moveTo>
                    <a:pt x="79" y="20"/>
                  </a:moveTo>
                  <a:cubicBezTo>
                    <a:pt x="79" y="20"/>
                    <a:pt x="78" y="21"/>
                    <a:pt x="78" y="21"/>
                  </a:cubicBezTo>
                  <a:cubicBezTo>
                    <a:pt x="18" y="49"/>
                    <a:pt x="0" y="125"/>
                    <a:pt x="41" y="176"/>
                  </a:cubicBezTo>
                  <a:cubicBezTo>
                    <a:pt x="64" y="206"/>
                    <a:pt x="87" y="235"/>
                    <a:pt x="112" y="264"/>
                  </a:cubicBezTo>
                  <a:cubicBezTo>
                    <a:pt x="146" y="304"/>
                    <a:pt x="205" y="312"/>
                    <a:pt x="248" y="282"/>
                  </a:cubicBezTo>
                  <a:cubicBezTo>
                    <a:pt x="249" y="281"/>
                    <a:pt x="250" y="281"/>
                    <a:pt x="251" y="280"/>
                  </a:cubicBezTo>
                  <a:cubicBezTo>
                    <a:pt x="301" y="246"/>
                    <a:pt x="309" y="176"/>
                    <a:pt x="270" y="130"/>
                  </a:cubicBezTo>
                  <a:cubicBezTo>
                    <a:pt x="247" y="103"/>
                    <a:pt x="224" y="76"/>
                    <a:pt x="202" y="48"/>
                  </a:cubicBezTo>
                  <a:cubicBezTo>
                    <a:pt x="173" y="12"/>
                    <a:pt x="122" y="0"/>
                    <a:pt x="79" y="2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2" name="Freeform 15">
              <a:extLst>
                <a:ext uri="{FF2B5EF4-FFF2-40B4-BE49-F238E27FC236}">
                  <a16:creationId xmlns:a16="http://schemas.microsoft.com/office/drawing/2014/main" id="{02D53019-B284-45E0-AD4B-109524D86A0A}"/>
                </a:ext>
              </a:extLst>
            </p:cNvPr>
            <p:cNvSpPr>
              <a:spLocks/>
            </p:cNvSpPr>
            <p:nvPr/>
          </p:nvSpPr>
          <p:spPr bwMode="auto">
            <a:xfrm>
              <a:off x="3259138" y="1016000"/>
              <a:ext cx="4303713" cy="3962400"/>
            </a:xfrm>
            <a:custGeom>
              <a:avLst/>
              <a:gdLst>
                <a:gd name="T0" fmla="*/ 1121 w 4495"/>
                <a:gd name="T1" fmla="*/ 1151 h 4134"/>
                <a:gd name="T2" fmla="*/ 2804 w 4495"/>
                <a:gd name="T3" fmla="*/ 455 h 4134"/>
                <a:gd name="T4" fmla="*/ 4312 w 4495"/>
                <a:gd name="T5" fmla="*/ 993 h 4134"/>
                <a:gd name="T6" fmla="*/ 4442 w 4495"/>
                <a:gd name="T7" fmla="*/ 995 h 4134"/>
                <a:gd name="T8" fmla="*/ 4444 w 4495"/>
                <a:gd name="T9" fmla="*/ 994 h 4134"/>
                <a:gd name="T10" fmla="*/ 4445 w 4495"/>
                <a:gd name="T11" fmla="*/ 834 h 4134"/>
                <a:gd name="T12" fmla="*/ 975 w 4495"/>
                <a:gd name="T13" fmla="*/ 1005 h 4134"/>
                <a:gd name="T14" fmla="*/ 528 w 4495"/>
                <a:gd name="T15" fmla="*/ 4064 h 4134"/>
                <a:gd name="T16" fmla="*/ 667 w 4495"/>
                <a:gd name="T17" fmla="*/ 4110 h 4134"/>
                <a:gd name="T18" fmla="*/ 712 w 4495"/>
                <a:gd name="T19" fmla="*/ 3970 h 4134"/>
                <a:gd name="T20" fmla="*/ 1121 w 4495"/>
                <a:gd name="T21" fmla="*/ 1151 h 4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5" h="4134">
                  <a:moveTo>
                    <a:pt x="1121" y="1151"/>
                  </a:moveTo>
                  <a:cubicBezTo>
                    <a:pt x="1585" y="686"/>
                    <a:pt x="2195" y="455"/>
                    <a:pt x="2804" y="455"/>
                  </a:cubicBezTo>
                  <a:cubicBezTo>
                    <a:pt x="3340" y="455"/>
                    <a:pt x="3875" y="635"/>
                    <a:pt x="4312" y="993"/>
                  </a:cubicBezTo>
                  <a:cubicBezTo>
                    <a:pt x="4350" y="1024"/>
                    <a:pt x="4403" y="1025"/>
                    <a:pt x="4442" y="995"/>
                  </a:cubicBezTo>
                  <a:cubicBezTo>
                    <a:pt x="4444" y="994"/>
                    <a:pt x="4444" y="994"/>
                    <a:pt x="4444" y="994"/>
                  </a:cubicBezTo>
                  <a:cubicBezTo>
                    <a:pt x="4494" y="953"/>
                    <a:pt x="4495" y="876"/>
                    <a:pt x="4445" y="834"/>
                  </a:cubicBezTo>
                  <a:cubicBezTo>
                    <a:pt x="3430" y="0"/>
                    <a:pt x="1923" y="57"/>
                    <a:pt x="975" y="1005"/>
                  </a:cubicBezTo>
                  <a:cubicBezTo>
                    <a:pt x="149" y="1831"/>
                    <a:pt x="0" y="3083"/>
                    <a:pt x="528" y="4064"/>
                  </a:cubicBezTo>
                  <a:cubicBezTo>
                    <a:pt x="555" y="4114"/>
                    <a:pt x="616" y="4134"/>
                    <a:pt x="667" y="4110"/>
                  </a:cubicBezTo>
                  <a:cubicBezTo>
                    <a:pt x="719" y="4084"/>
                    <a:pt x="740" y="4021"/>
                    <a:pt x="712" y="3970"/>
                  </a:cubicBezTo>
                  <a:cubicBezTo>
                    <a:pt x="222" y="3067"/>
                    <a:pt x="359" y="1912"/>
                    <a:pt x="1121" y="115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3" name="Freeform 16">
              <a:extLst>
                <a:ext uri="{FF2B5EF4-FFF2-40B4-BE49-F238E27FC236}">
                  <a16:creationId xmlns:a16="http://schemas.microsoft.com/office/drawing/2014/main" id="{C7ED5E4D-56FA-42A7-803C-C48ECA2141FC}"/>
                </a:ext>
              </a:extLst>
            </p:cNvPr>
            <p:cNvSpPr>
              <a:spLocks/>
            </p:cNvSpPr>
            <p:nvPr/>
          </p:nvSpPr>
          <p:spPr bwMode="auto">
            <a:xfrm>
              <a:off x="4568825" y="2211388"/>
              <a:ext cx="4010025" cy="4287838"/>
            </a:xfrm>
            <a:custGeom>
              <a:avLst/>
              <a:gdLst>
                <a:gd name="T0" fmla="*/ 3317 w 4189"/>
                <a:gd name="T1" fmla="*/ 3024 h 4473"/>
                <a:gd name="T2" fmla="*/ 1742 w 4189"/>
                <a:gd name="T3" fmla="*/ 3938 h 4473"/>
                <a:gd name="T4" fmla="*/ 175 w 4189"/>
                <a:gd name="T5" fmla="*/ 3607 h 4473"/>
                <a:gd name="T6" fmla="*/ 46 w 4189"/>
                <a:gd name="T7" fmla="*/ 3622 h 4473"/>
                <a:gd name="T8" fmla="*/ 45 w 4189"/>
                <a:gd name="T9" fmla="*/ 3624 h 4473"/>
                <a:gd name="T10" fmla="*/ 65 w 4189"/>
                <a:gd name="T11" fmla="*/ 3782 h 4473"/>
                <a:gd name="T12" fmla="*/ 3481 w 4189"/>
                <a:gd name="T13" fmla="*/ 3149 h 4473"/>
                <a:gd name="T14" fmla="*/ 3515 w 4189"/>
                <a:gd name="T15" fmla="*/ 58 h 4473"/>
                <a:gd name="T16" fmla="*/ 3371 w 4189"/>
                <a:gd name="T17" fmla="*/ 31 h 4473"/>
                <a:gd name="T18" fmla="*/ 3345 w 4189"/>
                <a:gd name="T19" fmla="*/ 175 h 4473"/>
                <a:gd name="T20" fmla="*/ 3317 w 4189"/>
                <a:gd name="T21" fmla="*/ 3024 h 4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9" h="4473">
                  <a:moveTo>
                    <a:pt x="3317" y="3024"/>
                  </a:moveTo>
                  <a:cubicBezTo>
                    <a:pt x="2919" y="3546"/>
                    <a:pt x="2346" y="3857"/>
                    <a:pt x="1742" y="3938"/>
                  </a:cubicBezTo>
                  <a:cubicBezTo>
                    <a:pt x="1211" y="4010"/>
                    <a:pt x="656" y="3904"/>
                    <a:pt x="175" y="3607"/>
                  </a:cubicBezTo>
                  <a:cubicBezTo>
                    <a:pt x="134" y="3581"/>
                    <a:pt x="81" y="3587"/>
                    <a:pt x="46" y="3622"/>
                  </a:cubicBezTo>
                  <a:cubicBezTo>
                    <a:pt x="45" y="3624"/>
                    <a:pt x="45" y="3624"/>
                    <a:pt x="45" y="3624"/>
                  </a:cubicBezTo>
                  <a:cubicBezTo>
                    <a:pt x="0" y="3670"/>
                    <a:pt x="10" y="3748"/>
                    <a:pt x="65" y="3782"/>
                  </a:cubicBezTo>
                  <a:cubicBezTo>
                    <a:pt x="1182" y="4473"/>
                    <a:pt x="2668" y="4215"/>
                    <a:pt x="3481" y="3149"/>
                  </a:cubicBezTo>
                  <a:cubicBezTo>
                    <a:pt x="4189" y="2219"/>
                    <a:pt x="4170" y="959"/>
                    <a:pt x="3515" y="58"/>
                  </a:cubicBezTo>
                  <a:cubicBezTo>
                    <a:pt x="3481" y="12"/>
                    <a:pt x="3418" y="0"/>
                    <a:pt x="3371" y="31"/>
                  </a:cubicBezTo>
                  <a:cubicBezTo>
                    <a:pt x="3323" y="63"/>
                    <a:pt x="3311" y="129"/>
                    <a:pt x="3345" y="175"/>
                  </a:cubicBezTo>
                  <a:cubicBezTo>
                    <a:pt x="3951" y="1005"/>
                    <a:pt x="3970" y="2167"/>
                    <a:pt x="3317" y="3024"/>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4" name="Line 17">
              <a:extLst>
                <a:ext uri="{FF2B5EF4-FFF2-40B4-BE49-F238E27FC236}">
                  <a16:creationId xmlns:a16="http://schemas.microsoft.com/office/drawing/2014/main" id="{1FF5F602-115A-49F3-8C2E-32182E24BC6B}"/>
                </a:ext>
              </a:extLst>
            </p:cNvPr>
            <p:cNvSpPr>
              <a:spLocks noChangeShapeType="1"/>
            </p:cNvSpPr>
            <p:nvPr/>
          </p:nvSpPr>
          <p:spPr bwMode="auto">
            <a:xfrm>
              <a:off x="4332288" y="21193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5" name="Line 18">
              <a:extLst>
                <a:ext uri="{FF2B5EF4-FFF2-40B4-BE49-F238E27FC236}">
                  <a16:creationId xmlns:a16="http://schemas.microsoft.com/office/drawing/2014/main" id="{4999BD8B-CB4F-46D3-811B-46AA4647C355}"/>
                </a:ext>
              </a:extLst>
            </p:cNvPr>
            <p:cNvSpPr>
              <a:spLocks noChangeShapeType="1"/>
            </p:cNvSpPr>
            <p:nvPr/>
          </p:nvSpPr>
          <p:spPr bwMode="auto">
            <a:xfrm>
              <a:off x="4332288" y="21193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9">
              <a:extLst>
                <a:ext uri="{FF2B5EF4-FFF2-40B4-BE49-F238E27FC236}">
                  <a16:creationId xmlns:a16="http://schemas.microsoft.com/office/drawing/2014/main" id="{FC3AD8FA-65AE-4EED-8C1E-2AFE096798C6}"/>
                </a:ext>
              </a:extLst>
            </p:cNvPr>
            <p:cNvSpPr>
              <a:spLocks noEditPoints="1"/>
            </p:cNvSpPr>
            <p:nvPr/>
          </p:nvSpPr>
          <p:spPr bwMode="auto">
            <a:xfrm>
              <a:off x="4162425" y="2592388"/>
              <a:ext cx="436563" cy="1020763"/>
            </a:xfrm>
            <a:custGeom>
              <a:avLst/>
              <a:gdLst>
                <a:gd name="T0" fmla="*/ 107 w 456"/>
                <a:gd name="T1" fmla="*/ 1064 h 1064"/>
                <a:gd name="T2" fmla="*/ 98 w 456"/>
                <a:gd name="T3" fmla="*/ 1064 h 1064"/>
                <a:gd name="T4" fmla="*/ 4 w 456"/>
                <a:gd name="T5" fmla="*/ 951 h 1064"/>
                <a:gd name="T6" fmla="*/ 245 w 456"/>
                <a:gd name="T7" fmla="*/ 73 h 1064"/>
                <a:gd name="T8" fmla="*/ 383 w 456"/>
                <a:gd name="T9" fmla="*/ 25 h 1064"/>
                <a:gd name="T10" fmla="*/ 431 w 456"/>
                <a:gd name="T11" fmla="*/ 163 h 1064"/>
                <a:gd name="T12" fmla="*/ 210 w 456"/>
                <a:gd name="T13" fmla="*/ 971 h 1064"/>
                <a:gd name="T14" fmla="*/ 107 w 456"/>
                <a:gd name="T15" fmla="*/ 1064 h 1064"/>
                <a:gd name="T16" fmla="*/ 107 w 456"/>
                <a:gd name="T17" fmla="*/ 1064 h 1064"/>
                <a:gd name="T18" fmla="*/ 107 w 456"/>
                <a:gd name="T19" fmla="*/ 1064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1064">
                  <a:moveTo>
                    <a:pt x="107" y="1064"/>
                  </a:moveTo>
                  <a:cubicBezTo>
                    <a:pt x="104" y="1064"/>
                    <a:pt x="101" y="1064"/>
                    <a:pt x="98" y="1064"/>
                  </a:cubicBezTo>
                  <a:cubicBezTo>
                    <a:pt x="41" y="1058"/>
                    <a:pt x="0" y="1008"/>
                    <a:pt x="4" y="951"/>
                  </a:cubicBezTo>
                  <a:cubicBezTo>
                    <a:pt x="32" y="644"/>
                    <a:pt x="114" y="350"/>
                    <a:pt x="245" y="73"/>
                  </a:cubicBezTo>
                  <a:cubicBezTo>
                    <a:pt x="270" y="22"/>
                    <a:pt x="332" y="0"/>
                    <a:pt x="383" y="25"/>
                  </a:cubicBezTo>
                  <a:cubicBezTo>
                    <a:pt x="435" y="49"/>
                    <a:pt x="456" y="111"/>
                    <a:pt x="431" y="163"/>
                  </a:cubicBezTo>
                  <a:cubicBezTo>
                    <a:pt x="310" y="417"/>
                    <a:pt x="236" y="689"/>
                    <a:pt x="210" y="971"/>
                  </a:cubicBezTo>
                  <a:cubicBezTo>
                    <a:pt x="205" y="1025"/>
                    <a:pt x="160" y="1064"/>
                    <a:pt x="107" y="1064"/>
                  </a:cubicBezTo>
                  <a:close/>
                  <a:moveTo>
                    <a:pt x="107" y="1064"/>
                  </a:moveTo>
                  <a:cubicBezTo>
                    <a:pt x="107" y="1064"/>
                    <a:pt x="107" y="1064"/>
                    <a:pt x="107" y="10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20">
              <a:extLst>
                <a:ext uri="{FF2B5EF4-FFF2-40B4-BE49-F238E27FC236}">
                  <a16:creationId xmlns:a16="http://schemas.microsoft.com/office/drawing/2014/main" id="{0060F2F8-0280-46BE-8949-DE23EFCCDA33}"/>
                </a:ext>
              </a:extLst>
            </p:cNvPr>
            <p:cNvSpPr>
              <a:spLocks noEditPoints="1"/>
            </p:cNvSpPr>
            <p:nvPr/>
          </p:nvSpPr>
          <p:spPr bwMode="auto">
            <a:xfrm>
              <a:off x="4152900" y="3768725"/>
              <a:ext cx="223838" cy="225425"/>
            </a:xfrm>
            <a:custGeom>
              <a:avLst/>
              <a:gdLst>
                <a:gd name="T0" fmla="*/ 24 w 235"/>
                <a:gd name="T1" fmla="*/ 161 h 235"/>
                <a:gd name="T2" fmla="*/ 160 w 235"/>
                <a:gd name="T3" fmla="*/ 211 h 235"/>
                <a:gd name="T4" fmla="*/ 211 w 235"/>
                <a:gd name="T5" fmla="*/ 75 h 235"/>
                <a:gd name="T6" fmla="*/ 74 w 235"/>
                <a:gd name="T7" fmla="*/ 24 h 235"/>
                <a:gd name="T8" fmla="*/ 24 w 235"/>
                <a:gd name="T9" fmla="*/ 161 h 235"/>
                <a:gd name="T10" fmla="*/ 24 w 235"/>
                <a:gd name="T11" fmla="*/ 161 h 235"/>
                <a:gd name="T12" fmla="*/ 24 w 235"/>
                <a:gd name="T13" fmla="*/ 161 h 235"/>
              </a:gdLst>
              <a:ahLst/>
              <a:cxnLst>
                <a:cxn ang="0">
                  <a:pos x="T0" y="T1"/>
                </a:cxn>
                <a:cxn ang="0">
                  <a:pos x="T2" y="T3"/>
                </a:cxn>
                <a:cxn ang="0">
                  <a:pos x="T4" y="T5"/>
                </a:cxn>
                <a:cxn ang="0">
                  <a:pos x="T6" y="T7"/>
                </a:cxn>
                <a:cxn ang="0">
                  <a:pos x="T8" y="T9"/>
                </a:cxn>
                <a:cxn ang="0">
                  <a:pos x="T10" y="T11"/>
                </a:cxn>
                <a:cxn ang="0">
                  <a:pos x="T12" y="T13"/>
                </a:cxn>
              </a:cxnLst>
              <a:rect l="0" t="0" r="r" b="b"/>
              <a:pathLst>
                <a:path w="235" h="235">
                  <a:moveTo>
                    <a:pt x="24" y="161"/>
                  </a:moveTo>
                  <a:cubicBezTo>
                    <a:pt x="48" y="213"/>
                    <a:pt x="109" y="235"/>
                    <a:pt x="160" y="211"/>
                  </a:cubicBezTo>
                  <a:cubicBezTo>
                    <a:pt x="212" y="188"/>
                    <a:pt x="235" y="127"/>
                    <a:pt x="211" y="75"/>
                  </a:cubicBezTo>
                  <a:cubicBezTo>
                    <a:pt x="187" y="23"/>
                    <a:pt x="126" y="0"/>
                    <a:pt x="74" y="24"/>
                  </a:cubicBezTo>
                  <a:cubicBezTo>
                    <a:pt x="23" y="48"/>
                    <a:pt x="0" y="109"/>
                    <a:pt x="24" y="161"/>
                  </a:cubicBezTo>
                  <a:close/>
                  <a:moveTo>
                    <a:pt x="24" y="161"/>
                  </a:moveTo>
                  <a:cubicBezTo>
                    <a:pt x="24" y="161"/>
                    <a:pt x="24" y="161"/>
                    <a:pt x="24" y="1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21">
              <a:extLst>
                <a:ext uri="{FF2B5EF4-FFF2-40B4-BE49-F238E27FC236}">
                  <a16:creationId xmlns:a16="http://schemas.microsoft.com/office/drawing/2014/main" id="{D2D39977-C527-4A8B-8E5F-B5C63269EA6F}"/>
                </a:ext>
              </a:extLst>
            </p:cNvPr>
            <p:cNvSpPr>
              <a:spLocks noEditPoints="1"/>
            </p:cNvSpPr>
            <p:nvPr/>
          </p:nvSpPr>
          <p:spPr bwMode="auto">
            <a:xfrm>
              <a:off x="3340100" y="5459413"/>
              <a:ext cx="461963" cy="461963"/>
            </a:xfrm>
            <a:custGeom>
              <a:avLst/>
              <a:gdLst>
                <a:gd name="T0" fmla="*/ 416 w 483"/>
                <a:gd name="T1" fmla="*/ 187 h 483"/>
                <a:gd name="T2" fmla="*/ 342 w 483"/>
                <a:gd name="T3" fmla="*/ 187 h 483"/>
                <a:gd name="T4" fmla="*/ 297 w 483"/>
                <a:gd name="T5" fmla="*/ 142 h 483"/>
                <a:gd name="T6" fmla="*/ 297 w 483"/>
                <a:gd name="T7" fmla="*/ 67 h 483"/>
                <a:gd name="T8" fmla="*/ 260 w 483"/>
                <a:gd name="T9" fmla="*/ 13 h 483"/>
                <a:gd name="T10" fmla="*/ 187 w 483"/>
                <a:gd name="T11" fmla="*/ 65 h 483"/>
                <a:gd name="T12" fmla="*/ 187 w 483"/>
                <a:gd name="T13" fmla="*/ 142 h 483"/>
                <a:gd name="T14" fmla="*/ 142 w 483"/>
                <a:gd name="T15" fmla="*/ 187 h 483"/>
                <a:gd name="T16" fmla="*/ 67 w 483"/>
                <a:gd name="T17" fmla="*/ 187 h 483"/>
                <a:gd name="T18" fmla="*/ 13 w 483"/>
                <a:gd name="T19" fmla="*/ 223 h 483"/>
                <a:gd name="T20" fmla="*/ 65 w 483"/>
                <a:gd name="T21" fmla="*/ 296 h 483"/>
                <a:gd name="T22" fmla="*/ 142 w 483"/>
                <a:gd name="T23" fmla="*/ 296 h 483"/>
                <a:gd name="T24" fmla="*/ 187 w 483"/>
                <a:gd name="T25" fmla="*/ 342 h 483"/>
                <a:gd name="T26" fmla="*/ 187 w 483"/>
                <a:gd name="T27" fmla="*/ 416 h 483"/>
                <a:gd name="T28" fmla="*/ 224 w 483"/>
                <a:gd name="T29" fmla="*/ 471 h 483"/>
                <a:gd name="T30" fmla="*/ 297 w 483"/>
                <a:gd name="T31" fmla="*/ 418 h 483"/>
                <a:gd name="T32" fmla="*/ 297 w 483"/>
                <a:gd name="T33" fmla="*/ 342 h 483"/>
                <a:gd name="T34" fmla="*/ 342 w 483"/>
                <a:gd name="T35" fmla="*/ 296 h 483"/>
                <a:gd name="T36" fmla="*/ 419 w 483"/>
                <a:gd name="T37" fmla="*/ 296 h 483"/>
                <a:gd name="T38" fmla="*/ 471 w 483"/>
                <a:gd name="T39" fmla="*/ 223 h 483"/>
                <a:gd name="T40" fmla="*/ 416 w 483"/>
                <a:gd name="T41" fmla="*/ 187 h 483"/>
                <a:gd name="T42" fmla="*/ 416 w 483"/>
                <a:gd name="T43" fmla="*/ 187 h 483"/>
                <a:gd name="T44" fmla="*/ 416 w 483"/>
                <a:gd name="T45" fmla="*/ 18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3" h="483">
                  <a:moveTo>
                    <a:pt x="416" y="187"/>
                  </a:moveTo>
                  <a:cubicBezTo>
                    <a:pt x="342" y="187"/>
                    <a:pt x="342" y="187"/>
                    <a:pt x="342" y="187"/>
                  </a:cubicBezTo>
                  <a:cubicBezTo>
                    <a:pt x="317" y="187"/>
                    <a:pt x="297" y="167"/>
                    <a:pt x="297" y="142"/>
                  </a:cubicBezTo>
                  <a:cubicBezTo>
                    <a:pt x="297" y="67"/>
                    <a:pt x="297" y="67"/>
                    <a:pt x="297" y="67"/>
                  </a:cubicBezTo>
                  <a:cubicBezTo>
                    <a:pt x="297" y="44"/>
                    <a:pt x="282" y="21"/>
                    <a:pt x="260" y="13"/>
                  </a:cubicBezTo>
                  <a:cubicBezTo>
                    <a:pt x="222" y="0"/>
                    <a:pt x="187" y="28"/>
                    <a:pt x="187" y="65"/>
                  </a:cubicBezTo>
                  <a:cubicBezTo>
                    <a:pt x="187" y="142"/>
                    <a:pt x="187" y="142"/>
                    <a:pt x="187" y="142"/>
                  </a:cubicBezTo>
                  <a:cubicBezTo>
                    <a:pt x="187" y="166"/>
                    <a:pt x="167" y="187"/>
                    <a:pt x="142" y="187"/>
                  </a:cubicBezTo>
                  <a:cubicBezTo>
                    <a:pt x="67" y="187"/>
                    <a:pt x="67" y="187"/>
                    <a:pt x="67" y="187"/>
                  </a:cubicBezTo>
                  <a:cubicBezTo>
                    <a:pt x="44" y="187"/>
                    <a:pt x="21" y="201"/>
                    <a:pt x="13" y="223"/>
                  </a:cubicBezTo>
                  <a:cubicBezTo>
                    <a:pt x="0" y="261"/>
                    <a:pt x="29" y="296"/>
                    <a:pt x="65" y="296"/>
                  </a:cubicBezTo>
                  <a:cubicBezTo>
                    <a:pt x="142" y="296"/>
                    <a:pt x="142" y="296"/>
                    <a:pt x="142" y="296"/>
                  </a:cubicBezTo>
                  <a:cubicBezTo>
                    <a:pt x="167" y="296"/>
                    <a:pt x="187" y="316"/>
                    <a:pt x="187" y="342"/>
                  </a:cubicBezTo>
                  <a:cubicBezTo>
                    <a:pt x="187" y="416"/>
                    <a:pt x="187" y="416"/>
                    <a:pt x="187" y="416"/>
                  </a:cubicBezTo>
                  <a:cubicBezTo>
                    <a:pt x="187" y="440"/>
                    <a:pt x="201" y="463"/>
                    <a:pt x="224" y="471"/>
                  </a:cubicBezTo>
                  <a:cubicBezTo>
                    <a:pt x="262" y="483"/>
                    <a:pt x="297" y="455"/>
                    <a:pt x="297" y="418"/>
                  </a:cubicBezTo>
                  <a:cubicBezTo>
                    <a:pt x="297" y="342"/>
                    <a:pt x="297" y="342"/>
                    <a:pt x="297" y="342"/>
                  </a:cubicBezTo>
                  <a:cubicBezTo>
                    <a:pt x="297" y="317"/>
                    <a:pt x="316" y="296"/>
                    <a:pt x="342" y="296"/>
                  </a:cubicBezTo>
                  <a:cubicBezTo>
                    <a:pt x="419" y="296"/>
                    <a:pt x="419" y="296"/>
                    <a:pt x="419" y="296"/>
                  </a:cubicBezTo>
                  <a:cubicBezTo>
                    <a:pt x="455" y="296"/>
                    <a:pt x="483" y="261"/>
                    <a:pt x="471" y="223"/>
                  </a:cubicBezTo>
                  <a:cubicBezTo>
                    <a:pt x="463" y="200"/>
                    <a:pt x="440" y="187"/>
                    <a:pt x="416" y="187"/>
                  </a:cubicBezTo>
                  <a:close/>
                  <a:moveTo>
                    <a:pt x="416" y="187"/>
                  </a:moveTo>
                  <a:cubicBezTo>
                    <a:pt x="416" y="187"/>
                    <a:pt x="416" y="187"/>
                    <a:pt x="416" y="187"/>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26">
              <a:extLst>
                <a:ext uri="{FF2B5EF4-FFF2-40B4-BE49-F238E27FC236}">
                  <a16:creationId xmlns:a16="http://schemas.microsoft.com/office/drawing/2014/main" id="{BB9D5081-A54C-4694-AEAF-6ACA0A6306B2}"/>
                </a:ext>
              </a:extLst>
            </p:cNvPr>
            <p:cNvSpPr>
              <a:spLocks noEditPoints="1"/>
            </p:cNvSpPr>
            <p:nvPr/>
          </p:nvSpPr>
          <p:spPr bwMode="auto">
            <a:xfrm>
              <a:off x="9482138" y="2386013"/>
              <a:ext cx="523875" cy="525463"/>
            </a:xfrm>
            <a:custGeom>
              <a:avLst/>
              <a:gdLst>
                <a:gd name="T0" fmla="*/ 273 w 547"/>
                <a:gd name="T1" fmla="*/ 548 h 548"/>
                <a:gd name="T2" fmla="*/ 0 w 547"/>
                <a:gd name="T3" fmla="*/ 274 h 548"/>
                <a:gd name="T4" fmla="*/ 273 w 547"/>
                <a:gd name="T5" fmla="*/ 0 h 548"/>
                <a:gd name="T6" fmla="*/ 547 w 547"/>
                <a:gd name="T7" fmla="*/ 274 h 548"/>
                <a:gd name="T8" fmla="*/ 273 w 547"/>
                <a:gd name="T9" fmla="*/ 548 h 548"/>
                <a:gd name="T10" fmla="*/ 273 w 547"/>
                <a:gd name="T11" fmla="*/ 25 h 548"/>
                <a:gd name="T12" fmla="*/ 24 w 547"/>
                <a:gd name="T13" fmla="*/ 274 h 548"/>
                <a:gd name="T14" fmla="*/ 273 w 547"/>
                <a:gd name="T15" fmla="*/ 523 h 548"/>
                <a:gd name="T16" fmla="*/ 522 w 547"/>
                <a:gd name="T17" fmla="*/ 274 h 548"/>
                <a:gd name="T18" fmla="*/ 273 w 547"/>
                <a:gd name="T19" fmla="*/ 2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548">
                  <a:moveTo>
                    <a:pt x="273" y="548"/>
                  </a:moveTo>
                  <a:cubicBezTo>
                    <a:pt x="122" y="548"/>
                    <a:pt x="0" y="425"/>
                    <a:pt x="0" y="274"/>
                  </a:cubicBezTo>
                  <a:cubicBezTo>
                    <a:pt x="0" y="123"/>
                    <a:pt x="122" y="0"/>
                    <a:pt x="273" y="0"/>
                  </a:cubicBezTo>
                  <a:cubicBezTo>
                    <a:pt x="424" y="0"/>
                    <a:pt x="547" y="123"/>
                    <a:pt x="547" y="274"/>
                  </a:cubicBezTo>
                  <a:cubicBezTo>
                    <a:pt x="547" y="425"/>
                    <a:pt x="424" y="548"/>
                    <a:pt x="273" y="548"/>
                  </a:cubicBezTo>
                  <a:close/>
                  <a:moveTo>
                    <a:pt x="273" y="25"/>
                  </a:moveTo>
                  <a:cubicBezTo>
                    <a:pt x="136" y="25"/>
                    <a:pt x="24" y="137"/>
                    <a:pt x="24" y="274"/>
                  </a:cubicBezTo>
                  <a:cubicBezTo>
                    <a:pt x="24" y="411"/>
                    <a:pt x="136" y="523"/>
                    <a:pt x="273" y="523"/>
                  </a:cubicBezTo>
                  <a:cubicBezTo>
                    <a:pt x="411" y="523"/>
                    <a:pt x="522" y="411"/>
                    <a:pt x="522" y="274"/>
                  </a:cubicBezTo>
                  <a:cubicBezTo>
                    <a:pt x="522" y="137"/>
                    <a:pt x="411" y="25"/>
                    <a:pt x="273" y="25"/>
                  </a:cubicBez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27">
              <a:extLst>
                <a:ext uri="{FF2B5EF4-FFF2-40B4-BE49-F238E27FC236}">
                  <a16:creationId xmlns:a16="http://schemas.microsoft.com/office/drawing/2014/main" id="{7D168205-B643-45E9-8A6B-E67CC3B51735}"/>
                </a:ext>
              </a:extLst>
            </p:cNvPr>
            <p:cNvSpPr>
              <a:spLocks noEditPoints="1"/>
            </p:cNvSpPr>
            <p:nvPr/>
          </p:nvSpPr>
          <p:spPr bwMode="auto">
            <a:xfrm>
              <a:off x="3009900" y="512763"/>
              <a:ext cx="666750" cy="668338"/>
            </a:xfrm>
            <a:custGeom>
              <a:avLst/>
              <a:gdLst>
                <a:gd name="T0" fmla="*/ 349 w 697"/>
                <a:gd name="T1" fmla="*/ 697 h 697"/>
                <a:gd name="T2" fmla="*/ 0 w 697"/>
                <a:gd name="T3" fmla="*/ 349 h 697"/>
                <a:gd name="T4" fmla="*/ 349 w 697"/>
                <a:gd name="T5" fmla="*/ 0 h 697"/>
                <a:gd name="T6" fmla="*/ 697 w 697"/>
                <a:gd name="T7" fmla="*/ 349 h 697"/>
                <a:gd name="T8" fmla="*/ 349 w 697"/>
                <a:gd name="T9" fmla="*/ 697 h 697"/>
                <a:gd name="T10" fmla="*/ 349 w 697"/>
                <a:gd name="T11" fmla="*/ 42 h 697"/>
                <a:gd name="T12" fmla="*/ 42 w 697"/>
                <a:gd name="T13" fmla="*/ 349 h 697"/>
                <a:gd name="T14" fmla="*/ 349 w 697"/>
                <a:gd name="T15" fmla="*/ 656 h 697"/>
                <a:gd name="T16" fmla="*/ 656 w 697"/>
                <a:gd name="T17" fmla="*/ 349 h 697"/>
                <a:gd name="T18" fmla="*/ 349 w 697"/>
                <a:gd name="T19" fmla="*/ 4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349" y="697"/>
                  </a:moveTo>
                  <a:cubicBezTo>
                    <a:pt x="157" y="697"/>
                    <a:pt x="0" y="541"/>
                    <a:pt x="0" y="349"/>
                  </a:cubicBezTo>
                  <a:cubicBezTo>
                    <a:pt x="0" y="157"/>
                    <a:pt x="157" y="0"/>
                    <a:pt x="349" y="0"/>
                  </a:cubicBezTo>
                  <a:cubicBezTo>
                    <a:pt x="541" y="0"/>
                    <a:pt x="697" y="157"/>
                    <a:pt x="697" y="349"/>
                  </a:cubicBezTo>
                  <a:cubicBezTo>
                    <a:pt x="697" y="541"/>
                    <a:pt x="541" y="697"/>
                    <a:pt x="349" y="697"/>
                  </a:cubicBezTo>
                  <a:close/>
                  <a:moveTo>
                    <a:pt x="349" y="42"/>
                  </a:moveTo>
                  <a:cubicBezTo>
                    <a:pt x="179" y="42"/>
                    <a:pt x="42" y="180"/>
                    <a:pt x="42" y="349"/>
                  </a:cubicBezTo>
                  <a:cubicBezTo>
                    <a:pt x="42" y="518"/>
                    <a:pt x="179" y="656"/>
                    <a:pt x="349" y="656"/>
                  </a:cubicBezTo>
                  <a:cubicBezTo>
                    <a:pt x="518" y="656"/>
                    <a:pt x="656" y="518"/>
                    <a:pt x="656" y="349"/>
                  </a:cubicBezTo>
                  <a:cubicBezTo>
                    <a:pt x="656" y="180"/>
                    <a:pt x="518" y="42"/>
                    <a:pt x="349" y="42"/>
                  </a:cubicBezTo>
                  <a:close/>
                </a:path>
              </a:pathLst>
            </a:custGeom>
            <a:solidFill>
              <a:srgbClr val="E5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28">
              <a:extLst>
                <a:ext uri="{FF2B5EF4-FFF2-40B4-BE49-F238E27FC236}">
                  <a16:creationId xmlns:a16="http://schemas.microsoft.com/office/drawing/2014/main" id="{8C8ED3A3-7817-4E35-9EB3-52A7EB8C5950}"/>
                </a:ext>
              </a:extLst>
            </p:cNvPr>
            <p:cNvSpPr>
              <a:spLocks noEditPoints="1"/>
            </p:cNvSpPr>
            <p:nvPr/>
          </p:nvSpPr>
          <p:spPr bwMode="auto">
            <a:xfrm>
              <a:off x="3944938" y="1588"/>
              <a:ext cx="395288" cy="393700"/>
            </a:xfrm>
            <a:custGeom>
              <a:avLst/>
              <a:gdLst>
                <a:gd name="T0" fmla="*/ 206 w 413"/>
                <a:gd name="T1" fmla="*/ 412 h 412"/>
                <a:gd name="T2" fmla="*/ 0 w 413"/>
                <a:gd name="T3" fmla="*/ 206 h 412"/>
                <a:gd name="T4" fmla="*/ 206 w 413"/>
                <a:gd name="T5" fmla="*/ 0 h 412"/>
                <a:gd name="T6" fmla="*/ 413 w 413"/>
                <a:gd name="T7" fmla="*/ 206 h 412"/>
                <a:gd name="T8" fmla="*/ 206 w 413"/>
                <a:gd name="T9" fmla="*/ 412 h 412"/>
                <a:gd name="T10" fmla="*/ 206 w 413"/>
                <a:gd name="T11" fmla="*/ 42 h 412"/>
                <a:gd name="T12" fmla="*/ 42 w 413"/>
                <a:gd name="T13" fmla="*/ 206 h 412"/>
                <a:gd name="T14" fmla="*/ 206 w 413"/>
                <a:gd name="T15" fmla="*/ 371 h 412"/>
                <a:gd name="T16" fmla="*/ 371 w 413"/>
                <a:gd name="T17" fmla="*/ 206 h 412"/>
                <a:gd name="T18" fmla="*/ 206 w 413"/>
                <a:gd name="T19" fmla="*/ 4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12">
                  <a:moveTo>
                    <a:pt x="206" y="412"/>
                  </a:moveTo>
                  <a:cubicBezTo>
                    <a:pt x="93" y="412"/>
                    <a:pt x="0" y="320"/>
                    <a:pt x="0" y="206"/>
                  </a:cubicBezTo>
                  <a:cubicBezTo>
                    <a:pt x="0" y="93"/>
                    <a:pt x="93" y="0"/>
                    <a:pt x="206" y="0"/>
                  </a:cubicBezTo>
                  <a:cubicBezTo>
                    <a:pt x="320" y="0"/>
                    <a:pt x="413" y="93"/>
                    <a:pt x="413" y="206"/>
                  </a:cubicBezTo>
                  <a:cubicBezTo>
                    <a:pt x="413" y="320"/>
                    <a:pt x="320" y="412"/>
                    <a:pt x="206" y="412"/>
                  </a:cubicBezTo>
                  <a:close/>
                  <a:moveTo>
                    <a:pt x="206" y="42"/>
                  </a:moveTo>
                  <a:cubicBezTo>
                    <a:pt x="116" y="42"/>
                    <a:pt x="42" y="116"/>
                    <a:pt x="42" y="206"/>
                  </a:cubicBezTo>
                  <a:cubicBezTo>
                    <a:pt x="42" y="297"/>
                    <a:pt x="116" y="371"/>
                    <a:pt x="206" y="371"/>
                  </a:cubicBezTo>
                  <a:cubicBezTo>
                    <a:pt x="297" y="371"/>
                    <a:pt x="371" y="297"/>
                    <a:pt x="371" y="206"/>
                  </a:cubicBezTo>
                  <a:cubicBezTo>
                    <a:pt x="371" y="116"/>
                    <a:pt x="297" y="42"/>
                    <a:pt x="206" y="42"/>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29">
              <a:extLst>
                <a:ext uri="{FF2B5EF4-FFF2-40B4-BE49-F238E27FC236}">
                  <a16:creationId xmlns:a16="http://schemas.microsoft.com/office/drawing/2014/main" id="{73348A0A-32FF-406A-8EF6-56835DDCFA77}"/>
                </a:ext>
              </a:extLst>
            </p:cNvPr>
            <p:cNvSpPr>
              <a:spLocks/>
            </p:cNvSpPr>
            <p:nvPr/>
          </p:nvSpPr>
          <p:spPr bwMode="auto">
            <a:xfrm>
              <a:off x="7770813" y="1023938"/>
              <a:ext cx="39688" cy="509588"/>
            </a:xfrm>
            <a:custGeom>
              <a:avLst/>
              <a:gdLst>
                <a:gd name="T0" fmla="*/ 21 w 42"/>
                <a:gd name="T1" fmla="*/ 531 h 531"/>
                <a:gd name="T2" fmla="*/ 0 w 42"/>
                <a:gd name="T3" fmla="*/ 510 h 531"/>
                <a:gd name="T4" fmla="*/ 0 w 42"/>
                <a:gd name="T5" fmla="*/ 20 h 531"/>
                <a:gd name="T6" fmla="*/ 21 w 42"/>
                <a:gd name="T7" fmla="*/ 0 h 531"/>
                <a:gd name="T8" fmla="*/ 42 w 42"/>
                <a:gd name="T9" fmla="*/ 20 h 531"/>
                <a:gd name="T10" fmla="*/ 42 w 42"/>
                <a:gd name="T11" fmla="*/ 510 h 531"/>
                <a:gd name="T12" fmla="*/ 21 w 42"/>
                <a:gd name="T13" fmla="*/ 531 h 531"/>
              </a:gdLst>
              <a:ahLst/>
              <a:cxnLst>
                <a:cxn ang="0">
                  <a:pos x="T0" y="T1"/>
                </a:cxn>
                <a:cxn ang="0">
                  <a:pos x="T2" y="T3"/>
                </a:cxn>
                <a:cxn ang="0">
                  <a:pos x="T4" y="T5"/>
                </a:cxn>
                <a:cxn ang="0">
                  <a:pos x="T6" y="T7"/>
                </a:cxn>
                <a:cxn ang="0">
                  <a:pos x="T8" y="T9"/>
                </a:cxn>
                <a:cxn ang="0">
                  <a:pos x="T10" y="T11"/>
                </a:cxn>
                <a:cxn ang="0">
                  <a:pos x="T12" y="T13"/>
                </a:cxn>
              </a:cxnLst>
              <a:rect l="0" t="0" r="r" b="b"/>
              <a:pathLst>
                <a:path w="42" h="531">
                  <a:moveTo>
                    <a:pt x="21" y="531"/>
                  </a:moveTo>
                  <a:cubicBezTo>
                    <a:pt x="10" y="531"/>
                    <a:pt x="0" y="522"/>
                    <a:pt x="0" y="510"/>
                  </a:cubicBezTo>
                  <a:cubicBezTo>
                    <a:pt x="0" y="20"/>
                    <a:pt x="0" y="20"/>
                    <a:pt x="0" y="20"/>
                  </a:cubicBezTo>
                  <a:cubicBezTo>
                    <a:pt x="0" y="9"/>
                    <a:pt x="10" y="0"/>
                    <a:pt x="21" y="0"/>
                  </a:cubicBezTo>
                  <a:cubicBezTo>
                    <a:pt x="32" y="0"/>
                    <a:pt x="42" y="9"/>
                    <a:pt x="42" y="20"/>
                  </a:cubicBezTo>
                  <a:cubicBezTo>
                    <a:pt x="42" y="510"/>
                    <a:pt x="42" y="510"/>
                    <a:pt x="42" y="510"/>
                  </a:cubicBezTo>
                  <a:cubicBezTo>
                    <a:pt x="42" y="522"/>
                    <a:pt x="32" y="531"/>
                    <a:pt x="21" y="531"/>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30">
              <a:extLst>
                <a:ext uri="{FF2B5EF4-FFF2-40B4-BE49-F238E27FC236}">
                  <a16:creationId xmlns:a16="http://schemas.microsoft.com/office/drawing/2014/main" id="{173E1E67-0EE6-418C-B0FC-11E0200148B7}"/>
                </a:ext>
              </a:extLst>
            </p:cNvPr>
            <p:cNvSpPr>
              <a:spLocks/>
            </p:cNvSpPr>
            <p:nvPr/>
          </p:nvSpPr>
          <p:spPr bwMode="auto">
            <a:xfrm>
              <a:off x="7535863" y="1258888"/>
              <a:ext cx="509588" cy="39688"/>
            </a:xfrm>
            <a:custGeom>
              <a:avLst/>
              <a:gdLst>
                <a:gd name="T0" fmla="*/ 511 w 532"/>
                <a:gd name="T1" fmla="*/ 41 h 41"/>
                <a:gd name="T2" fmla="*/ 21 w 532"/>
                <a:gd name="T3" fmla="*/ 41 h 41"/>
                <a:gd name="T4" fmla="*/ 0 w 532"/>
                <a:gd name="T5" fmla="*/ 20 h 41"/>
                <a:gd name="T6" fmla="*/ 21 w 532"/>
                <a:gd name="T7" fmla="*/ 0 h 41"/>
                <a:gd name="T8" fmla="*/ 511 w 532"/>
                <a:gd name="T9" fmla="*/ 0 h 41"/>
                <a:gd name="T10" fmla="*/ 532 w 532"/>
                <a:gd name="T11" fmla="*/ 20 h 41"/>
                <a:gd name="T12" fmla="*/ 511 w 53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32" h="41">
                  <a:moveTo>
                    <a:pt x="511" y="41"/>
                  </a:moveTo>
                  <a:cubicBezTo>
                    <a:pt x="21" y="41"/>
                    <a:pt x="21" y="41"/>
                    <a:pt x="21" y="41"/>
                  </a:cubicBezTo>
                  <a:cubicBezTo>
                    <a:pt x="10" y="41"/>
                    <a:pt x="0" y="32"/>
                    <a:pt x="0" y="20"/>
                  </a:cubicBezTo>
                  <a:cubicBezTo>
                    <a:pt x="0" y="9"/>
                    <a:pt x="10" y="0"/>
                    <a:pt x="21" y="0"/>
                  </a:cubicBezTo>
                  <a:cubicBezTo>
                    <a:pt x="511" y="0"/>
                    <a:pt x="511" y="0"/>
                    <a:pt x="511" y="0"/>
                  </a:cubicBezTo>
                  <a:cubicBezTo>
                    <a:pt x="522" y="0"/>
                    <a:pt x="532" y="9"/>
                    <a:pt x="532" y="20"/>
                  </a:cubicBezTo>
                  <a:cubicBezTo>
                    <a:pt x="532" y="32"/>
                    <a:pt x="522" y="41"/>
                    <a:pt x="511" y="41"/>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4" name="Freeform 31">
              <a:extLst>
                <a:ext uri="{FF2B5EF4-FFF2-40B4-BE49-F238E27FC236}">
                  <a16:creationId xmlns:a16="http://schemas.microsoft.com/office/drawing/2014/main" id="{4FAA2C4A-26D2-4515-B637-2E743CC6CF15}"/>
                </a:ext>
              </a:extLst>
            </p:cNvPr>
            <p:cNvSpPr>
              <a:spLocks/>
            </p:cNvSpPr>
            <p:nvPr/>
          </p:nvSpPr>
          <p:spPr bwMode="auto">
            <a:xfrm>
              <a:off x="2259013" y="2416175"/>
              <a:ext cx="23813" cy="265113"/>
            </a:xfrm>
            <a:custGeom>
              <a:avLst/>
              <a:gdLst>
                <a:gd name="T0" fmla="*/ 13 w 25"/>
                <a:gd name="T1" fmla="*/ 277 h 277"/>
                <a:gd name="T2" fmla="*/ 0 w 25"/>
                <a:gd name="T3" fmla="*/ 265 h 277"/>
                <a:gd name="T4" fmla="*/ 0 w 25"/>
                <a:gd name="T5" fmla="*/ 13 h 277"/>
                <a:gd name="T6" fmla="*/ 13 w 25"/>
                <a:gd name="T7" fmla="*/ 0 h 277"/>
                <a:gd name="T8" fmla="*/ 25 w 25"/>
                <a:gd name="T9" fmla="*/ 13 h 277"/>
                <a:gd name="T10" fmla="*/ 25 w 25"/>
                <a:gd name="T11" fmla="*/ 265 h 277"/>
                <a:gd name="T12" fmla="*/ 13 w 25"/>
                <a:gd name="T13" fmla="*/ 277 h 277"/>
              </a:gdLst>
              <a:ahLst/>
              <a:cxnLst>
                <a:cxn ang="0">
                  <a:pos x="T0" y="T1"/>
                </a:cxn>
                <a:cxn ang="0">
                  <a:pos x="T2" y="T3"/>
                </a:cxn>
                <a:cxn ang="0">
                  <a:pos x="T4" y="T5"/>
                </a:cxn>
                <a:cxn ang="0">
                  <a:pos x="T6" y="T7"/>
                </a:cxn>
                <a:cxn ang="0">
                  <a:pos x="T8" y="T9"/>
                </a:cxn>
                <a:cxn ang="0">
                  <a:pos x="T10" y="T11"/>
                </a:cxn>
                <a:cxn ang="0">
                  <a:pos x="T12" y="T13"/>
                </a:cxn>
              </a:cxnLst>
              <a:rect l="0" t="0" r="r" b="b"/>
              <a:pathLst>
                <a:path w="25" h="277">
                  <a:moveTo>
                    <a:pt x="13" y="277"/>
                  </a:moveTo>
                  <a:cubicBezTo>
                    <a:pt x="6" y="277"/>
                    <a:pt x="0" y="272"/>
                    <a:pt x="0" y="265"/>
                  </a:cubicBezTo>
                  <a:cubicBezTo>
                    <a:pt x="0" y="13"/>
                    <a:pt x="0" y="13"/>
                    <a:pt x="0" y="13"/>
                  </a:cubicBezTo>
                  <a:cubicBezTo>
                    <a:pt x="0" y="6"/>
                    <a:pt x="6" y="0"/>
                    <a:pt x="13" y="0"/>
                  </a:cubicBezTo>
                  <a:cubicBezTo>
                    <a:pt x="19" y="0"/>
                    <a:pt x="25" y="6"/>
                    <a:pt x="25" y="13"/>
                  </a:cubicBezTo>
                  <a:cubicBezTo>
                    <a:pt x="25" y="265"/>
                    <a:pt x="25" y="265"/>
                    <a:pt x="25" y="265"/>
                  </a:cubicBezTo>
                  <a:cubicBezTo>
                    <a:pt x="25" y="272"/>
                    <a:pt x="19" y="277"/>
                    <a:pt x="13" y="277"/>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5" name="Freeform 32">
              <a:extLst>
                <a:ext uri="{FF2B5EF4-FFF2-40B4-BE49-F238E27FC236}">
                  <a16:creationId xmlns:a16="http://schemas.microsoft.com/office/drawing/2014/main" id="{A28EBC40-698F-4AF5-9DC5-EA0F2442E4B0}"/>
                </a:ext>
              </a:extLst>
            </p:cNvPr>
            <p:cNvSpPr>
              <a:spLocks/>
            </p:cNvSpPr>
            <p:nvPr/>
          </p:nvSpPr>
          <p:spPr bwMode="auto">
            <a:xfrm>
              <a:off x="2138363" y="2536825"/>
              <a:ext cx="265113" cy="23813"/>
            </a:xfrm>
            <a:custGeom>
              <a:avLst/>
              <a:gdLst>
                <a:gd name="T0" fmla="*/ 265 w 277"/>
                <a:gd name="T1" fmla="*/ 25 h 25"/>
                <a:gd name="T2" fmla="*/ 12 w 277"/>
                <a:gd name="T3" fmla="*/ 25 h 25"/>
                <a:gd name="T4" fmla="*/ 0 w 277"/>
                <a:gd name="T5" fmla="*/ 13 h 25"/>
                <a:gd name="T6" fmla="*/ 12 w 277"/>
                <a:gd name="T7" fmla="*/ 0 h 25"/>
                <a:gd name="T8" fmla="*/ 265 w 277"/>
                <a:gd name="T9" fmla="*/ 0 h 25"/>
                <a:gd name="T10" fmla="*/ 277 w 277"/>
                <a:gd name="T11" fmla="*/ 13 h 25"/>
                <a:gd name="T12" fmla="*/ 265 w 27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7" h="25">
                  <a:moveTo>
                    <a:pt x="265" y="25"/>
                  </a:moveTo>
                  <a:cubicBezTo>
                    <a:pt x="12" y="25"/>
                    <a:pt x="12" y="25"/>
                    <a:pt x="12" y="25"/>
                  </a:cubicBezTo>
                  <a:cubicBezTo>
                    <a:pt x="6" y="25"/>
                    <a:pt x="0" y="20"/>
                    <a:pt x="0" y="13"/>
                  </a:cubicBezTo>
                  <a:cubicBezTo>
                    <a:pt x="0" y="6"/>
                    <a:pt x="6" y="0"/>
                    <a:pt x="12" y="0"/>
                  </a:cubicBezTo>
                  <a:cubicBezTo>
                    <a:pt x="265" y="0"/>
                    <a:pt x="265" y="0"/>
                    <a:pt x="265" y="0"/>
                  </a:cubicBezTo>
                  <a:cubicBezTo>
                    <a:pt x="271" y="0"/>
                    <a:pt x="277" y="6"/>
                    <a:pt x="277" y="13"/>
                  </a:cubicBezTo>
                  <a:cubicBezTo>
                    <a:pt x="277" y="20"/>
                    <a:pt x="271" y="25"/>
                    <a:pt x="265" y="25"/>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33">
              <a:extLst>
                <a:ext uri="{FF2B5EF4-FFF2-40B4-BE49-F238E27FC236}">
                  <a16:creationId xmlns:a16="http://schemas.microsoft.com/office/drawing/2014/main" id="{01AD0D7D-FA21-499F-B1C5-89630F37A7E1}"/>
                </a:ext>
              </a:extLst>
            </p:cNvPr>
            <p:cNvSpPr>
              <a:spLocks/>
            </p:cNvSpPr>
            <p:nvPr/>
          </p:nvSpPr>
          <p:spPr bwMode="auto">
            <a:xfrm>
              <a:off x="4773613" y="958850"/>
              <a:ext cx="39688" cy="280988"/>
            </a:xfrm>
            <a:custGeom>
              <a:avLst/>
              <a:gdLst>
                <a:gd name="T0" fmla="*/ 21 w 42"/>
                <a:gd name="T1" fmla="*/ 293 h 293"/>
                <a:gd name="T2" fmla="*/ 0 w 42"/>
                <a:gd name="T3" fmla="*/ 273 h 293"/>
                <a:gd name="T4" fmla="*/ 0 w 42"/>
                <a:gd name="T5" fmla="*/ 20 h 293"/>
                <a:gd name="T6" fmla="*/ 21 w 42"/>
                <a:gd name="T7" fmla="*/ 0 h 293"/>
                <a:gd name="T8" fmla="*/ 42 w 42"/>
                <a:gd name="T9" fmla="*/ 20 h 293"/>
                <a:gd name="T10" fmla="*/ 42 w 42"/>
                <a:gd name="T11" fmla="*/ 273 h 293"/>
                <a:gd name="T12" fmla="*/ 21 w 42"/>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42" h="293">
                  <a:moveTo>
                    <a:pt x="21" y="293"/>
                  </a:moveTo>
                  <a:cubicBezTo>
                    <a:pt x="9" y="293"/>
                    <a:pt x="0" y="284"/>
                    <a:pt x="0" y="273"/>
                  </a:cubicBezTo>
                  <a:cubicBezTo>
                    <a:pt x="0" y="20"/>
                    <a:pt x="0" y="20"/>
                    <a:pt x="0" y="20"/>
                  </a:cubicBezTo>
                  <a:cubicBezTo>
                    <a:pt x="0" y="9"/>
                    <a:pt x="9" y="0"/>
                    <a:pt x="21" y="0"/>
                  </a:cubicBezTo>
                  <a:cubicBezTo>
                    <a:pt x="32" y="0"/>
                    <a:pt x="42" y="9"/>
                    <a:pt x="42" y="20"/>
                  </a:cubicBezTo>
                  <a:cubicBezTo>
                    <a:pt x="42" y="273"/>
                    <a:pt x="42" y="273"/>
                    <a:pt x="42" y="273"/>
                  </a:cubicBezTo>
                  <a:cubicBezTo>
                    <a:pt x="42" y="284"/>
                    <a:pt x="32" y="293"/>
                    <a:pt x="21" y="293"/>
                  </a:cubicBezTo>
                  <a:close/>
                </a:path>
              </a:pathLst>
            </a:custGeom>
            <a:solidFill>
              <a:srgbClr val="E95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34">
              <a:extLst>
                <a:ext uri="{FF2B5EF4-FFF2-40B4-BE49-F238E27FC236}">
                  <a16:creationId xmlns:a16="http://schemas.microsoft.com/office/drawing/2014/main" id="{9D01DA34-C21A-4EFA-B644-4E7FF2D73113}"/>
                </a:ext>
              </a:extLst>
            </p:cNvPr>
            <p:cNvSpPr>
              <a:spLocks/>
            </p:cNvSpPr>
            <p:nvPr/>
          </p:nvSpPr>
          <p:spPr bwMode="auto">
            <a:xfrm>
              <a:off x="4541838" y="1000125"/>
              <a:ext cx="280988" cy="39688"/>
            </a:xfrm>
            <a:custGeom>
              <a:avLst/>
              <a:gdLst>
                <a:gd name="T0" fmla="*/ 273 w 294"/>
                <a:gd name="T1" fmla="*/ 41 h 41"/>
                <a:gd name="T2" fmla="*/ 21 w 294"/>
                <a:gd name="T3" fmla="*/ 41 h 41"/>
                <a:gd name="T4" fmla="*/ 0 w 294"/>
                <a:gd name="T5" fmla="*/ 21 h 41"/>
                <a:gd name="T6" fmla="*/ 21 w 294"/>
                <a:gd name="T7" fmla="*/ 0 h 41"/>
                <a:gd name="T8" fmla="*/ 273 w 294"/>
                <a:gd name="T9" fmla="*/ 0 h 41"/>
                <a:gd name="T10" fmla="*/ 294 w 294"/>
                <a:gd name="T11" fmla="*/ 21 h 41"/>
                <a:gd name="T12" fmla="*/ 273 w 294"/>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294" h="41">
                  <a:moveTo>
                    <a:pt x="273" y="41"/>
                  </a:moveTo>
                  <a:cubicBezTo>
                    <a:pt x="21" y="41"/>
                    <a:pt x="21" y="41"/>
                    <a:pt x="21" y="41"/>
                  </a:cubicBezTo>
                  <a:cubicBezTo>
                    <a:pt x="9" y="41"/>
                    <a:pt x="0" y="32"/>
                    <a:pt x="0" y="21"/>
                  </a:cubicBezTo>
                  <a:cubicBezTo>
                    <a:pt x="0" y="9"/>
                    <a:pt x="9" y="0"/>
                    <a:pt x="21" y="0"/>
                  </a:cubicBezTo>
                  <a:cubicBezTo>
                    <a:pt x="273" y="0"/>
                    <a:pt x="273" y="0"/>
                    <a:pt x="273" y="0"/>
                  </a:cubicBezTo>
                  <a:cubicBezTo>
                    <a:pt x="284" y="0"/>
                    <a:pt x="294" y="9"/>
                    <a:pt x="294" y="21"/>
                  </a:cubicBezTo>
                  <a:cubicBezTo>
                    <a:pt x="294" y="32"/>
                    <a:pt x="284" y="41"/>
                    <a:pt x="273" y="41"/>
                  </a:cubicBezTo>
                  <a:close/>
                </a:path>
              </a:pathLst>
            </a:custGeom>
            <a:solidFill>
              <a:srgbClr val="E95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35">
              <a:extLst>
                <a:ext uri="{FF2B5EF4-FFF2-40B4-BE49-F238E27FC236}">
                  <a16:creationId xmlns:a16="http://schemas.microsoft.com/office/drawing/2014/main" id="{F79BE429-7AA5-4B88-AE03-364B6E075EDD}"/>
                </a:ext>
              </a:extLst>
            </p:cNvPr>
            <p:cNvSpPr>
              <a:spLocks/>
            </p:cNvSpPr>
            <p:nvPr/>
          </p:nvSpPr>
          <p:spPr bwMode="auto">
            <a:xfrm>
              <a:off x="6072188" y="49213"/>
              <a:ext cx="488950" cy="479425"/>
            </a:xfrm>
            <a:custGeom>
              <a:avLst/>
              <a:gdLst>
                <a:gd name="T0" fmla="*/ 256 w 512"/>
                <a:gd name="T1" fmla="*/ 500 h 500"/>
                <a:gd name="T2" fmla="*/ 506 w 512"/>
                <a:gd name="T3" fmla="*/ 250 h 500"/>
                <a:gd name="T4" fmla="*/ 256 w 512"/>
                <a:gd name="T5" fmla="*/ 0 h 500"/>
                <a:gd name="T6" fmla="*/ 6 w 512"/>
                <a:gd name="T7" fmla="*/ 250 h 500"/>
                <a:gd name="T8" fmla="*/ 256 w 512"/>
                <a:gd name="T9" fmla="*/ 500 h 500"/>
              </a:gdLst>
              <a:ahLst/>
              <a:cxnLst>
                <a:cxn ang="0">
                  <a:pos x="T0" y="T1"/>
                </a:cxn>
                <a:cxn ang="0">
                  <a:pos x="T2" y="T3"/>
                </a:cxn>
                <a:cxn ang="0">
                  <a:pos x="T4" y="T5"/>
                </a:cxn>
                <a:cxn ang="0">
                  <a:pos x="T6" y="T7"/>
                </a:cxn>
                <a:cxn ang="0">
                  <a:pos x="T8" y="T9"/>
                </a:cxn>
              </a:cxnLst>
              <a:rect l="0" t="0" r="r" b="b"/>
              <a:pathLst>
                <a:path w="512" h="500">
                  <a:moveTo>
                    <a:pt x="256" y="500"/>
                  </a:moveTo>
                  <a:cubicBezTo>
                    <a:pt x="387" y="500"/>
                    <a:pt x="512" y="385"/>
                    <a:pt x="506" y="250"/>
                  </a:cubicBezTo>
                  <a:cubicBezTo>
                    <a:pt x="500" y="115"/>
                    <a:pt x="397" y="0"/>
                    <a:pt x="256" y="0"/>
                  </a:cubicBezTo>
                  <a:cubicBezTo>
                    <a:pt x="126" y="0"/>
                    <a:pt x="0" y="115"/>
                    <a:pt x="6" y="250"/>
                  </a:cubicBezTo>
                  <a:cubicBezTo>
                    <a:pt x="13" y="386"/>
                    <a:pt x="116" y="500"/>
                    <a:pt x="256" y="500"/>
                  </a:cubicBezTo>
                </a:path>
              </a:pathLst>
            </a:custGeom>
            <a:solidFill>
              <a:srgbClr val="E95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36">
              <a:extLst>
                <a:ext uri="{FF2B5EF4-FFF2-40B4-BE49-F238E27FC236}">
                  <a16:creationId xmlns:a16="http://schemas.microsoft.com/office/drawing/2014/main" id="{B0274ED7-00C5-441F-9E9C-1CDE9D0858E6}"/>
                </a:ext>
              </a:extLst>
            </p:cNvPr>
            <p:cNvSpPr>
              <a:spLocks/>
            </p:cNvSpPr>
            <p:nvPr/>
          </p:nvSpPr>
          <p:spPr bwMode="auto">
            <a:xfrm>
              <a:off x="2147888" y="3986213"/>
              <a:ext cx="293688" cy="287338"/>
            </a:xfrm>
            <a:custGeom>
              <a:avLst/>
              <a:gdLst>
                <a:gd name="T0" fmla="*/ 153 w 307"/>
                <a:gd name="T1" fmla="*/ 300 h 300"/>
                <a:gd name="T2" fmla="*/ 303 w 307"/>
                <a:gd name="T3" fmla="*/ 150 h 300"/>
                <a:gd name="T4" fmla="*/ 153 w 307"/>
                <a:gd name="T5" fmla="*/ 0 h 300"/>
                <a:gd name="T6" fmla="*/ 3 w 307"/>
                <a:gd name="T7" fmla="*/ 150 h 300"/>
                <a:gd name="T8" fmla="*/ 153 w 307"/>
                <a:gd name="T9" fmla="*/ 300 h 300"/>
              </a:gdLst>
              <a:ahLst/>
              <a:cxnLst>
                <a:cxn ang="0">
                  <a:pos x="T0" y="T1"/>
                </a:cxn>
                <a:cxn ang="0">
                  <a:pos x="T2" y="T3"/>
                </a:cxn>
                <a:cxn ang="0">
                  <a:pos x="T4" y="T5"/>
                </a:cxn>
                <a:cxn ang="0">
                  <a:pos x="T6" y="T7"/>
                </a:cxn>
                <a:cxn ang="0">
                  <a:pos x="T8" y="T9"/>
                </a:cxn>
              </a:cxnLst>
              <a:rect l="0" t="0" r="r" b="b"/>
              <a:pathLst>
                <a:path w="307" h="300">
                  <a:moveTo>
                    <a:pt x="153" y="300"/>
                  </a:moveTo>
                  <a:cubicBezTo>
                    <a:pt x="232" y="300"/>
                    <a:pt x="307" y="231"/>
                    <a:pt x="303" y="150"/>
                  </a:cubicBezTo>
                  <a:cubicBezTo>
                    <a:pt x="299" y="69"/>
                    <a:pt x="237" y="0"/>
                    <a:pt x="153" y="0"/>
                  </a:cubicBezTo>
                  <a:cubicBezTo>
                    <a:pt x="75" y="0"/>
                    <a:pt x="0" y="69"/>
                    <a:pt x="3" y="150"/>
                  </a:cubicBezTo>
                  <a:cubicBezTo>
                    <a:pt x="7" y="231"/>
                    <a:pt x="69" y="300"/>
                    <a:pt x="153" y="300"/>
                  </a:cubicBezTo>
                </a:path>
              </a:pathLst>
            </a:custGeom>
            <a:solidFill>
              <a:srgbClr val="8DC2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37">
              <a:extLst>
                <a:ext uri="{FF2B5EF4-FFF2-40B4-BE49-F238E27FC236}">
                  <a16:creationId xmlns:a16="http://schemas.microsoft.com/office/drawing/2014/main" id="{F6B3C6A4-8E4C-45EA-B555-7EFDAF6396FF}"/>
                </a:ext>
              </a:extLst>
            </p:cNvPr>
            <p:cNvSpPr>
              <a:spLocks/>
            </p:cNvSpPr>
            <p:nvPr/>
          </p:nvSpPr>
          <p:spPr bwMode="auto">
            <a:xfrm>
              <a:off x="8496300" y="1346200"/>
              <a:ext cx="488950" cy="479425"/>
            </a:xfrm>
            <a:custGeom>
              <a:avLst/>
              <a:gdLst>
                <a:gd name="T0" fmla="*/ 256 w 512"/>
                <a:gd name="T1" fmla="*/ 500 h 500"/>
                <a:gd name="T2" fmla="*/ 506 w 512"/>
                <a:gd name="T3" fmla="*/ 250 h 500"/>
                <a:gd name="T4" fmla="*/ 256 w 512"/>
                <a:gd name="T5" fmla="*/ 0 h 500"/>
                <a:gd name="T6" fmla="*/ 6 w 512"/>
                <a:gd name="T7" fmla="*/ 250 h 500"/>
                <a:gd name="T8" fmla="*/ 256 w 512"/>
                <a:gd name="T9" fmla="*/ 500 h 500"/>
              </a:gdLst>
              <a:ahLst/>
              <a:cxnLst>
                <a:cxn ang="0">
                  <a:pos x="T0" y="T1"/>
                </a:cxn>
                <a:cxn ang="0">
                  <a:pos x="T2" y="T3"/>
                </a:cxn>
                <a:cxn ang="0">
                  <a:pos x="T4" y="T5"/>
                </a:cxn>
                <a:cxn ang="0">
                  <a:pos x="T6" y="T7"/>
                </a:cxn>
                <a:cxn ang="0">
                  <a:pos x="T8" y="T9"/>
                </a:cxn>
              </a:cxnLst>
              <a:rect l="0" t="0" r="r" b="b"/>
              <a:pathLst>
                <a:path w="512" h="500">
                  <a:moveTo>
                    <a:pt x="256" y="500"/>
                  </a:moveTo>
                  <a:cubicBezTo>
                    <a:pt x="386" y="500"/>
                    <a:pt x="512" y="385"/>
                    <a:pt x="506" y="250"/>
                  </a:cubicBezTo>
                  <a:cubicBezTo>
                    <a:pt x="499" y="114"/>
                    <a:pt x="396" y="0"/>
                    <a:pt x="256" y="0"/>
                  </a:cubicBezTo>
                  <a:cubicBezTo>
                    <a:pt x="125" y="0"/>
                    <a:pt x="0" y="115"/>
                    <a:pt x="6" y="250"/>
                  </a:cubicBezTo>
                  <a:cubicBezTo>
                    <a:pt x="12" y="385"/>
                    <a:pt x="115" y="500"/>
                    <a:pt x="256" y="500"/>
                  </a:cubicBezTo>
                </a:path>
              </a:pathLst>
            </a:custGeom>
            <a:solidFill>
              <a:srgbClr val="8DC2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38">
              <a:extLst>
                <a:ext uri="{FF2B5EF4-FFF2-40B4-BE49-F238E27FC236}">
                  <a16:creationId xmlns:a16="http://schemas.microsoft.com/office/drawing/2014/main" id="{68A8F420-AC2D-45B3-BE88-35007234358E}"/>
                </a:ext>
              </a:extLst>
            </p:cNvPr>
            <p:cNvSpPr>
              <a:spLocks/>
            </p:cNvSpPr>
            <p:nvPr/>
          </p:nvSpPr>
          <p:spPr bwMode="auto">
            <a:xfrm>
              <a:off x="8593138" y="4129088"/>
              <a:ext cx="293688" cy="287338"/>
            </a:xfrm>
            <a:custGeom>
              <a:avLst/>
              <a:gdLst>
                <a:gd name="T0" fmla="*/ 154 w 307"/>
                <a:gd name="T1" fmla="*/ 300 h 300"/>
                <a:gd name="T2" fmla="*/ 304 w 307"/>
                <a:gd name="T3" fmla="*/ 150 h 300"/>
                <a:gd name="T4" fmla="*/ 154 w 307"/>
                <a:gd name="T5" fmla="*/ 0 h 300"/>
                <a:gd name="T6" fmla="*/ 4 w 307"/>
                <a:gd name="T7" fmla="*/ 150 h 300"/>
                <a:gd name="T8" fmla="*/ 154 w 307"/>
                <a:gd name="T9" fmla="*/ 300 h 300"/>
              </a:gdLst>
              <a:ahLst/>
              <a:cxnLst>
                <a:cxn ang="0">
                  <a:pos x="T0" y="T1"/>
                </a:cxn>
                <a:cxn ang="0">
                  <a:pos x="T2" y="T3"/>
                </a:cxn>
                <a:cxn ang="0">
                  <a:pos x="T4" y="T5"/>
                </a:cxn>
                <a:cxn ang="0">
                  <a:pos x="T6" y="T7"/>
                </a:cxn>
                <a:cxn ang="0">
                  <a:pos x="T8" y="T9"/>
                </a:cxn>
              </a:cxnLst>
              <a:rect l="0" t="0" r="r" b="b"/>
              <a:pathLst>
                <a:path w="307" h="300">
                  <a:moveTo>
                    <a:pt x="154" y="300"/>
                  </a:moveTo>
                  <a:cubicBezTo>
                    <a:pt x="232" y="300"/>
                    <a:pt x="307" y="231"/>
                    <a:pt x="304" y="150"/>
                  </a:cubicBezTo>
                  <a:cubicBezTo>
                    <a:pt x="300" y="69"/>
                    <a:pt x="238" y="0"/>
                    <a:pt x="154" y="0"/>
                  </a:cubicBezTo>
                  <a:cubicBezTo>
                    <a:pt x="75" y="0"/>
                    <a:pt x="0" y="69"/>
                    <a:pt x="4" y="150"/>
                  </a:cubicBezTo>
                  <a:cubicBezTo>
                    <a:pt x="7" y="231"/>
                    <a:pt x="70" y="300"/>
                    <a:pt x="154" y="300"/>
                  </a:cubicBezTo>
                </a:path>
              </a:pathLst>
            </a:custGeom>
            <a:solidFill>
              <a:srgbClr val="8DC2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2" name="Freeform 39">
              <a:extLst>
                <a:ext uri="{FF2B5EF4-FFF2-40B4-BE49-F238E27FC236}">
                  <a16:creationId xmlns:a16="http://schemas.microsoft.com/office/drawing/2014/main" id="{78C99778-7444-48FE-BB65-EDA7AE2575C5}"/>
                </a:ext>
              </a:extLst>
            </p:cNvPr>
            <p:cNvSpPr>
              <a:spLocks/>
            </p:cNvSpPr>
            <p:nvPr/>
          </p:nvSpPr>
          <p:spPr bwMode="auto">
            <a:xfrm>
              <a:off x="3225800" y="1392238"/>
              <a:ext cx="490538" cy="479425"/>
            </a:xfrm>
            <a:custGeom>
              <a:avLst/>
              <a:gdLst>
                <a:gd name="T0" fmla="*/ 256 w 512"/>
                <a:gd name="T1" fmla="*/ 500 h 500"/>
                <a:gd name="T2" fmla="*/ 506 w 512"/>
                <a:gd name="T3" fmla="*/ 250 h 500"/>
                <a:gd name="T4" fmla="*/ 256 w 512"/>
                <a:gd name="T5" fmla="*/ 0 h 500"/>
                <a:gd name="T6" fmla="*/ 6 w 512"/>
                <a:gd name="T7" fmla="*/ 250 h 500"/>
                <a:gd name="T8" fmla="*/ 256 w 512"/>
                <a:gd name="T9" fmla="*/ 500 h 500"/>
              </a:gdLst>
              <a:ahLst/>
              <a:cxnLst>
                <a:cxn ang="0">
                  <a:pos x="T0" y="T1"/>
                </a:cxn>
                <a:cxn ang="0">
                  <a:pos x="T2" y="T3"/>
                </a:cxn>
                <a:cxn ang="0">
                  <a:pos x="T4" y="T5"/>
                </a:cxn>
                <a:cxn ang="0">
                  <a:pos x="T6" y="T7"/>
                </a:cxn>
                <a:cxn ang="0">
                  <a:pos x="T8" y="T9"/>
                </a:cxn>
              </a:cxnLst>
              <a:rect l="0" t="0" r="r" b="b"/>
              <a:pathLst>
                <a:path w="512" h="500">
                  <a:moveTo>
                    <a:pt x="256" y="500"/>
                  </a:moveTo>
                  <a:cubicBezTo>
                    <a:pt x="387" y="500"/>
                    <a:pt x="512" y="385"/>
                    <a:pt x="506" y="250"/>
                  </a:cubicBezTo>
                  <a:cubicBezTo>
                    <a:pt x="500" y="115"/>
                    <a:pt x="396" y="0"/>
                    <a:pt x="256" y="0"/>
                  </a:cubicBezTo>
                  <a:cubicBezTo>
                    <a:pt x="125" y="0"/>
                    <a:pt x="0" y="115"/>
                    <a:pt x="6" y="250"/>
                  </a:cubicBezTo>
                  <a:cubicBezTo>
                    <a:pt x="12" y="385"/>
                    <a:pt x="116" y="500"/>
                    <a:pt x="256" y="50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3" name="Freeform 40">
              <a:extLst>
                <a:ext uri="{FF2B5EF4-FFF2-40B4-BE49-F238E27FC236}">
                  <a16:creationId xmlns:a16="http://schemas.microsoft.com/office/drawing/2014/main" id="{C9B14490-948C-48FC-BD21-5E31F4537C0A}"/>
                </a:ext>
              </a:extLst>
            </p:cNvPr>
            <p:cNvSpPr>
              <a:spLocks/>
            </p:cNvSpPr>
            <p:nvPr/>
          </p:nvSpPr>
          <p:spPr bwMode="auto">
            <a:xfrm>
              <a:off x="5086350" y="690563"/>
              <a:ext cx="61913" cy="47625"/>
            </a:xfrm>
            <a:custGeom>
              <a:avLst/>
              <a:gdLst>
                <a:gd name="T0" fmla="*/ 32 w 64"/>
                <a:gd name="T1" fmla="*/ 50 h 50"/>
                <a:gd name="T2" fmla="*/ 32 w 64"/>
                <a:gd name="T3" fmla="*/ 0 h 50"/>
                <a:gd name="T4" fmla="*/ 32 w 64"/>
                <a:gd name="T5" fmla="*/ 50 h 50"/>
              </a:gdLst>
              <a:ahLst/>
              <a:cxnLst>
                <a:cxn ang="0">
                  <a:pos x="T0" y="T1"/>
                </a:cxn>
                <a:cxn ang="0">
                  <a:pos x="T2" y="T3"/>
                </a:cxn>
                <a:cxn ang="0">
                  <a:pos x="T4" y="T5"/>
                </a:cxn>
              </a:cxnLst>
              <a:rect l="0" t="0" r="r" b="b"/>
              <a:pathLst>
                <a:path w="64" h="50">
                  <a:moveTo>
                    <a:pt x="32" y="50"/>
                  </a:moveTo>
                  <a:cubicBezTo>
                    <a:pt x="64" y="50"/>
                    <a:pt x="64" y="0"/>
                    <a:pt x="32" y="0"/>
                  </a:cubicBezTo>
                  <a:cubicBezTo>
                    <a:pt x="0" y="0"/>
                    <a:pt x="0" y="50"/>
                    <a:pt x="32" y="5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41">
              <a:extLst>
                <a:ext uri="{FF2B5EF4-FFF2-40B4-BE49-F238E27FC236}">
                  <a16:creationId xmlns:a16="http://schemas.microsoft.com/office/drawing/2014/main" id="{12C3E5E5-E841-435D-B2F1-947309356C8A}"/>
                </a:ext>
              </a:extLst>
            </p:cNvPr>
            <p:cNvSpPr>
              <a:spLocks/>
            </p:cNvSpPr>
            <p:nvPr/>
          </p:nvSpPr>
          <p:spPr bwMode="auto">
            <a:xfrm>
              <a:off x="6577013" y="1041400"/>
              <a:ext cx="185738" cy="144463"/>
            </a:xfrm>
            <a:custGeom>
              <a:avLst/>
              <a:gdLst>
                <a:gd name="T0" fmla="*/ 97 w 194"/>
                <a:gd name="T1" fmla="*/ 150 h 150"/>
                <a:gd name="T2" fmla="*/ 97 w 194"/>
                <a:gd name="T3" fmla="*/ 0 h 150"/>
                <a:gd name="T4" fmla="*/ 97 w 194"/>
                <a:gd name="T5" fmla="*/ 150 h 150"/>
              </a:gdLst>
              <a:ahLst/>
              <a:cxnLst>
                <a:cxn ang="0">
                  <a:pos x="T0" y="T1"/>
                </a:cxn>
                <a:cxn ang="0">
                  <a:pos x="T2" y="T3"/>
                </a:cxn>
                <a:cxn ang="0">
                  <a:pos x="T4" y="T5"/>
                </a:cxn>
              </a:cxnLst>
              <a:rect l="0" t="0" r="r" b="b"/>
              <a:pathLst>
                <a:path w="194" h="150">
                  <a:moveTo>
                    <a:pt x="97" y="150"/>
                  </a:moveTo>
                  <a:cubicBezTo>
                    <a:pt x="194" y="150"/>
                    <a:pt x="194" y="0"/>
                    <a:pt x="97" y="0"/>
                  </a:cubicBezTo>
                  <a:cubicBezTo>
                    <a:pt x="1" y="0"/>
                    <a:pt x="0" y="150"/>
                    <a:pt x="97" y="15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42">
              <a:extLst>
                <a:ext uri="{FF2B5EF4-FFF2-40B4-BE49-F238E27FC236}">
                  <a16:creationId xmlns:a16="http://schemas.microsoft.com/office/drawing/2014/main" id="{A7BA5AE2-8033-4393-A247-162C8C674A4C}"/>
                </a:ext>
              </a:extLst>
            </p:cNvPr>
            <p:cNvSpPr>
              <a:spLocks/>
            </p:cNvSpPr>
            <p:nvPr/>
          </p:nvSpPr>
          <p:spPr bwMode="auto">
            <a:xfrm>
              <a:off x="9463088" y="3327400"/>
              <a:ext cx="60325" cy="49213"/>
            </a:xfrm>
            <a:custGeom>
              <a:avLst/>
              <a:gdLst>
                <a:gd name="T0" fmla="*/ 32 w 64"/>
                <a:gd name="T1" fmla="*/ 50 h 50"/>
                <a:gd name="T2" fmla="*/ 32 w 64"/>
                <a:gd name="T3" fmla="*/ 0 h 50"/>
                <a:gd name="T4" fmla="*/ 32 w 64"/>
                <a:gd name="T5" fmla="*/ 50 h 50"/>
              </a:gdLst>
              <a:ahLst/>
              <a:cxnLst>
                <a:cxn ang="0">
                  <a:pos x="T0" y="T1"/>
                </a:cxn>
                <a:cxn ang="0">
                  <a:pos x="T2" y="T3"/>
                </a:cxn>
                <a:cxn ang="0">
                  <a:pos x="T4" y="T5"/>
                </a:cxn>
              </a:cxnLst>
              <a:rect l="0" t="0" r="r" b="b"/>
              <a:pathLst>
                <a:path w="64" h="50">
                  <a:moveTo>
                    <a:pt x="32" y="50"/>
                  </a:moveTo>
                  <a:cubicBezTo>
                    <a:pt x="64" y="50"/>
                    <a:pt x="64" y="0"/>
                    <a:pt x="32" y="0"/>
                  </a:cubicBezTo>
                  <a:cubicBezTo>
                    <a:pt x="0" y="0"/>
                    <a:pt x="0" y="50"/>
                    <a:pt x="32" y="5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43">
              <a:extLst>
                <a:ext uri="{FF2B5EF4-FFF2-40B4-BE49-F238E27FC236}">
                  <a16:creationId xmlns:a16="http://schemas.microsoft.com/office/drawing/2014/main" id="{A81DCB55-9D96-41EF-8A88-A5395FFE81D9}"/>
                </a:ext>
              </a:extLst>
            </p:cNvPr>
            <p:cNvSpPr>
              <a:spLocks noEditPoints="1"/>
            </p:cNvSpPr>
            <p:nvPr/>
          </p:nvSpPr>
          <p:spPr bwMode="auto">
            <a:xfrm>
              <a:off x="8202613" y="212725"/>
              <a:ext cx="312738" cy="327025"/>
            </a:xfrm>
            <a:custGeom>
              <a:avLst/>
              <a:gdLst>
                <a:gd name="T0" fmla="*/ 201 w 327"/>
                <a:gd name="T1" fmla="*/ 341 h 341"/>
                <a:gd name="T2" fmla="*/ 191 w 327"/>
                <a:gd name="T3" fmla="*/ 337 h 341"/>
                <a:gd name="T4" fmla="*/ 115 w 327"/>
                <a:gd name="T5" fmla="*/ 279 h 341"/>
                <a:gd name="T6" fmla="*/ 20 w 327"/>
                <a:gd name="T7" fmla="*/ 284 h 341"/>
                <a:gd name="T8" fmla="*/ 6 w 327"/>
                <a:gd name="T9" fmla="*/ 277 h 341"/>
                <a:gd name="T10" fmla="*/ 4 w 327"/>
                <a:gd name="T11" fmla="*/ 262 h 341"/>
                <a:gd name="T12" fmla="*/ 36 w 327"/>
                <a:gd name="T13" fmla="*/ 172 h 341"/>
                <a:gd name="T14" fmla="*/ 2 w 327"/>
                <a:gd name="T15" fmla="*/ 84 h 341"/>
                <a:gd name="T16" fmla="*/ 4 w 327"/>
                <a:gd name="T17" fmla="*/ 68 h 341"/>
                <a:gd name="T18" fmla="*/ 18 w 327"/>
                <a:gd name="T19" fmla="*/ 61 h 341"/>
                <a:gd name="T20" fmla="*/ 113 w 327"/>
                <a:gd name="T21" fmla="*/ 64 h 341"/>
                <a:gd name="T22" fmla="*/ 187 w 327"/>
                <a:gd name="T23" fmla="*/ 4 h 341"/>
                <a:gd name="T24" fmla="*/ 203 w 327"/>
                <a:gd name="T25" fmla="*/ 1 h 341"/>
                <a:gd name="T26" fmla="*/ 213 w 327"/>
                <a:gd name="T27" fmla="*/ 13 h 341"/>
                <a:gd name="T28" fmla="*/ 240 w 327"/>
                <a:gd name="T29" fmla="*/ 104 h 341"/>
                <a:gd name="T30" fmla="*/ 320 w 327"/>
                <a:gd name="T31" fmla="*/ 156 h 341"/>
                <a:gd name="T32" fmla="*/ 327 w 327"/>
                <a:gd name="T33" fmla="*/ 170 h 341"/>
                <a:gd name="T34" fmla="*/ 320 w 327"/>
                <a:gd name="T35" fmla="*/ 183 h 341"/>
                <a:gd name="T36" fmla="*/ 241 w 327"/>
                <a:gd name="T37" fmla="*/ 237 h 341"/>
                <a:gd name="T38" fmla="*/ 217 w 327"/>
                <a:gd name="T39" fmla="*/ 329 h 341"/>
                <a:gd name="T40" fmla="*/ 206 w 327"/>
                <a:gd name="T41" fmla="*/ 340 h 341"/>
                <a:gd name="T42" fmla="*/ 201 w 327"/>
                <a:gd name="T43" fmla="*/ 341 h 341"/>
                <a:gd name="T44" fmla="*/ 121 w 327"/>
                <a:gd name="T45" fmla="*/ 246 h 341"/>
                <a:gd name="T46" fmla="*/ 131 w 327"/>
                <a:gd name="T47" fmla="*/ 249 h 341"/>
                <a:gd name="T48" fmla="*/ 191 w 327"/>
                <a:gd name="T49" fmla="*/ 296 h 341"/>
                <a:gd name="T50" fmla="*/ 211 w 327"/>
                <a:gd name="T51" fmla="*/ 222 h 341"/>
                <a:gd name="T52" fmla="*/ 218 w 327"/>
                <a:gd name="T53" fmla="*/ 213 h 341"/>
                <a:gd name="T54" fmla="*/ 281 w 327"/>
                <a:gd name="T55" fmla="*/ 170 h 341"/>
                <a:gd name="T56" fmla="*/ 217 w 327"/>
                <a:gd name="T57" fmla="*/ 128 h 341"/>
                <a:gd name="T58" fmla="*/ 210 w 327"/>
                <a:gd name="T59" fmla="*/ 119 h 341"/>
                <a:gd name="T60" fmla="*/ 189 w 327"/>
                <a:gd name="T61" fmla="*/ 46 h 341"/>
                <a:gd name="T62" fmla="*/ 129 w 327"/>
                <a:gd name="T63" fmla="*/ 93 h 341"/>
                <a:gd name="T64" fmla="*/ 118 w 327"/>
                <a:gd name="T65" fmla="*/ 97 h 341"/>
                <a:gd name="T66" fmla="*/ 42 w 327"/>
                <a:gd name="T67" fmla="*/ 95 h 341"/>
                <a:gd name="T68" fmla="*/ 69 w 327"/>
                <a:gd name="T69" fmla="*/ 166 h 341"/>
                <a:gd name="T70" fmla="*/ 69 w 327"/>
                <a:gd name="T71" fmla="*/ 178 h 341"/>
                <a:gd name="T72" fmla="*/ 43 w 327"/>
                <a:gd name="T73" fmla="*/ 250 h 341"/>
                <a:gd name="T74" fmla="*/ 120 w 327"/>
                <a:gd name="T75" fmla="*/ 246 h 341"/>
                <a:gd name="T76" fmla="*/ 121 w 327"/>
                <a:gd name="T77" fmla="*/ 24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7" h="341">
                  <a:moveTo>
                    <a:pt x="201" y="341"/>
                  </a:moveTo>
                  <a:cubicBezTo>
                    <a:pt x="197" y="341"/>
                    <a:pt x="193" y="340"/>
                    <a:pt x="191" y="337"/>
                  </a:cubicBezTo>
                  <a:cubicBezTo>
                    <a:pt x="115" y="279"/>
                    <a:pt x="115" y="279"/>
                    <a:pt x="115" y="279"/>
                  </a:cubicBezTo>
                  <a:cubicBezTo>
                    <a:pt x="20" y="284"/>
                    <a:pt x="20" y="284"/>
                    <a:pt x="20" y="284"/>
                  </a:cubicBezTo>
                  <a:cubicBezTo>
                    <a:pt x="15" y="284"/>
                    <a:pt x="10" y="282"/>
                    <a:pt x="6" y="277"/>
                  </a:cubicBezTo>
                  <a:cubicBezTo>
                    <a:pt x="3" y="273"/>
                    <a:pt x="2" y="267"/>
                    <a:pt x="4" y="262"/>
                  </a:cubicBezTo>
                  <a:cubicBezTo>
                    <a:pt x="36" y="172"/>
                    <a:pt x="36" y="172"/>
                    <a:pt x="36" y="172"/>
                  </a:cubicBezTo>
                  <a:cubicBezTo>
                    <a:pt x="2" y="84"/>
                    <a:pt x="2" y="84"/>
                    <a:pt x="2" y="84"/>
                  </a:cubicBezTo>
                  <a:cubicBezTo>
                    <a:pt x="0" y="78"/>
                    <a:pt x="1" y="73"/>
                    <a:pt x="4" y="68"/>
                  </a:cubicBezTo>
                  <a:cubicBezTo>
                    <a:pt x="7" y="64"/>
                    <a:pt x="13" y="61"/>
                    <a:pt x="18" y="61"/>
                  </a:cubicBezTo>
                  <a:cubicBezTo>
                    <a:pt x="113" y="64"/>
                    <a:pt x="113" y="64"/>
                    <a:pt x="113" y="64"/>
                  </a:cubicBezTo>
                  <a:cubicBezTo>
                    <a:pt x="187" y="4"/>
                    <a:pt x="187" y="4"/>
                    <a:pt x="187" y="4"/>
                  </a:cubicBezTo>
                  <a:cubicBezTo>
                    <a:pt x="191" y="1"/>
                    <a:pt x="197" y="0"/>
                    <a:pt x="203" y="1"/>
                  </a:cubicBezTo>
                  <a:cubicBezTo>
                    <a:pt x="208" y="3"/>
                    <a:pt x="212" y="7"/>
                    <a:pt x="213" y="13"/>
                  </a:cubicBezTo>
                  <a:cubicBezTo>
                    <a:pt x="240" y="104"/>
                    <a:pt x="240" y="104"/>
                    <a:pt x="240" y="104"/>
                  </a:cubicBezTo>
                  <a:cubicBezTo>
                    <a:pt x="320" y="156"/>
                    <a:pt x="320" y="156"/>
                    <a:pt x="320" y="156"/>
                  </a:cubicBezTo>
                  <a:cubicBezTo>
                    <a:pt x="324" y="159"/>
                    <a:pt x="327" y="164"/>
                    <a:pt x="327" y="170"/>
                  </a:cubicBezTo>
                  <a:cubicBezTo>
                    <a:pt x="327" y="175"/>
                    <a:pt x="324" y="180"/>
                    <a:pt x="320" y="183"/>
                  </a:cubicBezTo>
                  <a:cubicBezTo>
                    <a:pt x="241" y="237"/>
                    <a:pt x="241" y="237"/>
                    <a:pt x="241" y="237"/>
                  </a:cubicBezTo>
                  <a:cubicBezTo>
                    <a:pt x="217" y="329"/>
                    <a:pt x="217" y="329"/>
                    <a:pt x="217" y="329"/>
                  </a:cubicBezTo>
                  <a:cubicBezTo>
                    <a:pt x="215" y="334"/>
                    <a:pt x="211" y="338"/>
                    <a:pt x="206" y="340"/>
                  </a:cubicBezTo>
                  <a:cubicBezTo>
                    <a:pt x="204" y="340"/>
                    <a:pt x="202" y="341"/>
                    <a:pt x="201" y="341"/>
                  </a:cubicBezTo>
                  <a:close/>
                  <a:moveTo>
                    <a:pt x="121" y="246"/>
                  </a:moveTo>
                  <a:cubicBezTo>
                    <a:pt x="124" y="246"/>
                    <a:pt x="128" y="247"/>
                    <a:pt x="131" y="249"/>
                  </a:cubicBezTo>
                  <a:cubicBezTo>
                    <a:pt x="191" y="296"/>
                    <a:pt x="191" y="296"/>
                    <a:pt x="191" y="296"/>
                  </a:cubicBezTo>
                  <a:cubicBezTo>
                    <a:pt x="211" y="222"/>
                    <a:pt x="211" y="222"/>
                    <a:pt x="211" y="222"/>
                  </a:cubicBezTo>
                  <a:cubicBezTo>
                    <a:pt x="212" y="219"/>
                    <a:pt x="215" y="215"/>
                    <a:pt x="218" y="213"/>
                  </a:cubicBezTo>
                  <a:cubicBezTo>
                    <a:pt x="281" y="170"/>
                    <a:pt x="281" y="170"/>
                    <a:pt x="281" y="170"/>
                  </a:cubicBezTo>
                  <a:cubicBezTo>
                    <a:pt x="217" y="128"/>
                    <a:pt x="217" y="128"/>
                    <a:pt x="217" y="128"/>
                  </a:cubicBezTo>
                  <a:cubicBezTo>
                    <a:pt x="214" y="126"/>
                    <a:pt x="211" y="123"/>
                    <a:pt x="210" y="119"/>
                  </a:cubicBezTo>
                  <a:cubicBezTo>
                    <a:pt x="189" y="46"/>
                    <a:pt x="189" y="46"/>
                    <a:pt x="189" y="46"/>
                  </a:cubicBezTo>
                  <a:cubicBezTo>
                    <a:pt x="129" y="93"/>
                    <a:pt x="129" y="93"/>
                    <a:pt x="129" y="93"/>
                  </a:cubicBezTo>
                  <a:cubicBezTo>
                    <a:pt x="126" y="96"/>
                    <a:pt x="122" y="97"/>
                    <a:pt x="118" y="97"/>
                  </a:cubicBezTo>
                  <a:cubicBezTo>
                    <a:pt x="42" y="95"/>
                    <a:pt x="42" y="95"/>
                    <a:pt x="42" y="95"/>
                  </a:cubicBezTo>
                  <a:cubicBezTo>
                    <a:pt x="69" y="166"/>
                    <a:pt x="69" y="166"/>
                    <a:pt x="69" y="166"/>
                  </a:cubicBezTo>
                  <a:cubicBezTo>
                    <a:pt x="70" y="170"/>
                    <a:pt x="70" y="174"/>
                    <a:pt x="69" y="178"/>
                  </a:cubicBezTo>
                  <a:cubicBezTo>
                    <a:pt x="43" y="250"/>
                    <a:pt x="43" y="250"/>
                    <a:pt x="43" y="250"/>
                  </a:cubicBezTo>
                  <a:cubicBezTo>
                    <a:pt x="120" y="246"/>
                    <a:pt x="120" y="246"/>
                    <a:pt x="120" y="246"/>
                  </a:cubicBezTo>
                  <a:cubicBezTo>
                    <a:pt x="120" y="246"/>
                    <a:pt x="120" y="246"/>
                    <a:pt x="121" y="246"/>
                  </a:cubicBezTo>
                  <a:close/>
                </a:path>
              </a:pathLst>
            </a:custGeom>
            <a:solidFill>
              <a:srgbClr val="E5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48" name="Rectangle 47">
            <a:extLst>
              <a:ext uri="{FF2B5EF4-FFF2-40B4-BE49-F238E27FC236}">
                <a16:creationId xmlns:a16="http://schemas.microsoft.com/office/drawing/2014/main" id="{C10C07B8-8BEC-4F8E-AA91-FD31772AAB0B}"/>
              </a:ext>
            </a:extLst>
          </p:cNvPr>
          <p:cNvSpPr/>
          <p:nvPr/>
        </p:nvSpPr>
        <p:spPr>
          <a:xfrm>
            <a:off x="521107" y="2942439"/>
            <a:ext cx="5580976" cy="1701172"/>
          </a:xfrm>
          <a:prstGeom prst="rect">
            <a:avLst/>
          </a:prstGeom>
          <a:solidFill>
            <a:schemeClr val="tx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3200" b="1">
                <a:solidFill>
                  <a:srgbClr val="FF0000"/>
                </a:solidFill>
                <a:latin typeface="Times New Roman" panose="02020603050405020304" pitchFamily="18" charset="0"/>
                <a:cs typeface="Times New Roman" panose="02020603050405020304" pitchFamily="18" charset="0"/>
              </a:rPr>
              <a:t>7 năm 9 tháng + 5 năm 6 tháng</a:t>
            </a:r>
          </a:p>
          <a:p>
            <a:pPr algn="just"/>
            <a:r>
              <a:rPr lang="en-US" sz="3200" b="1">
                <a:solidFill>
                  <a:srgbClr val="FF0000"/>
                </a:solidFill>
                <a:latin typeface="Times New Roman" panose="02020603050405020304" pitchFamily="18" charset="0"/>
                <a:cs typeface="Times New Roman" panose="02020603050405020304" pitchFamily="18" charset="0"/>
              </a:rPr>
              <a:t>3 giờ 5 phút + 6 giờ 32 phút</a:t>
            </a:r>
          </a:p>
        </p:txBody>
      </p:sp>
      <p:sp>
        <p:nvSpPr>
          <p:cNvPr id="49" name="TextBox 48">
            <a:extLst>
              <a:ext uri="{FF2B5EF4-FFF2-40B4-BE49-F238E27FC236}">
                <a16:creationId xmlns:a16="http://schemas.microsoft.com/office/drawing/2014/main" id="{57D30352-F0B8-4375-B659-D9CDEEA4BEE8}"/>
              </a:ext>
            </a:extLst>
          </p:cNvPr>
          <p:cNvSpPr txBox="1"/>
          <p:nvPr/>
        </p:nvSpPr>
        <p:spPr>
          <a:xfrm>
            <a:off x="786997" y="2856413"/>
            <a:ext cx="484428"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a)</a:t>
            </a:r>
          </a:p>
        </p:txBody>
      </p:sp>
      <p:sp>
        <p:nvSpPr>
          <p:cNvPr id="50" name="Rectangle 49">
            <a:extLst>
              <a:ext uri="{FF2B5EF4-FFF2-40B4-BE49-F238E27FC236}">
                <a16:creationId xmlns:a16="http://schemas.microsoft.com/office/drawing/2014/main" id="{B6EF6CE9-2058-4FA1-A9B1-90DCA8A877B3}"/>
              </a:ext>
            </a:extLst>
          </p:cNvPr>
          <p:cNvSpPr/>
          <p:nvPr/>
        </p:nvSpPr>
        <p:spPr>
          <a:xfrm>
            <a:off x="6170017" y="2960246"/>
            <a:ext cx="5603267" cy="1683365"/>
          </a:xfrm>
          <a:prstGeom prst="rect">
            <a:avLst/>
          </a:prstGeom>
          <a:solidFill>
            <a:schemeClr val="tx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3200" b="1">
                <a:solidFill>
                  <a:srgbClr val="FF0000"/>
                </a:solidFill>
                <a:latin typeface="Times New Roman" panose="02020603050405020304" pitchFamily="18" charset="0"/>
                <a:cs typeface="Times New Roman" panose="02020603050405020304" pitchFamily="18" charset="0"/>
              </a:rPr>
              <a:t>3 ngày 20 giờ + 4 ngày 15 giờ</a:t>
            </a:r>
          </a:p>
          <a:p>
            <a:pPr algn="just"/>
            <a:r>
              <a:rPr lang="en-US" sz="3200" b="1">
                <a:solidFill>
                  <a:srgbClr val="FF0000"/>
                </a:solidFill>
                <a:latin typeface="Times New Roman" panose="02020603050405020304" pitchFamily="18" charset="0"/>
                <a:cs typeface="Times New Roman" panose="02020603050405020304" pitchFamily="18" charset="0"/>
              </a:rPr>
              <a:t>4 phút 13 giây + 5 phút 15 giây</a:t>
            </a:r>
          </a:p>
        </p:txBody>
      </p:sp>
      <p:sp>
        <p:nvSpPr>
          <p:cNvPr id="51" name="TextBox 50">
            <a:extLst>
              <a:ext uri="{FF2B5EF4-FFF2-40B4-BE49-F238E27FC236}">
                <a16:creationId xmlns:a16="http://schemas.microsoft.com/office/drawing/2014/main" id="{5013D0A9-7F73-4271-AA1F-7D39FF9D8899}"/>
              </a:ext>
            </a:extLst>
          </p:cNvPr>
          <p:cNvSpPr txBox="1"/>
          <p:nvPr/>
        </p:nvSpPr>
        <p:spPr>
          <a:xfrm>
            <a:off x="6197526" y="2910744"/>
            <a:ext cx="59352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89618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6240" y="-2856764"/>
            <a:ext cx="6925587" cy="12472715"/>
          </a:xfrm>
          <a:prstGeom prst="rect">
            <a:avLst/>
          </a:prstGeom>
          <a:effectLst>
            <a:outerShdw blurRad="50800" dist="12700" sx="102000" sy="102000" algn="ctr" rotWithShape="0">
              <a:prstClr val="black">
                <a:alpha val="13000"/>
              </a:prstClr>
            </a:outerShdw>
          </a:effectLst>
        </p:spPr>
      </p:pic>
      <p:sp>
        <p:nvSpPr>
          <p:cNvPr id="35" name="矩形 26">
            <a:extLst>
              <a:ext uri="{FF2B5EF4-FFF2-40B4-BE49-F238E27FC236}">
                <a16:creationId xmlns:a16="http://schemas.microsoft.com/office/drawing/2014/main" id="{227E7A88-2866-41B6-9C00-56AE96740C73}"/>
              </a:ext>
            </a:extLst>
          </p:cNvPr>
          <p:cNvSpPr/>
          <p:nvPr/>
        </p:nvSpPr>
        <p:spPr>
          <a:xfrm>
            <a:off x="408106" y="354830"/>
            <a:ext cx="11462979" cy="1747345"/>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1" name="矩形 25">
            <a:extLst>
              <a:ext uri="{FF2B5EF4-FFF2-40B4-BE49-F238E27FC236}">
                <a16:creationId xmlns:a16="http://schemas.microsoft.com/office/drawing/2014/main" id="{ADE6FBEA-5C42-4B1B-8E78-C399812C5B5E}"/>
              </a:ext>
            </a:extLst>
          </p:cNvPr>
          <p:cNvSpPr/>
          <p:nvPr/>
        </p:nvSpPr>
        <p:spPr>
          <a:xfrm>
            <a:off x="481024" y="423644"/>
            <a:ext cx="11296020" cy="156541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en-US" altLang="en-US" sz="3200" b="1" kern="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u="sng" kern="0">
                <a:solidFill>
                  <a:srgbClr val="273D40">
                    <a:lumMod val="50000"/>
                  </a:srgbClr>
                </a:solidFill>
                <a:latin typeface="Times New Roman" panose="02020603050405020304" pitchFamily="18" charset="0"/>
                <a:cs typeface="Times New Roman" panose="02020603050405020304" pitchFamily="18" charset="0"/>
                <a:sym typeface="Arial"/>
              </a:rPr>
              <a:t>Bài 2:</a:t>
            </a:r>
            <a:r>
              <a:rPr lang="en-US" altLang="en-US" sz="3200" b="1" kern="0">
                <a:solidFill>
                  <a:srgbClr val="273D40">
                    <a:lumMod val="50000"/>
                  </a:srgbClr>
                </a:solidFill>
                <a:latin typeface="Times New Roman" panose="02020603050405020304" pitchFamily="18" charset="0"/>
                <a:cs typeface="Times New Roman" panose="02020603050405020304" pitchFamily="18" charset="0"/>
                <a:sym typeface="Arial"/>
              </a:rPr>
              <a:t> Lâm đi từ nhà đến bến xe hết 35 phút, sau đó đi ô tô đến Viện Bảo tàng Lịch sử hết 2 giờ 20 phút. Hỏi Lâm đi từ nhà đến Viện Bảo tàng Lịch sử hết bao nhiêu thời gian? </a:t>
            </a:r>
            <a:endParaRPr lang="en-US" sz="2000" kern="0" dirty="0">
              <a:solidFill>
                <a:srgbClr val="273D40">
                  <a:lumMod val="50000"/>
                </a:srgbClr>
              </a:solidFill>
              <a:latin typeface="Times New Roman" panose="02020603050405020304" pitchFamily="18" charset="0"/>
              <a:cs typeface="Times New Roman" panose="02020603050405020304" pitchFamily="18" charset="0"/>
              <a:sym typeface="Arial"/>
            </a:endParaRPr>
          </a:p>
        </p:txBody>
      </p:sp>
      <p:cxnSp>
        <p:nvCxnSpPr>
          <p:cNvPr id="62" name="Straight Connector 61">
            <a:extLst>
              <a:ext uri="{FF2B5EF4-FFF2-40B4-BE49-F238E27FC236}">
                <a16:creationId xmlns:a16="http://schemas.microsoft.com/office/drawing/2014/main" id="{B036AD04-8DA8-4359-BA67-0C32C2355404}"/>
              </a:ext>
            </a:extLst>
          </p:cNvPr>
          <p:cNvCxnSpPr>
            <a:cxnSpLocks/>
          </p:cNvCxnSpPr>
          <p:nvPr/>
        </p:nvCxnSpPr>
        <p:spPr>
          <a:xfrm>
            <a:off x="1836350" y="937001"/>
            <a:ext cx="9815180"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305D251D-461C-4BCE-BA60-A191E4E2036F}"/>
              </a:ext>
            </a:extLst>
          </p:cNvPr>
          <p:cNvCxnSpPr>
            <a:cxnSpLocks/>
          </p:cNvCxnSpPr>
          <p:nvPr/>
        </p:nvCxnSpPr>
        <p:spPr>
          <a:xfrm>
            <a:off x="641645" y="1411968"/>
            <a:ext cx="6824384"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nvGrpSpPr>
          <p:cNvPr id="64" name="Group 63">
            <a:extLst>
              <a:ext uri="{FF2B5EF4-FFF2-40B4-BE49-F238E27FC236}">
                <a16:creationId xmlns:a16="http://schemas.microsoft.com/office/drawing/2014/main" id="{C79B9DBC-91A5-40B7-991B-774D4F3453B5}"/>
              </a:ext>
            </a:extLst>
          </p:cNvPr>
          <p:cNvGrpSpPr/>
          <p:nvPr/>
        </p:nvGrpSpPr>
        <p:grpSpPr>
          <a:xfrm flipV="1">
            <a:off x="7704206" y="1429088"/>
            <a:ext cx="3947324" cy="45719"/>
            <a:chOff x="5045663" y="1466064"/>
            <a:chExt cx="3407418" cy="64010"/>
          </a:xfrm>
        </p:grpSpPr>
        <p:cxnSp>
          <p:nvCxnSpPr>
            <p:cNvPr id="65" name="Straight Connector 64">
              <a:extLst>
                <a:ext uri="{FF2B5EF4-FFF2-40B4-BE49-F238E27FC236}">
                  <a16:creationId xmlns:a16="http://schemas.microsoft.com/office/drawing/2014/main" id="{C6DCE7F8-D72B-4EA7-A006-B0D5FF70C14A}"/>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9073D5AF-C35A-4B20-B1EC-F2929A6A6FEF}"/>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grpSp>
        <p:nvGrpSpPr>
          <p:cNvPr id="67" name="Group 66">
            <a:extLst>
              <a:ext uri="{FF2B5EF4-FFF2-40B4-BE49-F238E27FC236}">
                <a16:creationId xmlns:a16="http://schemas.microsoft.com/office/drawing/2014/main" id="{352156A0-6C51-47EC-B7F5-03CD44B4DC46}"/>
              </a:ext>
            </a:extLst>
          </p:cNvPr>
          <p:cNvGrpSpPr/>
          <p:nvPr/>
        </p:nvGrpSpPr>
        <p:grpSpPr>
          <a:xfrm>
            <a:off x="547377" y="1890402"/>
            <a:ext cx="8117163" cy="52584"/>
            <a:chOff x="5045663" y="1466064"/>
            <a:chExt cx="3407418" cy="64010"/>
          </a:xfrm>
        </p:grpSpPr>
        <p:cxnSp>
          <p:nvCxnSpPr>
            <p:cNvPr id="68" name="Straight Connector 67">
              <a:extLst>
                <a:ext uri="{FF2B5EF4-FFF2-40B4-BE49-F238E27FC236}">
                  <a16:creationId xmlns:a16="http://schemas.microsoft.com/office/drawing/2014/main" id="{209F6C76-A216-420D-AEA5-1338CB426995}"/>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0AAD7CA-8434-473D-936B-C538FD151F00}"/>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grpSp>
        <p:nvGrpSpPr>
          <p:cNvPr id="70" name="Group 17">
            <a:extLst>
              <a:ext uri="{FF2B5EF4-FFF2-40B4-BE49-F238E27FC236}">
                <a16:creationId xmlns:a16="http://schemas.microsoft.com/office/drawing/2014/main" id="{7AC69377-0505-428C-BAF1-E3800FF250AE}"/>
              </a:ext>
            </a:extLst>
          </p:cNvPr>
          <p:cNvGrpSpPr>
            <a:grpSpLocks/>
          </p:cNvGrpSpPr>
          <p:nvPr/>
        </p:nvGrpSpPr>
        <p:grpSpPr bwMode="auto">
          <a:xfrm flipV="1">
            <a:off x="2229883" y="3116624"/>
            <a:ext cx="3546473" cy="475295"/>
            <a:chOff x="576" y="2832"/>
            <a:chExt cx="2304" cy="192"/>
          </a:xfrm>
        </p:grpSpPr>
        <p:sp>
          <p:nvSpPr>
            <p:cNvPr id="71" name="Line 18">
              <a:extLst>
                <a:ext uri="{FF2B5EF4-FFF2-40B4-BE49-F238E27FC236}">
                  <a16:creationId xmlns:a16="http://schemas.microsoft.com/office/drawing/2014/main" id="{BD7EE358-6878-4B40-BB91-06B8F3F8E2F7}"/>
                </a:ext>
              </a:extLst>
            </p:cNvPr>
            <p:cNvSpPr>
              <a:spLocks noChangeShapeType="1"/>
            </p:cNvSpPr>
            <p:nvPr/>
          </p:nvSpPr>
          <p:spPr bwMode="auto">
            <a:xfrm>
              <a:off x="576" y="2928"/>
              <a:ext cx="230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sp>
          <p:nvSpPr>
            <p:cNvPr id="72" name="Line 19">
              <a:extLst>
                <a:ext uri="{FF2B5EF4-FFF2-40B4-BE49-F238E27FC236}">
                  <a16:creationId xmlns:a16="http://schemas.microsoft.com/office/drawing/2014/main" id="{FACF0617-B53B-462C-9366-5D5CB44250BA}"/>
                </a:ext>
              </a:extLst>
            </p:cNvPr>
            <p:cNvSpPr>
              <a:spLocks noChangeShapeType="1"/>
            </p:cNvSpPr>
            <p:nvPr/>
          </p:nvSpPr>
          <p:spPr bwMode="auto">
            <a:xfrm>
              <a:off x="576" y="2832"/>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sp>
          <p:nvSpPr>
            <p:cNvPr id="73" name="Line 20">
              <a:extLst>
                <a:ext uri="{FF2B5EF4-FFF2-40B4-BE49-F238E27FC236}">
                  <a16:creationId xmlns:a16="http://schemas.microsoft.com/office/drawing/2014/main" id="{1879D038-C8F3-4B3F-BB5A-C707FC91AF4A}"/>
                </a:ext>
              </a:extLst>
            </p:cNvPr>
            <p:cNvSpPr>
              <a:spLocks noChangeShapeType="1"/>
            </p:cNvSpPr>
            <p:nvPr/>
          </p:nvSpPr>
          <p:spPr bwMode="auto">
            <a:xfrm>
              <a:off x="2880" y="2832"/>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grpSp>
      <p:grpSp>
        <p:nvGrpSpPr>
          <p:cNvPr id="74" name="Group 21">
            <a:extLst>
              <a:ext uri="{FF2B5EF4-FFF2-40B4-BE49-F238E27FC236}">
                <a16:creationId xmlns:a16="http://schemas.microsoft.com/office/drawing/2014/main" id="{E847A850-F880-4DD2-8EDF-0A0779040BCF}"/>
              </a:ext>
            </a:extLst>
          </p:cNvPr>
          <p:cNvGrpSpPr>
            <a:grpSpLocks/>
          </p:cNvGrpSpPr>
          <p:nvPr/>
        </p:nvGrpSpPr>
        <p:grpSpPr bwMode="auto">
          <a:xfrm flipV="1">
            <a:off x="5776356" y="3187204"/>
            <a:ext cx="4446600" cy="294653"/>
            <a:chOff x="2880" y="2790"/>
            <a:chExt cx="1584" cy="331"/>
          </a:xfrm>
        </p:grpSpPr>
        <p:sp>
          <p:nvSpPr>
            <p:cNvPr id="75" name="Line 22">
              <a:extLst>
                <a:ext uri="{FF2B5EF4-FFF2-40B4-BE49-F238E27FC236}">
                  <a16:creationId xmlns:a16="http://schemas.microsoft.com/office/drawing/2014/main" id="{D77D3E13-87BB-4439-9643-CC99E382504E}"/>
                </a:ext>
              </a:extLst>
            </p:cNvPr>
            <p:cNvSpPr>
              <a:spLocks noChangeShapeType="1"/>
            </p:cNvSpPr>
            <p:nvPr/>
          </p:nvSpPr>
          <p:spPr bwMode="auto">
            <a:xfrm>
              <a:off x="2880" y="2928"/>
              <a:ext cx="1584" cy="0"/>
            </a:xfrm>
            <a:prstGeom prst="line">
              <a:avLst/>
            </a:prstGeom>
            <a:noFill/>
            <a:ln w="57150">
              <a:solidFill>
                <a:schemeClr val="tx2">
                  <a:lumMod val="10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sp>
          <p:nvSpPr>
            <p:cNvPr id="76" name="Line 23">
              <a:extLst>
                <a:ext uri="{FF2B5EF4-FFF2-40B4-BE49-F238E27FC236}">
                  <a16:creationId xmlns:a16="http://schemas.microsoft.com/office/drawing/2014/main" id="{5DF7CA7B-33AC-494F-AFFE-DBF5012F238B}"/>
                </a:ext>
              </a:extLst>
            </p:cNvPr>
            <p:cNvSpPr>
              <a:spLocks noChangeShapeType="1"/>
            </p:cNvSpPr>
            <p:nvPr/>
          </p:nvSpPr>
          <p:spPr bwMode="auto">
            <a:xfrm flipH="1">
              <a:off x="4464" y="2790"/>
              <a:ext cx="0" cy="331"/>
            </a:xfrm>
            <a:prstGeom prst="line">
              <a:avLst/>
            </a:prstGeom>
            <a:noFill/>
            <a:ln w="38100">
              <a:solidFill>
                <a:schemeClr val="tx2">
                  <a:lumMod val="10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grpSp>
      <p:sp>
        <p:nvSpPr>
          <p:cNvPr id="77" name="Text Box 27">
            <a:extLst>
              <a:ext uri="{FF2B5EF4-FFF2-40B4-BE49-F238E27FC236}">
                <a16:creationId xmlns:a16="http://schemas.microsoft.com/office/drawing/2014/main" id="{C1F07ADD-07EB-4137-8ABF-99F324F9A60C}"/>
              </a:ext>
            </a:extLst>
          </p:cNvPr>
          <p:cNvSpPr txBox="1">
            <a:spLocks noChangeArrowheads="1"/>
          </p:cNvSpPr>
          <p:nvPr/>
        </p:nvSpPr>
        <p:spPr bwMode="auto">
          <a:xfrm>
            <a:off x="7289872" y="3819892"/>
            <a:ext cx="284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400" b="1" dirty="0">
                <a:latin typeface="Times New Roman" panose="02020603050405020304" pitchFamily="18" charset="0"/>
                <a:cs typeface="Times New Roman" panose="02020603050405020304" pitchFamily="18" charset="0"/>
              </a:rPr>
              <a:t>2 </a:t>
            </a:r>
            <a:r>
              <a:rPr lang="en-US" altLang="en-US" sz="2400" b="1" dirty="0" err="1">
                <a:latin typeface="Times New Roman" panose="02020603050405020304" pitchFamily="18" charset="0"/>
                <a:cs typeface="Times New Roman" panose="02020603050405020304" pitchFamily="18" charset="0"/>
              </a:rPr>
              <a:t>giờ</a:t>
            </a:r>
            <a:r>
              <a:rPr lang="en-US" altLang="en-US" sz="2400" b="1" dirty="0">
                <a:latin typeface="Times New Roman" panose="02020603050405020304" pitchFamily="18" charset="0"/>
                <a:cs typeface="Times New Roman" panose="02020603050405020304" pitchFamily="18" charset="0"/>
              </a:rPr>
              <a:t> 20 </a:t>
            </a:r>
            <a:r>
              <a:rPr lang="en-US" altLang="en-US" sz="2400" b="1" dirty="0" err="1">
                <a:latin typeface="Times New Roman" panose="02020603050405020304" pitchFamily="18" charset="0"/>
                <a:cs typeface="Times New Roman" panose="02020603050405020304" pitchFamily="18" charset="0"/>
              </a:rPr>
              <a:t>phút</a:t>
            </a:r>
            <a:endParaRPr lang="en-US" altLang="en-US" sz="2400" b="1" dirty="0">
              <a:latin typeface="Times New Roman" panose="02020603050405020304" pitchFamily="18" charset="0"/>
              <a:cs typeface="Times New Roman" panose="02020603050405020304" pitchFamily="18" charset="0"/>
            </a:endParaRPr>
          </a:p>
        </p:txBody>
      </p:sp>
      <p:sp>
        <p:nvSpPr>
          <p:cNvPr id="78" name="Text Box 28">
            <a:extLst>
              <a:ext uri="{FF2B5EF4-FFF2-40B4-BE49-F238E27FC236}">
                <a16:creationId xmlns:a16="http://schemas.microsoft.com/office/drawing/2014/main" id="{4D77DC08-5B20-43AD-A081-2E7B15767173}"/>
              </a:ext>
            </a:extLst>
          </p:cNvPr>
          <p:cNvSpPr txBox="1">
            <a:spLocks noChangeArrowheads="1"/>
          </p:cNvSpPr>
          <p:nvPr/>
        </p:nvSpPr>
        <p:spPr bwMode="auto">
          <a:xfrm>
            <a:off x="3364217" y="3793138"/>
            <a:ext cx="1750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400" b="1" dirty="0">
                <a:latin typeface="Times New Roman" panose="02020603050405020304" pitchFamily="18" charset="0"/>
                <a:cs typeface="Times New Roman" panose="02020603050405020304" pitchFamily="18" charset="0"/>
              </a:rPr>
              <a:t>35 </a:t>
            </a:r>
            <a:r>
              <a:rPr lang="en-US" altLang="en-US" sz="2400" b="1" dirty="0" err="1">
                <a:latin typeface="Times New Roman" panose="02020603050405020304" pitchFamily="18" charset="0"/>
                <a:cs typeface="Times New Roman" panose="02020603050405020304" pitchFamily="18" charset="0"/>
              </a:rPr>
              <a:t>phút</a:t>
            </a:r>
            <a:endParaRPr lang="en-US" altLang="en-US" sz="2400" b="1" dirty="0">
              <a:latin typeface="Times New Roman" panose="02020603050405020304" pitchFamily="18" charset="0"/>
              <a:cs typeface="Times New Roman" panose="02020603050405020304" pitchFamily="18" charset="0"/>
            </a:endParaRPr>
          </a:p>
        </p:txBody>
      </p:sp>
      <p:sp>
        <p:nvSpPr>
          <p:cNvPr id="79" name="AutoShape 29">
            <a:extLst>
              <a:ext uri="{FF2B5EF4-FFF2-40B4-BE49-F238E27FC236}">
                <a16:creationId xmlns:a16="http://schemas.microsoft.com/office/drawing/2014/main" id="{EEE53E95-5CB6-4102-BF44-9554C133F24B}"/>
              </a:ext>
            </a:extLst>
          </p:cNvPr>
          <p:cNvSpPr>
            <a:spLocks/>
          </p:cNvSpPr>
          <p:nvPr/>
        </p:nvSpPr>
        <p:spPr bwMode="auto">
          <a:xfrm rot="16200000">
            <a:off x="3853996" y="1947582"/>
            <a:ext cx="250686" cy="3476157"/>
          </a:xfrm>
          <a:prstGeom prst="leftBrace">
            <a:avLst>
              <a:gd name="adj1" fmla="val 141667"/>
              <a:gd name="adj2" fmla="val 50000"/>
            </a:avLst>
          </a:prstGeom>
          <a:ln>
            <a:headEnd/>
            <a:tailEnd/>
          </a:ln>
        </p:spPr>
        <p:style>
          <a:lnRef idx="3">
            <a:schemeClr val="accent2"/>
          </a:lnRef>
          <a:fillRef idx="0">
            <a:schemeClr val="accent2"/>
          </a:fillRef>
          <a:effectRef idx="2">
            <a:schemeClr val="accent2"/>
          </a:effectRef>
          <a:fontRef idx="minor">
            <a:schemeClr val="tx1"/>
          </a:fontRef>
        </p:style>
        <p:txBody>
          <a:bodyPr vert="eaVert" wrap="none" anchor="ctr"/>
          <a:lstStyle/>
          <a:p>
            <a:pPr defTabSz="1219020"/>
            <a:endParaRPr lang="en-US" altLang="en-US" sz="2400">
              <a:latin typeface="Times New Roman" pitchFamily="18" charset="0"/>
            </a:endParaRPr>
          </a:p>
        </p:txBody>
      </p:sp>
      <p:sp>
        <p:nvSpPr>
          <p:cNvPr id="80" name="AutoShape 30">
            <a:extLst>
              <a:ext uri="{FF2B5EF4-FFF2-40B4-BE49-F238E27FC236}">
                <a16:creationId xmlns:a16="http://schemas.microsoft.com/office/drawing/2014/main" id="{830F20D5-2708-486E-AEA6-03F951573B07}"/>
              </a:ext>
            </a:extLst>
          </p:cNvPr>
          <p:cNvSpPr>
            <a:spLocks/>
          </p:cNvSpPr>
          <p:nvPr/>
        </p:nvSpPr>
        <p:spPr bwMode="auto">
          <a:xfrm rot="16200000">
            <a:off x="7882218" y="1492183"/>
            <a:ext cx="305654" cy="4446584"/>
          </a:xfrm>
          <a:prstGeom prst="leftBrace">
            <a:avLst>
              <a:gd name="adj1" fmla="val 96645"/>
              <a:gd name="adj2" fmla="val 50000"/>
            </a:avLst>
          </a:prstGeom>
          <a:ln>
            <a:headEnd/>
            <a:tailEnd/>
          </a:ln>
        </p:spPr>
        <p:style>
          <a:lnRef idx="3">
            <a:schemeClr val="accent6"/>
          </a:lnRef>
          <a:fillRef idx="0">
            <a:schemeClr val="accent6"/>
          </a:fillRef>
          <a:effectRef idx="2">
            <a:schemeClr val="accent6"/>
          </a:effectRef>
          <a:fontRef idx="minor">
            <a:schemeClr val="tx1"/>
          </a:fontRef>
        </p:style>
        <p:txBody>
          <a:bodyPr vert="eaVert" wrap="none" anchor="ctr"/>
          <a:lstStyle/>
          <a:p>
            <a:pPr defTabSz="1219020"/>
            <a:endParaRPr lang="en-US" altLang="en-US" sz="2400">
              <a:latin typeface="Times New Roman" pitchFamily="18" charset="0"/>
            </a:endParaRPr>
          </a:p>
        </p:txBody>
      </p:sp>
      <p:sp>
        <p:nvSpPr>
          <p:cNvPr id="81" name="AutoShape 31">
            <a:extLst>
              <a:ext uri="{FF2B5EF4-FFF2-40B4-BE49-F238E27FC236}">
                <a16:creationId xmlns:a16="http://schemas.microsoft.com/office/drawing/2014/main" id="{E3CCE652-2B74-4E2C-B7D1-73BDEA5C9061}"/>
              </a:ext>
            </a:extLst>
          </p:cNvPr>
          <p:cNvSpPr>
            <a:spLocks/>
          </p:cNvSpPr>
          <p:nvPr/>
        </p:nvSpPr>
        <p:spPr bwMode="auto">
          <a:xfrm rot="5400000">
            <a:off x="6010934" y="-1049573"/>
            <a:ext cx="461433" cy="8033373"/>
          </a:xfrm>
          <a:prstGeom prst="leftBrace">
            <a:avLst>
              <a:gd name="adj1" fmla="val 140297"/>
              <a:gd name="adj2" fmla="val 55126"/>
            </a:avLst>
          </a:prstGeom>
          <a:noFill/>
          <a:ln w="28575">
            <a:solidFill>
              <a:srgbClr val="FF00FF"/>
            </a:solidFill>
            <a:prstDash val="sysDash"/>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defTabSz="1219020"/>
            <a:endParaRPr lang="en-US" altLang="en-US" sz="2400">
              <a:latin typeface="Times New Roman" pitchFamily="18" charset="0"/>
            </a:endParaRPr>
          </a:p>
        </p:txBody>
      </p:sp>
      <p:sp>
        <p:nvSpPr>
          <p:cNvPr id="82" name="Text Box 32">
            <a:extLst>
              <a:ext uri="{FF2B5EF4-FFF2-40B4-BE49-F238E27FC236}">
                <a16:creationId xmlns:a16="http://schemas.microsoft.com/office/drawing/2014/main" id="{74206496-83F1-41DC-B469-23506925681A}"/>
              </a:ext>
            </a:extLst>
          </p:cNvPr>
          <p:cNvSpPr txBox="1">
            <a:spLocks noChangeArrowheads="1"/>
          </p:cNvSpPr>
          <p:nvPr/>
        </p:nvSpPr>
        <p:spPr bwMode="auto">
          <a:xfrm>
            <a:off x="3531679" y="2358753"/>
            <a:ext cx="4371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defTabSz="1219020">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thời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gian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83" name="Picture 82">
            <a:extLst>
              <a:ext uri="{FF2B5EF4-FFF2-40B4-BE49-F238E27FC236}">
                <a16:creationId xmlns:a16="http://schemas.microsoft.com/office/drawing/2014/main" id="{7DA64FD4-8BAF-4650-B6AB-D43DAFF059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8" t="5296" r="75141" b="39092"/>
          <a:stretch/>
        </p:blipFill>
        <p:spPr>
          <a:xfrm>
            <a:off x="1403545" y="2215448"/>
            <a:ext cx="1050401" cy="1339454"/>
          </a:xfrm>
          <a:prstGeom prst="rect">
            <a:avLst/>
          </a:prstGeom>
        </p:spPr>
      </p:pic>
      <p:pic>
        <p:nvPicPr>
          <p:cNvPr id="84" name="Picture 2">
            <a:extLst>
              <a:ext uri="{FF2B5EF4-FFF2-40B4-BE49-F238E27FC236}">
                <a16:creationId xmlns:a16="http://schemas.microsoft.com/office/drawing/2014/main" id="{9DB514C6-5890-45C5-BCF9-7FA1A868F4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36889" y="3451200"/>
            <a:ext cx="657598" cy="723744"/>
          </a:xfrm>
          <a:prstGeom prst="rect">
            <a:avLst/>
          </a:prstGeom>
        </p:spPr>
      </p:pic>
      <p:pic>
        <p:nvPicPr>
          <p:cNvPr id="85" name="Picture 2">
            <a:extLst>
              <a:ext uri="{FF2B5EF4-FFF2-40B4-BE49-F238E27FC236}">
                <a16:creationId xmlns:a16="http://schemas.microsoft.com/office/drawing/2014/main" id="{4F009AB4-DB6D-4851-B3A5-5DCBEBC5A474}"/>
              </a:ext>
            </a:extLst>
          </p:cNvPr>
          <p:cNvPicPr>
            <a:picLocks noChangeAspect="1"/>
          </p:cNvPicPr>
          <p:nvPr/>
        </p:nvPicPr>
        <p:blipFill>
          <a:blip r:embed="rId8" cstate="print"/>
          <a:srcRect/>
          <a:stretch>
            <a:fillRect/>
          </a:stretch>
        </p:blipFill>
        <p:spPr>
          <a:xfrm>
            <a:off x="5284860" y="3691065"/>
            <a:ext cx="1009255" cy="748110"/>
          </a:xfrm>
          <a:prstGeom prst="rect">
            <a:avLst/>
          </a:prstGeom>
        </p:spPr>
      </p:pic>
      <p:pic>
        <p:nvPicPr>
          <p:cNvPr id="87" name="Picture 2">
            <a:extLst>
              <a:ext uri="{FF2B5EF4-FFF2-40B4-BE49-F238E27FC236}">
                <a16:creationId xmlns:a16="http://schemas.microsoft.com/office/drawing/2014/main" id="{CD9DB557-F66A-43DF-B3B1-03ACFB16A4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805858" y="3509518"/>
            <a:ext cx="826466" cy="826466"/>
          </a:xfrm>
          <a:prstGeom prst="rect">
            <a:avLst/>
          </a:prstGeom>
        </p:spPr>
      </p:pic>
      <p:sp>
        <p:nvSpPr>
          <p:cNvPr id="88" name="Text Box 4">
            <a:extLst>
              <a:ext uri="{FF2B5EF4-FFF2-40B4-BE49-F238E27FC236}">
                <a16:creationId xmlns:a16="http://schemas.microsoft.com/office/drawing/2014/main" id="{DF8D9339-ADC3-4D01-9339-88C10BA98B84}"/>
              </a:ext>
            </a:extLst>
          </p:cNvPr>
          <p:cNvSpPr txBox="1">
            <a:spLocks noChangeArrowheads="1"/>
          </p:cNvSpPr>
          <p:nvPr/>
        </p:nvSpPr>
        <p:spPr bwMode="auto">
          <a:xfrm>
            <a:off x="279589" y="4475424"/>
            <a:ext cx="251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defTabSz="1219020">
              <a:spcBef>
                <a:spcPct val="50000"/>
              </a:spcBef>
            </a:pPr>
            <a:r>
              <a:rPr lang="en-US" altLang="en-US" b="1" u="sng" dirty="0" err="1">
                <a:solidFill>
                  <a:srgbClr val="FF3300"/>
                </a:solidFill>
                <a:latin typeface="Times New Roman" panose="02020603050405020304" pitchFamily="18" charset="0"/>
                <a:cs typeface="Times New Roman" panose="02020603050405020304" pitchFamily="18" charset="0"/>
              </a:rPr>
              <a:t>Giải</a:t>
            </a:r>
            <a:endParaRPr lang="en-US" altLang="en-US" b="1" u="sng" dirty="0">
              <a:solidFill>
                <a:srgbClr val="FF3300"/>
              </a:solidFill>
              <a:latin typeface="Times New Roman" panose="02020603050405020304" pitchFamily="18" charset="0"/>
              <a:cs typeface="Times New Roman" panose="02020603050405020304" pitchFamily="18" charset="0"/>
            </a:endParaRPr>
          </a:p>
        </p:txBody>
      </p:sp>
      <p:sp>
        <p:nvSpPr>
          <p:cNvPr id="89" name="Rectangle 88">
            <a:extLst>
              <a:ext uri="{FF2B5EF4-FFF2-40B4-BE49-F238E27FC236}">
                <a16:creationId xmlns:a16="http://schemas.microsoft.com/office/drawing/2014/main" id="{E57684DE-5F3D-4E18-B19A-6B6DFA8AE7D6}"/>
              </a:ext>
            </a:extLst>
          </p:cNvPr>
          <p:cNvSpPr/>
          <p:nvPr/>
        </p:nvSpPr>
        <p:spPr>
          <a:xfrm>
            <a:off x="9217891" y="5743327"/>
            <a:ext cx="43410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C946FB3-3073-45B5-A4C2-0B8FEAF8CED3}"/>
              </a:ext>
            </a:extLst>
          </p:cNvPr>
          <p:cNvSpPr/>
          <p:nvPr/>
        </p:nvSpPr>
        <p:spPr>
          <a:xfrm>
            <a:off x="4601340" y="5925223"/>
            <a:ext cx="43410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E5DD5027-E6E5-49BD-8904-CA693A2E4656}"/>
              </a:ext>
            </a:extLst>
          </p:cNvPr>
          <p:cNvSpPr/>
          <p:nvPr/>
        </p:nvSpPr>
        <p:spPr>
          <a:xfrm>
            <a:off x="5106333" y="5911642"/>
            <a:ext cx="291407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852A01E-AB10-422B-9EC1-85835BF10F0B}"/>
              </a:ext>
            </a:extLst>
          </p:cNvPr>
          <p:cNvSpPr/>
          <p:nvPr/>
        </p:nvSpPr>
        <p:spPr>
          <a:xfrm>
            <a:off x="2024205" y="5909084"/>
            <a:ext cx="314815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6">
            <a:extLst>
              <a:ext uri="{FF2B5EF4-FFF2-40B4-BE49-F238E27FC236}">
                <a16:creationId xmlns:a16="http://schemas.microsoft.com/office/drawing/2014/main" id="{CA1DCF31-6AE7-4895-961D-8425CA2E4AF7}"/>
              </a:ext>
            </a:extLst>
          </p:cNvPr>
          <p:cNvSpPr txBox="1">
            <a:spLocks noChangeArrowheads="1"/>
          </p:cNvSpPr>
          <p:nvPr/>
        </p:nvSpPr>
        <p:spPr bwMode="auto">
          <a:xfrm>
            <a:off x="1213901" y="4866965"/>
            <a:ext cx="106571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defTabSz="1219020"/>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Lâm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tàng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a:t>
            </a:r>
          </a:p>
          <a:p>
            <a:pPr algn="ctr" defTabSz="1219020"/>
            <a:r>
              <a:rPr lang="en-US" altLang="en-US" sz="2800" b="1" dirty="0">
                <a:latin typeface="Times New Roman" panose="02020603050405020304" pitchFamily="18" charset="0"/>
                <a:cs typeface="Times New Roman" panose="02020603050405020304" pitchFamily="18" charset="0"/>
              </a:rPr>
              <a:t>35 </a:t>
            </a:r>
            <a:r>
              <a:rPr lang="en-US" altLang="en-US" sz="2800" b="1" dirty="0" err="1">
                <a:latin typeface="Times New Roman" panose="02020603050405020304" pitchFamily="18" charset="0"/>
                <a:cs typeface="Times New Roman" panose="02020603050405020304" pitchFamily="18" charset="0"/>
              </a:rPr>
              <a:t>phút</a:t>
            </a:r>
            <a:r>
              <a:rPr lang="en-US" altLang="en-US" sz="2800" b="1" dirty="0">
                <a:latin typeface="Times New Roman" panose="02020603050405020304" pitchFamily="18" charset="0"/>
                <a:cs typeface="Times New Roman" panose="02020603050405020304" pitchFamily="18" charset="0"/>
              </a:rPr>
              <a:t> + 2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20 </a:t>
            </a:r>
            <a:r>
              <a:rPr lang="en-US" altLang="en-US" sz="2800" b="1" dirty="0" err="1">
                <a:latin typeface="Times New Roman" panose="02020603050405020304" pitchFamily="18" charset="0"/>
                <a:cs typeface="Times New Roman" panose="02020603050405020304" pitchFamily="18" charset="0"/>
              </a:rPr>
              <a:t>phút</a:t>
            </a:r>
            <a:r>
              <a:rPr lang="en-US" altLang="en-US" sz="2800" b="1" dirty="0">
                <a:latin typeface="Times New Roman" panose="02020603050405020304" pitchFamily="18" charset="0"/>
                <a:cs typeface="Times New Roman" panose="02020603050405020304" pitchFamily="18" charset="0"/>
              </a:rPr>
              <a:t> = 2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55 </a:t>
            </a:r>
            <a:r>
              <a:rPr lang="en-US" altLang="en-US" sz="2800" b="1" dirty="0" err="1">
                <a:latin typeface="Times New Roman" panose="02020603050405020304" pitchFamily="18" charset="0"/>
                <a:cs typeface="Times New Roman" panose="02020603050405020304" pitchFamily="18" charset="0"/>
              </a:rPr>
              <a:t>phút</a:t>
            </a:r>
            <a:endParaRPr lang="en-US" altLang="en-US" sz="2800" b="1" dirty="0">
              <a:latin typeface="Times New Roman" panose="02020603050405020304" pitchFamily="18" charset="0"/>
              <a:cs typeface="Times New Roman" panose="02020603050405020304" pitchFamily="18" charset="0"/>
            </a:endParaRPr>
          </a:p>
          <a:p>
            <a:pPr algn="ctr" defTabSz="1219020"/>
            <a:r>
              <a:rPr lang="en-US" altLang="en-US" sz="2800" b="1"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Đáp</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số</a:t>
            </a:r>
            <a:r>
              <a:rPr lang="en-US" altLang="en-US" sz="2800" b="1" u="sng" dirty="0">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55 </a:t>
            </a:r>
            <a:r>
              <a:rPr lang="en-US" altLang="en-US" sz="2800" b="1" dirty="0" err="1">
                <a:latin typeface="Times New Roman" panose="02020603050405020304" pitchFamily="18" charset="0"/>
                <a:cs typeface="Times New Roman" panose="02020603050405020304" pitchFamily="18" charset="0"/>
              </a:rPr>
              <a:t>phút</a:t>
            </a:r>
            <a:endParaRPr lang="en-US" altLang="en-US" sz="2800" b="1" dirty="0">
              <a:latin typeface="Times New Roman" panose="02020603050405020304" pitchFamily="18" charset="0"/>
              <a:cs typeface="Times New Roman" panose="02020603050405020304" pitchFamily="18" charset="0"/>
            </a:endParaRPr>
          </a:p>
        </p:txBody>
      </p:sp>
      <p:pic>
        <p:nvPicPr>
          <p:cNvPr id="95" name="Picture 94">
            <a:extLst>
              <a:ext uri="{FF2B5EF4-FFF2-40B4-BE49-F238E27FC236}">
                <a16:creationId xmlns:a16="http://schemas.microsoft.com/office/drawing/2014/main" id="{966E5E72-FB8E-4C7E-9B5F-D3035205859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6508" r="36125" b="50365"/>
          <a:stretch/>
        </p:blipFill>
        <p:spPr>
          <a:xfrm>
            <a:off x="4048963" y="1935665"/>
            <a:ext cx="3436296" cy="1305063"/>
          </a:xfrm>
          <a:prstGeom prst="rect">
            <a:avLst/>
          </a:prstGeom>
        </p:spPr>
      </p:pic>
    </p:spTree>
    <p:extLst>
      <p:ext uri="{BB962C8B-B14F-4D97-AF65-F5344CB8AC3E}">
        <p14:creationId xmlns:p14="http://schemas.microsoft.com/office/powerpoint/2010/main" val="210862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barn(inVertical)">
                                      <p:cBhvr>
                                        <p:cTn id="21" dur="500"/>
                                        <p:tgtEl>
                                          <p:spTgt spid="62"/>
                                        </p:tgtEl>
                                      </p:cBhvr>
                                    </p:animEffect>
                                  </p:childTnLst>
                                </p:cTn>
                              </p:par>
                              <p:par>
                                <p:cTn id="22" presetID="16" presetClass="entr" presetSubtype="21"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arn(inVertical)">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par>
                                <p:cTn id="30" presetID="10" presetClass="entr" presetSubtype="0"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barn(inVertical)">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par>
                                <p:cTn id="43" presetID="22" presetClass="entr" presetSubtype="4"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wipe(down)">
                                      <p:cBhvr>
                                        <p:cTn id="45" dur="500"/>
                                        <p:tgtEl>
                                          <p:spTgt spid="84"/>
                                        </p:tgtEl>
                                      </p:cBhvr>
                                    </p:animEffect>
                                  </p:childTnLst>
                                </p:cTn>
                              </p:par>
                              <p:par>
                                <p:cTn id="46" presetID="22" presetClass="entr" presetSubtype="4" fill="hold"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nodeType="clickEffect">
                                  <p:stCondLst>
                                    <p:cond delay="0"/>
                                  </p:stCondLst>
                                  <p:childTnLst>
                                    <p:animMotion origin="layout" path="M -3.125E-6 -1.85185E-6 L 0.31563 -0.00301 " pathEditMode="relative" rAng="0" ptsTypes="AA">
                                      <p:cBhvr>
                                        <p:cTn id="52" dur="5000" fill="hold"/>
                                        <p:tgtEl>
                                          <p:spTgt spid="83"/>
                                        </p:tgtEl>
                                        <p:attrNameLst>
                                          <p:attrName>ppt_x</p:attrName>
                                          <p:attrName>ppt_y</p:attrName>
                                        </p:attrNameLst>
                                      </p:cBhvr>
                                      <p:rCtr x="15781" y="-162"/>
                                    </p:animMotion>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down)">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par>
                                <p:cTn id="68" presetID="22" presetClass="entr" presetSubtype="4"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down)">
                                      <p:cBhvr>
                                        <p:cTn id="70" dur="500"/>
                                        <p:tgtEl>
                                          <p:spTgt spid="8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83"/>
                                        </p:tgtEl>
                                      </p:cBhvr>
                                    </p:animEffect>
                                    <p:set>
                                      <p:cBhvr>
                                        <p:cTn id="75" dur="1" fill="hold">
                                          <p:stCondLst>
                                            <p:cond delay="499"/>
                                          </p:stCondLst>
                                        </p:cTn>
                                        <p:tgtEl>
                                          <p:spTgt spid="8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barn(inVertical)">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63" presetClass="path" presetSubtype="0" accel="50000" decel="50000" fill="hold" nodeType="clickEffect">
                                  <p:stCondLst>
                                    <p:cond delay="0"/>
                                  </p:stCondLst>
                                  <p:childTnLst>
                                    <p:animMotion origin="layout" path="M 0.00078 0.04028 L 0.3582 0.04051 " pathEditMode="relative" rAng="0" ptsTypes="AA">
                                      <p:cBhvr>
                                        <p:cTn id="84" dur="2000" fill="hold"/>
                                        <p:tgtEl>
                                          <p:spTgt spid="95"/>
                                        </p:tgtEl>
                                        <p:attrNameLst>
                                          <p:attrName>ppt_x</p:attrName>
                                          <p:attrName>ppt_y</p:attrName>
                                        </p:attrNameLst>
                                      </p:cBhvr>
                                      <p:rCtr x="17865" y="0"/>
                                    </p:animMotion>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barn(inVertical)">
                                      <p:cBhvr>
                                        <p:cTn id="89" dur="500"/>
                                        <p:tgtEl>
                                          <p:spTgt spid="8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wipe(down)">
                                      <p:cBhvr>
                                        <p:cTn id="94" dur="500"/>
                                        <p:tgtEl>
                                          <p:spTgt spid="77"/>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barn(inVertical)">
                                      <p:cBhvr>
                                        <p:cTn id="99" dur="500"/>
                                        <p:tgtEl>
                                          <p:spTgt spid="81"/>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randombar(horizontal)">
                                      <p:cBhvr>
                                        <p:cTn id="104" dur="500"/>
                                        <p:tgtEl>
                                          <p:spTgt spid="82"/>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barn(inVertical)">
                                      <p:cBhvr>
                                        <p:cTn id="109" dur="500"/>
                                        <p:tgtEl>
                                          <p:spTgt spid="88"/>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94">
                                            <p:txEl>
                                              <p:pRg st="0" end="0"/>
                                            </p:txEl>
                                          </p:spTgt>
                                        </p:tgtEl>
                                        <p:attrNameLst>
                                          <p:attrName>style.visibility</p:attrName>
                                        </p:attrNameLst>
                                      </p:cBhvr>
                                      <p:to>
                                        <p:strVal val="visible"/>
                                      </p:to>
                                    </p:set>
                                    <p:animEffect transition="in" filter="barn(inVertical)">
                                      <p:cBhvr>
                                        <p:cTn id="114" dur="500"/>
                                        <p:tgtEl>
                                          <p:spTgt spid="94">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94">
                                            <p:txEl>
                                              <p:pRg st="1" end="1"/>
                                            </p:txEl>
                                          </p:spTgt>
                                        </p:tgtEl>
                                        <p:attrNameLst>
                                          <p:attrName>style.visibility</p:attrName>
                                        </p:attrNameLst>
                                      </p:cBhvr>
                                      <p:to>
                                        <p:strVal val="visible"/>
                                      </p:to>
                                    </p:set>
                                    <p:animEffect transition="in" filter="wipe(down)">
                                      <p:cBhvr>
                                        <p:cTn id="119" dur="500"/>
                                        <p:tgtEl>
                                          <p:spTgt spid="94">
                                            <p:txEl>
                                              <p:pRg st="1" end="1"/>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94">
                                            <p:txEl>
                                              <p:pRg st="2" end="2"/>
                                            </p:txEl>
                                          </p:spTgt>
                                        </p:tgtEl>
                                        <p:attrNameLst>
                                          <p:attrName>style.visibility</p:attrName>
                                        </p:attrNameLst>
                                      </p:cBhvr>
                                      <p:to>
                                        <p:strVal val="visible"/>
                                      </p:to>
                                    </p:set>
                                    <p:animEffect transition="in" filter="wipe(down)">
                                      <p:cBhvr>
                                        <p:cTn id="124" dur="500"/>
                                        <p:tgtEl>
                                          <p:spTgt spid="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1" grpId="0" animBg="1"/>
      <p:bldP spid="77" grpId="0"/>
      <p:bldP spid="78" grpId="0"/>
      <p:bldP spid="79" grpId="0" animBg="1"/>
      <p:bldP spid="80" grpId="0" animBg="1"/>
      <p:bldP spid="81" grpId="0" animBg="1"/>
      <p:bldP spid="82" grpId="0"/>
      <p:bldP spid="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a:extLst>
              <a:ext uri="{FF2B5EF4-FFF2-40B4-BE49-F238E27FC236}">
                <a16:creationId xmlns:a16="http://schemas.microsoft.com/office/drawing/2014/main" id="{FC4BC7EF-389A-48C0-8420-BCA19A82E911}"/>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056AD1AC-B6DC-4EEF-9A9E-1FE0AC114D4D}"/>
              </a:ext>
            </a:extLst>
          </p:cNvPr>
          <p:cNvSpPr/>
          <p:nvPr/>
        </p:nvSpPr>
        <p:spPr>
          <a:xfrm>
            <a:off x="1911928" y="2146282"/>
            <a:ext cx="6820905" cy="2010228"/>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AF6765D3-DA13-4DDF-8A61-73A9814E7FAF}"/>
              </a:ext>
            </a:extLst>
          </p:cNvPr>
          <p:cNvSpPr/>
          <p:nvPr/>
        </p:nvSpPr>
        <p:spPr>
          <a:xfrm>
            <a:off x="2066127" y="1988643"/>
            <a:ext cx="7148946" cy="1856609"/>
          </a:xfrm>
          <a:prstGeom prst="rect">
            <a:avLst/>
          </a:prstGeom>
          <a:solidFill>
            <a:srgbClr val="29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图片包含 玩具, 玩偶&#10;&#10;自动生成的说明">
            <a:extLst>
              <a:ext uri="{FF2B5EF4-FFF2-40B4-BE49-F238E27FC236}">
                <a16:creationId xmlns:a16="http://schemas.microsoft.com/office/drawing/2014/main" id="{37CBF8EE-D299-42C8-A248-F4E3C24AD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0988" y="2774604"/>
            <a:ext cx="1146341" cy="2697181"/>
          </a:xfrm>
          <a:prstGeom prst="rect">
            <a:avLst/>
          </a:prstGeom>
        </p:spPr>
      </p:pic>
      <p:sp>
        <p:nvSpPr>
          <p:cNvPr id="48" name="文本框 47">
            <a:extLst>
              <a:ext uri="{FF2B5EF4-FFF2-40B4-BE49-F238E27FC236}">
                <a16:creationId xmlns:a16="http://schemas.microsoft.com/office/drawing/2014/main" id="{3159EAD8-FAD9-4364-96D0-C4A842F74D3C}"/>
              </a:ext>
            </a:extLst>
          </p:cNvPr>
          <p:cNvSpPr txBox="1"/>
          <p:nvPr/>
        </p:nvSpPr>
        <p:spPr>
          <a:xfrm>
            <a:off x="1988140" y="2455282"/>
            <a:ext cx="7938629" cy="923330"/>
          </a:xfrm>
          <a:prstGeom prst="rect">
            <a:avLst/>
          </a:prstGeom>
          <a:no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r>
              <a:rPr lang="en-US" altLang="zh-CN" sz="54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Vận</a:t>
            </a:r>
            <a:r>
              <a:rPr lang="en-US" altLang="zh-CN" sz="5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dụng</a:t>
            </a:r>
            <a:r>
              <a:rPr lang="en-US" altLang="zh-CN" sz="54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sz="54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Trải</a:t>
            </a:r>
            <a:r>
              <a:rPr lang="en-US" altLang="zh-CN" sz="54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nghiệm</a:t>
            </a:r>
            <a:endParaRPr lang="en-US" altLang="zh-CN" sz="5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3415533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22" presetClass="entr" presetSubtype="8" fill="hold" grpId="0" nodeType="withEffect">
                                  <p:stCondLst>
                                    <p:cond delay="150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4" name="Picture 3">
            <a:extLst>
              <a:ext uri="{FF2B5EF4-FFF2-40B4-BE49-F238E27FC236}">
                <a16:creationId xmlns:a16="http://schemas.microsoft.com/office/drawing/2014/main" id="{47CD50C5-9BD0-4488-A3E2-61CEA34F1160}"/>
              </a:ext>
            </a:extLst>
          </p:cNvPr>
          <p:cNvPicPr>
            <a:picLocks noChangeAspect="1"/>
          </p:cNvPicPr>
          <p:nvPr/>
        </p:nvPicPr>
        <p:blipFill>
          <a:blip r:embed="rId4"/>
          <a:stretch>
            <a:fillRect/>
          </a:stretch>
        </p:blipFill>
        <p:spPr>
          <a:xfrm>
            <a:off x="88376" y="5378576"/>
            <a:ext cx="1487553" cy="1479424"/>
          </a:xfrm>
          <a:prstGeom prst="rect">
            <a:avLst/>
          </a:prstGeom>
        </p:spPr>
      </p:pic>
      <p:sp>
        <p:nvSpPr>
          <p:cNvPr id="105" name="TextBox 104">
            <a:extLst>
              <a:ext uri="{FF2B5EF4-FFF2-40B4-BE49-F238E27FC236}">
                <a16:creationId xmlns:a16="http://schemas.microsoft.com/office/drawing/2014/main" id="{FAACB05A-5EA0-4F58-A762-54A533CC64B3}"/>
              </a:ext>
            </a:extLst>
          </p:cNvPr>
          <p:cNvSpPr txBox="1"/>
          <p:nvPr/>
        </p:nvSpPr>
        <p:spPr>
          <a:xfrm>
            <a:off x="947503" y="622971"/>
            <a:ext cx="10385063" cy="1815690"/>
          </a:xfrm>
          <a:prstGeom prst="rect">
            <a:avLst/>
          </a:prstGeom>
          <a:solidFill>
            <a:schemeClr val="accent5">
              <a:lumMod val="20000"/>
              <a:lumOff val="80000"/>
            </a:schemeClr>
          </a:solidFill>
        </p:spPr>
        <p:txBody>
          <a:bodyPr wrap="square">
            <a:spAutoFit/>
          </a:bodyPr>
          <a:lstStyle/>
          <a:p>
            <a:pPr algn="just" defTabSz="914377">
              <a:defRPr/>
            </a:pPr>
            <a:r>
              <a:rPr lang="en-US" sz="3733" b="1" dirty="0" err="1" smtClean="0">
                <a:solidFill>
                  <a:srgbClr val="000000"/>
                </a:solidFill>
                <a:latin typeface="Times New Roman" panose="02020603050405020304" pitchFamily="18" charset="0"/>
                <a:cs typeface="Times New Roman" panose="02020603050405020304" pitchFamily="18" charset="0"/>
                <a:sym typeface="Arial"/>
              </a:rPr>
              <a:t>Bạn</a:t>
            </a:r>
            <a:r>
              <a:rPr lang="en-US" sz="3733" b="1" dirty="0" smtClean="0">
                <a:solidFill>
                  <a:srgbClr val="000000"/>
                </a:solidFill>
                <a:latin typeface="Times New Roman" panose="02020603050405020304" pitchFamily="18" charset="0"/>
                <a:cs typeface="Times New Roman" panose="02020603050405020304" pitchFamily="18" charset="0"/>
                <a:sym typeface="Arial"/>
              </a:rPr>
              <a:t> </a:t>
            </a:r>
            <a:r>
              <a:rPr lang="en-US" sz="3733" b="1" dirty="0" err="1" smtClean="0">
                <a:solidFill>
                  <a:srgbClr val="000000"/>
                </a:solidFill>
                <a:latin typeface="Times New Roman" panose="02020603050405020304" pitchFamily="18" charset="0"/>
                <a:cs typeface="Times New Roman" panose="02020603050405020304" pitchFamily="18" charset="0"/>
                <a:sym typeface="Arial"/>
              </a:rPr>
              <a:t>Lan</a:t>
            </a:r>
            <a:r>
              <a:rPr lang="en-US" sz="3733" b="1" dirty="0" smtClean="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làm</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một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đề</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Toán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hết</a:t>
            </a:r>
            <a:r>
              <a:rPr lang="en-US" sz="3733" b="1" dirty="0">
                <a:solidFill>
                  <a:srgbClr val="000000"/>
                </a:solidFill>
                <a:latin typeface="Times New Roman" panose="02020603050405020304" pitchFamily="18" charset="0"/>
                <a:cs typeface="Times New Roman" panose="02020603050405020304" pitchFamily="18" charset="0"/>
                <a:sym typeface="Arial"/>
              </a:rPr>
              <a:t> 1 </a:t>
            </a:r>
            <a:r>
              <a:rPr lang="en-US" sz="3733" b="1" dirty="0" err="1">
                <a:solidFill>
                  <a:srgbClr val="000000"/>
                </a:solidFill>
                <a:latin typeface="Times New Roman" panose="02020603050405020304" pitchFamily="18" charset="0"/>
                <a:cs typeface="Times New Roman" panose="02020603050405020304" pitchFamily="18" charset="0"/>
                <a:sym typeface="Arial"/>
              </a:rPr>
              <a:t>giờ</a:t>
            </a:r>
            <a:r>
              <a:rPr lang="en-US" sz="3733" b="1" dirty="0">
                <a:solidFill>
                  <a:srgbClr val="000000"/>
                </a:solidFill>
                <a:latin typeface="Times New Roman" panose="02020603050405020304" pitchFamily="18" charset="0"/>
                <a:cs typeface="Times New Roman" panose="02020603050405020304" pitchFamily="18" charset="0"/>
                <a:sym typeface="Arial"/>
              </a:rPr>
              <a:t> 5 </a:t>
            </a:r>
            <a:r>
              <a:rPr lang="en-US" sz="3733" b="1" dirty="0" err="1">
                <a:solidFill>
                  <a:srgbClr val="000000"/>
                </a:solidFill>
                <a:latin typeface="Times New Roman" panose="02020603050405020304" pitchFamily="18" charset="0"/>
                <a:cs typeface="Times New Roman" panose="02020603050405020304" pitchFamily="18" charset="0"/>
                <a:sym typeface="Arial"/>
              </a:rPr>
              <a:t>phút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sau</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đó</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làm</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một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bài</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văn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hết</a:t>
            </a:r>
            <a:r>
              <a:rPr lang="en-US" sz="3733" b="1" dirty="0">
                <a:solidFill>
                  <a:srgbClr val="000000"/>
                </a:solidFill>
                <a:latin typeface="Times New Roman" panose="02020603050405020304" pitchFamily="18" charset="0"/>
                <a:cs typeface="Times New Roman" panose="02020603050405020304" pitchFamily="18" charset="0"/>
                <a:sym typeface="Arial"/>
              </a:rPr>
              <a:t> 40 </a:t>
            </a:r>
            <a:r>
              <a:rPr lang="en-US" sz="3733" b="1" dirty="0" err="1">
                <a:solidFill>
                  <a:srgbClr val="000000"/>
                </a:solidFill>
                <a:latin typeface="Times New Roman" panose="02020603050405020304" pitchFamily="18" charset="0"/>
                <a:cs typeface="Times New Roman" panose="02020603050405020304" pitchFamily="18" charset="0"/>
                <a:sym typeface="Arial"/>
              </a:rPr>
              <a:t>phút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Hỏi</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Lan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làm</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cả</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Toán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và</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viết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văn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hết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bao</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nhiêu</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thời</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gian</a:t>
            </a:r>
            <a:r>
              <a:rPr lang="en-US" sz="3733" b="1" dirty="0">
                <a:solidFill>
                  <a:srgbClr val="000000"/>
                </a:solidFill>
                <a:latin typeface="Times New Roman" panose="02020603050405020304" pitchFamily="18" charset="0"/>
                <a:cs typeface="Times New Roman" panose="02020603050405020304" pitchFamily="18" charset="0"/>
                <a:sym typeface="Arial"/>
              </a:rPr>
              <a:t>?</a:t>
            </a:r>
          </a:p>
        </p:txBody>
      </p:sp>
      <p:sp>
        <p:nvSpPr>
          <p:cNvPr id="106" name="Rounded Rectangle 4">
            <a:extLst>
              <a:ext uri="{FF2B5EF4-FFF2-40B4-BE49-F238E27FC236}">
                <a16:creationId xmlns:a16="http://schemas.microsoft.com/office/drawing/2014/main" id="{FAC3BEBA-45F7-49CC-BA58-1A7B3E022054}"/>
              </a:ext>
            </a:extLst>
          </p:cNvPr>
          <p:cNvSpPr/>
          <p:nvPr/>
        </p:nvSpPr>
        <p:spPr>
          <a:xfrm>
            <a:off x="2607355" y="2872167"/>
            <a:ext cx="3505200" cy="794683"/>
          </a:xfrm>
          <a:prstGeom prst="roundRect">
            <a:avLst/>
          </a:prstGeom>
          <a:solidFill>
            <a:schemeClr val="bg2">
              <a:lumMod val="20000"/>
              <a:lumOff val="80000"/>
            </a:schemeClr>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 giờ 45 phút</a:t>
            </a:r>
            <a:endParaRPr lang="en-US" sz="3200" b="1" dirty="0">
              <a:solidFill>
                <a:prstClr val="black"/>
              </a:solidFill>
              <a:latin typeface="#9Slide03 AmpleSoft Bold" pitchFamily="2" charset="0"/>
            </a:endParaRPr>
          </a:p>
        </p:txBody>
      </p:sp>
      <p:sp>
        <p:nvSpPr>
          <p:cNvPr id="107" name="Rounded Rectangle 11">
            <a:extLst>
              <a:ext uri="{FF2B5EF4-FFF2-40B4-BE49-F238E27FC236}">
                <a16:creationId xmlns:a16="http://schemas.microsoft.com/office/drawing/2014/main" id="{154B8887-DB2F-4E29-836E-C40E7D65C882}"/>
              </a:ext>
            </a:extLst>
          </p:cNvPr>
          <p:cNvSpPr/>
          <p:nvPr/>
        </p:nvSpPr>
        <p:spPr>
          <a:xfrm>
            <a:off x="7429397" y="2939355"/>
            <a:ext cx="3505200" cy="794683"/>
          </a:xfrm>
          <a:prstGeom prst="roundRect">
            <a:avLst/>
          </a:prstGeom>
          <a:solidFill>
            <a:srgbClr val="00B0F0">
              <a:alpha val="69804"/>
            </a:srgbClr>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105 phút</a:t>
            </a:r>
            <a:endParaRPr lang="en-US" sz="3200" b="1" dirty="0">
              <a:solidFill>
                <a:prstClr val="black"/>
              </a:solidFill>
              <a:latin typeface="#9Slide03 AmpleSoft Bold" pitchFamily="2" charset="0"/>
            </a:endParaRPr>
          </a:p>
        </p:txBody>
      </p:sp>
      <p:sp>
        <p:nvSpPr>
          <p:cNvPr id="108" name="Rounded Rectangle 12">
            <a:extLst>
              <a:ext uri="{FF2B5EF4-FFF2-40B4-BE49-F238E27FC236}">
                <a16:creationId xmlns:a16="http://schemas.microsoft.com/office/drawing/2014/main" id="{E253C7A5-C5B1-47D9-9D35-81F944B04231}"/>
              </a:ext>
            </a:extLst>
          </p:cNvPr>
          <p:cNvSpPr/>
          <p:nvPr/>
        </p:nvSpPr>
        <p:spPr>
          <a:xfrm>
            <a:off x="2609836" y="4800383"/>
            <a:ext cx="3505200" cy="794683"/>
          </a:xfrm>
          <a:prstGeom prst="roundRect">
            <a:avLst/>
          </a:prstGeom>
          <a:solidFill>
            <a:srgbClr val="94E76E"/>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 giờ 40 phút</a:t>
            </a:r>
            <a:endParaRPr lang="en-US" sz="3200" b="1" dirty="0">
              <a:solidFill>
                <a:prstClr val="black"/>
              </a:solidFill>
              <a:latin typeface="#9Slide03 AmpleSoft Bold" pitchFamily="2" charset="0"/>
            </a:endParaRPr>
          </a:p>
        </p:txBody>
      </p:sp>
      <p:sp>
        <p:nvSpPr>
          <p:cNvPr id="109" name="Rounded Rectangle 13">
            <a:extLst>
              <a:ext uri="{FF2B5EF4-FFF2-40B4-BE49-F238E27FC236}">
                <a16:creationId xmlns:a16="http://schemas.microsoft.com/office/drawing/2014/main" id="{D08B9538-9A5C-4409-8F97-90BB1D14005D}"/>
              </a:ext>
            </a:extLst>
          </p:cNvPr>
          <p:cNvSpPr/>
          <p:nvPr/>
        </p:nvSpPr>
        <p:spPr>
          <a:xfrm>
            <a:off x="7395480" y="4800383"/>
            <a:ext cx="3505200" cy="794683"/>
          </a:xfrm>
          <a:prstGeom prst="roundRect">
            <a:avLst/>
          </a:prstGeom>
          <a:solidFill>
            <a:srgbClr val="FF9966">
              <a:alpha val="69804"/>
            </a:srgbClr>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 giờ 50 phút</a:t>
            </a:r>
            <a:endParaRPr lang="en-US" sz="3200" b="1" dirty="0">
              <a:solidFill>
                <a:prstClr val="black"/>
              </a:solidFill>
              <a:latin typeface="#9Slide03 AmpleSoft Bold" pitchFamily="2" charset="0"/>
            </a:endParaRPr>
          </a:p>
        </p:txBody>
      </p:sp>
      <p:grpSp>
        <p:nvGrpSpPr>
          <p:cNvPr id="110" name="Google Shape;6759;p63">
            <a:extLst>
              <a:ext uri="{FF2B5EF4-FFF2-40B4-BE49-F238E27FC236}">
                <a16:creationId xmlns:a16="http://schemas.microsoft.com/office/drawing/2014/main" id="{B59378DD-6A5F-4BA5-A07B-8CC9ECFE0738}"/>
              </a:ext>
            </a:extLst>
          </p:cNvPr>
          <p:cNvGrpSpPr/>
          <p:nvPr/>
        </p:nvGrpSpPr>
        <p:grpSpPr>
          <a:xfrm>
            <a:off x="1721596" y="2596895"/>
            <a:ext cx="1210259" cy="1187340"/>
            <a:chOff x="6897400" y="3081200"/>
            <a:chExt cx="653225" cy="702100"/>
          </a:xfrm>
        </p:grpSpPr>
        <p:sp>
          <p:nvSpPr>
            <p:cNvPr id="111" name="Google Shape;6760;p63">
              <a:extLst>
                <a:ext uri="{FF2B5EF4-FFF2-40B4-BE49-F238E27FC236}">
                  <a16:creationId xmlns:a16="http://schemas.microsoft.com/office/drawing/2014/main" id="{AE527DBA-F996-47F9-9BAB-24399CADB1B3}"/>
                </a:ext>
              </a:extLst>
            </p:cNvPr>
            <p:cNvSpPr/>
            <p:nvPr/>
          </p:nvSpPr>
          <p:spPr>
            <a:xfrm>
              <a:off x="7054775" y="3516100"/>
              <a:ext cx="279725" cy="178775"/>
            </a:xfrm>
            <a:custGeom>
              <a:avLst/>
              <a:gdLst/>
              <a:ahLst/>
              <a:cxnLst/>
              <a:rect l="l" t="t" r="r" b="b"/>
              <a:pathLst>
                <a:path w="11189" h="7151" extrusionOk="0">
                  <a:moveTo>
                    <a:pt x="1" y="0"/>
                  </a:moveTo>
                  <a:lnTo>
                    <a:pt x="1" y="7150"/>
                  </a:lnTo>
                  <a:lnTo>
                    <a:pt x="11188" y="7150"/>
                  </a:lnTo>
                  <a:lnTo>
                    <a:pt x="11188" y="0"/>
                  </a:ln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12" name="Google Shape;6761;p63">
              <a:extLst>
                <a:ext uri="{FF2B5EF4-FFF2-40B4-BE49-F238E27FC236}">
                  <a16:creationId xmlns:a16="http://schemas.microsoft.com/office/drawing/2014/main" id="{658186F7-36AA-49F8-904D-D1E73894B0BA}"/>
                </a:ext>
              </a:extLst>
            </p:cNvPr>
            <p:cNvSpPr/>
            <p:nvPr/>
          </p:nvSpPr>
          <p:spPr>
            <a:xfrm>
              <a:off x="7162050" y="3139250"/>
              <a:ext cx="329850" cy="644050"/>
            </a:xfrm>
            <a:custGeom>
              <a:avLst/>
              <a:gdLst/>
              <a:ahLst/>
              <a:cxnLst/>
              <a:rect l="l" t="t" r="r" b="b"/>
              <a:pathLst>
                <a:path w="13194" h="25762" extrusionOk="0">
                  <a:moveTo>
                    <a:pt x="0" y="1"/>
                  </a:moveTo>
                  <a:lnTo>
                    <a:pt x="0" y="10134"/>
                  </a:lnTo>
                  <a:lnTo>
                    <a:pt x="1306" y="11438"/>
                  </a:lnTo>
                  <a:lnTo>
                    <a:pt x="5807" y="23441"/>
                  </a:lnTo>
                  <a:cubicBezTo>
                    <a:pt x="6346" y="24874"/>
                    <a:pt x="7707" y="25762"/>
                    <a:pt x="9155" y="25762"/>
                  </a:cubicBezTo>
                  <a:cubicBezTo>
                    <a:pt x="9572" y="25762"/>
                    <a:pt x="9997" y="25689"/>
                    <a:pt x="10410" y="25533"/>
                  </a:cubicBezTo>
                  <a:cubicBezTo>
                    <a:pt x="12257" y="24837"/>
                    <a:pt x="13194" y="22776"/>
                    <a:pt x="12502" y="20929"/>
                  </a:cubicBezTo>
                  <a:lnTo>
                    <a:pt x="4652" y="1"/>
                  </a:ln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13" name="Google Shape;6762;p63">
              <a:extLst>
                <a:ext uri="{FF2B5EF4-FFF2-40B4-BE49-F238E27FC236}">
                  <a16:creationId xmlns:a16="http://schemas.microsoft.com/office/drawing/2014/main" id="{6AAE389E-26A1-43C3-8342-12E4A492D442}"/>
                </a:ext>
              </a:extLst>
            </p:cNvPr>
            <p:cNvSpPr/>
            <p:nvPr/>
          </p:nvSpPr>
          <p:spPr>
            <a:xfrm>
              <a:off x="6897400" y="3081200"/>
              <a:ext cx="380975" cy="702075"/>
            </a:xfrm>
            <a:custGeom>
              <a:avLst/>
              <a:gdLst/>
              <a:ahLst/>
              <a:cxnLst/>
              <a:rect l="l" t="t" r="r" b="b"/>
              <a:pathLst>
                <a:path w="15239" h="28083" extrusionOk="0">
                  <a:moveTo>
                    <a:pt x="11890" y="0"/>
                  </a:moveTo>
                  <a:cubicBezTo>
                    <a:pt x="10398" y="0"/>
                    <a:pt x="9065" y="925"/>
                    <a:pt x="8541" y="2320"/>
                  </a:cubicBezTo>
                  <a:lnTo>
                    <a:pt x="694" y="23251"/>
                  </a:lnTo>
                  <a:cubicBezTo>
                    <a:pt x="1" y="25099"/>
                    <a:pt x="938" y="27160"/>
                    <a:pt x="2785" y="27854"/>
                  </a:cubicBezTo>
                  <a:cubicBezTo>
                    <a:pt x="3199" y="28009"/>
                    <a:pt x="3623" y="28082"/>
                    <a:pt x="4039" y="28082"/>
                  </a:cubicBezTo>
                  <a:cubicBezTo>
                    <a:pt x="5487" y="28082"/>
                    <a:pt x="6850" y="27197"/>
                    <a:pt x="7389" y="25763"/>
                  </a:cubicBezTo>
                  <a:lnTo>
                    <a:pt x="11890" y="13758"/>
                  </a:lnTo>
                  <a:lnTo>
                    <a:pt x="11890" y="10475"/>
                  </a:lnTo>
                  <a:cubicBezTo>
                    <a:pt x="11890" y="7423"/>
                    <a:pt x="13092" y="4493"/>
                    <a:pt x="15238" y="2323"/>
                  </a:cubicBezTo>
                  <a:cubicBezTo>
                    <a:pt x="14715" y="925"/>
                    <a:pt x="13381" y="0"/>
                    <a:pt x="11890" y="0"/>
                  </a:cubicBez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14" name="Google Shape;6763;p63">
              <a:extLst>
                <a:ext uri="{FF2B5EF4-FFF2-40B4-BE49-F238E27FC236}">
                  <a16:creationId xmlns:a16="http://schemas.microsoft.com/office/drawing/2014/main" id="{B090E98F-C2BA-44FF-8366-4D414B067F0F}"/>
                </a:ext>
              </a:extLst>
            </p:cNvPr>
            <p:cNvSpPr/>
            <p:nvPr/>
          </p:nvSpPr>
          <p:spPr>
            <a:xfrm>
              <a:off x="7040825" y="3358075"/>
              <a:ext cx="82950" cy="66100"/>
            </a:xfrm>
            <a:custGeom>
              <a:avLst/>
              <a:gdLst/>
              <a:ahLst/>
              <a:cxnLst/>
              <a:rect l="l" t="t" r="r" b="b"/>
              <a:pathLst>
                <a:path w="3318" h="2644" extrusionOk="0">
                  <a:moveTo>
                    <a:pt x="1659" y="0"/>
                  </a:moveTo>
                  <a:cubicBezTo>
                    <a:pt x="743" y="0"/>
                    <a:pt x="0" y="592"/>
                    <a:pt x="0" y="1322"/>
                  </a:cubicBezTo>
                  <a:cubicBezTo>
                    <a:pt x="0" y="2053"/>
                    <a:pt x="743" y="2643"/>
                    <a:pt x="1659" y="2643"/>
                  </a:cubicBezTo>
                  <a:cubicBezTo>
                    <a:pt x="2575" y="2643"/>
                    <a:pt x="3318" y="2053"/>
                    <a:pt x="3318" y="1322"/>
                  </a:cubicBezTo>
                  <a:cubicBezTo>
                    <a:pt x="3318" y="592"/>
                    <a:pt x="2575" y="0"/>
                    <a:pt x="1659"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15" name="Google Shape;6764;p63">
              <a:extLst>
                <a:ext uri="{FF2B5EF4-FFF2-40B4-BE49-F238E27FC236}">
                  <a16:creationId xmlns:a16="http://schemas.microsoft.com/office/drawing/2014/main" id="{0A19A772-6E21-4A18-BBB7-E6DC0AC5D62B}"/>
                </a:ext>
              </a:extLst>
            </p:cNvPr>
            <p:cNvSpPr/>
            <p:nvPr/>
          </p:nvSpPr>
          <p:spPr>
            <a:xfrm>
              <a:off x="7265550" y="3358075"/>
              <a:ext cx="82975" cy="66100"/>
            </a:xfrm>
            <a:custGeom>
              <a:avLst/>
              <a:gdLst/>
              <a:ahLst/>
              <a:cxnLst/>
              <a:rect l="l" t="t" r="r" b="b"/>
              <a:pathLst>
                <a:path w="3319" h="2644" extrusionOk="0">
                  <a:moveTo>
                    <a:pt x="1660" y="0"/>
                  </a:moveTo>
                  <a:cubicBezTo>
                    <a:pt x="743" y="0"/>
                    <a:pt x="1" y="592"/>
                    <a:pt x="1" y="1322"/>
                  </a:cubicBezTo>
                  <a:cubicBezTo>
                    <a:pt x="1" y="2053"/>
                    <a:pt x="743" y="2643"/>
                    <a:pt x="1660" y="2643"/>
                  </a:cubicBezTo>
                  <a:cubicBezTo>
                    <a:pt x="2575" y="2643"/>
                    <a:pt x="3319" y="2053"/>
                    <a:pt x="3319" y="1322"/>
                  </a:cubicBezTo>
                  <a:cubicBezTo>
                    <a:pt x="3319" y="592"/>
                    <a:pt x="2575" y="0"/>
                    <a:pt x="1660"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16" name="Google Shape;6765;p63">
              <a:extLst>
                <a:ext uri="{FF2B5EF4-FFF2-40B4-BE49-F238E27FC236}">
                  <a16:creationId xmlns:a16="http://schemas.microsoft.com/office/drawing/2014/main" id="{6DAABCA4-3D43-4906-8FA3-7DFF0DDF5ED1}"/>
                </a:ext>
              </a:extLst>
            </p:cNvPr>
            <p:cNvSpPr/>
            <p:nvPr/>
          </p:nvSpPr>
          <p:spPr>
            <a:xfrm>
              <a:off x="7095825" y="3331825"/>
              <a:ext cx="21200" cy="38200"/>
            </a:xfrm>
            <a:custGeom>
              <a:avLst/>
              <a:gdLst/>
              <a:ahLst/>
              <a:cxnLst/>
              <a:rect l="l" t="t" r="r" b="b"/>
              <a:pathLst>
                <a:path w="848" h="1528" extrusionOk="0">
                  <a:moveTo>
                    <a:pt x="424" y="0"/>
                  </a:moveTo>
                  <a:cubicBezTo>
                    <a:pt x="192" y="0"/>
                    <a:pt x="0" y="191"/>
                    <a:pt x="0" y="424"/>
                  </a:cubicBezTo>
                  <a:lnTo>
                    <a:pt x="0" y="1103"/>
                  </a:lnTo>
                  <a:cubicBezTo>
                    <a:pt x="0" y="1336"/>
                    <a:pt x="192" y="1527"/>
                    <a:pt x="424" y="1527"/>
                  </a:cubicBezTo>
                  <a:cubicBezTo>
                    <a:pt x="658" y="1527"/>
                    <a:pt x="848" y="1336"/>
                    <a:pt x="848" y="1103"/>
                  </a:cubicBezTo>
                  <a:lnTo>
                    <a:pt x="848" y="424"/>
                  </a:lnTo>
                  <a:cubicBezTo>
                    <a:pt x="848" y="190"/>
                    <a:pt x="660"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17" name="Google Shape;6766;p63">
              <a:extLst>
                <a:ext uri="{FF2B5EF4-FFF2-40B4-BE49-F238E27FC236}">
                  <a16:creationId xmlns:a16="http://schemas.microsoft.com/office/drawing/2014/main" id="{251749B8-36BD-4467-B14E-A3A33ECBD0BC}"/>
                </a:ext>
              </a:extLst>
            </p:cNvPr>
            <p:cNvSpPr/>
            <p:nvPr/>
          </p:nvSpPr>
          <p:spPr>
            <a:xfrm>
              <a:off x="7272275" y="3331825"/>
              <a:ext cx="21200" cy="38200"/>
            </a:xfrm>
            <a:custGeom>
              <a:avLst/>
              <a:gdLst/>
              <a:ahLst/>
              <a:cxnLst/>
              <a:rect l="l" t="t" r="r" b="b"/>
              <a:pathLst>
                <a:path w="848" h="1528" extrusionOk="0">
                  <a:moveTo>
                    <a:pt x="424" y="0"/>
                  </a:moveTo>
                  <a:cubicBezTo>
                    <a:pt x="191" y="0"/>
                    <a:pt x="0" y="191"/>
                    <a:pt x="0" y="424"/>
                  </a:cubicBezTo>
                  <a:lnTo>
                    <a:pt x="0" y="1103"/>
                  </a:lnTo>
                  <a:cubicBezTo>
                    <a:pt x="0" y="1336"/>
                    <a:pt x="191" y="1527"/>
                    <a:pt x="424" y="1527"/>
                  </a:cubicBezTo>
                  <a:cubicBezTo>
                    <a:pt x="658" y="1527"/>
                    <a:pt x="848" y="1336"/>
                    <a:pt x="848" y="1103"/>
                  </a:cubicBezTo>
                  <a:lnTo>
                    <a:pt x="848" y="424"/>
                  </a:lnTo>
                  <a:cubicBezTo>
                    <a:pt x="848" y="190"/>
                    <a:pt x="658"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18" name="Google Shape;6767;p63">
              <a:extLst>
                <a:ext uri="{FF2B5EF4-FFF2-40B4-BE49-F238E27FC236}">
                  <a16:creationId xmlns:a16="http://schemas.microsoft.com/office/drawing/2014/main" id="{49652E64-3F49-4330-8AFD-0CE18A2E9761}"/>
                </a:ext>
              </a:extLst>
            </p:cNvPr>
            <p:cNvSpPr/>
            <p:nvPr/>
          </p:nvSpPr>
          <p:spPr>
            <a:xfrm>
              <a:off x="7159550" y="3348250"/>
              <a:ext cx="70200" cy="31825"/>
            </a:xfrm>
            <a:custGeom>
              <a:avLst/>
              <a:gdLst/>
              <a:ahLst/>
              <a:cxnLst/>
              <a:rect l="l" t="t" r="r" b="b"/>
              <a:pathLst>
                <a:path w="2808" h="1273" extrusionOk="0">
                  <a:moveTo>
                    <a:pt x="2337" y="1"/>
                  </a:moveTo>
                  <a:cubicBezTo>
                    <a:pt x="2218" y="1"/>
                    <a:pt x="2100" y="50"/>
                    <a:pt x="2016" y="146"/>
                  </a:cubicBezTo>
                  <a:cubicBezTo>
                    <a:pt x="1861" y="324"/>
                    <a:pt x="1638" y="425"/>
                    <a:pt x="1406" y="425"/>
                  </a:cubicBezTo>
                  <a:cubicBezTo>
                    <a:pt x="1172" y="425"/>
                    <a:pt x="949" y="323"/>
                    <a:pt x="795" y="146"/>
                  </a:cubicBezTo>
                  <a:cubicBezTo>
                    <a:pt x="711" y="51"/>
                    <a:pt x="592" y="2"/>
                    <a:pt x="474" y="2"/>
                  </a:cubicBezTo>
                  <a:cubicBezTo>
                    <a:pt x="376" y="2"/>
                    <a:pt x="277" y="35"/>
                    <a:pt x="198" y="105"/>
                  </a:cubicBezTo>
                  <a:cubicBezTo>
                    <a:pt x="21" y="260"/>
                    <a:pt x="1" y="527"/>
                    <a:pt x="156" y="704"/>
                  </a:cubicBezTo>
                  <a:cubicBezTo>
                    <a:pt x="472" y="1064"/>
                    <a:pt x="926" y="1272"/>
                    <a:pt x="1406" y="1272"/>
                  </a:cubicBezTo>
                  <a:cubicBezTo>
                    <a:pt x="1885" y="1272"/>
                    <a:pt x="2341" y="1064"/>
                    <a:pt x="2655" y="704"/>
                  </a:cubicBezTo>
                  <a:cubicBezTo>
                    <a:pt x="2807" y="527"/>
                    <a:pt x="2790" y="260"/>
                    <a:pt x="2614" y="105"/>
                  </a:cubicBezTo>
                  <a:cubicBezTo>
                    <a:pt x="2534" y="35"/>
                    <a:pt x="2436" y="1"/>
                    <a:pt x="2337"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19" name="Google Shape;6768;p63">
              <a:extLst>
                <a:ext uri="{FF2B5EF4-FFF2-40B4-BE49-F238E27FC236}">
                  <a16:creationId xmlns:a16="http://schemas.microsoft.com/office/drawing/2014/main" id="{80E0AA4F-6BFD-46B5-839E-D7F089FCFA2D}"/>
                </a:ext>
              </a:extLst>
            </p:cNvPr>
            <p:cNvSpPr/>
            <p:nvPr/>
          </p:nvSpPr>
          <p:spPr>
            <a:xfrm>
              <a:off x="7416525" y="3320150"/>
              <a:ext cx="66200" cy="334675"/>
            </a:xfrm>
            <a:custGeom>
              <a:avLst/>
              <a:gdLst/>
              <a:ahLst/>
              <a:cxnLst/>
              <a:rect l="l" t="t" r="r" b="b"/>
              <a:pathLst>
                <a:path w="2648" h="13387" extrusionOk="0">
                  <a:moveTo>
                    <a:pt x="794" y="1"/>
                  </a:moveTo>
                  <a:cubicBezTo>
                    <a:pt x="356" y="1"/>
                    <a:pt x="0" y="357"/>
                    <a:pt x="0" y="795"/>
                  </a:cubicBezTo>
                  <a:lnTo>
                    <a:pt x="0" y="12463"/>
                  </a:lnTo>
                  <a:cubicBezTo>
                    <a:pt x="0" y="12706"/>
                    <a:pt x="98" y="12942"/>
                    <a:pt x="272" y="13117"/>
                  </a:cubicBezTo>
                  <a:cubicBezTo>
                    <a:pt x="445" y="13291"/>
                    <a:pt x="679" y="13387"/>
                    <a:pt x="925" y="13387"/>
                  </a:cubicBezTo>
                  <a:lnTo>
                    <a:pt x="1725" y="13387"/>
                  </a:lnTo>
                  <a:cubicBezTo>
                    <a:pt x="2235" y="13387"/>
                    <a:pt x="2647" y="12975"/>
                    <a:pt x="2647" y="12465"/>
                  </a:cubicBezTo>
                  <a:lnTo>
                    <a:pt x="2647" y="796"/>
                  </a:lnTo>
                  <a:cubicBezTo>
                    <a:pt x="2647" y="357"/>
                    <a:pt x="2292" y="1"/>
                    <a:pt x="1854" y="1"/>
                  </a:cubicBezTo>
                  <a:close/>
                </a:path>
              </a:pathLst>
            </a:custGeom>
            <a:solidFill>
              <a:srgbClr val="A77644"/>
            </a:solidFill>
            <a:ln>
              <a:noFill/>
            </a:ln>
          </p:spPr>
          <p:txBody>
            <a:bodyPr spcFirstLastPara="1" wrap="square" lIns="91425" tIns="91425" rIns="91425" bIns="91425" anchor="ctr" anchorCtr="0">
              <a:noAutofit/>
            </a:bodyPr>
            <a:lstStyle/>
            <a:p>
              <a:pPr defTabSz="914377">
                <a:defRPr/>
              </a:pPr>
              <a:endParaRPr sz="1400"/>
            </a:p>
          </p:txBody>
        </p:sp>
        <p:sp>
          <p:nvSpPr>
            <p:cNvPr id="120" name="Google Shape;6769;p63">
              <a:extLst>
                <a:ext uri="{FF2B5EF4-FFF2-40B4-BE49-F238E27FC236}">
                  <a16:creationId xmlns:a16="http://schemas.microsoft.com/office/drawing/2014/main" id="{76ED1FDA-5D7B-4F0B-8470-27989BCA8EB1}"/>
                </a:ext>
              </a:extLst>
            </p:cNvPr>
            <p:cNvSpPr/>
            <p:nvPr/>
          </p:nvSpPr>
          <p:spPr>
            <a:xfrm>
              <a:off x="7336825" y="3354875"/>
              <a:ext cx="213800" cy="163575"/>
            </a:xfrm>
            <a:custGeom>
              <a:avLst/>
              <a:gdLst/>
              <a:ahLst/>
              <a:cxnLst/>
              <a:rect l="l" t="t" r="r" b="b"/>
              <a:pathLst>
                <a:path w="8552" h="6543" extrusionOk="0">
                  <a:moveTo>
                    <a:pt x="7577" y="0"/>
                  </a:moveTo>
                  <a:cubicBezTo>
                    <a:pt x="6130" y="391"/>
                    <a:pt x="4802" y="536"/>
                    <a:pt x="3194" y="536"/>
                  </a:cubicBezTo>
                  <a:lnTo>
                    <a:pt x="795" y="536"/>
                  </a:lnTo>
                  <a:cubicBezTo>
                    <a:pt x="267" y="536"/>
                    <a:pt x="1" y="1178"/>
                    <a:pt x="376" y="1553"/>
                  </a:cubicBezTo>
                  <a:lnTo>
                    <a:pt x="2006" y="3183"/>
                  </a:lnTo>
                  <a:lnTo>
                    <a:pt x="2006" y="4903"/>
                  </a:lnTo>
                  <a:cubicBezTo>
                    <a:pt x="2006" y="5560"/>
                    <a:pt x="2539" y="6093"/>
                    <a:pt x="3197" y="6093"/>
                  </a:cubicBezTo>
                  <a:lnTo>
                    <a:pt x="3408" y="6093"/>
                  </a:lnTo>
                  <a:cubicBezTo>
                    <a:pt x="4988" y="6093"/>
                    <a:pt x="6295" y="6263"/>
                    <a:pt x="7576" y="6543"/>
                  </a:cubicBezTo>
                  <a:cubicBezTo>
                    <a:pt x="7967" y="5958"/>
                    <a:pt x="8238" y="5316"/>
                    <a:pt x="8392" y="4637"/>
                  </a:cubicBezTo>
                  <a:cubicBezTo>
                    <a:pt x="8500" y="4167"/>
                    <a:pt x="8551" y="3680"/>
                    <a:pt x="8551" y="3183"/>
                  </a:cubicBezTo>
                  <a:cubicBezTo>
                    <a:pt x="8551" y="2923"/>
                    <a:pt x="8533" y="2669"/>
                    <a:pt x="8498" y="2422"/>
                  </a:cubicBezTo>
                  <a:cubicBezTo>
                    <a:pt x="8376" y="1553"/>
                    <a:pt x="8051" y="744"/>
                    <a:pt x="7577"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21" name="Google Shape;6770;p63">
              <a:extLst>
                <a:ext uri="{FF2B5EF4-FFF2-40B4-BE49-F238E27FC236}">
                  <a16:creationId xmlns:a16="http://schemas.microsoft.com/office/drawing/2014/main" id="{F22635A2-BD28-4E9F-9563-AE0B4B36CEA3}"/>
                </a:ext>
              </a:extLst>
            </p:cNvPr>
            <p:cNvSpPr/>
            <p:nvPr/>
          </p:nvSpPr>
          <p:spPr>
            <a:xfrm>
              <a:off x="7336825" y="3354900"/>
              <a:ext cx="212475" cy="152350"/>
            </a:xfrm>
            <a:custGeom>
              <a:avLst/>
              <a:gdLst/>
              <a:ahLst/>
              <a:cxnLst/>
              <a:rect l="l" t="t" r="r" b="b"/>
              <a:pathLst>
                <a:path w="8499" h="6094" extrusionOk="0">
                  <a:moveTo>
                    <a:pt x="7577" y="1"/>
                  </a:moveTo>
                  <a:cubicBezTo>
                    <a:pt x="6130" y="392"/>
                    <a:pt x="4802" y="538"/>
                    <a:pt x="3194" y="538"/>
                  </a:cubicBezTo>
                  <a:lnTo>
                    <a:pt x="795" y="538"/>
                  </a:lnTo>
                  <a:cubicBezTo>
                    <a:pt x="267" y="538"/>
                    <a:pt x="1" y="1179"/>
                    <a:pt x="376" y="1554"/>
                  </a:cubicBezTo>
                  <a:lnTo>
                    <a:pt x="2006" y="3184"/>
                  </a:lnTo>
                  <a:lnTo>
                    <a:pt x="2006" y="4904"/>
                  </a:lnTo>
                  <a:cubicBezTo>
                    <a:pt x="2006" y="5561"/>
                    <a:pt x="2539" y="6094"/>
                    <a:pt x="3197" y="6094"/>
                  </a:cubicBezTo>
                  <a:cubicBezTo>
                    <a:pt x="3675" y="4550"/>
                    <a:pt x="4841" y="3317"/>
                    <a:pt x="6354" y="2747"/>
                  </a:cubicBezTo>
                  <a:cubicBezTo>
                    <a:pt x="6949" y="2523"/>
                    <a:pt x="7570" y="2413"/>
                    <a:pt x="8188" y="2413"/>
                  </a:cubicBezTo>
                  <a:cubicBezTo>
                    <a:pt x="8291" y="2413"/>
                    <a:pt x="8395" y="2416"/>
                    <a:pt x="8498" y="2422"/>
                  </a:cubicBezTo>
                  <a:cubicBezTo>
                    <a:pt x="8376" y="1554"/>
                    <a:pt x="8051" y="746"/>
                    <a:pt x="7577" y="1"/>
                  </a:cubicBezTo>
                  <a:close/>
                </a:path>
              </a:pathLst>
            </a:custGeom>
            <a:solidFill>
              <a:srgbClr val="4B394C">
                <a:alpha val="23460"/>
              </a:srgbClr>
            </a:solidFill>
            <a:ln>
              <a:noFill/>
            </a:ln>
          </p:spPr>
          <p:txBody>
            <a:bodyPr spcFirstLastPara="1" wrap="square" lIns="91425" tIns="91425" rIns="91425" bIns="91425" anchor="ctr" anchorCtr="0">
              <a:noAutofit/>
            </a:bodyPr>
            <a:lstStyle/>
            <a:p>
              <a:pPr defTabSz="914377">
                <a:defRPr/>
              </a:pPr>
              <a:endParaRPr sz="1400"/>
            </a:p>
          </p:txBody>
        </p:sp>
      </p:grpSp>
      <p:grpSp>
        <p:nvGrpSpPr>
          <p:cNvPr id="122" name="Google Shape;6339;p63">
            <a:extLst>
              <a:ext uri="{FF2B5EF4-FFF2-40B4-BE49-F238E27FC236}">
                <a16:creationId xmlns:a16="http://schemas.microsoft.com/office/drawing/2014/main" id="{201ECA21-CA6B-428C-8106-8A42D1F55315}"/>
              </a:ext>
            </a:extLst>
          </p:cNvPr>
          <p:cNvGrpSpPr/>
          <p:nvPr/>
        </p:nvGrpSpPr>
        <p:grpSpPr>
          <a:xfrm>
            <a:off x="1781329" y="4520687"/>
            <a:ext cx="1324835" cy="1142180"/>
            <a:chOff x="6852538" y="1353400"/>
            <a:chExt cx="711800" cy="702050"/>
          </a:xfrm>
        </p:grpSpPr>
        <p:sp>
          <p:nvSpPr>
            <p:cNvPr id="123" name="Google Shape;6340;p63">
              <a:extLst>
                <a:ext uri="{FF2B5EF4-FFF2-40B4-BE49-F238E27FC236}">
                  <a16:creationId xmlns:a16="http://schemas.microsoft.com/office/drawing/2014/main" id="{D1D673D9-8D81-469B-9299-A4D5881EE8B1}"/>
                </a:ext>
              </a:extLst>
            </p:cNvPr>
            <p:cNvSpPr/>
            <p:nvPr/>
          </p:nvSpPr>
          <p:spPr>
            <a:xfrm>
              <a:off x="6941913" y="1353400"/>
              <a:ext cx="386225" cy="351050"/>
            </a:xfrm>
            <a:custGeom>
              <a:avLst/>
              <a:gdLst/>
              <a:ahLst/>
              <a:cxnLst/>
              <a:rect l="l" t="t" r="r" b="b"/>
              <a:pathLst>
                <a:path w="15449" h="14042" extrusionOk="0">
                  <a:moveTo>
                    <a:pt x="1" y="0"/>
                  </a:moveTo>
                  <a:lnTo>
                    <a:pt x="1" y="7150"/>
                  </a:lnTo>
                  <a:lnTo>
                    <a:pt x="6593" y="7150"/>
                  </a:lnTo>
                  <a:cubicBezTo>
                    <a:pt x="7495" y="7150"/>
                    <a:pt x="8258" y="7857"/>
                    <a:pt x="8285" y="8757"/>
                  </a:cubicBezTo>
                  <a:cubicBezTo>
                    <a:pt x="8314" y="9695"/>
                    <a:pt x="7560" y="10465"/>
                    <a:pt x="6629" y="10465"/>
                  </a:cubicBezTo>
                  <a:lnTo>
                    <a:pt x="13710" y="14042"/>
                  </a:lnTo>
                  <a:cubicBezTo>
                    <a:pt x="14803" y="12564"/>
                    <a:pt x="15448" y="10734"/>
                    <a:pt x="15434" y="8755"/>
                  </a:cubicBezTo>
                  <a:cubicBezTo>
                    <a:pt x="15405" y="3897"/>
                    <a:pt x="11399" y="0"/>
                    <a:pt x="6543" y="0"/>
                  </a:cubicBezTo>
                  <a:close/>
                </a:path>
              </a:pathLst>
            </a:custGeom>
            <a:solidFill>
              <a:srgbClr val="85E2E6"/>
            </a:solidFill>
            <a:ln>
              <a:noFill/>
            </a:ln>
          </p:spPr>
          <p:txBody>
            <a:bodyPr spcFirstLastPara="1" wrap="square" lIns="91425" tIns="91425" rIns="91425" bIns="91425" anchor="ctr" anchorCtr="0">
              <a:noAutofit/>
            </a:bodyPr>
            <a:lstStyle/>
            <a:p>
              <a:pPr defTabSz="914377">
                <a:defRPr/>
              </a:pPr>
              <a:endParaRPr sz="1400"/>
            </a:p>
          </p:txBody>
        </p:sp>
        <p:sp>
          <p:nvSpPr>
            <p:cNvPr id="124" name="Google Shape;6341;p63">
              <a:extLst>
                <a:ext uri="{FF2B5EF4-FFF2-40B4-BE49-F238E27FC236}">
                  <a16:creationId xmlns:a16="http://schemas.microsoft.com/office/drawing/2014/main" id="{C17CE522-30EB-442F-9E17-BD76F1723441}"/>
                </a:ext>
              </a:extLst>
            </p:cNvPr>
            <p:cNvSpPr/>
            <p:nvPr/>
          </p:nvSpPr>
          <p:spPr>
            <a:xfrm>
              <a:off x="6852538" y="1353400"/>
              <a:ext cx="475275" cy="702050"/>
            </a:xfrm>
            <a:custGeom>
              <a:avLst/>
              <a:gdLst/>
              <a:ahLst/>
              <a:cxnLst/>
              <a:rect l="l" t="t" r="r" b="b"/>
              <a:pathLst>
                <a:path w="19011" h="28082" extrusionOk="0">
                  <a:moveTo>
                    <a:pt x="10204" y="17617"/>
                  </a:moveTo>
                  <a:cubicBezTo>
                    <a:pt x="11118" y="17617"/>
                    <a:pt x="11862" y="18359"/>
                    <a:pt x="11862" y="19273"/>
                  </a:cubicBezTo>
                  <a:cubicBezTo>
                    <a:pt x="11862" y="20187"/>
                    <a:pt x="11118" y="20930"/>
                    <a:pt x="10204" y="20930"/>
                  </a:cubicBezTo>
                  <a:lnTo>
                    <a:pt x="7152" y="20930"/>
                  </a:lnTo>
                  <a:lnTo>
                    <a:pt x="7152" y="17617"/>
                  </a:lnTo>
                  <a:close/>
                  <a:moveTo>
                    <a:pt x="3576" y="0"/>
                  </a:moveTo>
                  <a:cubicBezTo>
                    <a:pt x="1601" y="0"/>
                    <a:pt x="1" y="1602"/>
                    <a:pt x="1" y="3577"/>
                  </a:cubicBezTo>
                  <a:lnTo>
                    <a:pt x="1" y="24505"/>
                  </a:lnTo>
                  <a:cubicBezTo>
                    <a:pt x="1" y="26480"/>
                    <a:pt x="1602" y="28081"/>
                    <a:pt x="3576" y="28081"/>
                  </a:cubicBezTo>
                  <a:lnTo>
                    <a:pt x="10203" y="28081"/>
                  </a:lnTo>
                  <a:cubicBezTo>
                    <a:pt x="15060" y="28081"/>
                    <a:pt x="19010" y="24130"/>
                    <a:pt x="19010" y="19273"/>
                  </a:cubicBezTo>
                  <a:cubicBezTo>
                    <a:pt x="19010" y="17315"/>
                    <a:pt x="18368" y="15505"/>
                    <a:pt x="17284" y="14042"/>
                  </a:cubicBezTo>
                  <a:cubicBezTo>
                    <a:pt x="15710" y="11917"/>
                    <a:pt x="12847" y="10465"/>
                    <a:pt x="10203" y="10465"/>
                  </a:cubicBezTo>
                  <a:lnTo>
                    <a:pt x="7151" y="10465"/>
                  </a:lnTo>
                  <a:lnTo>
                    <a:pt x="7151" y="7150"/>
                  </a:lnTo>
                  <a:cubicBezTo>
                    <a:pt x="4811" y="5376"/>
                    <a:pt x="3576" y="2722"/>
                    <a:pt x="3576" y="0"/>
                  </a:cubicBezTo>
                  <a:close/>
                </a:path>
              </a:pathLst>
            </a:custGeom>
            <a:solidFill>
              <a:srgbClr val="85E2E6"/>
            </a:solidFill>
            <a:ln>
              <a:noFill/>
            </a:ln>
          </p:spPr>
          <p:txBody>
            <a:bodyPr spcFirstLastPara="1" wrap="square" lIns="91425" tIns="91425" rIns="91425" bIns="91425" anchor="ctr" anchorCtr="0">
              <a:noAutofit/>
            </a:bodyPr>
            <a:lstStyle/>
            <a:p>
              <a:pPr defTabSz="914377">
                <a:defRPr/>
              </a:pPr>
              <a:endParaRPr sz="1400"/>
            </a:p>
          </p:txBody>
        </p:sp>
        <p:sp>
          <p:nvSpPr>
            <p:cNvPr id="125" name="Google Shape;6342;p63">
              <a:extLst>
                <a:ext uri="{FF2B5EF4-FFF2-40B4-BE49-F238E27FC236}">
                  <a16:creationId xmlns:a16="http://schemas.microsoft.com/office/drawing/2014/main" id="{EB65E982-C1A8-49D5-8855-915E20A80DBC}"/>
                </a:ext>
              </a:extLst>
            </p:cNvPr>
            <p:cNvSpPr/>
            <p:nvPr/>
          </p:nvSpPr>
          <p:spPr>
            <a:xfrm>
              <a:off x="6936363" y="1686750"/>
              <a:ext cx="82950" cy="66100"/>
            </a:xfrm>
            <a:custGeom>
              <a:avLst/>
              <a:gdLst/>
              <a:ahLst/>
              <a:cxnLst/>
              <a:rect l="l" t="t" r="r" b="b"/>
              <a:pathLst>
                <a:path w="3318" h="2644" extrusionOk="0">
                  <a:moveTo>
                    <a:pt x="1659" y="1"/>
                  </a:moveTo>
                  <a:cubicBezTo>
                    <a:pt x="743" y="1"/>
                    <a:pt x="0" y="593"/>
                    <a:pt x="0" y="1322"/>
                  </a:cubicBezTo>
                  <a:cubicBezTo>
                    <a:pt x="0" y="2053"/>
                    <a:pt x="743" y="2644"/>
                    <a:pt x="1659" y="2644"/>
                  </a:cubicBezTo>
                  <a:cubicBezTo>
                    <a:pt x="2575" y="2644"/>
                    <a:pt x="3318" y="2053"/>
                    <a:pt x="3318" y="1322"/>
                  </a:cubicBezTo>
                  <a:cubicBezTo>
                    <a:pt x="3318" y="593"/>
                    <a:pt x="2575" y="1"/>
                    <a:pt x="1659"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26" name="Google Shape;6343;p63">
              <a:extLst>
                <a:ext uri="{FF2B5EF4-FFF2-40B4-BE49-F238E27FC236}">
                  <a16:creationId xmlns:a16="http://schemas.microsoft.com/office/drawing/2014/main" id="{0AD4C13B-0FCE-41A4-8A66-CD485E190832}"/>
                </a:ext>
              </a:extLst>
            </p:cNvPr>
            <p:cNvSpPr/>
            <p:nvPr/>
          </p:nvSpPr>
          <p:spPr>
            <a:xfrm>
              <a:off x="7161088" y="1686750"/>
              <a:ext cx="82975" cy="66100"/>
            </a:xfrm>
            <a:custGeom>
              <a:avLst/>
              <a:gdLst/>
              <a:ahLst/>
              <a:cxnLst/>
              <a:rect l="l" t="t" r="r" b="b"/>
              <a:pathLst>
                <a:path w="3319" h="2644" extrusionOk="0">
                  <a:moveTo>
                    <a:pt x="1660" y="1"/>
                  </a:moveTo>
                  <a:cubicBezTo>
                    <a:pt x="743" y="1"/>
                    <a:pt x="1" y="593"/>
                    <a:pt x="1" y="1322"/>
                  </a:cubicBezTo>
                  <a:cubicBezTo>
                    <a:pt x="1" y="2053"/>
                    <a:pt x="743" y="2644"/>
                    <a:pt x="1660" y="2644"/>
                  </a:cubicBezTo>
                  <a:cubicBezTo>
                    <a:pt x="2576" y="2644"/>
                    <a:pt x="3319" y="2053"/>
                    <a:pt x="3319" y="1322"/>
                  </a:cubicBezTo>
                  <a:cubicBezTo>
                    <a:pt x="3319" y="593"/>
                    <a:pt x="2576" y="1"/>
                    <a:pt x="1660"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27" name="Google Shape;6344;p63">
              <a:extLst>
                <a:ext uri="{FF2B5EF4-FFF2-40B4-BE49-F238E27FC236}">
                  <a16:creationId xmlns:a16="http://schemas.microsoft.com/office/drawing/2014/main" id="{D4AD3A3A-724A-49C9-959D-81604EB4FC73}"/>
                </a:ext>
              </a:extLst>
            </p:cNvPr>
            <p:cNvSpPr/>
            <p:nvPr/>
          </p:nvSpPr>
          <p:spPr>
            <a:xfrm>
              <a:off x="6991388" y="1660525"/>
              <a:ext cx="21225" cy="38175"/>
            </a:xfrm>
            <a:custGeom>
              <a:avLst/>
              <a:gdLst/>
              <a:ahLst/>
              <a:cxnLst/>
              <a:rect l="l" t="t" r="r" b="b"/>
              <a:pathLst>
                <a:path w="849" h="1527" extrusionOk="0">
                  <a:moveTo>
                    <a:pt x="425" y="0"/>
                  </a:moveTo>
                  <a:cubicBezTo>
                    <a:pt x="191" y="0"/>
                    <a:pt x="1" y="191"/>
                    <a:pt x="1" y="424"/>
                  </a:cubicBezTo>
                  <a:lnTo>
                    <a:pt x="1" y="1103"/>
                  </a:lnTo>
                  <a:cubicBezTo>
                    <a:pt x="1" y="1336"/>
                    <a:pt x="191" y="1527"/>
                    <a:pt x="425" y="1527"/>
                  </a:cubicBezTo>
                  <a:cubicBezTo>
                    <a:pt x="657" y="1527"/>
                    <a:pt x="848" y="1336"/>
                    <a:pt x="848" y="1103"/>
                  </a:cubicBezTo>
                  <a:lnTo>
                    <a:pt x="848" y="424"/>
                  </a:lnTo>
                  <a:cubicBezTo>
                    <a:pt x="848" y="190"/>
                    <a:pt x="657" y="0"/>
                    <a:pt x="425"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28" name="Google Shape;6345;p63">
              <a:extLst>
                <a:ext uri="{FF2B5EF4-FFF2-40B4-BE49-F238E27FC236}">
                  <a16:creationId xmlns:a16="http://schemas.microsoft.com/office/drawing/2014/main" id="{9D904F67-1D49-4043-95A8-16F192EACC54}"/>
                </a:ext>
              </a:extLst>
            </p:cNvPr>
            <p:cNvSpPr/>
            <p:nvPr/>
          </p:nvSpPr>
          <p:spPr>
            <a:xfrm>
              <a:off x="7167788" y="1660525"/>
              <a:ext cx="21200" cy="38175"/>
            </a:xfrm>
            <a:custGeom>
              <a:avLst/>
              <a:gdLst/>
              <a:ahLst/>
              <a:cxnLst/>
              <a:rect l="l" t="t" r="r" b="b"/>
              <a:pathLst>
                <a:path w="848" h="1527" extrusionOk="0">
                  <a:moveTo>
                    <a:pt x="424" y="0"/>
                  </a:moveTo>
                  <a:cubicBezTo>
                    <a:pt x="191" y="0"/>
                    <a:pt x="0" y="191"/>
                    <a:pt x="0" y="424"/>
                  </a:cubicBezTo>
                  <a:lnTo>
                    <a:pt x="0" y="1103"/>
                  </a:lnTo>
                  <a:cubicBezTo>
                    <a:pt x="0" y="1336"/>
                    <a:pt x="191" y="1527"/>
                    <a:pt x="424" y="1527"/>
                  </a:cubicBezTo>
                  <a:cubicBezTo>
                    <a:pt x="658" y="1527"/>
                    <a:pt x="847" y="1336"/>
                    <a:pt x="847" y="1103"/>
                  </a:cubicBezTo>
                  <a:lnTo>
                    <a:pt x="847" y="424"/>
                  </a:lnTo>
                  <a:cubicBezTo>
                    <a:pt x="847" y="190"/>
                    <a:pt x="659"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29" name="Google Shape;6346;p63">
              <a:extLst>
                <a:ext uri="{FF2B5EF4-FFF2-40B4-BE49-F238E27FC236}">
                  <a16:creationId xmlns:a16="http://schemas.microsoft.com/office/drawing/2014/main" id="{4A88A5A1-1BFE-484C-B451-8F94D18326CC}"/>
                </a:ext>
              </a:extLst>
            </p:cNvPr>
            <p:cNvSpPr/>
            <p:nvPr/>
          </p:nvSpPr>
          <p:spPr>
            <a:xfrm>
              <a:off x="7055063" y="1676950"/>
              <a:ext cx="70225" cy="31800"/>
            </a:xfrm>
            <a:custGeom>
              <a:avLst/>
              <a:gdLst/>
              <a:ahLst/>
              <a:cxnLst/>
              <a:rect l="l" t="t" r="r" b="b"/>
              <a:pathLst>
                <a:path w="2809" h="1272" extrusionOk="0">
                  <a:moveTo>
                    <a:pt x="2337" y="1"/>
                  </a:moveTo>
                  <a:cubicBezTo>
                    <a:pt x="2218" y="1"/>
                    <a:pt x="2100" y="50"/>
                    <a:pt x="2016" y="146"/>
                  </a:cubicBezTo>
                  <a:cubicBezTo>
                    <a:pt x="1861" y="324"/>
                    <a:pt x="1638" y="425"/>
                    <a:pt x="1405" y="425"/>
                  </a:cubicBezTo>
                  <a:cubicBezTo>
                    <a:pt x="1171" y="425"/>
                    <a:pt x="948" y="323"/>
                    <a:pt x="795" y="146"/>
                  </a:cubicBezTo>
                  <a:cubicBezTo>
                    <a:pt x="710" y="50"/>
                    <a:pt x="592" y="1"/>
                    <a:pt x="474" y="1"/>
                  </a:cubicBezTo>
                  <a:cubicBezTo>
                    <a:pt x="375" y="1"/>
                    <a:pt x="277" y="35"/>
                    <a:pt x="197" y="104"/>
                  </a:cubicBezTo>
                  <a:cubicBezTo>
                    <a:pt x="21" y="259"/>
                    <a:pt x="1" y="527"/>
                    <a:pt x="156" y="703"/>
                  </a:cubicBezTo>
                  <a:cubicBezTo>
                    <a:pt x="472" y="1064"/>
                    <a:pt x="925" y="1272"/>
                    <a:pt x="1405" y="1272"/>
                  </a:cubicBezTo>
                  <a:cubicBezTo>
                    <a:pt x="1885" y="1272"/>
                    <a:pt x="2340" y="1064"/>
                    <a:pt x="2655" y="703"/>
                  </a:cubicBezTo>
                  <a:cubicBezTo>
                    <a:pt x="2808" y="527"/>
                    <a:pt x="2791" y="259"/>
                    <a:pt x="2613" y="104"/>
                  </a:cubicBezTo>
                  <a:cubicBezTo>
                    <a:pt x="2534" y="35"/>
                    <a:pt x="2435" y="1"/>
                    <a:pt x="2337"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30" name="Google Shape;6347;p63">
              <a:extLst>
                <a:ext uri="{FF2B5EF4-FFF2-40B4-BE49-F238E27FC236}">
                  <a16:creationId xmlns:a16="http://schemas.microsoft.com/office/drawing/2014/main" id="{DC1B9482-3B6C-4970-8FD4-F2C6CF64C709}"/>
                </a:ext>
              </a:extLst>
            </p:cNvPr>
            <p:cNvSpPr/>
            <p:nvPr/>
          </p:nvSpPr>
          <p:spPr>
            <a:xfrm>
              <a:off x="7161063" y="1894025"/>
              <a:ext cx="161425" cy="161425"/>
            </a:xfrm>
            <a:custGeom>
              <a:avLst/>
              <a:gdLst/>
              <a:ahLst/>
              <a:cxnLst/>
              <a:rect l="l" t="t" r="r" b="b"/>
              <a:pathLst>
                <a:path w="6457" h="6457" extrusionOk="0">
                  <a:moveTo>
                    <a:pt x="4938" y="0"/>
                  </a:moveTo>
                  <a:lnTo>
                    <a:pt x="776" y="2807"/>
                  </a:lnTo>
                  <a:cubicBezTo>
                    <a:pt x="289" y="3197"/>
                    <a:pt x="0" y="3786"/>
                    <a:pt x="0" y="4410"/>
                  </a:cubicBezTo>
                  <a:cubicBezTo>
                    <a:pt x="0" y="5537"/>
                    <a:pt x="917" y="6456"/>
                    <a:pt x="2047" y="6456"/>
                  </a:cubicBezTo>
                  <a:cubicBezTo>
                    <a:pt x="2669" y="6456"/>
                    <a:pt x="3251" y="6178"/>
                    <a:pt x="3643" y="5691"/>
                  </a:cubicBezTo>
                  <a:cubicBezTo>
                    <a:pt x="3649" y="5686"/>
                    <a:pt x="3652" y="5681"/>
                    <a:pt x="3656" y="5675"/>
                  </a:cubicBezTo>
                  <a:lnTo>
                    <a:pt x="6457" y="1517"/>
                  </a:lnTo>
                  <a:lnTo>
                    <a:pt x="6457" y="0"/>
                  </a:lnTo>
                  <a:close/>
                </a:path>
              </a:pathLst>
            </a:custGeom>
            <a:solidFill>
              <a:srgbClr val="A77644"/>
            </a:solidFill>
            <a:ln>
              <a:noFill/>
            </a:ln>
          </p:spPr>
          <p:txBody>
            <a:bodyPr spcFirstLastPara="1" wrap="square" lIns="91425" tIns="91425" rIns="91425" bIns="91425" anchor="ctr" anchorCtr="0">
              <a:noAutofit/>
            </a:bodyPr>
            <a:lstStyle/>
            <a:p>
              <a:pPr defTabSz="914377">
                <a:defRPr/>
              </a:pPr>
              <a:endParaRPr sz="1400"/>
            </a:p>
          </p:txBody>
        </p:sp>
        <p:sp>
          <p:nvSpPr>
            <p:cNvPr id="131" name="Google Shape;6348;p63">
              <a:extLst>
                <a:ext uri="{FF2B5EF4-FFF2-40B4-BE49-F238E27FC236}">
                  <a16:creationId xmlns:a16="http://schemas.microsoft.com/office/drawing/2014/main" id="{9AF67CF8-A075-4AE1-A7AC-5CB5DD9C03A1}"/>
                </a:ext>
              </a:extLst>
            </p:cNvPr>
            <p:cNvSpPr/>
            <p:nvPr/>
          </p:nvSpPr>
          <p:spPr>
            <a:xfrm>
              <a:off x="7436713" y="1681575"/>
              <a:ext cx="103800" cy="98175"/>
            </a:xfrm>
            <a:custGeom>
              <a:avLst/>
              <a:gdLst/>
              <a:ahLst/>
              <a:cxnLst/>
              <a:rect l="l" t="t" r="r" b="b"/>
              <a:pathLst>
                <a:path w="4152" h="3927" extrusionOk="0">
                  <a:moveTo>
                    <a:pt x="1628" y="0"/>
                  </a:moveTo>
                  <a:cubicBezTo>
                    <a:pt x="1039" y="0"/>
                    <a:pt x="450" y="224"/>
                    <a:pt x="1" y="673"/>
                  </a:cubicBezTo>
                  <a:lnTo>
                    <a:pt x="1" y="3926"/>
                  </a:lnTo>
                  <a:lnTo>
                    <a:pt x="3254" y="3926"/>
                  </a:lnTo>
                  <a:cubicBezTo>
                    <a:pt x="4152" y="3029"/>
                    <a:pt x="4152" y="1571"/>
                    <a:pt x="3254" y="673"/>
                  </a:cubicBezTo>
                  <a:cubicBezTo>
                    <a:pt x="2805" y="224"/>
                    <a:pt x="2216" y="0"/>
                    <a:pt x="1628" y="0"/>
                  </a:cubicBezTo>
                  <a:close/>
                </a:path>
              </a:pathLst>
            </a:custGeom>
            <a:solidFill>
              <a:srgbClr val="FF0000"/>
            </a:solidFill>
            <a:ln>
              <a:noFill/>
            </a:ln>
          </p:spPr>
          <p:txBody>
            <a:bodyPr spcFirstLastPara="1" wrap="square" lIns="91425" tIns="91425" rIns="91425" bIns="91425" anchor="ctr" anchorCtr="0">
              <a:noAutofit/>
            </a:bodyPr>
            <a:lstStyle/>
            <a:p>
              <a:pPr defTabSz="914377">
                <a:defRPr/>
              </a:pPr>
              <a:endParaRPr sz="1400"/>
            </a:p>
          </p:txBody>
        </p:sp>
        <p:sp>
          <p:nvSpPr>
            <p:cNvPr id="132" name="Google Shape;6349;p63">
              <a:extLst>
                <a:ext uri="{FF2B5EF4-FFF2-40B4-BE49-F238E27FC236}">
                  <a16:creationId xmlns:a16="http://schemas.microsoft.com/office/drawing/2014/main" id="{9E326BE0-244E-4942-8E07-8A7104A10934}"/>
                </a:ext>
              </a:extLst>
            </p:cNvPr>
            <p:cNvSpPr/>
            <p:nvPr/>
          </p:nvSpPr>
          <p:spPr>
            <a:xfrm>
              <a:off x="7276788" y="1710825"/>
              <a:ext cx="287550" cy="236175"/>
            </a:xfrm>
            <a:custGeom>
              <a:avLst/>
              <a:gdLst/>
              <a:ahLst/>
              <a:cxnLst/>
              <a:rect l="l" t="t" r="r" b="b"/>
              <a:pathLst>
                <a:path w="11502" h="9447" extrusionOk="0">
                  <a:moveTo>
                    <a:pt x="5846" y="0"/>
                  </a:moveTo>
                  <a:cubicBezTo>
                    <a:pt x="5035" y="0"/>
                    <a:pt x="4231" y="385"/>
                    <a:pt x="3735" y="1125"/>
                  </a:cubicBezTo>
                  <a:lnTo>
                    <a:pt x="1" y="6696"/>
                  </a:lnTo>
                  <a:lnTo>
                    <a:pt x="2460" y="9154"/>
                  </a:lnTo>
                  <a:cubicBezTo>
                    <a:pt x="2962" y="9349"/>
                    <a:pt x="3493" y="9446"/>
                    <a:pt x="4025" y="9446"/>
                  </a:cubicBezTo>
                  <a:cubicBezTo>
                    <a:pt x="5082" y="9446"/>
                    <a:pt x="6140" y="9060"/>
                    <a:pt x="6967" y="8286"/>
                  </a:cubicBezTo>
                  <a:cubicBezTo>
                    <a:pt x="7788" y="7519"/>
                    <a:pt x="8762" y="6938"/>
                    <a:pt x="9829" y="6583"/>
                  </a:cubicBezTo>
                  <a:lnTo>
                    <a:pt x="9918" y="6553"/>
                  </a:lnTo>
                  <a:cubicBezTo>
                    <a:pt x="11136" y="6149"/>
                    <a:pt x="11501" y="4606"/>
                    <a:pt x="10593" y="3700"/>
                  </a:cubicBezTo>
                  <a:lnTo>
                    <a:pt x="10484" y="3590"/>
                  </a:lnTo>
                  <a:lnTo>
                    <a:pt x="8025" y="1131"/>
                  </a:lnTo>
                  <a:lnTo>
                    <a:pt x="7915" y="1020"/>
                  </a:lnTo>
                  <a:lnTo>
                    <a:pt x="7639" y="744"/>
                  </a:lnTo>
                  <a:cubicBezTo>
                    <a:pt x="7138" y="243"/>
                    <a:pt x="6490" y="0"/>
                    <a:pt x="5846" y="0"/>
                  </a:cubicBez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33" name="Google Shape;6350;p63">
              <a:extLst>
                <a:ext uri="{FF2B5EF4-FFF2-40B4-BE49-F238E27FC236}">
                  <a16:creationId xmlns:a16="http://schemas.microsoft.com/office/drawing/2014/main" id="{152AA1C9-0DE7-4F10-8B09-57E28E9257EB}"/>
                </a:ext>
              </a:extLst>
            </p:cNvPr>
            <p:cNvSpPr/>
            <p:nvPr/>
          </p:nvSpPr>
          <p:spPr>
            <a:xfrm>
              <a:off x="7258913" y="1662250"/>
              <a:ext cx="215825" cy="277550"/>
            </a:xfrm>
            <a:custGeom>
              <a:avLst/>
              <a:gdLst/>
              <a:ahLst/>
              <a:cxnLst/>
              <a:rect l="l" t="t" r="r" b="b"/>
              <a:pathLst>
                <a:path w="8633" h="11102" extrusionOk="0">
                  <a:moveTo>
                    <a:pt x="8631" y="2964"/>
                  </a:moveTo>
                  <a:lnTo>
                    <a:pt x="8633" y="2966"/>
                  </a:lnTo>
                  <a:cubicBezTo>
                    <a:pt x="8632" y="2965"/>
                    <a:pt x="8631" y="2965"/>
                    <a:pt x="8631" y="2964"/>
                  </a:cubicBezTo>
                  <a:close/>
                  <a:moveTo>
                    <a:pt x="4959" y="0"/>
                  </a:moveTo>
                  <a:cubicBezTo>
                    <a:pt x="4225" y="0"/>
                    <a:pt x="3508" y="466"/>
                    <a:pt x="3287" y="1271"/>
                  </a:cubicBezTo>
                  <a:cubicBezTo>
                    <a:pt x="3002" y="2314"/>
                    <a:pt x="2449" y="3263"/>
                    <a:pt x="1685" y="4027"/>
                  </a:cubicBezTo>
                  <a:cubicBezTo>
                    <a:pt x="0" y="5712"/>
                    <a:pt x="2" y="8445"/>
                    <a:pt x="1688" y="10129"/>
                  </a:cubicBezTo>
                  <a:cubicBezTo>
                    <a:pt x="2123" y="10565"/>
                    <a:pt x="2632" y="10890"/>
                    <a:pt x="3175" y="11101"/>
                  </a:cubicBezTo>
                  <a:cubicBezTo>
                    <a:pt x="2574" y="9554"/>
                    <a:pt x="2897" y="7733"/>
                    <a:pt x="4146" y="6485"/>
                  </a:cubicBezTo>
                  <a:cubicBezTo>
                    <a:pt x="4910" y="5719"/>
                    <a:pt x="5461" y="4770"/>
                    <a:pt x="5747" y="3729"/>
                  </a:cubicBezTo>
                  <a:cubicBezTo>
                    <a:pt x="5966" y="2923"/>
                    <a:pt x="6682" y="2457"/>
                    <a:pt x="7416" y="2457"/>
                  </a:cubicBezTo>
                  <a:cubicBezTo>
                    <a:pt x="7847" y="2457"/>
                    <a:pt x="8284" y="2618"/>
                    <a:pt x="8631" y="2964"/>
                  </a:cubicBezTo>
                  <a:lnTo>
                    <a:pt x="8631" y="2964"/>
                  </a:lnTo>
                  <a:lnTo>
                    <a:pt x="6172" y="506"/>
                  </a:lnTo>
                  <a:cubicBezTo>
                    <a:pt x="5826" y="160"/>
                    <a:pt x="5390" y="0"/>
                    <a:pt x="4959" y="0"/>
                  </a:cubicBez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grpSp>
      <p:grpSp>
        <p:nvGrpSpPr>
          <p:cNvPr id="134" name="Google Shape;6351;p63">
            <a:extLst>
              <a:ext uri="{FF2B5EF4-FFF2-40B4-BE49-F238E27FC236}">
                <a16:creationId xmlns:a16="http://schemas.microsoft.com/office/drawing/2014/main" id="{3815CFBE-152D-41C1-BBC6-ED9531952CCB}"/>
              </a:ext>
            </a:extLst>
          </p:cNvPr>
          <p:cNvGrpSpPr/>
          <p:nvPr/>
        </p:nvGrpSpPr>
        <p:grpSpPr>
          <a:xfrm>
            <a:off x="6725689" y="2556934"/>
            <a:ext cx="1016801" cy="1299357"/>
            <a:chOff x="7915775" y="3985101"/>
            <a:chExt cx="501726" cy="618405"/>
          </a:xfrm>
        </p:grpSpPr>
        <p:sp>
          <p:nvSpPr>
            <p:cNvPr id="135" name="Google Shape;6352;p63">
              <a:extLst>
                <a:ext uri="{FF2B5EF4-FFF2-40B4-BE49-F238E27FC236}">
                  <a16:creationId xmlns:a16="http://schemas.microsoft.com/office/drawing/2014/main" id="{0B79FF3F-8FAD-4091-B99C-D2E31F13728E}"/>
                </a:ext>
              </a:extLst>
            </p:cNvPr>
            <p:cNvSpPr/>
            <p:nvPr/>
          </p:nvSpPr>
          <p:spPr>
            <a:xfrm>
              <a:off x="8129634" y="4126031"/>
              <a:ext cx="116640" cy="118966"/>
            </a:xfrm>
            <a:custGeom>
              <a:avLst/>
              <a:gdLst/>
              <a:ahLst/>
              <a:cxnLst/>
              <a:rect l="l" t="t" r="r" b="b"/>
              <a:pathLst>
                <a:path w="5297" h="5402" extrusionOk="0">
                  <a:moveTo>
                    <a:pt x="2453" y="1"/>
                  </a:moveTo>
                  <a:lnTo>
                    <a:pt x="1" y="1694"/>
                  </a:lnTo>
                  <a:lnTo>
                    <a:pt x="587" y="3338"/>
                  </a:lnTo>
                  <a:cubicBezTo>
                    <a:pt x="700" y="3659"/>
                    <a:pt x="983" y="3819"/>
                    <a:pt x="1266" y="3819"/>
                  </a:cubicBezTo>
                  <a:cubicBezTo>
                    <a:pt x="1550" y="3819"/>
                    <a:pt x="1833" y="3659"/>
                    <a:pt x="1947" y="3338"/>
                  </a:cubicBezTo>
                  <a:lnTo>
                    <a:pt x="2086" y="2945"/>
                  </a:lnTo>
                  <a:lnTo>
                    <a:pt x="2789" y="4921"/>
                  </a:lnTo>
                  <a:cubicBezTo>
                    <a:pt x="2903" y="5242"/>
                    <a:pt x="3186" y="5402"/>
                    <a:pt x="3470" y="5402"/>
                  </a:cubicBezTo>
                  <a:cubicBezTo>
                    <a:pt x="3753" y="5402"/>
                    <a:pt x="4036" y="5242"/>
                    <a:pt x="4150" y="4921"/>
                  </a:cubicBezTo>
                  <a:lnTo>
                    <a:pt x="5296" y="1695"/>
                  </a:lnTo>
                  <a:lnTo>
                    <a:pt x="2453" y="1"/>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6" name="Google Shape;6353;p63">
              <a:extLst>
                <a:ext uri="{FF2B5EF4-FFF2-40B4-BE49-F238E27FC236}">
                  <a16:creationId xmlns:a16="http://schemas.microsoft.com/office/drawing/2014/main" id="{B2B0A841-2A02-4FEB-94CD-89A571E76EA2}"/>
                </a:ext>
              </a:extLst>
            </p:cNvPr>
            <p:cNvSpPr/>
            <p:nvPr/>
          </p:nvSpPr>
          <p:spPr>
            <a:xfrm>
              <a:off x="7976220" y="4427532"/>
              <a:ext cx="137757" cy="159223"/>
            </a:xfrm>
            <a:custGeom>
              <a:avLst/>
              <a:gdLst/>
              <a:ahLst/>
              <a:cxnLst/>
              <a:rect l="l" t="t" r="r" b="b"/>
              <a:pathLst>
                <a:path w="6256" h="7230" extrusionOk="0">
                  <a:moveTo>
                    <a:pt x="0" y="1"/>
                  </a:moveTo>
                  <a:lnTo>
                    <a:pt x="2383" y="6704"/>
                  </a:lnTo>
                  <a:cubicBezTo>
                    <a:pt x="2507" y="7054"/>
                    <a:pt x="2817" y="7230"/>
                    <a:pt x="3127" y="7230"/>
                  </a:cubicBezTo>
                  <a:cubicBezTo>
                    <a:pt x="3437" y="7230"/>
                    <a:pt x="3748" y="7054"/>
                    <a:pt x="3873" y="6704"/>
                  </a:cubicBezTo>
                  <a:lnTo>
                    <a:pt x="6255" y="1"/>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7" name="Google Shape;6354;p63">
              <a:extLst>
                <a:ext uri="{FF2B5EF4-FFF2-40B4-BE49-F238E27FC236}">
                  <a16:creationId xmlns:a16="http://schemas.microsoft.com/office/drawing/2014/main" id="{1D3D7870-E20A-4472-A674-6043DB4BAEA0}"/>
                </a:ext>
              </a:extLst>
            </p:cNvPr>
            <p:cNvSpPr/>
            <p:nvPr/>
          </p:nvSpPr>
          <p:spPr>
            <a:xfrm>
              <a:off x="8097066" y="4500177"/>
              <a:ext cx="172395" cy="103330"/>
            </a:xfrm>
            <a:custGeom>
              <a:avLst/>
              <a:gdLst/>
              <a:ahLst/>
              <a:cxnLst/>
              <a:rect l="l" t="t" r="r" b="b"/>
              <a:pathLst>
                <a:path w="7829" h="4692" extrusionOk="0">
                  <a:moveTo>
                    <a:pt x="0" y="1"/>
                  </a:moveTo>
                  <a:lnTo>
                    <a:pt x="0" y="2"/>
                  </a:lnTo>
                  <a:lnTo>
                    <a:pt x="1" y="2"/>
                  </a:lnTo>
                  <a:lnTo>
                    <a:pt x="0" y="1"/>
                  </a:lnTo>
                  <a:close/>
                  <a:moveTo>
                    <a:pt x="1" y="2"/>
                  </a:moveTo>
                  <a:lnTo>
                    <a:pt x="934" y="2626"/>
                  </a:lnTo>
                  <a:cubicBezTo>
                    <a:pt x="1048" y="2947"/>
                    <a:pt x="1332" y="3108"/>
                    <a:pt x="1615" y="3108"/>
                  </a:cubicBezTo>
                  <a:cubicBezTo>
                    <a:pt x="1898" y="3108"/>
                    <a:pt x="2181" y="2947"/>
                    <a:pt x="2296" y="2626"/>
                  </a:cubicBezTo>
                  <a:lnTo>
                    <a:pt x="2435" y="2234"/>
                  </a:lnTo>
                  <a:lnTo>
                    <a:pt x="3137" y="4211"/>
                  </a:lnTo>
                  <a:cubicBezTo>
                    <a:pt x="3252" y="4531"/>
                    <a:pt x="3535" y="4691"/>
                    <a:pt x="3818" y="4691"/>
                  </a:cubicBezTo>
                  <a:cubicBezTo>
                    <a:pt x="4101" y="4691"/>
                    <a:pt x="4384" y="4531"/>
                    <a:pt x="4498" y="4211"/>
                  </a:cubicBezTo>
                  <a:lnTo>
                    <a:pt x="5216" y="2190"/>
                  </a:lnTo>
                  <a:lnTo>
                    <a:pt x="5453" y="2855"/>
                  </a:lnTo>
                  <a:cubicBezTo>
                    <a:pt x="5567" y="3176"/>
                    <a:pt x="5850" y="3336"/>
                    <a:pt x="6133" y="3336"/>
                  </a:cubicBezTo>
                  <a:cubicBezTo>
                    <a:pt x="6417" y="3336"/>
                    <a:pt x="6700" y="3176"/>
                    <a:pt x="6814" y="2855"/>
                  </a:cubicBezTo>
                  <a:lnTo>
                    <a:pt x="7828" y="2"/>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8" name="Google Shape;6355;p63">
              <a:extLst>
                <a:ext uri="{FF2B5EF4-FFF2-40B4-BE49-F238E27FC236}">
                  <a16:creationId xmlns:a16="http://schemas.microsoft.com/office/drawing/2014/main" id="{C5211DE9-CB6F-4236-AFCD-C520D12509C8}"/>
                </a:ext>
              </a:extLst>
            </p:cNvPr>
            <p:cNvSpPr/>
            <p:nvPr/>
          </p:nvSpPr>
          <p:spPr>
            <a:xfrm>
              <a:off x="8283950" y="4466882"/>
              <a:ext cx="80505" cy="81681"/>
            </a:xfrm>
            <a:custGeom>
              <a:avLst/>
              <a:gdLst/>
              <a:ahLst/>
              <a:cxnLst/>
              <a:rect l="l" t="t" r="r" b="b"/>
              <a:pathLst>
                <a:path w="3656" h="3709" extrusionOk="0">
                  <a:moveTo>
                    <a:pt x="1" y="0"/>
                  </a:moveTo>
                  <a:lnTo>
                    <a:pt x="1148" y="3228"/>
                  </a:lnTo>
                  <a:cubicBezTo>
                    <a:pt x="1262" y="3548"/>
                    <a:pt x="1545" y="3708"/>
                    <a:pt x="1828" y="3708"/>
                  </a:cubicBezTo>
                  <a:cubicBezTo>
                    <a:pt x="2111" y="3708"/>
                    <a:pt x="2394" y="3548"/>
                    <a:pt x="2508" y="3228"/>
                  </a:cubicBezTo>
                  <a:lnTo>
                    <a:pt x="3656" y="0"/>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9" name="Google Shape;6356;p63">
              <a:extLst>
                <a:ext uri="{FF2B5EF4-FFF2-40B4-BE49-F238E27FC236}">
                  <a16:creationId xmlns:a16="http://schemas.microsoft.com/office/drawing/2014/main" id="{55CC2534-BA9A-4D7D-8689-87698FE59C4E}"/>
                </a:ext>
              </a:extLst>
            </p:cNvPr>
            <p:cNvSpPr/>
            <p:nvPr/>
          </p:nvSpPr>
          <p:spPr>
            <a:xfrm>
              <a:off x="8293903" y="4190682"/>
              <a:ext cx="80527" cy="81637"/>
            </a:xfrm>
            <a:custGeom>
              <a:avLst/>
              <a:gdLst/>
              <a:ahLst/>
              <a:cxnLst/>
              <a:rect l="l" t="t" r="r" b="b"/>
              <a:pathLst>
                <a:path w="3657" h="3707" extrusionOk="0">
                  <a:moveTo>
                    <a:pt x="1" y="0"/>
                  </a:moveTo>
                  <a:lnTo>
                    <a:pt x="1149" y="3226"/>
                  </a:lnTo>
                  <a:cubicBezTo>
                    <a:pt x="1262" y="3547"/>
                    <a:pt x="1545" y="3707"/>
                    <a:pt x="1828" y="3707"/>
                  </a:cubicBezTo>
                  <a:cubicBezTo>
                    <a:pt x="2111" y="3707"/>
                    <a:pt x="2395" y="3547"/>
                    <a:pt x="2509" y="3226"/>
                  </a:cubicBezTo>
                  <a:lnTo>
                    <a:pt x="3656" y="0"/>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40" name="Google Shape;6357;p63">
              <a:extLst>
                <a:ext uri="{FF2B5EF4-FFF2-40B4-BE49-F238E27FC236}">
                  <a16:creationId xmlns:a16="http://schemas.microsoft.com/office/drawing/2014/main" id="{BA9D2846-3D87-4F94-9BE0-9DE305C2B6A4}"/>
                </a:ext>
              </a:extLst>
            </p:cNvPr>
            <p:cNvSpPr/>
            <p:nvPr/>
          </p:nvSpPr>
          <p:spPr>
            <a:xfrm>
              <a:off x="8083127" y="3985123"/>
              <a:ext cx="334352" cy="269533"/>
            </a:xfrm>
            <a:custGeom>
              <a:avLst/>
              <a:gdLst/>
              <a:ahLst/>
              <a:cxnLst/>
              <a:rect l="l" t="t" r="r" b="b"/>
              <a:pathLst>
                <a:path w="15184" h="12239" extrusionOk="0">
                  <a:moveTo>
                    <a:pt x="4878" y="1"/>
                  </a:moveTo>
                  <a:lnTo>
                    <a:pt x="0" y="2316"/>
                  </a:lnTo>
                  <a:lnTo>
                    <a:pt x="0" y="12238"/>
                  </a:lnTo>
                  <a:cubicBezTo>
                    <a:pt x="49" y="11062"/>
                    <a:pt x="526" y="9904"/>
                    <a:pt x="1418" y="9015"/>
                  </a:cubicBezTo>
                  <a:cubicBezTo>
                    <a:pt x="2340" y="8097"/>
                    <a:pt x="3569" y="7592"/>
                    <a:pt x="4878" y="7592"/>
                  </a:cubicBezTo>
                  <a:cubicBezTo>
                    <a:pt x="6186" y="7592"/>
                    <a:pt x="7417" y="8097"/>
                    <a:pt x="8338" y="9015"/>
                  </a:cubicBezTo>
                  <a:cubicBezTo>
                    <a:pt x="9079" y="9752"/>
                    <a:pt x="10047" y="10122"/>
                    <a:pt x="11016" y="10122"/>
                  </a:cubicBezTo>
                  <a:cubicBezTo>
                    <a:pt x="11990" y="10122"/>
                    <a:pt x="12964" y="9749"/>
                    <a:pt x="13708" y="9001"/>
                  </a:cubicBezTo>
                  <a:cubicBezTo>
                    <a:pt x="15183" y="7516"/>
                    <a:pt x="15176" y="5107"/>
                    <a:pt x="13694" y="3629"/>
                  </a:cubicBezTo>
                  <a:cubicBezTo>
                    <a:pt x="11282" y="1229"/>
                    <a:pt x="8111" y="1"/>
                    <a:pt x="4878" y="1"/>
                  </a:cubicBezTo>
                  <a:close/>
                </a:path>
              </a:pathLst>
            </a:custGeom>
            <a:solidFill>
              <a:srgbClr val="FFFF00"/>
            </a:solidFill>
            <a:ln>
              <a:noFill/>
            </a:ln>
          </p:spPr>
          <p:txBody>
            <a:bodyPr spcFirstLastPara="1" wrap="square" lIns="91425" tIns="91425" rIns="91425" bIns="91425" anchor="ctr" anchorCtr="0">
              <a:noAutofit/>
            </a:bodyPr>
            <a:lstStyle/>
            <a:p>
              <a:pPr defTabSz="914377">
                <a:defRPr/>
              </a:pPr>
              <a:endParaRPr sz="1400"/>
            </a:p>
          </p:txBody>
        </p:sp>
        <p:sp>
          <p:nvSpPr>
            <p:cNvPr id="141" name="Google Shape;6358;p63">
              <a:extLst>
                <a:ext uri="{FF2B5EF4-FFF2-40B4-BE49-F238E27FC236}">
                  <a16:creationId xmlns:a16="http://schemas.microsoft.com/office/drawing/2014/main" id="{B1235738-05E0-43CB-B843-928BF838EC83}"/>
                </a:ext>
              </a:extLst>
            </p:cNvPr>
            <p:cNvSpPr/>
            <p:nvPr/>
          </p:nvSpPr>
          <p:spPr>
            <a:xfrm>
              <a:off x="8083127" y="4263834"/>
              <a:ext cx="334374" cy="268719"/>
            </a:xfrm>
            <a:custGeom>
              <a:avLst/>
              <a:gdLst/>
              <a:ahLst/>
              <a:cxnLst/>
              <a:rect l="l" t="t" r="r" b="b"/>
              <a:pathLst>
                <a:path w="15185" h="12202" extrusionOk="0">
                  <a:moveTo>
                    <a:pt x="0" y="0"/>
                  </a:moveTo>
                  <a:lnTo>
                    <a:pt x="0" y="10274"/>
                  </a:lnTo>
                  <a:lnTo>
                    <a:pt x="4878" y="12202"/>
                  </a:lnTo>
                  <a:cubicBezTo>
                    <a:pt x="8211" y="12202"/>
                    <a:pt x="11343" y="10913"/>
                    <a:pt x="13694" y="8574"/>
                  </a:cubicBezTo>
                  <a:cubicBezTo>
                    <a:pt x="15177" y="7096"/>
                    <a:pt x="15185" y="4687"/>
                    <a:pt x="13710" y="3202"/>
                  </a:cubicBezTo>
                  <a:cubicBezTo>
                    <a:pt x="12966" y="2454"/>
                    <a:pt x="11991" y="2080"/>
                    <a:pt x="11017" y="2080"/>
                  </a:cubicBezTo>
                  <a:cubicBezTo>
                    <a:pt x="10048" y="2080"/>
                    <a:pt x="9080" y="2450"/>
                    <a:pt x="8339" y="3188"/>
                  </a:cubicBezTo>
                  <a:cubicBezTo>
                    <a:pt x="7385" y="4138"/>
                    <a:pt x="6132" y="4613"/>
                    <a:pt x="4878" y="4613"/>
                  </a:cubicBezTo>
                  <a:cubicBezTo>
                    <a:pt x="3625" y="4613"/>
                    <a:pt x="2372" y="4138"/>
                    <a:pt x="1418" y="3188"/>
                  </a:cubicBezTo>
                  <a:cubicBezTo>
                    <a:pt x="523" y="2296"/>
                    <a:pt x="53" y="1155"/>
                    <a:pt x="0" y="0"/>
                  </a:cubicBezTo>
                  <a:close/>
                </a:path>
              </a:pathLst>
            </a:custGeom>
            <a:solidFill>
              <a:srgbClr val="FFFF00"/>
            </a:solidFill>
            <a:ln>
              <a:noFill/>
            </a:ln>
          </p:spPr>
          <p:txBody>
            <a:bodyPr spcFirstLastPara="1" wrap="square" lIns="91425" tIns="91425" rIns="91425" bIns="91425" anchor="ctr" anchorCtr="0">
              <a:noAutofit/>
            </a:bodyPr>
            <a:lstStyle/>
            <a:p>
              <a:pPr defTabSz="914377">
                <a:defRPr/>
              </a:pPr>
              <a:endParaRPr sz="1400"/>
            </a:p>
          </p:txBody>
        </p:sp>
        <p:sp>
          <p:nvSpPr>
            <p:cNvPr id="142" name="Google Shape;6359;p63">
              <a:extLst>
                <a:ext uri="{FF2B5EF4-FFF2-40B4-BE49-F238E27FC236}">
                  <a16:creationId xmlns:a16="http://schemas.microsoft.com/office/drawing/2014/main" id="{832EAB55-D414-40E8-B530-178283127D96}"/>
                </a:ext>
              </a:extLst>
            </p:cNvPr>
            <p:cNvSpPr/>
            <p:nvPr/>
          </p:nvSpPr>
          <p:spPr>
            <a:xfrm>
              <a:off x="7915775" y="3985101"/>
              <a:ext cx="274766" cy="547457"/>
            </a:xfrm>
            <a:custGeom>
              <a:avLst/>
              <a:gdLst/>
              <a:ahLst/>
              <a:cxnLst/>
              <a:rect l="l" t="t" r="r" b="b"/>
              <a:pathLst>
                <a:path w="12478" h="24859" extrusionOk="0">
                  <a:moveTo>
                    <a:pt x="12478" y="0"/>
                  </a:moveTo>
                  <a:cubicBezTo>
                    <a:pt x="5492" y="0"/>
                    <a:pt x="1" y="5639"/>
                    <a:pt x="1" y="12429"/>
                  </a:cubicBezTo>
                  <a:cubicBezTo>
                    <a:pt x="1" y="15755"/>
                    <a:pt x="1300" y="18882"/>
                    <a:pt x="3663" y="21230"/>
                  </a:cubicBezTo>
                  <a:cubicBezTo>
                    <a:pt x="6014" y="23570"/>
                    <a:pt x="9146" y="24858"/>
                    <a:pt x="12478" y="24858"/>
                  </a:cubicBezTo>
                  <a:cubicBezTo>
                    <a:pt x="9281" y="21413"/>
                    <a:pt x="7653" y="17043"/>
                    <a:pt x="7600" y="12657"/>
                  </a:cubicBezTo>
                  <a:cubicBezTo>
                    <a:pt x="7593" y="12519"/>
                    <a:pt x="7593" y="12378"/>
                    <a:pt x="7600" y="12238"/>
                  </a:cubicBezTo>
                  <a:cubicBezTo>
                    <a:pt x="7646" y="7838"/>
                    <a:pt x="9272" y="3455"/>
                    <a:pt x="12478" y="0"/>
                  </a:cubicBezTo>
                  <a:close/>
                </a:path>
              </a:pathLst>
            </a:custGeom>
            <a:solidFill>
              <a:srgbClr val="FFFF00"/>
            </a:solidFill>
            <a:ln>
              <a:noFill/>
            </a:ln>
          </p:spPr>
          <p:txBody>
            <a:bodyPr spcFirstLastPara="1" wrap="square" lIns="91425" tIns="91425" rIns="91425" bIns="91425" anchor="ctr" anchorCtr="0">
              <a:noAutofit/>
            </a:bodyPr>
            <a:lstStyle/>
            <a:p>
              <a:pPr defTabSz="914377">
                <a:defRPr/>
              </a:pPr>
              <a:endParaRPr sz="1400"/>
            </a:p>
          </p:txBody>
        </p:sp>
        <p:sp>
          <p:nvSpPr>
            <p:cNvPr id="143" name="Google Shape;6360;p63">
              <a:extLst>
                <a:ext uri="{FF2B5EF4-FFF2-40B4-BE49-F238E27FC236}">
                  <a16:creationId xmlns:a16="http://schemas.microsoft.com/office/drawing/2014/main" id="{BD5CAB2A-E4AC-4416-8C7E-397CABB8165B}"/>
                </a:ext>
              </a:extLst>
            </p:cNvPr>
            <p:cNvSpPr/>
            <p:nvPr/>
          </p:nvSpPr>
          <p:spPr>
            <a:xfrm>
              <a:off x="8031909" y="4076904"/>
              <a:ext cx="73084" cy="58227"/>
            </a:xfrm>
            <a:custGeom>
              <a:avLst/>
              <a:gdLst/>
              <a:ahLst/>
              <a:cxnLst/>
              <a:rect l="l" t="t" r="r" b="b"/>
              <a:pathLst>
                <a:path w="3319" h="2644" extrusionOk="0">
                  <a:moveTo>
                    <a:pt x="1660" y="1"/>
                  </a:moveTo>
                  <a:cubicBezTo>
                    <a:pt x="743" y="1"/>
                    <a:pt x="1" y="593"/>
                    <a:pt x="1" y="1322"/>
                  </a:cubicBezTo>
                  <a:cubicBezTo>
                    <a:pt x="1" y="2052"/>
                    <a:pt x="743" y="2644"/>
                    <a:pt x="1660" y="2644"/>
                  </a:cubicBezTo>
                  <a:cubicBezTo>
                    <a:pt x="2576" y="2644"/>
                    <a:pt x="3319" y="2052"/>
                    <a:pt x="3319" y="1322"/>
                  </a:cubicBezTo>
                  <a:cubicBezTo>
                    <a:pt x="3319" y="593"/>
                    <a:pt x="2576" y="1"/>
                    <a:pt x="1660"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44" name="Google Shape;6361;p63">
              <a:extLst>
                <a:ext uri="{FF2B5EF4-FFF2-40B4-BE49-F238E27FC236}">
                  <a16:creationId xmlns:a16="http://schemas.microsoft.com/office/drawing/2014/main" id="{F875D0AE-B388-4FEC-A2A9-C4EBD4395B71}"/>
                </a:ext>
              </a:extLst>
            </p:cNvPr>
            <p:cNvSpPr/>
            <p:nvPr/>
          </p:nvSpPr>
          <p:spPr>
            <a:xfrm>
              <a:off x="8257262" y="4076904"/>
              <a:ext cx="73084" cy="58227"/>
            </a:xfrm>
            <a:custGeom>
              <a:avLst/>
              <a:gdLst/>
              <a:ahLst/>
              <a:cxnLst/>
              <a:rect l="l" t="t" r="r" b="b"/>
              <a:pathLst>
                <a:path w="3319" h="2644" extrusionOk="0">
                  <a:moveTo>
                    <a:pt x="1659" y="1"/>
                  </a:moveTo>
                  <a:cubicBezTo>
                    <a:pt x="743" y="1"/>
                    <a:pt x="0" y="593"/>
                    <a:pt x="0" y="1322"/>
                  </a:cubicBezTo>
                  <a:cubicBezTo>
                    <a:pt x="0" y="2052"/>
                    <a:pt x="743" y="2644"/>
                    <a:pt x="1659" y="2644"/>
                  </a:cubicBezTo>
                  <a:cubicBezTo>
                    <a:pt x="2576" y="2644"/>
                    <a:pt x="3318" y="2052"/>
                    <a:pt x="3318" y="1322"/>
                  </a:cubicBezTo>
                  <a:cubicBezTo>
                    <a:pt x="3318" y="593"/>
                    <a:pt x="2576" y="1"/>
                    <a:pt x="1659"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45" name="Google Shape;6362;p63">
              <a:extLst>
                <a:ext uri="{FF2B5EF4-FFF2-40B4-BE49-F238E27FC236}">
                  <a16:creationId xmlns:a16="http://schemas.microsoft.com/office/drawing/2014/main" id="{E2532C0B-A0DB-4E0D-91AB-6B7CD801B5EA}"/>
                </a:ext>
              </a:extLst>
            </p:cNvPr>
            <p:cNvSpPr/>
            <p:nvPr/>
          </p:nvSpPr>
          <p:spPr>
            <a:xfrm>
              <a:off x="8133113" y="4056777"/>
              <a:ext cx="95985" cy="60364"/>
            </a:xfrm>
            <a:custGeom>
              <a:avLst/>
              <a:gdLst/>
              <a:ahLst/>
              <a:cxnLst/>
              <a:rect l="l" t="t" r="r" b="b"/>
              <a:pathLst>
                <a:path w="4359" h="2741" extrusionOk="0">
                  <a:moveTo>
                    <a:pt x="2180" y="0"/>
                  </a:moveTo>
                  <a:cubicBezTo>
                    <a:pt x="2061" y="0"/>
                    <a:pt x="1941" y="7"/>
                    <a:pt x="1826" y="23"/>
                  </a:cubicBezTo>
                  <a:lnTo>
                    <a:pt x="1416" y="272"/>
                  </a:lnTo>
                  <a:lnTo>
                    <a:pt x="1005" y="272"/>
                  </a:lnTo>
                  <a:cubicBezTo>
                    <a:pt x="402" y="575"/>
                    <a:pt x="2" y="1105"/>
                    <a:pt x="2" y="1708"/>
                  </a:cubicBezTo>
                  <a:cubicBezTo>
                    <a:pt x="1" y="2311"/>
                    <a:pt x="402" y="2564"/>
                    <a:pt x="1005" y="2667"/>
                  </a:cubicBezTo>
                  <a:lnTo>
                    <a:pt x="1416" y="2499"/>
                  </a:lnTo>
                  <a:lnTo>
                    <a:pt x="1826" y="2736"/>
                  </a:lnTo>
                  <a:cubicBezTo>
                    <a:pt x="1931" y="2739"/>
                    <a:pt x="2055" y="2741"/>
                    <a:pt x="2180" y="2741"/>
                  </a:cubicBezTo>
                  <a:cubicBezTo>
                    <a:pt x="2305" y="2741"/>
                    <a:pt x="2430" y="2739"/>
                    <a:pt x="2534" y="2736"/>
                  </a:cubicBezTo>
                  <a:lnTo>
                    <a:pt x="2945" y="2499"/>
                  </a:lnTo>
                  <a:lnTo>
                    <a:pt x="3356" y="2667"/>
                  </a:lnTo>
                  <a:cubicBezTo>
                    <a:pt x="3959" y="2564"/>
                    <a:pt x="4359" y="2311"/>
                    <a:pt x="4359" y="1708"/>
                  </a:cubicBezTo>
                  <a:cubicBezTo>
                    <a:pt x="4359" y="1105"/>
                    <a:pt x="3958" y="575"/>
                    <a:pt x="3356" y="272"/>
                  </a:cubicBezTo>
                  <a:lnTo>
                    <a:pt x="2945" y="272"/>
                  </a:lnTo>
                  <a:lnTo>
                    <a:pt x="2534" y="23"/>
                  </a:lnTo>
                  <a:cubicBezTo>
                    <a:pt x="2420" y="9"/>
                    <a:pt x="2300" y="0"/>
                    <a:pt x="2180" y="0"/>
                  </a:cubicBezTo>
                  <a:close/>
                </a:path>
              </a:pathLst>
            </a:custGeom>
            <a:solidFill>
              <a:srgbClr val="FFFFFF"/>
            </a:solidFill>
            <a:ln>
              <a:noFill/>
            </a:ln>
          </p:spPr>
          <p:txBody>
            <a:bodyPr spcFirstLastPara="1" wrap="square" lIns="91425" tIns="91425" rIns="91425" bIns="91425" anchor="ctr" anchorCtr="0">
              <a:noAutofit/>
            </a:bodyPr>
            <a:lstStyle/>
            <a:p>
              <a:pPr defTabSz="914377">
                <a:defRPr/>
              </a:pPr>
              <a:endParaRPr sz="1400"/>
            </a:p>
          </p:txBody>
        </p:sp>
        <p:sp>
          <p:nvSpPr>
            <p:cNvPr id="146" name="Google Shape;6363;p63">
              <a:extLst>
                <a:ext uri="{FF2B5EF4-FFF2-40B4-BE49-F238E27FC236}">
                  <a16:creationId xmlns:a16="http://schemas.microsoft.com/office/drawing/2014/main" id="{B03465A6-49ED-4A19-8A47-2EA811652CE4}"/>
                </a:ext>
              </a:extLst>
            </p:cNvPr>
            <p:cNvSpPr/>
            <p:nvPr/>
          </p:nvSpPr>
          <p:spPr>
            <a:xfrm>
              <a:off x="8188933" y="4057284"/>
              <a:ext cx="18144" cy="59725"/>
            </a:xfrm>
            <a:custGeom>
              <a:avLst/>
              <a:gdLst/>
              <a:ahLst/>
              <a:cxnLst/>
              <a:rect l="l" t="t" r="r" b="b"/>
              <a:pathLst>
                <a:path w="824" h="2712" extrusionOk="0">
                  <a:moveTo>
                    <a:pt x="1" y="0"/>
                  </a:moveTo>
                  <a:lnTo>
                    <a:pt x="1" y="2712"/>
                  </a:lnTo>
                  <a:cubicBezTo>
                    <a:pt x="301" y="2705"/>
                    <a:pt x="580" y="2686"/>
                    <a:pt x="824" y="2644"/>
                  </a:cubicBezTo>
                  <a:lnTo>
                    <a:pt x="824" y="249"/>
                  </a:lnTo>
                  <a:cubicBezTo>
                    <a:pt x="580" y="124"/>
                    <a:pt x="300" y="37"/>
                    <a:pt x="1" y="0"/>
                  </a:cubicBezTo>
                  <a:close/>
                </a:path>
              </a:pathLst>
            </a:custGeom>
            <a:solidFill>
              <a:srgbClr val="B64BA7"/>
            </a:solidFill>
            <a:ln>
              <a:noFill/>
            </a:ln>
          </p:spPr>
          <p:txBody>
            <a:bodyPr spcFirstLastPara="1" wrap="square" lIns="91425" tIns="91425" rIns="91425" bIns="91425" anchor="ctr" anchorCtr="0">
              <a:noAutofit/>
            </a:bodyPr>
            <a:lstStyle/>
            <a:p>
              <a:pPr defTabSz="914377">
                <a:defRPr/>
              </a:pPr>
              <a:endParaRPr sz="1400"/>
            </a:p>
          </p:txBody>
        </p:sp>
        <p:sp>
          <p:nvSpPr>
            <p:cNvPr id="147" name="Google Shape;6364;p63">
              <a:extLst>
                <a:ext uri="{FF2B5EF4-FFF2-40B4-BE49-F238E27FC236}">
                  <a16:creationId xmlns:a16="http://schemas.microsoft.com/office/drawing/2014/main" id="{9521A906-0C8B-4EC6-A7A8-AEF7A7EB23B4}"/>
                </a:ext>
              </a:extLst>
            </p:cNvPr>
            <p:cNvSpPr/>
            <p:nvPr/>
          </p:nvSpPr>
          <p:spPr>
            <a:xfrm>
              <a:off x="8155221" y="4057284"/>
              <a:ext cx="18122" cy="59725"/>
            </a:xfrm>
            <a:custGeom>
              <a:avLst/>
              <a:gdLst/>
              <a:ahLst/>
              <a:cxnLst/>
              <a:rect l="l" t="t" r="r" b="b"/>
              <a:pathLst>
                <a:path w="823" h="2712" extrusionOk="0">
                  <a:moveTo>
                    <a:pt x="822" y="0"/>
                  </a:moveTo>
                  <a:cubicBezTo>
                    <a:pt x="524" y="37"/>
                    <a:pt x="245" y="124"/>
                    <a:pt x="1" y="249"/>
                  </a:cubicBezTo>
                  <a:lnTo>
                    <a:pt x="1" y="2644"/>
                  </a:lnTo>
                  <a:cubicBezTo>
                    <a:pt x="245" y="2687"/>
                    <a:pt x="525" y="2706"/>
                    <a:pt x="822" y="2712"/>
                  </a:cubicBezTo>
                  <a:lnTo>
                    <a:pt x="822" y="0"/>
                  </a:lnTo>
                  <a:close/>
                </a:path>
              </a:pathLst>
            </a:custGeom>
            <a:solidFill>
              <a:srgbClr val="B64BA7"/>
            </a:solidFill>
            <a:ln>
              <a:noFill/>
            </a:ln>
          </p:spPr>
          <p:txBody>
            <a:bodyPr spcFirstLastPara="1" wrap="square" lIns="91425" tIns="91425" rIns="91425" bIns="91425" anchor="ctr" anchorCtr="0">
              <a:noAutofit/>
            </a:bodyPr>
            <a:lstStyle/>
            <a:p>
              <a:pPr defTabSz="914377">
                <a:defRPr/>
              </a:pPr>
              <a:endParaRPr sz="1400"/>
            </a:p>
          </p:txBody>
        </p:sp>
        <p:sp>
          <p:nvSpPr>
            <p:cNvPr id="148" name="Google Shape;6365;p63">
              <a:extLst>
                <a:ext uri="{FF2B5EF4-FFF2-40B4-BE49-F238E27FC236}">
                  <a16:creationId xmlns:a16="http://schemas.microsoft.com/office/drawing/2014/main" id="{B52A9CF4-24DD-4609-B1FE-E50A3C01BC6F}"/>
                </a:ext>
              </a:extLst>
            </p:cNvPr>
            <p:cNvSpPr/>
            <p:nvPr/>
          </p:nvSpPr>
          <p:spPr>
            <a:xfrm>
              <a:off x="8061768" y="4036122"/>
              <a:ext cx="55997" cy="68908"/>
            </a:xfrm>
            <a:custGeom>
              <a:avLst/>
              <a:gdLst/>
              <a:ahLst/>
              <a:cxnLst/>
              <a:rect l="l" t="t" r="r" b="b"/>
              <a:pathLst>
                <a:path w="2543" h="3129" extrusionOk="0">
                  <a:moveTo>
                    <a:pt x="1272" y="0"/>
                  </a:moveTo>
                  <a:cubicBezTo>
                    <a:pt x="571" y="0"/>
                    <a:pt x="1" y="572"/>
                    <a:pt x="1" y="1271"/>
                  </a:cubicBezTo>
                  <a:lnTo>
                    <a:pt x="1" y="1857"/>
                  </a:lnTo>
                  <a:cubicBezTo>
                    <a:pt x="1" y="2557"/>
                    <a:pt x="571" y="3128"/>
                    <a:pt x="1272" y="3128"/>
                  </a:cubicBezTo>
                  <a:cubicBezTo>
                    <a:pt x="1971" y="3128"/>
                    <a:pt x="2543" y="2557"/>
                    <a:pt x="2543" y="1857"/>
                  </a:cubicBezTo>
                  <a:lnTo>
                    <a:pt x="2543" y="1271"/>
                  </a:lnTo>
                  <a:cubicBezTo>
                    <a:pt x="2543" y="570"/>
                    <a:pt x="1971" y="0"/>
                    <a:pt x="1272" y="0"/>
                  </a:cubicBezTo>
                  <a:close/>
                </a:path>
              </a:pathLst>
            </a:custGeom>
            <a:solidFill>
              <a:srgbClr val="FFFFFF"/>
            </a:solidFill>
            <a:ln>
              <a:noFill/>
            </a:ln>
          </p:spPr>
          <p:txBody>
            <a:bodyPr spcFirstLastPara="1" wrap="square" lIns="91425" tIns="91425" rIns="91425" bIns="91425" anchor="ctr" anchorCtr="0">
              <a:noAutofit/>
            </a:bodyPr>
            <a:lstStyle/>
            <a:p>
              <a:pPr defTabSz="914377">
                <a:defRPr/>
              </a:pPr>
              <a:endParaRPr sz="1400"/>
            </a:p>
          </p:txBody>
        </p:sp>
        <p:sp>
          <p:nvSpPr>
            <p:cNvPr id="149" name="Google Shape;6366;p63">
              <a:extLst>
                <a:ext uri="{FF2B5EF4-FFF2-40B4-BE49-F238E27FC236}">
                  <a16:creationId xmlns:a16="http://schemas.microsoft.com/office/drawing/2014/main" id="{D4E2726D-BF76-4757-BC78-D337FA399574}"/>
                </a:ext>
              </a:extLst>
            </p:cNvPr>
            <p:cNvSpPr/>
            <p:nvPr/>
          </p:nvSpPr>
          <p:spPr>
            <a:xfrm>
              <a:off x="8244534" y="4036122"/>
              <a:ext cx="56019" cy="68908"/>
            </a:xfrm>
            <a:custGeom>
              <a:avLst/>
              <a:gdLst/>
              <a:ahLst/>
              <a:cxnLst/>
              <a:rect l="l" t="t" r="r" b="b"/>
              <a:pathLst>
                <a:path w="2544" h="3129" extrusionOk="0">
                  <a:moveTo>
                    <a:pt x="1272" y="0"/>
                  </a:moveTo>
                  <a:cubicBezTo>
                    <a:pt x="571" y="0"/>
                    <a:pt x="1" y="572"/>
                    <a:pt x="1" y="1271"/>
                  </a:cubicBezTo>
                  <a:lnTo>
                    <a:pt x="1" y="1857"/>
                  </a:lnTo>
                  <a:cubicBezTo>
                    <a:pt x="1" y="2557"/>
                    <a:pt x="571" y="3128"/>
                    <a:pt x="1272" y="3128"/>
                  </a:cubicBezTo>
                  <a:cubicBezTo>
                    <a:pt x="1972" y="3128"/>
                    <a:pt x="2542" y="2557"/>
                    <a:pt x="2542" y="1857"/>
                  </a:cubicBezTo>
                  <a:lnTo>
                    <a:pt x="2542" y="1271"/>
                  </a:lnTo>
                  <a:cubicBezTo>
                    <a:pt x="2543" y="570"/>
                    <a:pt x="1972" y="0"/>
                    <a:pt x="1272" y="0"/>
                  </a:cubicBezTo>
                  <a:close/>
                </a:path>
              </a:pathLst>
            </a:custGeom>
            <a:solidFill>
              <a:srgbClr val="FFFFFF"/>
            </a:solidFill>
            <a:ln>
              <a:noFill/>
            </a:ln>
          </p:spPr>
          <p:txBody>
            <a:bodyPr spcFirstLastPara="1" wrap="square" lIns="91425" tIns="91425" rIns="91425" bIns="91425" anchor="ctr" anchorCtr="0">
              <a:noAutofit/>
            </a:bodyPr>
            <a:lstStyle/>
            <a:p>
              <a:pPr defTabSz="914377">
                <a:defRPr/>
              </a:pPr>
              <a:endParaRPr sz="1400"/>
            </a:p>
          </p:txBody>
        </p:sp>
        <p:sp>
          <p:nvSpPr>
            <p:cNvPr id="150" name="Google Shape;6367;p63">
              <a:extLst>
                <a:ext uri="{FF2B5EF4-FFF2-40B4-BE49-F238E27FC236}">
                  <a16:creationId xmlns:a16="http://schemas.microsoft.com/office/drawing/2014/main" id="{CD1F9C89-1577-4494-B857-06178927E9A0}"/>
                </a:ext>
              </a:extLst>
            </p:cNvPr>
            <p:cNvSpPr/>
            <p:nvPr/>
          </p:nvSpPr>
          <p:spPr>
            <a:xfrm>
              <a:off x="8080419" y="4054773"/>
              <a:ext cx="18695" cy="31580"/>
            </a:xfrm>
            <a:custGeom>
              <a:avLst/>
              <a:gdLst/>
              <a:ahLst/>
              <a:cxnLst/>
              <a:rect l="l" t="t" r="r" b="b"/>
              <a:pathLst>
                <a:path w="849" h="1434" extrusionOk="0">
                  <a:moveTo>
                    <a:pt x="425" y="1"/>
                  </a:moveTo>
                  <a:cubicBezTo>
                    <a:pt x="191" y="1"/>
                    <a:pt x="1" y="192"/>
                    <a:pt x="1" y="424"/>
                  </a:cubicBezTo>
                  <a:lnTo>
                    <a:pt x="1" y="1010"/>
                  </a:lnTo>
                  <a:cubicBezTo>
                    <a:pt x="1" y="1243"/>
                    <a:pt x="191" y="1434"/>
                    <a:pt x="425" y="1434"/>
                  </a:cubicBezTo>
                  <a:cubicBezTo>
                    <a:pt x="657" y="1434"/>
                    <a:pt x="848" y="1243"/>
                    <a:pt x="848" y="1010"/>
                  </a:cubicBezTo>
                  <a:lnTo>
                    <a:pt x="848" y="424"/>
                  </a:lnTo>
                  <a:cubicBezTo>
                    <a:pt x="848" y="190"/>
                    <a:pt x="657" y="1"/>
                    <a:pt x="425"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51" name="Google Shape;6368;p63">
              <a:extLst>
                <a:ext uri="{FF2B5EF4-FFF2-40B4-BE49-F238E27FC236}">
                  <a16:creationId xmlns:a16="http://schemas.microsoft.com/office/drawing/2014/main" id="{70237433-53E6-4121-BD7A-33B7D0B2185B}"/>
                </a:ext>
              </a:extLst>
            </p:cNvPr>
            <p:cNvSpPr/>
            <p:nvPr/>
          </p:nvSpPr>
          <p:spPr>
            <a:xfrm>
              <a:off x="8263207" y="4054773"/>
              <a:ext cx="18673" cy="31580"/>
            </a:xfrm>
            <a:custGeom>
              <a:avLst/>
              <a:gdLst/>
              <a:ahLst/>
              <a:cxnLst/>
              <a:rect l="l" t="t" r="r" b="b"/>
              <a:pathLst>
                <a:path w="848" h="1434" extrusionOk="0">
                  <a:moveTo>
                    <a:pt x="424" y="1"/>
                  </a:moveTo>
                  <a:cubicBezTo>
                    <a:pt x="190" y="1"/>
                    <a:pt x="0" y="192"/>
                    <a:pt x="0" y="424"/>
                  </a:cubicBezTo>
                  <a:lnTo>
                    <a:pt x="0" y="1010"/>
                  </a:lnTo>
                  <a:cubicBezTo>
                    <a:pt x="0" y="1243"/>
                    <a:pt x="190" y="1434"/>
                    <a:pt x="424" y="1434"/>
                  </a:cubicBezTo>
                  <a:cubicBezTo>
                    <a:pt x="657" y="1434"/>
                    <a:pt x="848" y="1243"/>
                    <a:pt x="848" y="1010"/>
                  </a:cubicBezTo>
                  <a:lnTo>
                    <a:pt x="848" y="424"/>
                  </a:lnTo>
                  <a:cubicBezTo>
                    <a:pt x="848" y="190"/>
                    <a:pt x="657" y="1"/>
                    <a:pt x="424"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grpSp>
      <p:grpSp>
        <p:nvGrpSpPr>
          <p:cNvPr id="152" name="Google Shape;6379;p63">
            <a:extLst>
              <a:ext uri="{FF2B5EF4-FFF2-40B4-BE49-F238E27FC236}">
                <a16:creationId xmlns:a16="http://schemas.microsoft.com/office/drawing/2014/main" id="{C88DFA18-C7D2-4C37-9DBA-906BB07A9538}"/>
              </a:ext>
            </a:extLst>
          </p:cNvPr>
          <p:cNvGrpSpPr/>
          <p:nvPr/>
        </p:nvGrpSpPr>
        <p:grpSpPr>
          <a:xfrm>
            <a:off x="6898088" y="4534133"/>
            <a:ext cx="1139105" cy="1200659"/>
            <a:chOff x="5948938" y="3901450"/>
            <a:chExt cx="707675" cy="702050"/>
          </a:xfrm>
        </p:grpSpPr>
        <p:sp>
          <p:nvSpPr>
            <p:cNvPr id="153" name="Google Shape;6380;p63">
              <a:extLst>
                <a:ext uri="{FF2B5EF4-FFF2-40B4-BE49-F238E27FC236}">
                  <a16:creationId xmlns:a16="http://schemas.microsoft.com/office/drawing/2014/main" id="{7B76541F-E329-4443-919B-DD25CFF9A6C9}"/>
                </a:ext>
              </a:extLst>
            </p:cNvPr>
            <p:cNvSpPr/>
            <p:nvPr/>
          </p:nvSpPr>
          <p:spPr>
            <a:xfrm>
              <a:off x="6085388" y="3901450"/>
              <a:ext cx="447775" cy="701725"/>
            </a:xfrm>
            <a:custGeom>
              <a:avLst/>
              <a:gdLst/>
              <a:ahLst/>
              <a:cxnLst/>
              <a:rect l="l" t="t" r="r" b="b"/>
              <a:pathLst>
                <a:path w="17911" h="28069" extrusionOk="0">
                  <a:moveTo>
                    <a:pt x="3911" y="1"/>
                  </a:moveTo>
                  <a:lnTo>
                    <a:pt x="0" y="2216"/>
                  </a:lnTo>
                  <a:lnTo>
                    <a:pt x="0" y="7148"/>
                  </a:lnTo>
                  <a:lnTo>
                    <a:pt x="3911" y="7148"/>
                  </a:lnTo>
                  <a:cubicBezTo>
                    <a:pt x="7690" y="7148"/>
                    <a:pt x="10764" y="10237"/>
                    <a:pt x="10764" y="14035"/>
                  </a:cubicBezTo>
                  <a:cubicBezTo>
                    <a:pt x="10764" y="17832"/>
                    <a:pt x="7690" y="20922"/>
                    <a:pt x="3911" y="20922"/>
                  </a:cubicBezTo>
                  <a:lnTo>
                    <a:pt x="0" y="20922"/>
                  </a:lnTo>
                  <a:lnTo>
                    <a:pt x="0" y="24556"/>
                  </a:lnTo>
                  <a:lnTo>
                    <a:pt x="1695" y="28069"/>
                  </a:lnTo>
                  <a:lnTo>
                    <a:pt x="3911" y="28069"/>
                  </a:lnTo>
                  <a:cubicBezTo>
                    <a:pt x="11634" y="28069"/>
                    <a:pt x="17911" y="21769"/>
                    <a:pt x="17911" y="14029"/>
                  </a:cubicBezTo>
                  <a:cubicBezTo>
                    <a:pt x="17911" y="6288"/>
                    <a:pt x="11634" y="1"/>
                    <a:pt x="3911" y="1"/>
                  </a:cubicBezTo>
                  <a:close/>
                </a:path>
              </a:pathLst>
            </a:custGeom>
            <a:solidFill>
              <a:srgbClr val="94E76E"/>
            </a:solidFill>
            <a:ln>
              <a:noFill/>
            </a:ln>
          </p:spPr>
          <p:txBody>
            <a:bodyPr spcFirstLastPara="1" wrap="square" lIns="91425" tIns="91425" rIns="91425" bIns="91425" anchor="ctr" anchorCtr="0">
              <a:noAutofit/>
            </a:bodyPr>
            <a:lstStyle/>
            <a:p>
              <a:pPr defTabSz="914377">
                <a:defRPr/>
              </a:pPr>
              <a:endParaRPr sz="1400"/>
            </a:p>
          </p:txBody>
        </p:sp>
        <p:sp>
          <p:nvSpPr>
            <p:cNvPr id="154" name="Google Shape;6381;p63">
              <a:extLst>
                <a:ext uri="{FF2B5EF4-FFF2-40B4-BE49-F238E27FC236}">
                  <a16:creationId xmlns:a16="http://schemas.microsoft.com/office/drawing/2014/main" id="{D8236E9A-7576-4202-A515-B7E3EC2743B6}"/>
                </a:ext>
              </a:extLst>
            </p:cNvPr>
            <p:cNvSpPr/>
            <p:nvPr/>
          </p:nvSpPr>
          <p:spPr>
            <a:xfrm>
              <a:off x="5948938" y="3901450"/>
              <a:ext cx="234250" cy="702025"/>
            </a:xfrm>
            <a:custGeom>
              <a:avLst/>
              <a:gdLst/>
              <a:ahLst/>
              <a:cxnLst/>
              <a:rect l="l" t="t" r="r" b="b"/>
              <a:pathLst>
                <a:path w="9370" h="28081" extrusionOk="0">
                  <a:moveTo>
                    <a:pt x="3577" y="1"/>
                  </a:moveTo>
                  <a:cubicBezTo>
                    <a:pt x="1600" y="1"/>
                    <a:pt x="0" y="1601"/>
                    <a:pt x="0" y="3577"/>
                  </a:cubicBezTo>
                  <a:lnTo>
                    <a:pt x="0" y="24504"/>
                  </a:lnTo>
                  <a:cubicBezTo>
                    <a:pt x="0" y="26480"/>
                    <a:pt x="1600" y="28080"/>
                    <a:pt x="3577" y="28080"/>
                  </a:cubicBezTo>
                  <a:lnTo>
                    <a:pt x="9369" y="28080"/>
                  </a:lnTo>
                  <a:cubicBezTo>
                    <a:pt x="7950" y="26661"/>
                    <a:pt x="7153" y="24735"/>
                    <a:pt x="7153" y="22730"/>
                  </a:cubicBezTo>
                  <a:lnTo>
                    <a:pt x="7153" y="5351"/>
                  </a:lnTo>
                  <a:cubicBezTo>
                    <a:pt x="7153" y="3346"/>
                    <a:pt x="7950" y="1418"/>
                    <a:pt x="9369" y="1"/>
                  </a:cubicBezTo>
                  <a:close/>
                </a:path>
              </a:pathLst>
            </a:custGeom>
            <a:solidFill>
              <a:srgbClr val="94E76E"/>
            </a:solidFill>
            <a:ln>
              <a:noFill/>
            </a:ln>
          </p:spPr>
          <p:txBody>
            <a:bodyPr spcFirstLastPara="1" wrap="square" lIns="91425" tIns="91425" rIns="91425" bIns="91425" anchor="ctr" anchorCtr="0">
              <a:noAutofit/>
            </a:bodyPr>
            <a:lstStyle/>
            <a:p>
              <a:pPr defTabSz="914377">
                <a:defRPr/>
              </a:pPr>
              <a:endParaRPr sz="1400"/>
            </a:p>
          </p:txBody>
        </p:sp>
        <p:sp>
          <p:nvSpPr>
            <p:cNvPr id="155" name="Google Shape;6382;p63">
              <a:extLst>
                <a:ext uri="{FF2B5EF4-FFF2-40B4-BE49-F238E27FC236}">
                  <a16:creationId xmlns:a16="http://schemas.microsoft.com/office/drawing/2014/main" id="{DDC253B5-5805-4A7E-B58C-A9DE606F585E}"/>
                </a:ext>
              </a:extLst>
            </p:cNvPr>
            <p:cNvSpPr/>
            <p:nvPr/>
          </p:nvSpPr>
          <p:spPr>
            <a:xfrm>
              <a:off x="6031013" y="4002725"/>
              <a:ext cx="83075" cy="66075"/>
            </a:xfrm>
            <a:custGeom>
              <a:avLst/>
              <a:gdLst/>
              <a:ahLst/>
              <a:cxnLst/>
              <a:rect l="l" t="t" r="r" b="b"/>
              <a:pathLst>
                <a:path w="3323" h="2643" extrusionOk="0">
                  <a:moveTo>
                    <a:pt x="1662" y="0"/>
                  </a:moveTo>
                  <a:cubicBezTo>
                    <a:pt x="745" y="0"/>
                    <a:pt x="1" y="592"/>
                    <a:pt x="1" y="1322"/>
                  </a:cubicBezTo>
                  <a:cubicBezTo>
                    <a:pt x="1" y="2051"/>
                    <a:pt x="745" y="2643"/>
                    <a:pt x="1662" y="2643"/>
                  </a:cubicBezTo>
                  <a:cubicBezTo>
                    <a:pt x="2579" y="2643"/>
                    <a:pt x="3323" y="2051"/>
                    <a:pt x="3323" y="1322"/>
                  </a:cubicBezTo>
                  <a:cubicBezTo>
                    <a:pt x="3323" y="592"/>
                    <a:pt x="2579" y="0"/>
                    <a:pt x="1662"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56" name="Google Shape;6383;p63">
              <a:extLst>
                <a:ext uri="{FF2B5EF4-FFF2-40B4-BE49-F238E27FC236}">
                  <a16:creationId xmlns:a16="http://schemas.microsoft.com/office/drawing/2014/main" id="{B5498D72-E2D5-4294-8364-42A49D2A0DF6}"/>
                </a:ext>
              </a:extLst>
            </p:cNvPr>
            <p:cNvSpPr/>
            <p:nvPr/>
          </p:nvSpPr>
          <p:spPr>
            <a:xfrm>
              <a:off x="6255713" y="4002725"/>
              <a:ext cx="83100" cy="66075"/>
            </a:xfrm>
            <a:custGeom>
              <a:avLst/>
              <a:gdLst/>
              <a:ahLst/>
              <a:cxnLst/>
              <a:rect l="l" t="t" r="r" b="b"/>
              <a:pathLst>
                <a:path w="3324" h="2643" extrusionOk="0">
                  <a:moveTo>
                    <a:pt x="1661" y="0"/>
                  </a:moveTo>
                  <a:cubicBezTo>
                    <a:pt x="745" y="0"/>
                    <a:pt x="1" y="592"/>
                    <a:pt x="1" y="1322"/>
                  </a:cubicBezTo>
                  <a:cubicBezTo>
                    <a:pt x="1" y="2051"/>
                    <a:pt x="745" y="2643"/>
                    <a:pt x="1661" y="2643"/>
                  </a:cubicBezTo>
                  <a:cubicBezTo>
                    <a:pt x="2579" y="2643"/>
                    <a:pt x="3323" y="2051"/>
                    <a:pt x="3323" y="1322"/>
                  </a:cubicBezTo>
                  <a:cubicBezTo>
                    <a:pt x="3323" y="592"/>
                    <a:pt x="2579" y="0"/>
                    <a:pt x="1661"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57" name="Google Shape;6384;p63">
              <a:extLst>
                <a:ext uri="{FF2B5EF4-FFF2-40B4-BE49-F238E27FC236}">
                  <a16:creationId xmlns:a16="http://schemas.microsoft.com/office/drawing/2014/main" id="{6B914EF2-643F-41F8-9AB5-DAC2C60FE607}"/>
                </a:ext>
              </a:extLst>
            </p:cNvPr>
            <p:cNvSpPr/>
            <p:nvPr/>
          </p:nvSpPr>
          <p:spPr>
            <a:xfrm>
              <a:off x="6086088" y="3976475"/>
              <a:ext cx="21225" cy="38150"/>
            </a:xfrm>
            <a:custGeom>
              <a:avLst/>
              <a:gdLst/>
              <a:ahLst/>
              <a:cxnLst/>
              <a:rect l="l" t="t" r="r" b="b"/>
              <a:pathLst>
                <a:path w="849" h="1526" extrusionOk="0">
                  <a:moveTo>
                    <a:pt x="425" y="0"/>
                  </a:moveTo>
                  <a:cubicBezTo>
                    <a:pt x="193" y="0"/>
                    <a:pt x="1" y="191"/>
                    <a:pt x="1" y="424"/>
                  </a:cubicBezTo>
                  <a:lnTo>
                    <a:pt x="1" y="1102"/>
                  </a:lnTo>
                  <a:cubicBezTo>
                    <a:pt x="1" y="1333"/>
                    <a:pt x="193" y="1526"/>
                    <a:pt x="425" y="1526"/>
                  </a:cubicBezTo>
                  <a:cubicBezTo>
                    <a:pt x="657" y="1526"/>
                    <a:pt x="848" y="1333"/>
                    <a:pt x="848" y="1102"/>
                  </a:cubicBezTo>
                  <a:lnTo>
                    <a:pt x="848" y="424"/>
                  </a:lnTo>
                  <a:cubicBezTo>
                    <a:pt x="848" y="184"/>
                    <a:pt x="657" y="0"/>
                    <a:pt x="425"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58" name="Google Shape;6385;p63">
              <a:extLst>
                <a:ext uri="{FF2B5EF4-FFF2-40B4-BE49-F238E27FC236}">
                  <a16:creationId xmlns:a16="http://schemas.microsoft.com/office/drawing/2014/main" id="{9079B8DE-AAF2-42DF-B3A0-AB5133B30AF0}"/>
                </a:ext>
              </a:extLst>
            </p:cNvPr>
            <p:cNvSpPr/>
            <p:nvPr/>
          </p:nvSpPr>
          <p:spPr>
            <a:xfrm>
              <a:off x="6262513" y="3976475"/>
              <a:ext cx="21200" cy="38150"/>
            </a:xfrm>
            <a:custGeom>
              <a:avLst/>
              <a:gdLst/>
              <a:ahLst/>
              <a:cxnLst/>
              <a:rect l="l" t="t" r="r" b="b"/>
              <a:pathLst>
                <a:path w="848" h="1526" extrusionOk="0">
                  <a:moveTo>
                    <a:pt x="424" y="0"/>
                  </a:moveTo>
                  <a:cubicBezTo>
                    <a:pt x="193" y="0"/>
                    <a:pt x="0" y="191"/>
                    <a:pt x="0" y="424"/>
                  </a:cubicBezTo>
                  <a:lnTo>
                    <a:pt x="0" y="1102"/>
                  </a:lnTo>
                  <a:cubicBezTo>
                    <a:pt x="0" y="1333"/>
                    <a:pt x="193" y="1526"/>
                    <a:pt x="424" y="1526"/>
                  </a:cubicBezTo>
                  <a:cubicBezTo>
                    <a:pt x="655" y="1526"/>
                    <a:pt x="848" y="1333"/>
                    <a:pt x="848" y="1102"/>
                  </a:cubicBezTo>
                  <a:lnTo>
                    <a:pt x="848" y="424"/>
                  </a:lnTo>
                  <a:cubicBezTo>
                    <a:pt x="848" y="184"/>
                    <a:pt x="655"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59" name="Google Shape;6386;p63">
              <a:extLst>
                <a:ext uri="{FF2B5EF4-FFF2-40B4-BE49-F238E27FC236}">
                  <a16:creationId xmlns:a16="http://schemas.microsoft.com/office/drawing/2014/main" id="{B5BF546B-E0CB-4C58-A51E-0E985CB68775}"/>
                </a:ext>
              </a:extLst>
            </p:cNvPr>
            <p:cNvSpPr/>
            <p:nvPr/>
          </p:nvSpPr>
          <p:spPr>
            <a:xfrm>
              <a:off x="6149763" y="3992750"/>
              <a:ext cx="70250" cy="31825"/>
            </a:xfrm>
            <a:custGeom>
              <a:avLst/>
              <a:gdLst/>
              <a:ahLst/>
              <a:cxnLst/>
              <a:rect l="l" t="t" r="r" b="b"/>
              <a:pathLst>
                <a:path w="2810" h="1273" extrusionOk="0">
                  <a:moveTo>
                    <a:pt x="474" y="1"/>
                  </a:moveTo>
                  <a:cubicBezTo>
                    <a:pt x="374" y="1"/>
                    <a:pt x="273" y="35"/>
                    <a:pt x="193" y="105"/>
                  </a:cubicBezTo>
                  <a:cubicBezTo>
                    <a:pt x="16" y="257"/>
                    <a:pt x="0" y="528"/>
                    <a:pt x="153" y="704"/>
                  </a:cubicBezTo>
                  <a:cubicBezTo>
                    <a:pt x="483" y="1083"/>
                    <a:pt x="942" y="1272"/>
                    <a:pt x="1402" y="1272"/>
                  </a:cubicBezTo>
                  <a:cubicBezTo>
                    <a:pt x="1861" y="1272"/>
                    <a:pt x="2320" y="1083"/>
                    <a:pt x="2650" y="704"/>
                  </a:cubicBezTo>
                  <a:cubicBezTo>
                    <a:pt x="2810" y="528"/>
                    <a:pt x="2787" y="263"/>
                    <a:pt x="2613" y="105"/>
                  </a:cubicBezTo>
                  <a:cubicBezTo>
                    <a:pt x="2532" y="35"/>
                    <a:pt x="2431" y="1"/>
                    <a:pt x="2331" y="1"/>
                  </a:cubicBezTo>
                  <a:cubicBezTo>
                    <a:pt x="2213" y="1"/>
                    <a:pt x="2095" y="49"/>
                    <a:pt x="2013" y="144"/>
                  </a:cubicBezTo>
                  <a:cubicBezTo>
                    <a:pt x="1852" y="330"/>
                    <a:pt x="1627" y="424"/>
                    <a:pt x="1403" y="424"/>
                  </a:cubicBezTo>
                  <a:cubicBezTo>
                    <a:pt x="1178" y="424"/>
                    <a:pt x="953" y="330"/>
                    <a:pt x="792" y="144"/>
                  </a:cubicBezTo>
                  <a:cubicBezTo>
                    <a:pt x="709" y="49"/>
                    <a:pt x="592" y="1"/>
                    <a:pt x="474"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60" name="Google Shape;6387;p63">
              <a:extLst>
                <a:ext uri="{FF2B5EF4-FFF2-40B4-BE49-F238E27FC236}">
                  <a16:creationId xmlns:a16="http://schemas.microsoft.com/office/drawing/2014/main" id="{D11A5CF0-C251-47F6-890C-B1C8166FCDCF}"/>
                </a:ext>
              </a:extLst>
            </p:cNvPr>
            <p:cNvSpPr/>
            <p:nvPr/>
          </p:nvSpPr>
          <p:spPr>
            <a:xfrm>
              <a:off x="6438238" y="4392600"/>
              <a:ext cx="218375" cy="210900"/>
            </a:xfrm>
            <a:custGeom>
              <a:avLst/>
              <a:gdLst/>
              <a:ahLst/>
              <a:cxnLst/>
              <a:rect l="l" t="t" r="r" b="b"/>
              <a:pathLst>
                <a:path w="8735" h="8436" extrusionOk="0">
                  <a:moveTo>
                    <a:pt x="5349" y="1"/>
                  </a:moveTo>
                  <a:cubicBezTo>
                    <a:pt x="5248" y="1"/>
                    <a:pt x="5147" y="6"/>
                    <a:pt x="5045" y="16"/>
                  </a:cubicBezTo>
                  <a:lnTo>
                    <a:pt x="3497" y="168"/>
                  </a:lnTo>
                  <a:lnTo>
                    <a:pt x="242" y="3423"/>
                  </a:lnTo>
                  <a:lnTo>
                    <a:pt x="90" y="4971"/>
                  </a:lnTo>
                  <a:cubicBezTo>
                    <a:pt x="1" y="5863"/>
                    <a:pt x="317" y="6755"/>
                    <a:pt x="953" y="7389"/>
                  </a:cubicBezTo>
                  <a:lnTo>
                    <a:pt x="1326" y="7762"/>
                  </a:lnTo>
                  <a:cubicBezTo>
                    <a:pt x="1775" y="8211"/>
                    <a:pt x="2364" y="8435"/>
                    <a:pt x="2953" y="8435"/>
                  </a:cubicBezTo>
                  <a:cubicBezTo>
                    <a:pt x="3542" y="8435"/>
                    <a:pt x="4131" y="8211"/>
                    <a:pt x="4581" y="7762"/>
                  </a:cubicBezTo>
                  <a:lnTo>
                    <a:pt x="7837" y="4508"/>
                  </a:lnTo>
                  <a:cubicBezTo>
                    <a:pt x="8735" y="3608"/>
                    <a:pt x="8735" y="2152"/>
                    <a:pt x="7837" y="1253"/>
                  </a:cubicBezTo>
                  <a:lnTo>
                    <a:pt x="7464" y="879"/>
                  </a:lnTo>
                  <a:cubicBezTo>
                    <a:pt x="6897" y="313"/>
                    <a:pt x="6136" y="1"/>
                    <a:pt x="5349"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defTabSz="914377">
                <a:defRPr/>
              </a:pPr>
              <a:endParaRPr sz="1400"/>
            </a:p>
          </p:txBody>
        </p:sp>
        <p:sp>
          <p:nvSpPr>
            <p:cNvPr id="161" name="Google Shape;6388;p63">
              <a:extLst>
                <a:ext uri="{FF2B5EF4-FFF2-40B4-BE49-F238E27FC236}">
                  <a16:creationId xmlns:a16="http://schemas.microsoft.com/office/drawing/2014/main" id="{9C21FBAC-854E-4FB3-82D7-63459C13828F}"/>
                </a:ext>
              </a:extLst>
            </p:cNvPr>
            <p:cNvSpPr/>
            <p:nvPr/>
          </p:nvSpPr>
          <p:spPr>
            <a:xfrm>
              <a:off x="6367613" y="4325725"/>
              <a:ext cx="266600" cy="260950"/>
            </a:xfrm>
            <a:custGeom>
              <a:avLst/>
              <a:gdLst/>
              <a:ahLst/>
              <a:cxnLst/>
              <a:rect l="l" t="t" r="r" b="b"/>
              <a:pathLst>
                <a:path w="10664" h="10438" extrusionOk="0">
                  <a:moveTo>
                    <a:pt x="5782" y="0"/>
                  </a:moveTo>
                  <a:cubicBezTo>
                    <a:pt x="5193" y="0"/>
                    <a:pt x="4604" y="224"/>
                    <a:pt x="4154" y="673"/>
                  </a:cubicBezTo>
                  <a:lnTo>
                    <a:pt x="898" y="3928"/>
                  </a:lnTo>
                  <a:cubicBezTo>
                    <a:pt x="0" y="4826"/>
                    <a:pt x="0" y="6283"/>
                    <a:pt x="898" y="7183"/>
                  </a:cubicBezTo>
                  <a:lnTo>
                    <a:pt x="4154" y="10437"/>
                  </a:lnTo>
                  <a:cubicBezTo>
                    <a:pt x="3254" y="9538"/>
                    <a:pt x="3254" y="8074"/>
                    <a:pt x="4154" y="7183"/>
                  </a:cubicBezTo>
                  <a:lnTo>
                    <a:pt x="7409" y="3928"/>
                  </a:lnTo>
                  <a:cubicBezTo>
                    <a:pt x="7858" y="3479"/>
                    <a:pt x="8447" y="3255"/>
                    <a:pt x="9036" y="3255"/>
                  </a:cubicBezTo>
                  <a:cubicBezTo>
                    <a:pt x="9625" y="3255"/>
                    <a:pt x="10214" y="3479"/>
                    <a:pt x="10664" y="3928"/>
                  </a:cubicBezTo>
                  <a:lnTo>
                    <a:pt x="7409" y="673"/>
                  </a:lnTo>
                  <a:cubicBezTo>
                    <a:pt x="6960" y="224"/>
                    <a:pt x="6371" y="0"/>
                    <a:pt x="5782" y="0"/>
                  </a:cubicBezTo>
                  <a:close/>
                </a:path>
              </a:pathLst>
            </a:custGeom>
            <a:solidFill>
              <a:schemeClr val="bg2">
                <a:lumMod val="75000"/>
              </a:schemeClr>
            </a:solidFill>
            <a:ln>
              <a:noFill/>
            </a:ln>
          </p:spPr>
          <p:txBody>
            <a:bodyPr spcFirstLastPara="1" wrap="square" lIns="91425" tIns="91425" rIns="91425" bIns="91425" anchor="ctr" anchorCtr="0">
              <a:noAutofit/>
            </a:bodyPr>
            <a:lstStyle/>
            <a:p>
              <a:pPr defTabSz="914377">
                <a:defRPr/>
              </a:pPr>
              <a:endParaRPr sz="1400"/>
            </a:p>
          </p:txBody>
        </p:sp>
        <p:sp>
          <p:nvSpPr>
            <p:cNvPr id="162" name="Google Shape;6389;p63">
              <a:extLst>
                <a:ext uri="{FF2B5EF4-FFF2-40B4-BE49-F238E27FC236}">
                  <a16:creationId xmlns:a16="http://schemas.microsoft.com/office/drawing/2014/main" id="{61BD8AB7-533D-48F2-8AD3-28C7D03BDE66}"/>
                </a:ext>
              </a:extLst>
            </p:cNvPr>
            <p:cNvSpPr/>
            <p:nvPr/>
          </p:nvSpPr>
          <p:spPr>
            <a:xfrm>
              <a:off x="6497563" y="4450200"/>
              <a:ext cx="28825" cy="28850"/>
            </a:xfrm>
            <a:custGeom>
              <a:avLst/>
              <a:gdLst/>
              <a:ahLst/>
              <a:cxnLst/>
              <a:rect l="l" t="t" r="r" b="b"/>
              <a:pathLst>
                <a:path w="1153" h="1154" extrusionOk="0">
                  <a:moveTo>
                    <a:pt x="576" y="0"/>
                  </a:moveTo>
                  <a:cubicBezTo>
                    <a:pt x="259" y="0"/>
                    <a:pt x="0" y="259"/>
                    <a:pt x="0" y="578"/>
                  </a:cubicBezTo>
                  <a:cubicBezTo>
                    <a:pt x="0" y="895"/>
                    <a:pt x="259" y="1154"/>
                    <a:pt x="576" y="1154"/>
                  </a:cubicBezTo>
                  <a:cubicBezTo>
                    <a:pt x="895" y="1154"/>
                    <a:pt x="1152" y="895"/>
                    <a:pt x="1152" y="578"/>
                  </a:cubicBezTo>
                  <a:cubicBezTo>
                    <a:pt x="1152" y="259"/>
                    <a:pt x="895" y="0"/>
                    <a:pt x="576" y="0"/>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sp>
          <p:nvSpPr>
            <p:cNvPr id="163" name="Google Shape;6390;p63">
              <a:extLst>
                <a:ext uri="{FF2B5EF4-FFF2-40B4-BE49-F238E27FC236}">
                  <a16:creationId xmlns:a16="http://schemas.microsoft.com/office/drawing/2014/main" id="{84BA4B87-DC9E-4074-AFB4-5CF4E90023D9}"/>
                </a:ext>
              </a:extLst>
            </p:cNvPr>
            <p:cNvSpPr/>
            <p:nvPr/>
          </p:nvSpPr>
          <p:spPr>
            <a:xfrm>
              <a:off x="6497563" y="4368675"/>
              <a:ext cx="28825" cy="28875"/>
            </a:xfrm>
            <a:custGeom>
              <a:avLst/>
              <a:gdLst/>
              <a:ahLst/>
              <a:cxnLst/>
              <a:rect l="l" t="t" r="r" b="b"/>
              <a:pathLst>
                <a:path w="1153" h="1155" extrusionOk="0">
                  <a:moveTo>
                    <a:pt x="576" y="1"/>
                  </a:moveTo>
                  <a:cubicBezTo>
                    <a:pt x="259" y="1"/>
                    <a:pt x="0" y="259"/>
                    <a:pt x="0" y="577"/>
                  </a:cubicBezTo>
                  <a:cubicBezTo>
                    <a:pt x="0" y="896"/>
                    <a:pt x="259" y="1154"/>
                    <a:pt x="576" y="1154"/>
                  </a:cubicBezTo>
                  <a:cubicBezTo>
                    <a:pt x="895" y="1154"/>
                    <a:pt x="1152" y="896"/>
                    <a:pt x="1152" y="577"/>
                  </a:cubicBezTo>
                  <a:cubicBezTo>
                    <a:pt x="1152" y="259"/>
                    <a:pt x="895" y="1"/>
                    <a:pt x="576" y="1"/>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sp>
          <p:nvSpPr>
            <p:cNvPr id="164" name="Google Shape;6391;p63">
              <a:extLst>
                <a:ext uri="{FF2B5EF4-FFF2-40B4-BE49-F238E27FC236}">
                  <a16:creationId xmlns:a16="http://schemas.microsoft.com/office/drawing/2014/main" id="{1B2C2DB3-FC76-4D27-9A99-00BCCD89A89B}"/>
                </a:ext>
              </a:extLst>
            </p:cNvPr>
            <p:cNvSpPr/>
            <p:nvPr/>
          </p:nvSpPr>
          <p:spPr>
            <a:xfrm>
              <a:off x="6416188" y="4450200"/>
              <a:ext cx="28825" cy="28850"/>
            </a:xfrm>
            <a:custGeom>
              <a:avLst/>
              <a:gdLst/>
              <a:ahLst/>
              <a:cxnLst/>
              <a:rect l="l" t="t" r="r" b="b"/>
              <a:pathLst>
                <a:path w="1153" h="1154" extrusionOk="0">
                  <a:moveTo>
                    <a:pt x="577" y="0"/>
                  </a:moveTo>
                  <a:cubicBezTo>
                    <a:pt x="258" y="0"/>
                    <a:pt x="1" y="259"/>
                    <a:pt x="1" y="578"/>
                  </a:cubicBezTo>
                  <a:cubicBezTo>
                    <a:pt x="1" y="895"/>
                    <a:pt x="258" y="1154"/>
                    <a:pt x="577" y="1154"/>
                  </a:cubicBezTo>
                  <a:cubicBezTo>
                    <a:pt x="896" y="1154"/>
                    <a:pt x="1153" y="895"/>
                    <a:pt x="1153" y="578"/>
                  </a:cubicBezTo>
                  <a:cubicBezTo>
                    <a:pt x="1153" y="259"/>
                    <a:pt x="896" y="0"/>
                    <a:pt x="577" y="0"/>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sp>
          <p:nvSpPr>
            <p:cNvPr id="165" name="Google Shape;6392;p63">
              <a:extLst>
                <a:ext uri="{FF2B5EF4-FFF2-40B4-BE49-F238E27FC236}">
                  <a16:creationId xmlns:a16="http://schemas.microsoft.com/office/drawing/2014/main" id="{CF7A475F-4BA1-443B-B115-8021658BEC19}"/>
                </a:ext>
              </a:extLst>
            </p:cNvPr>
            <p:cNvSpPr/>
            <p:nvPr/>
          </p:nvSpPr>
          <p:spPr>
            <a:xfrm>
              <a:off x="6497563" y="4531525"/>
              <a:ext cx="28825" cy="28850"/>
            </a:xfrm>
            <a:custGeom>
              <a:avLst/>
              <a:gdLst/>
              <a:ahLst/>
              <a:cxnLst/>
              <a:rect l="l" t="t" r="r" b="b"/>
              <a:pathLst>
                <a:path w="1153" h="1154" extrusionOk="0">
                  <a:moveTo>
                    <a:pt x="576" y="0"/>
                  </a:moveTo>
                  <a:cubicBezTo>
                    <a:pt x="259" y="0"/>
                    <a:pt x="0" y="259"/>
                    <a:pt x="0" y="576"/>
                  </a:cubicBezTo>
                  <a:cubicBezTo>
                    <a:pt x="0" y="895"/>
                    <a:pt x="259" y="1154"/>
                    <a:pt x="576" y="1154"/>
                  </a:cubicBezTo>
                  <a:cubicBezTo>
                    <a:pt x="895" y="1154"/>
                    <a:pt x="1152" y="895"/>
                    <a:pt x="1152" y="576"/>
                  </a:cubicBezTo>
                  <a:cubicBezTo>
                    <a:pt x="1152" y="259"/>
                    <a:pt x="895" y="0"/>
                    <a:pt x="576" y="0"/>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inVertical)">
                                      <p:cBhvr>
                                        <p:cTn id="10" dur="500"/>
                                        <p:tgtEl>
                                          <p:spTgt spid="106"/>
                                        </p:tgtEl>
                                      </p:cBhvr>
                                    </p:animEffect>
                                  </p:childTnLst>
                                </p:cTn>
                              </p:par>
                              <p:par>
                                <p:cTn id="11" presetID="16" presetClass="entr" presetSubtype="21" fill="hold"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barn(inVertical)">
                                      <p:cBhvr>
                                        <p:cTn id="13" dur="500"/>
                                        <p:tgtEl>
                                          <p:spTgt spid="1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barn(inVertical)">
                                      <p:cBhvr>
                                        <p:cTn id="16" dur="500"/>
                                        <p:tgtEl>
                                          <p:spTgt spid="107"/>
                                        </p:tgtEl>
                                      </p:cBhvr>
                                    </p:animEffect>
                                  </p:childTnLst>
                                </p:cTn>
                              </p:par>
                              <p:par>
                                <p:cTn id="17" presetID="16" presetClass="entr" presetSubtype="21"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barn(inVertical)">
                                      <p:cBhvr>
                                        <p:cTn id="19" dur="500"/>
                                        <p:tgtEl>
                                          <p:spTgt spid="1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barn(inVertical)">
                                      <p:cBhvr>
                                        <p:cTn id="22" dur="500"/>
                                        <p:tgtEl>
                                          <p:spTgt spid="10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barn(inVertical)">
                                      <p:cBhvr>
                                        <p:cTn id="25" dur="500"/>
                                        <p:tgtEl>
                                          <p:spTgt spid="109"/>
                                        </p:tgtEl>
                                      </p:cBhvr>
                                    </p:animEffect>
                                  </p:childTnLst>
                                </p:cTn>
                              </p:par>
                              <p:par>
                                <p:cTn id="26" presetID="16" presetClass="entr" presetSubtype="21" fill="hold" nodeType="with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barn(inVertical)">
                                      <p:cBhvr>
                                        <p:cTn id="28" dur="500"/>
                                        <p:tgtEl>
                                          <p:spTgt spid="152"/>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110"/>
                                        </p:tgtEl>
                                        <p:attrNameLst>
                                          <p:attrName>r</p:attrName>
                                        </p:attrNameLst>
                                      </p:cBhvr>
                                    </p:animRot>
                                    <p:animRot by="-240000">
                                      <p:cBhvr>
                                        <p:cTn id="33" dur="200" fill="hold">
                                          <p:stCondLst>
                                            <p:cond delay="200"/>
                                          </p:stCondLst>
                                        </p:cTn>
                                        <p:tgtEl>
                                          <p:spTgt spid="110"/>
                                        </p:tgtEl>
                                        <p:attrNameLst>
                                          <p:attrName>r</p:attrName>
                                        </p:attrNameLst>
                                      </p:cBhvr>
                                    </p:animRot>
                                    <p:animRot by="240000">
                                      <p:cBhvr>
                                        <p:cTn id="34" dur="200" fill="hold">
                                          <p:stCondLst>
                                            <p:cond delay="400"/>
                                          </p:stCondLst>
                                        </p:cTn>
                                        <p:tgtEl>
                                          <p:spTgt spid="110"/>
                                        </p:tgtEl>
                                        <p:attrNameLst>
                                          <p:attrName>r</p:attrName>
                                        </p:attrNameLst>
                                      </p:cBhvr>
                                    </p:animRot>
                                    <p:animRot by="-240000">
                                      <p:cBhvr>
                                        <p:cTn id="35" dur="200" fill="hold">
                                          <p:stCondLst>
                                            <p:cond delay="600"/>
                                          </p:stCondLst>
                                        </p:cTn>
                                        <p:tgtEl>
                                          <p:spTgt spid="110"/>
                                        </p:tgtEl>
                                        <p:attrNameLst>
                                          <p:attrName>r</p:attrName>
                                        </p:attrNameLst>
                                      </p:cBhvr>
                                    </p:animRot>
                                    <p:animRot by="120000">
                                      <p:cBhvr>
                                        <p:cTn id="36" dur="200" fill="hold">
                                          <p:stCondLst>
                                            <p:cond delay="800"/>
                                          </p:stCondLst>
                                        </p:cTn>
                                        <p:tgtEl>
                                          <p:spTgt spid="110"/>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par>
                                <p:cTn id="37" presetID="32" presetClass="emph" presetSubtype="0" fill="hold" grpId="1" nodeType="withEffect">
                                  <p:stCondLst>
                                    <p:cond delay="0"/>
                                  </p:stCondLst>
                                  <p:childTnLst>
                                    <p:animRot by="120000">
                                      <p:cBhvr>
                                        <p:cTn id="38" dur="100" fill="hold">
                                          <p:stCondLst>
                                            <p:cond delay="0"/>
                                          </p:stCondLst>
                                        </p:cTn>
                                        <p:tgtEl>
                                          <p:spTgt spid="106"/>
                                        </p:tgtEl>
                                        <p:attrNameLst>
                                          <p:attrName>r</p:attrName>
                                        </p:attrNameLst>
                                      </p:cBhvr>
                                    </p:animRot>
                                    <p:animRot by="-240000">
                                      <p:cBhvr>
                                        <p:cTn id="39" dur="200" fill="hold">
                                          <p:stCondLst>
                                            <p:cond delay="200"/>
                                          </p:stCondLst>
                                        </p:cTn>
                                        <p:tgtEl>
                                          <p:spTgt spid="106"/>
                                        </p:tgtEl>
                                        <p:attrNameLst>
                                          <p:attrName>r</p:attrName>
                                        </p:attrNameLst>
                                      </p:cBhvr>
                                    </p:animRot>
                                    <p:animRot by="240000">
                                      <p:cBhvr>
                                        <p:cTn id="40" dur="200" fill="hold">
                                          <p:stCondLst>
                                            <p:cond delay="400"/>
                                          </p:stCondLst>
                                        </p:cTn>
                                        <p:tgtEl>
                                          <p:spTgt spid="106"/>
                                        </p:tgtEl>
                                        <p:attrNameLst>
                                          <p:attrName>r</p:attrName>
                                        </p:attrNameLst>
                                      </p:cBhvr>
                                    </p:animRot>
                                    <p:animRot by="-240000">
                                      <p:cBhvr>
                                        <p:cTn id="41" dur="200" fill="hold">
                                          <p:stCondLst>
                                            <p:cond delay="600"/>
                                          </p:stCondLst>
                                        </p:cTn>
                                        <p:tgtEl>
                                          <p:spTgt spid="106"/>
                                        </p:tgtEl>
                                        <p:attrNameLst>
                                          <p:attrName>r</p:attrName>
                                        </p:attrNameLst>
                                      </p:cBhvr>
                                    </p:animRot>
                                    <p:animRot by="120000">
                                      <p:cBhvr>
                                        <p:cTn id="42" dur="200" fill="hold">
                                          <p:stCondLst>
                                            <p:cond delay="800"/>
                                          </p:stCondLst>
                                        </p:cTn>
                                        <p:tgtEl>
                                          <p:spTgt spid="106"/>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par>
                                <p:cTn id="43" presetID="10" presetClass="exit" presetSubtype="0" fill="hold" nodeType="withEffect">
                                  <p:stCondLst>
                                    <p:cond delay="0"/>
                                  </p:stCondLst>
                                  <p:childTnLst>
                                    <p:animEffect transition="out" filter="fade">
                                      <p:cBhvr>
                                        <p:cTn id="44" dur="500"/>
                                        <p:tgtEl>
                                          <p:spTgt spid="134"/>
                                        </p:tgtEl>
                                      </p:cBhvr>
                                    </p:animEffect>
                                    <p:set>
                                      <p:cBhvr>
                                        <p:cTn id="45" dur="1" fill="hold">
                                          <p:stCondLst>
                                            <p:cond delay="499"/>
                                          </p:stCondLst>
                                        </p:cTn>
                                        <p:tgtEl>
                                          <p:spTgt spid="13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7"/>
                                        </p:tgtEl>
                                      </p:cBhvr>
                                    </p:animEffect>
                                    <p:set>
                                      <p:cBhvr>
                                        <p:cTn id="48" dur="1" fill="hold">
                                          <p:stCondLst>
                                            <p:cond delay="499"/>
                                          </p:stCondLst>
                                        </p:cTn>
                                        <p:tgtEl>
                                          <p:spTgt spid="10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22"/>
                                        </p:tgtEl>
                                      </p:cBhvr>
                                    </p:animEffect>
                                    <p:set>
                                      <p:cBhvr>
                                        <p:cTn id="51" dur="1" fill="hold">
                                          <p:stCondLst>
                                            <p:cond delay="499"/>
                                          </p:stCondLst>
                                        </p:cTn>
                                        <p:tgtEl>
                                          <p:spTgt spid="12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8"/>
                                        </p:tgtEl>
                                      </p:cBhvr>
                                    </p:animEffect>
                                    <p:set>
                                      <p:cBhvr>
                                        <p:cTn id="54" dur="1" fill="hold">
                                          <p:stCondLst>
                                            <p:cond delay="499"/>
                                          </p:stCondLst>
                                        </p:cTn>
                                        <p:tgtEl>
                                          <p:spTgt spid="10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9"/>
                                        </p:tgtEl>
                                      </p:cBhvr>
                                    </p:animEffect>
                                    <p:set>
                                      <p:cBhvr>
                                        <p:cTn id="57" dur="1" fill="hold">
                                          <p:stCondLst>
                                            <p:cond delay="499"/>
                                          </p:stCondLst>
                                        </p:cTn>
                                        <p:tgtEl>
                                          <p:spTgt spid="10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52"/>
                                        </p:tgtEl>
                                      </p:cBhvr>
                                    </p:animEffect>
                                    <p:set>
                                      <p:cBhvr>
                                        <p:cTn id="60" dur="1" fill="hold">
                                          <p:stCondLst>
                                            <p:cond delay="499"/>
                                          </p:stCondLst>
                                        </p:cTn>
                                        <p:tgtEl>
                                          <p:spTgt spid="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P spid="107" grpId="0" animBg="1"/>
      <p:bldP spid="107" grpId="1" animBg="1"/>
      <p:bldP spid="108" grpId="0" animBg="1"/>
      <p:bldP spid="108" grpId="1" animBg="1"/>
      <p:bldP spid="109" grpId="0" animBg="1"/>
      <p:bldP spid="10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D17FA3-13A9-4226-BE41-D9676132214B}"/>
              </a:ext>
            </a:extLst>
          </p:cNvPr>
          <p:cNvPicPr>
            <a:picLocks noChangeAspect="1"/>
          </p:cNvPicPr>
          <p:nvPr/>
        </p:nvPicPr>
        <p:blipFill>
          <a:blip r:embed="rId2" cstate="print">
            <a:extLst>
              <a:ext uri="{28A0092B-C50C-407E-A947-70E740481C1C}">
                <a14:useLocalDpi xmlns:a14="http://schemas.microsoft.com/office/drawing/2010/main" val="0"/>
              </a:ext>
            </a:extLst>
          </a:blip>
          <a:srcRect t="8" b="8"/>
          <a:stretch/>
        </p:blipFill>
        <p:spPr>
          <a:xfrm>
            <a:off x="1987252" y="-55797"/>
            <a:ext cx="8217495" cy="1662110"/>
          </a:xfrm>
          <a:prstGeom prst="rect">
            <a:avLst/>
          </a:prstGeom>
        </p:spPr>
      </p:pic>
      <p:sp>
        <p:nvSpPr>
          <p:cNvPr id="3" name="Google Shape;4050;p33">
            <a:extLst>
              <a:ext uri="{FF2B5EF4-FFF2-40B4-BE49-F238E27FC236}">
                <a16:creationId xmlns:a16="http://schemas.microsoft.com/office/drawing/2014/main" id="{D5D90B75-7975-475B-BB01-5699C75D695D}"/>
              </a:ext>
            </a:extLst>
          </p:cNvPr>
          <p:cNvSpPr txBox="1">
            <a:spLocks/>
          </p:cNvSpPr>
          <p:nvPr/>
        </p:nvSpPr>
        <p:spPr>
          <a:xfrm>
            <a:off x="3107794" y="119632"/>
            <a:ext cx="7895127" cy="1069863"/>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3300"/>
                </a:solidFill>
                <a:latin typeface="Times New Roman" panose="02020603050405020304" pitchFamily="18" charset="0"/>
                <a:cs typeface="Times New Roman" panose="02020603050405020304" pitchFamily="18" charset="0"/>
              </a:rPr>
              <a:t>CỘNG SỐ ĐO THỜI GIAN</a:t>
            </a:r>
            <a:endParaRPr lang="en-US" sz="4000" b="1" dirty="0">
              <a:solidFill>
                <a:srgbClr val="FF33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82BD34C-0438-4350-A278-294C7E91B997}"/>
              </a:ext>
            </a:extLst>
          </p:cNvPr>
          <p:cNvGrpSpPr/>
          <p:nvPr/>
        </p:nvGrpSpPr>
        <p:grpSpPr>
          <a:xfrm>
            <a:off x="808030" y="1588779"/>
            <a:ext cx="2896068" cy="4807578"/>
            <a:chOff x="812801" y="2137600"/>
            <a:chExt cx="2590048" cy="4231526"/>
          </a:xfrm>
        </p:grpSpPr>
        <p:sp>
          <p:nvSpPr>
            <p:cNvPr id="5" name="Google Shape;4051;p33">
              <a:extLst>
                <a:ext uri="{FF2B5EF4-FFF2-40B4-BE49-F238E27FC236}">
                  <a16:creationId xmlns:a16="http://schemas.microsoft.com/office/drawing/2014/main" id="{9DF414F0-2AA1-45DF-BC7E-AA76199FD01F}"/>
                </a:ext>
              </a:extLst>
            </p:cNvPr>
            <p:cNvSpPr/>
            <p:nvPr/>
          </p:nvSpPr>
          <p:spPr>
            <a:xfrm>
              <a:off x="812801" y="3247533"/>
              <a:ext cx="2513743" cy="3121593"/>
            </a:xfrm>
            <a:prstGeom prst="roundRect">
              <a:avLst>
                <a:gd name="adj" fmla="val 16667"/>
              </a:avLst>
            </a:prstGeom>
            <a:solidFill>
              <a:schemeClr val="accent5">
                <a:lumMod val="40000"/>
                <a:lumOff val="60000"/>
              </a:schemeClr>
            </a:solid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nvGrpSpPr>
            <p:cNvPr id="6" name="Google Shape;4069;p33">
              <a:extLst>
                <a:ext uri="{FF2B5EF4-FFF2-40B4-BE49-F238E27FC236}">
                  <a16:creationId xmlns:a16="http://schemas.microsoft.com/office/drawing/2014/main" id="{CF27C4EB-2F1A-4805-BDCA-82F135893F31}"/>
                </a:ext>
              </a:extLst>
            </p:cNvPr>
            <p:cNvGrpSpPr/>
            <p:nvPr/>
          </p:nvGrpSpPr>
          <p:grpSpPr>
            <a:xfrm>
              <a:off x="1342370" y="2137600"/>
              <a:ext cx="1932075" cy="1731509"/>
              <a:chOff x="1057277" y="1052013"/>
              <a:chExt cx="1449056" cy="1298632"/>
            </a:xfrm>
          </p:grpSpPr>
          <p:sp>
            <p:nvSpPr>
              <p:cNvPr id="8" name="Google Shape;4070;p33">
                <a:extLst>
                  <a:ext uri="{FF2B5EF4-FFF2-40B4-BE49-F238E27FC236}">
                    <a16:creationId xmlns:a16="http://schemas.microsoft.com/office/drawing/2014/main" id="{A88E4517-5D19-41CA-A845-8734B19556CD}"/>
                  </a:ext>
                </a:extLst>
              </p:cNvPr>
              <p:cNvSpPr/>
              <p:nvPr/>
            </p:nvSpPr>
            <p:spPr>
              <a:xfrm>
                <a:off x="1066150" y="1060889"/>
                <a:ext cx="1283290" cy="1147575"/>
              </a:xfrm>
              <a:custGeom>
                <a:avLst/>
                <a:gdLst/>
                <a:ahLst/>
                <a:cxnLst/>
                <a:rect l="l" t="t" r="r" b="b"/>
                <a:pathLst>
                  <a:path w="57340" h="51276" extrusionOk="0">
                    <a:moveTo>
                      <a:pt x="3032" y="0"/>
                    </a:moveTo>
                    <a:lnTo>
                      <a:pt x="2757" y="40"/>
                    </a:lnTo>
                    <a:lnTo>
                      <a:pt x="2481" y="79"/>
                    </a:lnTo>
                    <a:lnTo>
                      <a:pt x="2166" y="118"/>
                    </a:lnTo>
                    <a:lnTo>
                      <a:pt x="1890" y="237"/>
                    </a:lnTo>
                    <a:lnTo>
                      <a:pt x="1654" y="355"/>
                    </a:lnTo>
                    <a:lnTo>
                      <a:pt x="1378" y="512"/>
                    </a:lnTo>
                    <a:lnTo>
                      <a:pt x="1142" y="670"/>
                    </a:lnTo>
                    <a:lnTo>
                      <a:pt x="906" y="867"/>
                    </a:lnTo>
                    <a:lnTo>
                      <a:pt x="630" y="1182"/>
                    </a:lnTo>
                    <a:lnTo>
                      <a:pt x="394" y="1536"/>
                    </a:lnTo>
                    <a:lnTo>
                      <a:pt x="236" y="1891"/>
                    </a:lnTo>
                    <a:lnTo>
                      <a:pt x="118" y="2284"/>
                    </a:lnTo>
                    <a:lnTo>
                      <a:pt x="39" y="2678"/>
                    </a:lnTo>
                    <a:lnTo>
                      <a:pt x="0" y="3111"/>
                    </a:lnTo>
                    <a:lnTo>
                      <a:pt x="39" y="3505"/>
                    </a:lnTo>
                    <a:lnTo>
                      <a:pt x="118" y="3899"/>
                    </a:lnTo>
                    <a:lnTo>
                      <a:pt x="11696" y="42651"/>
                    </a:lnTo>
                    <a:lnTo>
                      <a:pt x="11815" y="43005"/>
                    </a:lnTo>
                    <a:lnTo>
                      <a:pt x="11972" y="43281"/>
                    </a:lnTo>
                    <a:lnTo>
                      <a:pt x="12169" y="43596"/>
                    </a:lnTo>
                    <a:lnTo>
                      <a:pt x="12366" y="43832"/>
                    </a:lnTo>
                    <a:lnTo>
                      <a:pt x="12602" y="44068"/>
                    </a:lnTo>
                    <a:lnTo>
                      <a:pt x="12878" y="44305"/>
                    </a:lnTo>
                    <a:lnTo>
                      <a:pt x="13154" y="44462"/>
                    </a:lnTo>
                    <a:lnTo>
                      <a:pt x="13469" y="44620"/>
                    </a:lnTo>
                    <a:lnTo>
                      <a:pt x="13744" y="44698"/>
                    </a:lnTo>
                    <a:lnTo>
                      <a:pt x="14020" y="44777"/>
                    </a:lnTo>
                    <a:lnTo>
                      <a:pt x="14335" y="44817"/>
                    </a:lnTo>
                    <a:lnTo>
                      <a:pt x="14611" y="44856"/>
                    </a:lnTo>
                    <a:lnTo>
                      <a:pt x="15004" y="44817"/>
                    </a:lnTo>
                    <a:lnTo>
                      <a:pt x="15359" y="44738"/>
                    </a:lnTo>
                    <a:lnTo>
                      <a:pt x="15753" y="44620"/>
                    </a:lnTo>
                    <a:lnTo>
                      <a:pt x="16107" y="44462"/>
                    </a:lnTo>
                    <a:lnTo>
                      <a:pt x="25795" y="39067"/>
                    </a:lnTo>
                    <a:lnTo>
                      <a:pt x="39579" y="50566"/>
                    </a:lnTo>
                    <a:lnTo>
                      <a:pt x="39775" y="50724"/>
                    </a:lnTo>
                    <a:lnTo>
                      <a:pt x="40012" y="50881"/>
                    </a:lnTo>
                    <a:lnTo>
                      <a:pt x="40484" y="51118"/>
                    </a:lnTo>
                    <a:lnTo>
                      <a:pt x="40996" y="51236"/>
                    </a:lnTo>
                    <a:lnTo>
                      <a:pt x="41508" y="51275"/>
                    </a:lnTo>
                    <a:lnTo>
                      <a:pt x="41823" y="51275"/>
                    </a:lnTo>
                    <a:lnTo>
                      <a:pt x="42099" y="51236"/>
                    </a:lnTo>
                    <a:lnTo>
                      <a:pt x="42375" y="51157"/>
                    </a:lnTo>
                    <a:lnTo>
                      <a:pt x="42650" y="51039"/>
                    </a:lnTo>
                    <a:lnTo>
                      <a:pt x="43044" y="50881"/>
                    </a:lnTo>
                    <a:lnTo>
                      <a:pt x="43359" y="50645"/>
                    </a:lnTo>
                    <a:lnTo>
                      <a:pt x="43674" y="50369"/>
                    </a:lnTo>
                    <a:lnTo>
                      <a:pt x="43950" y="50054"/>
                    </a:lnTo>
                    <a:lnTo>
                      <a:pt x="44147" y="49739"/>
                    </a:lnTo>
                    <a:lnTo>
                      <a:pt x="44344" y="49345"/>
                    </a:lnTo>
                    <a:lnTo>
                      <a:pt x="44462" y="48991"/>
                    </a:lnTo>
                    <a:lnTo>
                      <a:pt x="44541" y="48558"/>
                    </a:lnTo>
                    <a:lnTo>
                      <a:pt x="46785" y="27528"/>
                    </a:lnTo>
                    <a:lnTo>
                      <a:pt x="55922" y="21739"/>
                    </a:lnTo>
                    <a:lnTo>
                      <a:pt x="56276" y="21463"/>
                    </a:lnTo>
                    <a:lnTo>
                      <a:pt x="56591" y="21188"/>
                    </a:lnTo>
                    <a:lnTo>
                      <a:pt x="56828" y="20833"/>
                    </a:lnTo>
                    <a:lnTo>
                      <a:pt x="57025" y="20439"/>
                    </a:lnTo>
                    <a:lnTo>
                      <a:pt x="57182" y="20046"/>
                    </a:lnTo>
                    <a:lnTo>
                      <a:pt x="57300" y="19652"/>
                    </a:lnTo>
                    <a:lnTo>
                      <a:pt x="57340" y="19218"/>
                    </a:lnTo>
                    <a:lnTo>
                      <a:pt x="57300" y="18785"/>
                    </a:lnTo>
                    <a:lnTo>
                      <a:pt x="57222" y="18352"/>
                    </a:lnTo>
                    <a:lnTo>
                      <a:pt x="57064" y="17919"/>
                    </a:lnTo>
                    <a:lnTo>
                      <a:pt x="56867" y="17564"/>
                    </a:lnTo>
                    <a:lnTo>
                      <a:pt x="56631" y="17210"/>
                    </a:lnTo>
                    <a:lnTo>
                      <a:pt x="56316" y="16895"/>
                    </a:lnTo>
                    <a:lnTo>
                      <a:pt x="56001" y="16659"/>
                    </a:lnTo>
                    <a:lnTo>
                      <a:pt x="55607" y="16422"/>
                    </a:lnTo>
                    <a:lnTo>
                      <a:pt x="55213" y="16265"/>
                    </a:lnTo>
                    <a:lnTo>
                      <a:pt x="3978" y="158"/>
                    </a:lnTo>
                    <a:lnTo>
                      <a:pt x="3505" y="40"/>
                    </a:lnTo>
                    <a:lnTo>
                      <a:pt x="303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9" name="Google Shape;4071;p33">
                <a:extLst>
                  <a:ext uri="{FF2B5EF4-FFF2-40B4-BE49-F238E27FC236}">
                    <a16:creationId xmlns:a16="http://schemas.microsoft.com/office/drawing/2014/main" id="{1F4A9341-29AA-4177-9718-1CCF4670FC81}"/>
                  </a:ext>
                </a:extLst>
              </p:cNvPr>
              <p:cNvSpPr/>
              <p:nvPr/>
            </p:nvSpPr>
            <p:spPr>
              <a:xfrm>
                <a:off x="1057277" y="1052013"/>
                <a:ext cx="1449056" cy="1298632"/>
              </a:xfrm>
              <a:custGeom>
                <a:avLst/>
                <a:gdLst/>
                <a:ahLst/>
                <a:cxnLst/>
                <a:rect l="l" t="t" r="r" b="b"/>
                <a:pathLst>
                  <a:path w="58050" h="52024" extrusionOk="0">
                    <a:moveTo>
                      <a:pt x="3151" y="1"/>
                    </a:moveTo>
                    <a:lnTo>
                      <a:pt x="2718" y="40"/>
                    </a:lnTo>
                    <a:lnTo>
                      <a:pt x="2600" y="119"/>
                    </a:lnTo>
                    <a:lnTo>
                      <a:pt x="2482" y="198"/>
                    </a:lnTo>
                    <a:lnTo>
                      <a:pt x="2442" y="355"/>
                    </a:lnTo>
                    <a:lnTo>
                      <a:pt x="2442" y="513"/>
                    </a:lnTo>
                    <a:lnTo>
                      <a:pt x="2482" y="631"/>
                    </a:lnTo>
                    <a:lnTo>
                      <a:pt x="2600" y="749"/>
                    </a:lnTo>
                    <a:lnTo>
                      <a:pt x="2718" y="788"/>
                    </a:lnTo>
                    <a:lnTo>
                      <a:pt x="2875" y="788"/>
                    </a:lnTo>
                    <a:lnTo>
                      <a:pt x="3230" y="749"/>
                    </a:lnTo>
                    <a:lnTo>
                      <a:pt x="3545" y="749"/>
                    </a:lnTo>
                    <a:lnTo>
                      <a:pt x="3860" y="788"/>
                    </a:lnTo>
                    <a:lnTo>
                      <a:pt x="4175" y="867"/>
                    </a:lnTo>
                    <a:lnTo>
                      <a:pt x="4411" y="867"/>
                    </a:lnTo>
                    <a:lnTo>
                      <a:pt x="4529" y="788"/>
                    </a:lnTo>
                    <a:lnTo>
                      <a:pt x="4608" y="710"/>
                    </a:lnTo>
                    <a:lnTo>
                      <a:pt x="4687" y="631"/>
                    </a:lnTo>
                    <a:lnTo>
                      <a:pt x="4687" y="473"/>
                    </a:lnTo>
                    <a:lnTo>
                      <a:pt x="4648" y="316"/>
                    </a:lnTo>
                    <a:lnTo>
                      <a:pt x="4569" y="198"/>
                    </a:lnTo>
                    <a:lnTo>
                      <a:pt x="4411" y="119"/>
                    </a:lnTo>
                    <a:lnTo>
                      <a:pt x="4018" y="40"/>
                    </a:lnTo>
                    <a:lnTo>
                      <a:pt x="3584" y="1"/>
                    </a:lnTo>
                    <a:close/>
                    <a:moveTo>
                      <a:pt x="5711" y="592"/>
                    </a:moveTo>
                    <a:lnTo>
                      <a:pt x="5593" y="631"/>
                    </a:lnTo>
                    <a:lnTo>
                      <a:pt x="5475" y="710"/>
                    </a:lnTo>
                    <a:lnTo>
                      <a:pt x="5396" y="828"/>
                    </a:lnTo>
                    <a:lnTo>
                      <a:pt x="5396" y="985"/>
                    </a:lnTo>
                    <a:lnTo>
                      <a:pt x="5435" y="1143"/>
                    </a:lnTo>
                    <a:lnTo>
                      <a:pt x="5514" y="1261"/>
                    </a:lnTo>
                    <a:lnTo>
                      <a:pt x="5632" y="1300"/>
                    </a:lnTo>
                    <a:lnTo>
                      <a:pt x="7089" y="1773"/>
                    </a:lnTo>
                    <a:lnTo>
                      <a:pt x="7326" y="1773"/>
                    </a:lnTo>
                    <a:lnTo>
                      <a:pt x="7444" y="1734"/>
                    </a:lnTo>
                    <a:lnTo>
                      <a:pt x="7523" y="1615"/>
                    </a:lnTo>
                    <a:lnTo>
                      <a:pt x="7562" y="1537"/>
                    </a:lnTo>
                    <a:lnTo>
                      <a:pt x="7601" y="1379"/>
                    </a:lnTo>
                    <a:lnTo>
                      <a:pt x="7562" y="1222"/>
                    </a:lnTo>
                    <a:lnTo>
                      <a:pt x="7444" y="1103"/>
                    </a:lnTo>
                    <a:lnTo>
                      <a:pt x="7326" y="1064"/>
                    </a:lnTo>
                    <a:lnTo>
                      <a:pt x="5868" y="592"/>
                    </a:lnTo>
                    <a:close/>
                    <a:moveTo>
                      <a:pt x="1340" y="710"/>
                    </a:moveTo>
                    <a:lnTo>
                      <a:pt x="1221" y="788"/>
                    </a:lnTo>
                    <a:lnTo>
                      <a:pt x="985" y="946"/>
                    </a:lnTo>
                    <a:lnTo>
                      <a:pt x="749" y="1222"/>
                    </a:lnTo>
                    <a:lnTo>
                      <a:pt x="552" y="1537"/>
                    </a:lnTo>
                    <a:lnTo>
                      <a:pt x="355" y="1812"/>
                    </a:lnTo>
                    <a:lnTo>
                      <a:pt x="237" y="2167"/>
                    </a:lnTo>
                    <a:lnTo>
                      <a:pt x="198" y="2285"/>
                    </a:lnTo>
                    <a:lnTo>
                      <a:pt x="237" y="2442"/>
                    </a:lnTo>
                    <a:lnTo>
                      <a:pt x="316" y="2561"/>
                    </a:lnTo>
                    <a:lnTo>
                      <a:pt x="434" y="2639"/>
                    </a:lnTo>
                    <a:lnTo>
                      <a:pt x="591" y="2679"/>
                    </a:lnTo>
                    <a:lnTo>
                      <a:pt x="670" y="2639"/>
                    </a:lnTo>
                    <a:lnTo>
                      <a:pt x="788" y="2600"/>
                    </a:lnTo>
                    <a:lnTo>
                      <a:pt x="867" y="2521"/>
                    </a:lnTo>
                    <a:lnTo>
                      <a:pt x="946" y="2442"/>
                    </a:lnTo>
                    <a:lnTo>
                      <a:pt x="1025" y="2167"/>
                    </a:lnTo>
                    <a:lnTo>
                      <a:pt x="1182" y="1930"/>
                    </a:lnTo>
                    <a:lnTo>
                      <a:pt x="1340" y="1694"/>
                    </a:lnTo>
                    <a:lnTo>
                      <a:pt x="1536" y="1497"/>
                    </a:lnTo>
                    <a:lnTo>
                      <a:pt x="1694" y="1379"/>
                    </a:lnTo>
                    <a:lnTo>
                      <a:pt x="1773" y="1261"/>
                    </a:lnTo>
                    <a:lnTo>
                      <a:pt x="1812" y="1103"/>
                    </a:lnTo>
                    <a:lnTo>
                      <a:pt x="1812" y="946"/>
                    </a:lnTo>
                    <a:lnTo>
                      <a:pt x="1733" y="828"/>
                    </a:lnTo>
                    <a:lnTo>
                      <a:pt x="1615" y="749"/>
                    </a:lnTo>
                    <a:lnTo>
                      <a:pt x="1497" y="710"/>
                    </a:lnTo>
                    <a:close/>
                    <a:moveTo>
                      <a:pt x="8625" y="1497"/>
                    </a:moveTo>
                    <a:lnTo>
                      <a:pt x="8468" y="1537"/>
                    </a:lnTo>
                    <a:lnTo>
                      <a:pt x="8350" y="1615"/>
                    </a:lnTo>
                    <a:lnTo>
                      <a:pt x="8310" y="1734"/>
                    </a:lnTo>
                    <a:lnTo>
                      <a:pt x="8271" y="1891"/>
                    </a:lnTo>
                    <a:lnTo>
                      <a:pt x="8310" y="2049"/>
                    </a:lnTo>
                    <a:lnTo>
                      <a:pt x="8428" y="2167"/>
                    </a:lnTo>
                    <a:lnTo>
                      <a:pt x="8546" y="2246"/>
                    </a:lnTo>
                    <a:lnTo>
                      <a:pt x="10004" y="2679"/>
                    </a:lnTo>
                    <a:lnTo>
                      <a:pt x="10122" y="2718"/>
                    </a:lnTo>
                    <a:lnTo>
                      <a:pt x="10240" y="2679"/>
                    </a:lnTo>
                    <a:lnTo>
                      <a:pt x="10319" y="2639"/>
                    </a:lnTo>
                    <a:lnTo>
                      <a:pt x="10397" y="2561"/>
                    </a:lnTo>
                    <a:lnTo>
                      <a:pt x="10476" y="2442"/>
                    </a:lnTo>
                    <a:lnTo>
                      <a:pt x="10476" y="2285"/>
                    </a:lnTo>
                    <a:lnTo>
                      <a:pt x="10437" y="2167"/>
                    </a:lnTo>
                    <a:lnTo>
                      <a:pt x="10358" y="2049"/>
                    </a:lnTo>
                    <a:lnTo>
                      <a:pt x="10240" y="1970"/>
                    </a:lnTo>
                    <a:lnTo>
                      <a:pt x="8783" y="1497"/>
                    </a:lnTo>
                    <a:close/>
                    <a:moveTo>
                      <a:pt x="11539" y="2403"/>
                    </a:moveTo>
                    <a:lnTo>
                      <a:pt x="11382" y="2442"/>
                    </a:lnTo>
                    <a:lnTo>
                      <a:pt x="11264" y="2521"/>
                    </a:lnTo>
                    <a:lnTo>
                      <a:pt x="11185" y="2679"/>
                    </a:lnTo>
                    <a:lnTo>
                      <a:pt x="11185" y="2797"/>
                    </a:lnTo>
                    <a:lnTo>
                      <a:pt x="11224" y="2954"/>
                    </a:lnTo>
                    <a:lnTo>
                      <a:pt x="11303" y="3073"/>
                    </a:lnTo>
                    <a:lnTo>
                      <a:pt x="11461" y="3151"/>
                    </a:lnTo>
                    <a:lnTo>
                      <a:pt x="12878" y="3585"/>
                    </a:lnTo>
                    <a:lnTo>
                      <a:pt x="12997" y="3624"/>
                    </a:lnTo>
                    <a:lnTo>
                      <a:pt x="13115" y="3585"/>
                    </a:lnTo>
                    <a:lnTo>
                      <a:pt x="13233" y="3545"/>
                    </a:lnTo>
                    <a:lnTo>
                      <a:pt x="13312" y="3466"/>
                    </a:lnTo>
                    <a:lnTo>
                      <a:pt x="13351" y="3348"/>
                    </a:lnTo>
                    <a:lnTo>
                      <a:pt x="13390" y="3191"/>
                    </a:lnTo>
                    <a:lnTo>
                      <a:pt x="13351" y="3073"/>
                    </a:lnTo>
                    <a:lnTo>
                      <a:pt x="13233" y="2954"/>
                    </a:lnTo>
                    <a:lnTo>
                      <a:pt x="13115" y="2876"/>
                    </a:lnTo>
                    <a:lnTo>
                      <a:pt x="11658" y="2403"/>
                    </a:lnTo>
                    <a:close/>
                    <a:moveTo>
                      <a:pt x="14414" y="3309"/>
                    </a:moveTo>
                    <a:lnTo>
                      <a:pt x="14296" y="3348"/>
                    </a:lnTo>
                    <a:lnTo>
                      <a:pt x="14178" y="3427"/>
                    </a:lnTo>
                    <a:lnTo>
                      <a:pt x="14099" y="3585"/>
                    </a:lnTo>
                    <a:lnTo>
                      <a:pt x="14060" y="3742"/>
                    </a:lnTo>
                    <a:lnTo>
                      <a:pt x="14139" y="3860"/>
                    </a:lnTo>
                    <a:lnTo>
                      <a:pt x="14217" y="3978"/>
                    </a:lnTo>
                    <a:lnTo>
                      <a:pt x="14336" y="4057"/>
                    </a:lnTo>
                    <a:lnTo>
                      <a:pt x="15793" y="4490"/>
                    </a:lnTo>
                    <a:lnTo>
                      <a:pt x="15911" y="4530"/>
                    </a:lnTo>
                    <a:lnTo>
                      <a:pt x="16029" y="4490"/>
                    </a:lnTo>
                    <a:lnTo>
                      <a:pt x="16147" y="4451"/>
                    </a:lnTo>
                    <a:lnTo>
                      <a:pt x="16226" y="4372"/>
                    </a:lnTo>
                    <a:lnTo>
                      <a:pt x="16265" y="4254"/>
                    </a:lnTo>
                    <a:lnTo>
                      <a:pt x="16265" y="4096"/>
                    </a:lnTo>
                    <a:lnTo>
                      <a:pt x="16226" y="3978"/>
                    </a:lnTo>
                    <a:lnTo>
                      <a:pt x="16147" y="3860"/>
                    </a:lnTo>
                    <a:lnTo>
                      <a:pt x="16029" y="3781"/>
                    </a:lnTo>
                    <a:lnTo>
                      <a:pt x="14572" y="3309"/>
                    </a:lnTo>
                    <a:close/>
                    <a:moveTo>
                      <a:pt x="17329" y="4215"/>
                    </a:moveTo>
                    <a:lnTo>
                      <a:pt x="17171" y="4254"/>
                    </a:lnTo>
                    <a:lnTo>
                      <a:pt x="17053" y="4372"/>
                    </a:lnTo>
                    <a:lnTo>
                      <a:pt x="16974" y="4490"/>
                    </a:lnTo>
                    <a:lnTo>
                      <a:pt x="16974" y="4648"/>
                    </a:lnTo>
                    <a:lnTo>
                      <a:pt x="17013" y="4766"/>
                    </a:lnTo>
                    <a:lnTo>
                      <a:pt x="17092" y="4884"/>
                    </a:lnTo>
                    <a:lnTo>
                      <a:pt x="17250" y="4963"/>
                    </a:lnTo>
                    <a:lnTo>
                      <a:pt x="18707" y="5435"/>
                    </a:lnTo>
                    <a:lnTo>
                      <a:pt x="18904" y="5435"/>
                    </a:lnTo>
                    <a:lnTo>
                      <a:pt x="19022" y="5357"/>
                    </a:lnTo>
                    <a:lnTo>
                      <a:pt x="19101" y="5278"/>
                    </a:lnTo>
                    <a:lnTo>
                      <a:pt x="19179" y="5160"/>
                    </a:lnTo>
                    <a:lnTo>
                      <a:pt x="19179" y="5042"/>
                    </a:lnTo>
                    <a:lnTo>
                      <a:pt x="19140" y="4884"/>
                    </a:lnTo>
                    <a:lnTo>
                      <a:pt x="19061" y="4766"/>
                    </a:lnTo>
                    <a:lnTo>
                      <a:pt x="18904" y="4687"/>
                    </a:lnTo>
                    <a:lnTo>
                      <a:pt x="17486" y="4254"/>
                    </a:lnTo>
                    <a:lnTo>
                      <a:pt x="17329" y="4215"/>
                    </a:lnTo>
                    <a:close/>
                    <a:moveTo>
                      <a:pt x="355" y="3427"/>
                    </a:moveTo>
                    <a:lnTo>
                      <a:pt x="198" y="3466"/>
                    </a:lnTo>
                    <a:lnTo>
                      <a:pt x="79" y="3545"/>
                    </a:lnTo>
                    <a:lnTo>
                      <a:pt x="40" y="3703"/>
                    </a:lnTo>
                    <a:lnTo>
                      <a:pt x="1" y="3821"/>
                    </a:lnTo>
                    <a:lnTo>
                      <a:pt x="119" y="4372"/>
                    </a:lnTo>
                    <a:lnTo>
                      <a:pt x="434" y="5357"/>
                    </a:lnTo>
                    <a:lnTo>
                      <a:pt x="473" y="5475"/>
                    </a:lnTo>
                    <a:lnTo>
                      <a:pt x="552" y="5554"/>
                    </a:lnTo>
                    <a:lnTo>
                      <a:pt x="670" y="5593"/>
                    </a:lnTo>
                    <a:lnTo>
                      <a:pt x="788" y="5632"/>
                    </a:lnTo>
                    <a:lnTo>
                      <a:pt x="906" y="5632"/>
                    </a:lnTo>
                    <a:lnTo>
                      <a:pt x="1025" y="5554"/>
                    </a:lnTo>
                    <a:lnTo>
                      <a:pt x="1103" y="5435"/>
                    </a:lnTo>
                    <a:lnTo>
                      <a:pt x="1143" y="5278"/>
                    </a:lnTo>
                    <a:lnTo>
                      <a:pt x="1143" y="5160"/>
                    </a:lnTo>
                    <a:lnTo>
                      <a:pt x="867" y="4175"/>
                    </a:lnTo>
                    <a:lnTo>
                      <a:pt x="749" y="3742"/>
                    </a:lnTo>
                    <a:lnTo>
                      <a:pt x="709" y="3585"/>
                    </a:lnTo>
                    <a:lnTo>
                      <a:pt x="631" y="3506"/>
                    </a:lnTo>
                    <a:lnTo>
                      <a:pt x="513" y="3427"/>
                    </a:lnTo>
                    <a:close/>
                    <a:moveTo>
                      <a:pt x="20203" y="5120"/>
                    </a:moveTo>
                    <a:lnTo>
                      <a:pt x="20085" y="5160"/>
                    </a:lnTo>
                    <a:lnTo>
                      <a:pt x="19967" y="5278"/>
                    </a:lnTo>
                    <a:lnTo>
                      <a:pt x="19888" y="5396"/>
                    </a:lnTo>
                    <a:lnTo>
                      <a:pt x="19888" y="5554"/>
                    </a:lnTo>
                    <a:lnTo>
                      <a:pt x="19928" y="5672"/>
                    </a:lnTo>
                    <a:lnTo>
                      <a:pt x="20006" y="5790"/>
                    </a:lnTo>
                    <a:lnTo>
                      <a:pt x="20125" y="5869"/>
                    </a:lnTo>
                    <a:lnTo>
                      <a:pt x="21582" y="6341"/>
                    </a:lnTo>
                    <a:lnTo>
                      <a:pt x="21818" y="6341"/>
                    </a:lnTo>
                    <a:lnTo>
                      <a:pt x="21936" y="6262"/>
                    </a:lnTo>
                    <a:lnTo>
                      <a:pt x="22015" y="6184"/>
                    </a:lnTo>
                    <a:lnTo>
                      <a:pt x="22054" y="6105"/>
                    </a:lnTo>
                    <a:lnTo>
                      <a:pt x="22094" y="5947"/>
                    </a:lnTo>
                    <a:lnTo>
                      <a:pt x="22054" y="5790"/>
                    </a:lnTo>
                    <a:lnTo>
                      <a:pt x="21936" y="5672"/>
                    </a:lnTo>
                    <a:lnTo>
                      <a:pt x="21818" y="5593"/>
                    </a:lnTo>
                    <a:lnTo>
                      <a:pt x="20361" y="5160"/>
                    </a:lnTo>
                    <a:lnTo>
                      <a:pt x="20203" y="5120"/>
                    </a:lnTo>
                    <a:close/>
                    <a:moveTo>
                      <a:pt x="23118" y="6066"/>
                    </a:moveTo>
                    <a:lnTo>
                      <a:pt x="22960" y="6105"/>
                    </a:lnTo>
                    <a:lnTo>
                      <a:pt x="22881" y="6184"/>
                    </a:lnTo>
                    <a:lnTo>
                      <a:pt x="22803" y="6302"/>
                    </a:lnTo>
                    <a:lnTo>
                      <a:pt x="22763" y="6459"/>
                    </a:lnTo>
                    <a:lnTo>
                      <a:pt x="22803" y="6617"/>
                    </a:lnTo>
                    <a:lnTo>
                      <a:pt x="22921" y="6735"/>
                    </a:lnTo>
                    <a:lnTo>
                      <a:pt x="23039" y="6774"/>
                    </a:lnTo>
                    <a:lnTo>
                      <a:pt x="24496" y="7247"/>
                    </a:lnTo>
                    <a:lnTo>
                      <a:pt x="24732" y="7247"/>
                    </a:lnTo>
                    <a:lnTo>
                      <a:pt x="24811" y="7208"/>
                    </a:lnTo>
                    <a:lnTo>
                      <a:pt x="24929" y="7089"/>
                    </a:lnTo>
                    <a:lnTo>
                      <a:pt x="24969" y="7011"/>
                    </a:lnTo>
                    <a:lnTo>
                      <a:pt x="24969" y="6853"/>
                    </a:lnTo>
                    <a:lnTo>
                      <a:pt x="24929" y="6696"/>
                    </a:lnTo>
                    <a:lnTo>
                      <a:pt x="24850" y="6578"/>
                    </a:lnTo>
                    <a:lnTo>
                      <a:pt x="24732" y="6538"/>
                    </a:lnTo>
                    <a:lnTo>
                      <a:pt x="23275" y="6066"/>
                    </a:lnTo>
                    <a:close/>
                    <a:moveTo>
                      <a:pt x="26032" y="6971"/>
                    </a:moveTo>
                    <a:lnTo>
                      <a:pt x="25874" y="7011"/>
                    </a:lnTo>
                    <a:lnTo>
                      <a:pt x="25756" y="7089"/>
                    </a:lnTo>
                    <a:lnTo>
                      <a:pt x="25677" y="7208"/>
                    </a:lnTo>
                    <a:lnTo>
                      <a:pt x="25677" y="7365"/>
                    </a:lnTo>
                    <a:lnTo>
                      <a:pt x="25717" y="7523"/>
                    </a:lnTo>
                    <a:lnTo>
                      <a:pt x="25796" y="7641"/>
                    </a:lnTo>
                    <a:lnTo>
                      <a:pt x="25953" y="7720"/>
                    </a:lnTo>
                    <a:lnTo>
                      <a:pt x="27371" y="8153"/>
                    </a:lnTo>
                    <a:lnTo>
                      <a:pt x="27489" y="8192"/>
                    </a:lnTo>
                    <a:lnTo>
                      <a:pt x="27607" y="8153"/>
                    </a:lnTo>
                    <a:lnTo>
                      <a:pt x="27725" y="8113"/>
                    </a:lnTo>
                    <a:lnTo>
                      <a:pt x="27804" y="8035"/>
                    </a:lnTo>
                    <a:lnTo>
                      <a:pt x="27883" y="7917"/>
                    </a:lnTo>
                    <a:lnTo>
                      <a:pt x="27883" y="7759"/>
                    </a:lnTo>
                    <a:lnTo>
                      <a:pt x="27843" y="7601"/>
                    </a:lnTo>
                    <a:lnTo>
                      <a:pt x="27765" y="7523"/>
                    </a:lnTo>
                    <a:lnTo>
                      <a:pt x="27607" y="7444"/>
                    </a:lnTo>
                    <a:lnTo>
                      <a:pt x="26150" y="6971"/>
                    </a:lnTo>
                    <a:close/>
                    <a:moveTo>
                      <a:pt x="1103" y="6341"/>
                    </a:moveTo>
                    <a:lnTo>
                      <a:pt x="985" y="6420"/>
                    </a:lnTo>
                    <a:lnTo>
                      <a:pt x="867" y="6538"/>
                    </a:lnTo>
                    <a:lnTo>
                      <a:pt x="828" y="6656"/>
                    </a:lnTo>
                    <a:lnTo>
                      <a:pt x="867" y="6814"/>
                    </a:lnTo>
                    <a:lnTo>
                      <a:pt x="1300" y="8271"/>
                    </a:lnTo>
                    <a:lnTo>
                      <a:pt x="1340" y="8389"/>
                    </a:lnTo>
                    <a:lnTo>
                      <a:pt x="1418" y="8468"/>
                    </a:lnTo>
                    <a:lnTo>
                      <a:pt x="1536" y="8507"/>
                    </a:lnTo>
                    <a:lnTo>
                      <a:pt x="1655" y="8547"/>
                    </a:lnTo>
                    <a:lnTo>
                      <a:pt x="1773" y="8547"/>
                    </a:lnTo>
                    <a:lnTo>
                      <a:pt x="1891" y="8468"/>
                    </a:lnTo>
                    <a:lnTo>
                      <a:pt x="1970" y="8350"/>
                    </a:lnTo>
                    <a:lnTo>
                      <a:pt x="2048" y="8192"/>
                    </a:lnTo>
                    <a:lnTo>
                      <a:pt x="2009" y="8074"/>
                    </a:lnTo>
                    <a:lnTo>
                      <a:pt x="1576" y="6617"/>
                    </a:lnTo>
                    <a:lnTo>
                      <a:pt x="1497" y="6459"/>
                    </a:lnTo>
                    <a:lnTo>
                      <a:pt x="1418" y="6381"/>
                    </a:lnTo>
                    <a:lnTo>
                      <a:pt x="1261" y="6341"/>
                    </a:lnTo>
                    <a:close/>
                    <a:moveTo>
                      <a:pt x="28907" y="7877"/>
                    </a:moveTo>
                    <a:lnTo>
                      <a:pt x="28789" y="7917"/>
                    </a:lnTo>
                    <a:lnTo>
                      <a:pt x="28670" y="7995"/>
                    </a:lnTo>
                    <a:lnTo>
                      <a:pt x="28592" y="8153"/>
                    </a:lnTo>
                    <a:lnTo>
                      <a:pt x="28592" y="8271"/>
                    </a:lnTo>
                    <a:lnTo>
                      <a:pt x="28631" y="8428"/>
                    </a:lnTo>
                    <a:lnTo>
                      <a:pt x="28710" y="8547"/>
                    </a:lnTo>
                    <a:lnTo>
                      <a:pt x="28828" y="8625"/>
                    </a:lnTo>
                    <a:lnTo>
                      <a:pt x="30285" y="9059"/>
                    </a:lnTo>
                    <a:lnTo>
                      <a:pt x="30403" y="9098"/>
                    </a:lnTo>
                    <a:lnTo>
                      <a:pt x="30521" y="9059"/>
                    </a:lnTo>
                    <a:lnTo>
                      <a:pt x="30640" y="9019"/>
                    </a:lnTo>
                    <a:lnTo>
                      <a:pt x="30718" y="8940"/>
                    </a:lnTo>
                    <a:lnTo>
                      <a:pt x="30758" y="8822"/>
                    </a:lnTo>
                    <a:lnTo>
                      <a:pt x="30797" y="8665"/>
                    </a:lnTo>
                    <a:lnTo>
                      <a:pt x="30758" y="8547"/>
                    </a:lnTo>
                    <a:lnTo>
                      <a:pt x="30640" y="8428"/>
                    </a:lnTo>
                    <a:lnTo>
                      <a:pt x="30521" y="8350"/>
                    </a:lnTo>
                    <a:lnTo>
                      <a:pt x="29064" y="7877"/>
                    </a:lnTo>
                    <a:close/>
                    <a:moveTo>
                      <a:pt x="31821" y="8783"/>
                    </a:moveTo>
                    <a:lnTo>
                      <a:pt x="31663" y="8822"/>
                    </a:lnTo>
                    <a:lnTo>
                      <a:pt x="31545" y="8901"/>
                    </a:lnTo>
                    <a:lnTo>
                      <a:pt x="31506" y="9059"/>
                    </a:lnTo>
                    <a:lnTo>
                      <a:pt x="31467" y="9216"/>
                    </a:lnTo>
                    <a:lnTo>
                      <a:pt x="31506" y="9334"/>
                    </a:lnTo>
                    <a:lnTo>
                      <a:pt x="31624" y="9452"/>
                    </a:lnTo>
                    <a:lnTo>
                      <a:pt x="31742" y="9531"/>
                    </a:lnTo>
                    <a:lnTo>
                      <a:pt x="33199" y="9964"/>
                    </a:lnTo>
                    <a:lnTo>
                      <a:pt x="33317" y="10004"/>
                    </a:lnTo>
                    <a:lnTo>
                      <a:pt x="33436" y="9964"/>
                    </a:lnTo>
                    <a:lnTo>
                      <a:pt x="33514" y="9925"/>
                    </a:lnTo>
                    <a:lnTo>
                      <a:pt x="33593" y="9846"/>
                    </a:lnTo>
                    <a:lnTo>
                      <a:pt x="33672" y="9728"/>
                    </a:lnTo>
                    <a:lnTo>
                      <a:pt x="33672" y="9571"/>
                    </a:lnTo>
                    <a:lnTo>
                      <a:pt x="33633" y="9452"/>
                    </a:lnTo>
                    <a:lnTo>
                      <a:pt x="33554" y="9334"/>
                    </a:lnTo>
                    <a:lnTo>
                      <a:pt x="33436" y="9255"/>
                    </a:lnTo>
                    <a:lnTo>
                      <a:pt x="31978" y="8783"/>
                    </a:lnTo>
                    <a:close/>
                    <a:moveTo>
                      <a:pt x="34735" y="9689"/>
                    </a:moveTo>
                    <a:lnTo>
                      <a:pt x="34578" y="9728"/>
                    </a:lnTo>
                    <a:lnTo>
                      <a:pt x="34460" y="9846"/>
                    </a:lnTo>
                    <a:lnTo>
                      <a:pt x="34381" y="9964"/>
                    </a:lnTo>
                    <a:lnTo>
                      <a:pt x="34381" y="10122"/>
                    </a:lnTo>
                    <a:lnTo>
                      <a:pt x="34420" y="10240"/>
                    </a:lnTo>
                    <a:lnTo>
                      <a:pt x="34499" y="10358"/>
                    </a:lnTo>
                    <a:lnTo>
                      <a:pt x="34656" y="10437"/>
                    </a:lnTo>
                    <a:lnTo>
                      <a:pt x="36074" y="10910"/>
                    </a:lnTo>
                    <a:lnTo>
                      <a:pt x="36310" y="10910"/>
                    </a:lnTo>
                    <a:lnTo>
                      <a:pt x="36429" y="10831"/>
                    </a:lnTo>
                    <a:lnTo>
                      <a:pt x="36507" y="10752"/>
                    </a:lnTo>
                    <a:lnTo>
                      <a:pt x="36547" y="10634"/>
                    </a:lnTo>
                    <a:lnTo>
                      <a:pt x="36586" y="10476"/>
                    </a:lnTo>
                    <a:lnTo>
                      <a:pt x="36547" y="10358"/>
                    </a:lnTo>
                    <a:lnTo>
                      <a:pt x="36468" y="10240"/>
                    </a:lnTo>
                    <a:lnTo>
                      <a:pt x="36310" y="10161"/>
                    </a:lnTo>
                    <a:lnTo>
                      <a:pt x="34853" y="9728"/>
                    </a:lnTo>
                    <a:lnTo>
                      <a:pt x="34735" y="9689"/>
                    </a:lnTo>
                    <a:close/>
                    <a:moveTo>
                      <a:pt x="1970" y="9255"/>
                    </a:moveTo>
                    <a:lnTo>
                      <a:pt x="1852" y="9334"/>
                    </a:lnTo>
                    <a:lnTo>
                      <a:pt x="1773" y="9452"/>
                    </a:lnTo>
                    <a:lnTo>
                      <a:pt x="1694" y="9571"/>
                    </a:lnTo>
                    <a:lnTo>
                      <a:pt x="1733" y="9728"/>
                    </a:lnTo>
                    <a:lnTo>
                      <a:pt x="2167" y="11185"/>
                    </a:lnTo>
                    <a:lnTo>
                      <a:pt x="2206" y="11303"/>
                    </a:lnTo>
                    <a:lnTo>
                      <a:pt x="2285" y="11382"/>
                    </a:lnTo>
                    <a:lnTo>
                      <a:pt x="2403" y="11421"/>
                    </a:lnTo>
                    <a:lnTo>
                      <a:pt x="2521" y="11461"/>
                    </a:lnTo>
                    <a:lnTo>
                      <a:pt x="2639" y="11421"/>
                    </a:lnTo>
                    <a:lnTo>
                      <a:pt x="2757" y="11382"/>
                    </a:lnTo>
                    <a:lnTo>
                      <a:pt x="2875" y="11264"/>
                    </a:lnTo>
                    <a:lnTo>
                      <a:pt x="2915" y="11106"/>
                    </a:lnTo>
                    <a:lnTo>
                      <a:pt x="2875" y="10949"/>
                    </a:lnTo>
                    <a:lnTo>
                      <a:pt x="2442" y="9531"/>
                    </a:lnTo>
                    <a:lnTo>
                      <a:pt x="2364" y="9374"/>
                    </a:lnTo>
                    <a:lnTo>
                      <a:pt x="2285" y="9295"/>
                    </a:lnTo>
                    <a:lnTo>
                      <a:pt x="2127" y="9255"/>
                    </a:lnTo>
                    <a:close/>
                    <a:moveTo>
                      <a:pt x="37610" y="10594"/>
                    </a:moveTo>
                    <a:lnTo>
                      <a:pt x="37492" y="10634"/>
                    </a:lnTo>
                    <a:lnTo>
                      <a:pt x="37374" y="10752"/>
                    </a:lnTo>
                    <a:lnTo>
                      <a:pt x="37295" y="10870"/>
                    </a:lnTo>
                    <a:lnTo>
                      <a:pt x="37256" y="11028"/>
                    </a:lnTo>
                    <a:lnTo>
                      <a:pt x="37334" y="11146"/>
                    </a:lnTo>
                    <a:lnTo>
                      <a:pt x="37413" y="11264"/>
                    </a:lnTo>
                    <a:lnTo>
                      <a:pt x="37531" y="11343"/>
                    </a:lnTo>
                    <a:lnTo>
                      <a:pt x="38988" y="11815"/>
                    </a:lnTo>
                    <a:lnTo>
                      <a:pt x="39225" y="11815"/>
                    </a:lnTo>
                    <a:lnTo>
                      <a:pt x="39343" y="11737"/>
                    </a:lnTo>
                    <a:lnTo>
                      <a:pt x="39422" y="11658"/>
                    </a:lnTo>
                    <a:lnTo>
                      <a:pt x="39461" y="11540"/>
                    </a:lnTo>
                    <a:lnTo>
                      <a:pt x="39461" y="11421"/>
                    </a:lnTo>
                    <a:lnTo>
                      <a:pt x="39422" y="11264"/>
                    </a:lnTo>
                    <a:lnTo>
                      <a:pt x="39343" y="11146"/>
                    </a:lnTo>
                    <a:lnTo>
                      <a:pt x="39225" y="11067"/>
                    </a:lnTo>
                    <a:lnTo>
                      <a:pt x="37768" y="10634"/>
                    </a:lnTo>
                    <a:lnTo>
                      <a:pt x="37610" y="10594"/>
                    </a:lnTo>
                    <a:close/>
                    <a:moveTo>
                      <a:pt x="40524" y="11540"/>
                    </a:moveTo>
                    <a:lnTo>
                      <a:pt x="40367" y="11579"/>
                    </a:lnTo>
                    <a:lnTo>
                      <a:pt x="40249" y="11658"/>
                    </a:lnTo>
                    <a:lnTo>
                      <a:pt x="40209" y="11776"/>
                    </a:lnTo>
                    <a:lnTo>
                      <a:pt x="40170" y="11933"/>
                    </a:lnTo>
                    <a:lnTo>
                      <a:pt x="40209" y="12091"/>
                    </a:lnTo>
                    <a:lnTo>
                      <a:pt x="40288" y="12209"/>
                    </a:lnTo>
                    <a:lnTo>
                      <a:pt x="40446" y="12248"/>
                    </a:lnTo>
                    <a:lnTo>
                      <a:pt x="41903" y="12721"/>
                    </a:lnTo>
                    <a:lnTo>
                      <a:pt x="42139" y="12721"/>
                    </a:lnTo>
                    <a:lnTo>
                      <a:pt x="42218" y="12682"/>
                    </a:lnTo>
                    <a:lnTo>
                      <a:pt x="42296" y="12564"/>
                    </a:lnTo>
                    <a:lnTo>
                      <a:pt x="42375" y="12485"/>
                    </a:lnTo>
                    <a:lnTo>
                      <a:pt x="42375" y="12327"/>
                    </a:lnTo>
                    <a:lnTo>
                      <a:pt x="42336" y="12170"/>
                    </a:lnTo>
                    <a:lnTo>
                      <a:pt x="42257" y="12052"/>
                    </a:lnTo>
                    <a:lnTo>
                      <a:pt x="42100" y="12012"/>
                    </a:lnTo>
                    <a:lnTo>
                      <a:pt x="40682" y="11540"/>
                    </a:lnTo>
                    <a:close/>
                    <a:moveTo>
                      <a:pt x="43399" y="12445"/>
                    </a:moveTo>
                    <a:lnTo>
                      <a:pt x="43281" y="12485"/>
                    </a:lnTo>
                    <a:lnTo>
                      <a:pt x="43163" y="12564"/>
                    </a:lnTo>
                    <a:lnTo>
                      <a:pt x="43084" y="12682"/>
                    </a:lnTo>
                    <a:lnTo>
                      <a:pt x="43084" y="12839"/>
                    </a:lnTo>
                    <a:lnTo>
                      <a:pt x="43124" y="12997"/>
                    </a:lnTo>
                    <a:lnTo>
                      <a:pt x="43202" y="13115"/>
                    </a:lnTo>
                    <a:lnTo>
                      <a:pt x="43320" y="13194"/>
                    </a:lnTo>
                    <a:lnTo>
                      <a:pt x="44778" y="13627"/>
                    </a:lnTo>
                    <a:lnTo>
                      <a:pt x="44896" y="13666"/>
                    </a:lnTo>
                    <a:lnTo>
                      <a:pt x="45014" y="13627"/>
                    </a:lnTo>
                    <a:lnTo>
                      <a:pt x="45132" y="13587"/>
                    </a:lnTo>
                    <a:lnTo>
                      <a:pt x="45211" y="13509"/>
                    </a:lnTo>
                    <a:lnTo>
                      <a:pt x="45250" y="13391"/>
                    </a:lnTo>
                    <a:lnTo>
                      <a:pt x="45289" y="13233"/>
                    </a:lnTo>
                    <a:lnTo>
                      <a:pt x="45250" y="13076"/>
                    </a:lnTo>
                    <a:lnTo>
                      <a:pt x="45132" y="12997"/>
                    </a:lnTo>
                    <a:lnTo>
                      <a:pt x="45014" y="12918"/>
                    </a:lnTo>
                    <a:lnTo>
                      <a:pt x="43557" y="12445"/>
                    </a:lnTo>
                    <a:close/>
                    <a:moveTo>
                      <a:pt x="2836" y="12170"/>
                    </a:moveTo>
                    <a:lnTo>
                      <a:pt x="2718" y="12248"/>
                    </a:lnTo>
                    <a:lnTo>
                      <a:pt x="2639" y="12367"/>
                    </a:lnTo>
                    <a:lnTo>
                      <a:pt x="2560" y="12485"/>
                    </a:lnTo>
                    <a:lnTo>
                      <a:pt x="2600" y="12642"/>
                    </a:lnTo>
                    <a:lnTo>
                      <a:pt x="3033" y="14099"/>
                    </a:lnTo>
                    <a:lnTo>
                      <a:pt x="3072" y="14218"/>
                    </a:lnTo>
                    <a:lnTo>
                      <a:pt x="3151" y="14296"/>
                    </a:lnTo>
                    <a:lnTo>
                      <a:pt x="3269" y="14336"/>
                    </a:lnTo>
                    <a:lnTo>
                      <a:pt x="3387" y="14375"/>
                    </a:lnTo>
                    <a:lnTo>
                      <a:pt x="3506" y="14336"/>
                    </a:lnTo>
                    <a:lnTo>
                      <a:pt x="3624" y="14296"/>
                    </a:lnTo>
                    <a:lnTo>
                      <a:pt x="3742" y="14178"/>
                    </a:lnTo>
                    <a:lnTo>
                      <a:pt x="3781" y="14021"/>
                    </a:lnTo>
                    <a:lnTo>
                      <a:pt x="3742" y="13863"/>
                    </a:lnTo>
                    <a:lnTo>
                      <a:pt x="3309" y="12406"/>
                    </a:lnTo>
                    <a:lnTo>
                      <a:pt x="3269" y="12288"/>
                    </a:lnTo>
                    <a:lnTo>
                      <a:pt x="3151" y="12209"/>
                    </a:lnTo>
                    <a:lnTo>
                      <a:pt x="2994" y="12170"/>
                    </a:lnTo>
                    <a:close/>
                    <a:moveTo>
                      <a:pt x="46313" y="13351"/>
                    </a:moveTo>
                    <a:lnTo>
                      <a:pt x="46195" y="13391"/>
                    </a:lnTo>
                    <a:lnTo>
                      <a:pt x="46077" y="13469"/>
                    </a:lnTo>
                    <a:lnTo>
                      <a:pt x="45998" y="13627"/>
                    </a:lnTo>
                    <a:lnTo>
                      <a:pt x="45959" y="13745"/>
                    </a:lnTo>
                    <a:lnTo>
                      <a:pt x="45998" y="13903"/>
                    </a:lnTo>
                    <a:lnTo>
                      <a:pt x="46117" y="14021"/>
                    </a:lnTo>
                    <a:lnTo>
                      <a:pt x="46235" y="14099"/>
                    </a:lnTo>
                    <a:lnTo>
                      <a:pt x="47692" y="14533"/>
                    </a:lnTo>
                    <a:lnTo>
                      <a:pt x="47810" y="14572"/>
                    </a:lnTo>
                    <a:lnTo>
                      <a:pt x="47928" y="14533"/>
                    </a:lnTo>
                    <a:lnTo>
                      <a:pt x="48007" y="14493"/>
                    </a:lnTo>
                    <a:lnTo>
                      <a:pt x="48125" y="14414"/>
                    </a:lnTo>
                    <a:lnTo>
                      <a:pt x="48164" y="14296"/>
                    </a:lnTo>
                    <a:lnTo>
                      <a:pt x="48164" y="14139"/>
                    </a:lnTo>
                    <a:lnTo>
                      <a:pt x="48125" y="14021"/>
                    </a:lnTo>
                    <a:lnTo>
                      <a:pt x="48046" y="13903"/>
                    </a:lnTo>
                    <a:lnTo>
                      <a:pt x="47928" y="13824"/>
                    </a:lnTo>
                    <a:lnTo>
                      <a:pt x="46471" y="13351"/>
                    </a:lnTo>
                    <a:close/>
                    <a:moveTo>
                      <a:pt x="49228" y="14257"/>
                    </a:moveTo>
                    <a:lnTo>
                      <a:pt x="49070" y="14296"/>
                    </a:lnTo>
                    <a:lnTo>
                      <a:pt x="48952" y="14375"/>
                    </a:lnTo>
                    <a:lnTo>
                      <a:pt x="48873" y="14533"/>
                    </a:lnTo>
                    <a:lnTo>
                      <a:pt x="48873" y="14690"/>
                    </a:lnTo>
                    <a:lnTo>
                      <a:pt x="48913" y="14808"/>
                    </a:lnTo>
                    <a:lnTo>
                      <a:pt x="48991" y="14926"/>
                    </a:lnTo>
                    <a:lnTo>
                      <a:pt x="49149" y="15005"/>
                    </a:lnTo>
                    <a:lnTo>
                      <a:pt x="50606" y="15438"/>
                    </a:lnTo>
                    <a:lnTo>
                      <a:pt x="50685" y="15478"/>
                    </a:lnTo>
                    <a:lnTo>
                      <a:pt x="50803" y="15438"/>
                    </a:lnTo>
                    <a:lnTo>
                      <a:pt x="50921" y="15399"/>
                    </a:lnTo>
                    <a:lnTo>
                      <a:pt x="51000" y="15320"/>
                    </a:lnTo>
                    <a:lnTo>
                      <a:pt x="51079" y="15202"/>
                    </a:lnTo>
                    <a:lnTo>
                      <a:pt x="51079" y="15045"/>
                    </a:lnTo>
                    <a:lnTo>
                      <a:pt x="51039" y="14926"/>
                    </a:lnTo>
                    <a:lnTo>
                      <a:pt x="50960" y="14808"/>
                    </a:lnTo>
                    <a:lnTo>
                      <a:pt x="50803" y="14730"/>
                    </a:lnTo>
                    <a:lnTo>
                      <a:pt x="49346" y="14257"/>
                    </a:lnTo>
                    <a:close/>
                    <a:moveTo>
                      <a:pt x="52103" y="15163"/>
                    </a:moveTo>
                    <a:lnTo>
                      <a:pt x="51984" y="15202"/>
                    </a:lnTo>
                    <a:lnTo>
                      <a:pt x="51866" y="15320"/>
                    </a:lnTo>
                    <a:lnTo>
                      <a:pt x="51787" y="15438"/>
                    </a:lnTo>
                    <a:lnTo>
                      <a:pt x="51787" y="15596"/>
                    </a:lnTo>
                    <a:lnTo>
                      <a:pt x="51827" y="15714"/>
                    </a:lnTo>
                    <a:lnTo>
                      <a:pt x="51906" y="15832"/>
                    </a:lnTo>
                    <a:lnTo>
                      <a:pt x="52024" y="15911"/>
                    </a:lnTo>
                    <a:lnTo>
                      <a:pt x="53481" y="16384"/>
                    </a:lnTo>
                    <a:lnTo>
                      <a:pt x="53717" y="16384"/>
                    </a:lnTo>
                    <a:lnTo>
                      <a:pt x="53835" y="16305"/>
                    </a:lnTo>
                    <a:lnTo>
                      <a:pt x="53914" y="16226"/>
                    </a:lnTo>
                    <a:lnTo>
                      <a:pt x="53953" y="16108"/>
                    </a:lnTo>
                    <a:lnTo>
                      <a:pt x="53993" y="15950"/>
                    </a:lnTo>
                    <a:lnTo>
                      <a:pt x="53953" y="15832"/>
                    </a:lnTo>
                    <a:lnTo>
                      <a:pt x="53835" y="15714"/>
                    </a:lnTo>
                    <a:lnTo>
                      <a:pt x="53717" y="15635"/>
                    </a:lnTo>
                    <a:lnTo>
                      <a:pt x="52260" y="15202"/>
                    </a:lnTo>
                    <a:lnTo>
                      <a:pt x="52103" y="15163"/>
                    </a:lnTo>
                    <a:close/>
                    <a:moveTo>
                      <a:pt x="3702" y="15084"/>
                    </a:moveTo>
                    <a:lnTo>
                      <a:pt x="3584" y="15163"/>
                    </a:lnTo>
                    <a:lnTo>
                      <a:pt x="3506" y="15281"/>
                    </a:lnTo>
                    <a:lnTo>
                      <a:pt x="3466" y="15399"/>
                    </a:lnTo>
                    <a:lnTo>
                      <a:pt x="3466" y="15557"/>
                    </a:lnTo>
                    <a:lnTo>
                      <a:pt x="3899" y="17014"/>
                    </a:lnTo>
                    <a:lnTo>
                      <a:pt x="3939" y="17132"/>
                    </a:lnTo>
                    <a:lnTo>
                      <a:pt x="4018" y="17211"/>
                    </a:lnTo>
                    <a:lnTo>
                      <a:pt x="4136" y="17250"/>
                    </a:lnTo>
                    <a:lnTo>
                      <a:pt x="4254" y="17289"/>
                    </a:lnTo>
                    <a:lnTo>
                      <a:pt x="4372" y="17250"/>
                    </a:lnTo>
                    <a:lnTo>
                      <a:pt x="4490" y="17211"/>
                    </a:lnTo>
                    <a:lnTo>
                      <a:pt x="4608" y="17092"/>
                    </a:lnTo>
                    <a:lnTo>
                      <a:pt x="4648" y="16935"/>
                    </a:lnTo>
                    <a:lnTo>
                      <a:pt x="4608" y="16777"/>
                    </a:lnTo>
                    <a:lnTo>
                      <a:pt x="4175" y="15320"/>
                    </a:lnTo>
                    <a:lnTo>
                      <a:pt x="4136" y="15202"/>
                    </a:lnTo>
                    <a:lnTo>
                      <a:pt x="4018" y="15123"/>
                    </a:lnTo>
                    <a:lnTo>
                      <a:pt x="3860" y="15084"/>
                    </a:lnTo>
                    <a:close/>
                    <a:moveTo>
                      <a:pt x="55017" y="16069"/>
                    </a:moveTo>
                    <a:lnTo>
                      <a:pt x="54859" y="16108"/>
                    </a:lnTo>
                    <a:lnTo>
                      <a:pt x="54741" y="16226"/>
                    </a:lnTo>
                    <a:lnTo>
                      <a:pt x="54702" y="16344"/>
                    </a:lnTo>
                    <a:lnTo>
                      <a:pt x="54662" y="16502"/>
                    </a:lnTo>
                    <a:lnTo>
                      <a:pt x="54702" y="16620"/>
                    </a:lnTo>
                    <a:lnTo>
                      <a:pt x="54820" y="16738"/>
                    </a:lnTo>
                    <a:lnTo>
                      <a:pt x="54938" y="16817"/>
                    </a:lnTo>
                    <a:lnTo>
                      <a:pt x="55450" y="16974"/>
                    </a:lnTo>
                    <a:lnTo>
                      <a:pt x="55844" y="17132"/>
                    </a:lnTo>
                    <a:lnTo>
                      <a:pt x="56198" y="17368"/>
                    </a:lnTo>
                    <a:lnTo>
                      <a:pt x="56316" y="17407"/>
                    </a:lnTo>
                    <a:lnTo>
                      <a:pt x="56434" y="17447"/>
                    </a:lnTo>
                    <a:lnTo>
                      <a:pt x="56592" y="17407"/>
                    </a:lnTo>
                    <a:lnTo>
                      <a:pt x="56750" y="17289"/>
                    </a:lnTo>
                    <a:lnTo>
                      <a:pt x="56789" y="17132"/>
                    </a:lnTo>
                    <a:lnTo>
                      <a:pt x="56828" y="17014"/>
                    </a:lnTo>
                    <a:lnTo>
                      <a:pt x="56750" y="16856"/>
                    </a:lnTo>
                    <a:lnTo>
                      <a:pt x="56671" y="16738"/>
                    </a:lnTo>
                    <a:lnTo>
                      <a:pt x="56198" y="16462"/>
                    </a:lnTo>
                    <a:lnTo>
                      <a:pt x="55686" y="16265"/>
                    </a:lnTo>
                    <a:lnTo>
                      <a:pt x="55174" y="16108"/>
                    </a:lnTo>
                    <a:lnTo>
                      <a:pt x="55017" y="16069"/>
                    </a:lnTo>
                    <a:close/>
                    <a:moveTo>
                      <a:pt x="57380" y="17841"/>
                    </a:moveTo>
                    <a:lnTo>
                      <a:pt x="57222" y="17880"/>
                    </a:lnTo>
                    <a:lnTo>
                      <a:pt x="57104" y="17959"/>
                    </a:lnTo>
                    <a:lnTo>
                      <a:pt x="57025" y="18077"/>
                    </a:lnTo>
                    <a:lnTo>
                      <a:pt x="57025" y="18235"/>
                    </a:lnTo>
                    <a:lnTo>
                      <a:pt x="57065" y="18392"/>
                    </a:lnTo>
                    <a:lnTo>
                      <a:pt x="57183" y="18786"/>
                    </a:lnTo>
                    <a:lnTo>
                      <a:pt x="57301" y="19180"/>
                    </a:lnTo>
                    <a:lnTo>
                      <a:pt x="57301" y="19534"/>
                    </a:lnTo>
                    <a:lnTo>
                      <a:pt x="57301" y="19692"/>
                    </a:lnTo>
                    <a:lnTo>
                      <a:pt x="57340" y="19810"/>
                    </a:lnTo>
                    <a:lnTo>
                      <a:pt x="57380" y="19967"/>
                    </a:lnTo>
                    <a:lnTo>
                      <a:pt x="57498" y="20046"/>
                    </a:lnTo>
                    <a:lnTo>
                      <a:pt x="57655" y="20085"/>
                    </a:lnTo>
                    <a:lnTo>
                      <a:pt x="57695" y="20085"/>
                    </a:lnTo>
                    <a:lnTo>
                      <a:pt x="57813" y="20046"/>
                    </a:lnTo>
                    <a:lnTo>
                      <a:pt x="57931" y="19967"/>
                    </a:lnTo>
                    <a:lnTo>
                      <a:pt x="58010" y="19849"/>
                    </a:lnTo>
                    <a:lnTo>
                      <a:pt x="58049" y="19731"/>
                    </a:lnTo>
                    <a:lnTo>
                      <a:pt x="58049" y="19534"/>
                    </a:lnTo>
                    <a:lnTo>
                      <a:pt x="58049" y="19062"/>
                    </a:lnTo>
                    <a:lnTo>
                      <a:pt x="57931" y="18550"/>
                    </a:lnTo>
                    <a:lnTo>
                      <a:pt x="57734" y="18077"/>
                    </a:lnTo>
                    <a:lnTo>
                      <a:pt x="57655" y="17919"/>
                    </a:lnTo>
                    <a:lnTo>
                      <a:pt x="57537" y="17880"/>
                    </a:lnTo>
                    <a:lnTo>
                      <a:pt x="57380" y="17841"/>
                    </a:lnTo>
                    <a:close/>
                    <a:moveTo>
                      <a:pt x="4569" y="17998"/>
                    </a:moveTo>
                    <a:lnTo>
                      <a:pt x="4451" y="18077"/>
                    </a:lnTo>
                    <a:lnTo>
                      <a:pt x="4372" y="18195"/>
                    </a:lnTo>
                    <a:lnTo>
                      <a:pt x="4333" y="18313"/>
                    </a:lnTo>
                    <a:lnTo>
                      <a:pt x="4333" y="18471"/>
                    </a:lnTo>
                    <a:lnTo>
                      <a:pt x="4766" y="19928"/>
                    </a:lnTo>
                    <a:lnTo>
                      <a:pt x="4805" y="20046"/>
                    </a:lnTo>
                    <a:lnTo>
                      <a:pt x="4923" y="20125"/>
                    </a:lnTo>
                    <a:lnTo>
                      <a:pt x="5002" y="20164"/>
                    </a:lnTo>
                    <a:lnTo>
                      <a:pt x="5120" y="20204"/>
                    </a:lnTo>
                    <a:lnTo>
                      <a:pt x="5238" y="20164"/>
                    </a:lnTo>
                    <a:lnTo>
                      <a:pt x="5357" y="20125"/>
                    </a:lnTo>
                    <a:lnTo>
                      <a:pt x="5475" y="20007"/>
                    </a:lnTo>
                    <a:lnTo>
                      <a:pt x="5514" y="19849"/>
                    </a:lnTo>
                    <a:lnTo>
                      <a:pt x="5514" y="19692"/>
                    </a:lnTo>
                    <a:lnTo>
                      <a:pt x="5041" y="18235"/>
                    </a:lnTo>
                    <a:lnTo>
                      <a:pt x="5002" y="18116"/>
                    </a:lnTo>
                    <a:lnTo>
                      <a:pt x="4884" y="18038"/>
                    </a:lnTo>
                    <a:lnTo>
                      <a:pt x="4726" y="17998"/>
                    </a:lnTo>
                    <a:close/>
                    <a:moveTo>
                      <a:pt x="57143" y="20755"/>
                    </a:moveTo>
                    <a:lnTo>
                      <a:pt x="56986" y="20834"/>
                    </a:lnTo>
                    <a:lnTo>
                      <a:pt x="56907" y="20912"/>
                    </a:lnTo>
                    <a:lnTo>
                      <a:pt x="56710" y="21188"/>
                    </a:lnTo>
                    <a:lnTo>
                      <a:pt x="56513" y="21385"/>
                    </a:lnTo>
                    <a:lnTo>
                      <a:pt x="56316" y="21582"/>
                    </a:lnTo>
                    <a:lnTo>
                      <a:pt x="56080" y="21779"/>
                    </a:lnTo>
                    <a:lnTo>
                      <a:pt x="55923" y="21858"/>
                    </a:lnTo>
                    <a:lnTo>
                      <a:pt x="55844" y="21936"/>
                    </a:lnTo>
                    <a:lnTo>
                      <a:pt x="55765" y="22094"/>
                    </a:lnTo>
                    <a:lnTo>
                      <a:pt x="55765" y="22251"/>
                    </a:lnTo>
                    <a:lnTo>
                      <a:pt x="55804" y="22370"/>
                    </a:lnTo>
                    <a:lnTo>
                      <a:pt x="55883" y="22448"/>
                    </a:lnTo>
                    <a:lnTo>
                      <a:pt x="55962" y="22488"/>
                    </a:lnTo>
                    <a:lnTo>
                      <a:pt x="56119" y="22566"/>
                    </a:lnTo>
                    <a:lnTo>
                      <a:pt x="56238" y="22527"/>
                    </a:lnTo>
                    <a:lnTo>
                      <a:pt x="56356" y="22488"/>
                    </a:lnTo>
                    <a:lnTo>
                      <a:pt x="56474" y="22409"/>
                    </a:lnTo>
                    <a:lnTo>
                      <a:pt x="56789" y="22173"/>
                    </a:lnTo>
                    <a:lnTo>
                      <a:pt x="57065" y="21936"/>
                    </a:lnTo>
                    <a:lnTo>
                      <a:pt x="57340" y="21661"/>
                    </a:lnTo>
                    <a:lnTo>
                      <a:pt x="57537" y="21346"/>
                    </a:lnTo>
                    <a:lnTo>
                      <a:pt x="57616" y="21188"/>
                    </a:lnTo>
                    <a:lnTo>
                      <a:pt x="57577" y="21031"/>
                    </a:lnTo>
                    <a:lnTo>
                      <a:pt x="57537" y="20912"/>
                    </a:lnTo>
                    <a:lnTo>
                      <a:pt x="57419" y="20794"/>
                    </a:lnTo>
                    <a:lnTo>
                      <a:pt x="57301" y="20755"/>
                    </a:lnTo>
                    <a:close/>
                    <a:moveTo>
                      <a:pt x="5475" y="20912"/>
                    </a:moveTo>
                    <a:lnTo>
                      <a:pt x="5317" y="20991"/>
                    </a:lnTo>
                    <a:lnTo>
                      <a:pt x="5238" y="21109"/>
                    </a:lnTo>
                    <a:lnTo>
                      <a:pt x="5199" y="21228"/>
                    </a:lnTo>
                    <a:lnTo>
                      <a:pt x="5199" y="21385"/>
                    </a:lnTo>
                    <a:lnTo>
                      <a:pt x="5632" y="22842"/>
                    </a:lnTo>
                    <a:lnTo>
                      <a:pt x="5672" y="22960"/>
                    </a:lnTo>
                    <a:lnTo>
                      <a:pt x="5790" y="23039"/>
                    </a:lnTo>
                    <a:lnTo>
                      <a:pt x="5868" y="23078"/>
                    </a:lnTo>
                    <a:lnTo>
                      <a:pt x="5987" y="23118"/>
                    </a:lnTo>
                    <a:lnTo>
                      <a:pt x="6105" y="23078"/>
                    </a:lnTo>
                    <a:lnTo>
                      <a:pt x="6223" y="23039"/>
                    </a:lnTo>
                    <a:lnTo>
                      <a:pt x="6341" y="22921"/>
                    </a:lnTo>
                    <a:lnTo>
                      <a:pt x="6380" y="22763"/>
                    </a:lnTo>
                    <a:lnTo>
                      <a:pt x="6380" y="22606"/>
                    </a:lnTo>
                    <a:lnTo>
                      <a:pt x="5947" y="21149"/>
                    </a:lnTo>
                    <a:lnTo>
                      <a:pt x="5868" y="21031"/>
                    </a:lnTo>
                    <a:lnTo>
                      <a:pt x="5750" y="20952"/>
                    </a:lnTo>
                    <a:lnTo>
                      <a:pt x="5593" y="20912"/>
                    </a:lnTo>
                    <a:close/>
                    <a:moveTo>
                      <a:pt x="54780" y="22606"/>
                    </a:moveTo>
                    <a:lnTo>
                      <a:pt x="54662" y="22645"/>
                    </a:lnTo>
                    <a:lnTo>
                      <a:pt x="53363" y="23472"/>
                    </a:lnTo>
                    <a:lnTo>
                      <a:pt x="53245" y="23590"/>
                    </a:lnTo>
                    <a:lnTo>
                      <a:pt x="53205" y="23709"/>
                    </a:lnTo>
                    <a:lnTo>
                      <a:pt x="53205" y="23866"/>
                    </a:lnTo>
                    <a:lnTo>
                      <a:pt x="53245" y="23984"/>
                    </a:lnTo>
                    <a:lnTo>
                      <a:pt x="53323" y="24063"/>
                    </a:lnTo>
                    <a:lnTo>
                      <a:pt x="53402" y="24142"/>
                    </a:lnTo>
                    <a:lnTo>
                      <a:pt x="53560" y="24181"/>
                    </a:lnTo>
                    <a:lnTo>
                      <a:pt x="53678" y="24181"/>
                    </a:lnTo>
                    <a:lnTo>
                      <a:pt x="53757" y="24102"/>
                    </a:lnTo>
                    <a:lnTo>
                      <a:pt x="55056" y="23315"/>
                    </a:lnTo>
                    <a:lnTo>
                      <a:pt x="55174" y="23197"/>
                    </a:lnTo>
                    <a:lnTo>
                      <a:pt x="55214" y="23078"/>
                    </a:lnTo>
                    <a:lnTo>
                      <a:pt x="55214" y="22921"/>
                    </a:lnTo>
                    <a:lnTo>
                      <a:pt x="55174" y="22763"/>
                    </a:lnTo>
                    <a:lnTo>
                      <a:pt x="55056" y="22685"/>
                    </a:lnTo>
                    <a:lnTo>
                      <a:pt x="54938" y="22606"/>
                    </a:lnTo>
                    <a:close/>
                    <a:moveTo>
                      <a:pt x="52221" y="24221"/>
                    </a:moveTo>
                    <a:lnTo>
                      <a:pt x="52063" y="24299"/>
                    </a:lnTo>
                    <a:lnTo>
                      <a:pt x="50803" y="25087"/>
                    </a:lnTo>
                    <a:lnTo>
                      <a:pt x="50685" y="25205"/>
                    </a:lnTo>
                    <a:lnTo>
                      <a:pt x="50645" y="25323"/>
                    </a:lnTo>
                    <a:lnTo>
                      <a:pt x="50606" y="25481"/>
                    </a:lnTo>
                    <a:lnTo>
                      <a:pt x="50685" y="25638"/>
                    </a:lnTo>
                    <a:lnTo>
                      <a:pt x="50724" y="25717"/>
                    </a:lnTo>
                    <a:lnTo>
                      <a:pt x="50803" y="25756"/>
                    </a:lnTo>
                    <a:lnTo>
                      <a:pt x="51000" y="25796"/>
                    </a:lnTo>
                    <a:lnTo>
                      <a:pt x="51118" y="25796"/>
                    </a:lnTo>
                    <a:lnTo>
                      <a:pt x="51197" y="25756"/>
                    </a:lnTo>
                    <a:lnTo>
                      <a:pt x="52496" y="24929"/>
                    </a:lnTo>
                    <a:lnTo>
                      <a:pt x="52614" y="24811"/>
                    </a:lnTo>
                    <a:lnTo>
                      <a:pt x="52654" y="24693"/>
                    </a:lnTo>
                    <a:lnTo>
                      <a:pt x="52654" y="24536"/>
                    </a:lnTo>
                    <a:lnTo>
                      <a:pt x="52614" y="24417"/>
                    </a:lnTo>
                    <a:lnTo>
                      <a:pt x="52496" y="24299"/>
                    </a:lnTo>
                    <a:lnTo>
                      <a:pt x="52378" y="24221"/>
                    </a:lnTo>
                    <a:close/>
                    <a:moveTo>
                      <a:pt x="6459" y="23787"/>
                    </a:moveTo>
                    <a:lnTo>
                      <a:pt x="6341" y="23827"/>
                    </a:lnTo>
                    <a:lnTo>
                      <a:pt x="6184" y="23905"/>
                    </a:lnTo>
                    <a:lnTo>
                      <a:pt x="6105" y="23984"/>
                    </a:lnTo>
                    <a:lnTo>
                      <a:pt x="6065" y="24142"/>
                    </a:lnTo>
                    <a:lnTo>
                      <a:pt x="6065" y="24299"/>
                    </a:lnTo>
                    <a:lnTo>
                      <a:pt x="6499" y="25756"/>
                    </a:lnTo>
                    <a:lnTo>
                      <a:pt x="6577" y="25875"/>
                    </a:lnTo>
                    <a:lnTo>
                      <a:pt x="6656" y="25953"/>
                    </a:lnTo>
                    <a:lnTo>
                      <a:pt x="6735" y="25993"/>
                    </a:lnTo>
                    <a:lnTo>
                      <a:pt x="6853" y="26032"/>
                    </a:lnTo>
                    <a:lnTo>
                      <a:pt x="6971" y="25993"/>
                    </a:lnTo>
                    <a:lnTo>
                      <a:pt x="7129" y="25914"/>
                    </a:lnTo>
                    <a:lnTo>
                      <a:pt x="7207" y="25835"/>
                    </a:lnTo>
                    <a:lnTo>
                      <a:pt x="7247" y="25678"/>
                    </a:lnTo>
                    <a:lnTo>
                      <a:pt x="7247" y="25520"/>
                    </a:lnTo>
                    <a:lnTo>
                      <a:pt x="6814" y="24063"/>
                    </a:lnTo>
                    <a:lnTo>
                      <a:pt x="6735" y="23945"/>
                    </a:lnTo>
                    <a:lnTo>
                      <a:pt x="6617" y="23866"/>
                    </a:lnTo>
                    <a:lnTo>
                      <a:pt x="6459" y="23787"/>
                    </a:lnTo>
                    <a:close/>
                    <a:moveTo>
                      <a:pt x="49661" y="25875"/>
                    </a:moveTo>
                    <a:lnTo>
                      <a:pt x="49503" y="25914"/>
                    </a:lnTo>
                    <a:lnTo>
                      <a:pt x="48243" y="26741"/>
                    </a:lnTo>
                    <a:lnTo>
                      <a:pt x="48125" y="26820"/>
                    </a:lnTo>
                    <a:lnTo>
                      <a:pt x="48046" y="26977"/>
                    </a:lnTo>
                    <a:lnTo>
                      <a:pt x="48046" y="27095"/>
                    </a:lnTo>
                    <a:lnTo>
                      <a:pt x="48125" y="27253"/>
                    </a:lnTo>
                    <a:lnTo>
                      <a:pt x="48164" y="27332"/>
                    </a:lnTo>
                    <a:lnTo>
                      <a:pt x="48243" y="27371"/>
                    </a:lnTo>
                    <a:lnTo>
                      <a:pt x="48440" y="27410"/>
                    </a:lnTo>
                    <a:lnTo>
                      <a:pt x="48519" y="27410"/>
                    </a:lnTo>
                    <a:lnTo>
                      <a:pt x="48637" y="27371"/>
                    </a:lnTo>
                    <a:lnTo>
                      <a:pt x="49937" y="26544"/>
                    </a:lnTo>
                    <a:lnTo>
                      <a:pt x="50015" y="26465"/>
                    </a:lnTo>
                    <a:lnTo>
                      <a:pt x="50094" y="26308"/>
                    </a:lnTo>
                    <a:lnTo>
                      <a:pt x="50094" y="26190"/>
                    </a:lnTo>
                    <a:lnTo>
                      <a:pt x="50055" y="26032"/>
                    </a:lnTo>
                    <a:lnTo>
                      <a:pt x="49937" y="25914"/>
                    </a:lnTo>
                    <a:lnTo>
                      <a:pt x="49779" y="25875"/>
                    </a:lnTo>
                    <a:close/>
                    <a:moveTo>
                      <a:pt x="7365" y="26702"/>
                    </a:moveTo>
                    <a:lnTo>
                      <a:pt x="7207" y="26741"/>
                    </a:lnTo>
                    <a:lnTo>
                      <a:pt x="7050" y="26820"/>
                    </a:lnTo>
                    <a:lnTo>
                      <a:pt x="6971" y="26898"/>
                    </a:lnTo>
                    <a:lnTo>
                      <a:pt x="6932" y="27056"/>
                    </a:lnTo>
                    <a:lnTo>
                      <a:pt x="6932" y="27214"/>
                    </a:lnTo>
                    <a:lnTo>
                      <a:pt x="7365" y="28671"/>
                    </a:lnTo>
                    <a:lnTo>
                      <a:pt x="7444" y="28789"/>
                    </a:lnTo>
                    <a:lnTo>
                      <a:pt x="7523" y="28868"/>
                    </a:lnTo>
                    <a:lnTo>
                      <a:pt x="7601" y="28907"/>
                    </a:lnTo>
                    <a:lnTo>
                      <a:pt x="7719" y="28946"/>
                    </a:lnTo>
                    <a:lnTo>
                      <a:pt x="7838" y="28907"/>
                    </a:lnTo>
                    <a:lnTo>
                      <a:pt x="7995" y="28828"/>
                    </a:lnTo>
                    <a:lnTo>
                      <a:pt x="8074" y="28749"/>
                    </a:lnTo>
                    <a:lnTo>
                      <a:pt x="8113" y="28592"/>
                    </a:lnTo>
                    <a:lnTo>
                      <a:pt x="8113" y="28434"/>
                    </a:lnTo>
                    <a:lnTo>
                      <a:pt x="7680" y="26977"/>
                    </a:lnTo>
                    <a:lnTo>
                      <a:pt x="7601" y="26859"/>
                    </a:lnTo>
                    <a:lnTo>
                      <a:pt x="7483" y="26780"/>
                    </a:lnTo>
                    <a:lnTo>
                      <a:pt x="7365" y="26702"/>
                    </a:lnTo>
                    <a:close/>
                    <a:moveTo>
                      <a:pt x="47062" y="27489"/>
                    </a:moveTo>
                    <a:lnTo>
                      <a:pt x="46944" y="27568"/>
                    </a:lnTo>
                    <a:lnTo>
                      <a:pt x="46825" y="27686"/>
                    </a:lnTo>
                    <a:lnTo>
                      <a:pt x="46747" y="27844"/>
                    </a:lnTo>
                    <a:lnTo>
                      <a:pt x="46589" y="29340"/>
                    </a:lnTo>
                    <a:lnTo>
                      <a:pt x="46589" y="29458"/>
                    </a:lnTo>
                    <a:lnTo>
                      <a:pt x="46668" y="29616"/>
                    </a:lnTo>
                    <a:lnTo>
                      <a:pt x="46786" y="29695"/>
                    </a:lnTo>
                    <a:lnTo>
                      <a:pt x="46944" y="29734"/>
                    </a:lnTo>
                    <a:lnTo>
                      <a:pt x="47101" y="29734"/>
                    </a:lnTo>
                    <a:lnTo>
                      <a:pt x="47219" y="29655"/>
                    </a:lnTo>
                    <a:lnTo>
                      <a:pt x="47298" y="29537"/>
                    </a:lnTo>
                    <a:lnTo>
                      <a:pt x="47337" y="29419"/>
                    </a:lnTo>
                    <a:lnTo>
                      <a:pt x="47495" y="28001"/>
                    </a:lnTo>
                    <a:lnTo>
                      <a:pt x="47534" y="27844"/>
                    </a:lnTo>
                    <a:lnTo>
                      <a:pt x="47455" y="27647"/>
                    </a:lnTo>
                    <a:lnTo>
                      <a:pt x="47337" y="27568"/>
                    </a:lnTo>
                    <a:lnTo>
                      <a:pt x="47219" y="27489"/>
                    </a:lnTo>
                    <a:close/>
                    <a:moveTo>
                      <a:pt x="8231" y="29616"/>
                    </a:moveTo>
                    <a:lnTo>
                      <a:pt x="8074" y="29655"/>
                    </a:lnTo>
                    <a:lnTo>
                      <a:pt x="7916" y="29734"/>
                    </a:lnTo>
                    <a:lnTo>
                      <a:pt x="7838" y="29813"/>
                    </a:lnTo>
                    <a:lnTo>
                      <a:pt x="7798" y="29970"/>
                    </a:lnTo>
                    <a:lnTo>
                      <a:pt x="7798" y="30128"/>
                    </a:lnTo>
                    <a:lnTo>
                      <a:pt x="8231" y="31585"/>
                    </a:lnTo>
                    <a:lnTo>
                      <a:pt x="8310" y="31703"/>
                    </a:lnTo>
                    <a:lnTo>
                      <a:pt x="8389" y="31782"/>
                    </a:lnTo>
                    <a:lnTo>
                      <a:pt x="8507" y="31821"/>
                    </a:lnTo>
                    <a:lnTo>
                      <a:pt x="8625" y="31861"/>
                    </a:lnTo>
                    <a:lnTo>
                      <a:pt x="8704" y="31821"/>
                    </a:lnTo>
                    <a:lnTo>
                      <a:pt x="8861" y="31742"/>
                    </a:lnTo>
                    <a:lnTo>
                      <a:pt x="8940" y="31664"/>
                    </a:lnTo>
                    <a:lnTo>
                      <a:pt x="8980" y="31506"/>
                    </a:lnTo>
                    <a:lnTo>
                      <a:pt x="8980" y="31349"/>
                    </a:lnTo>
                    <a:lnTo>
                      <a:pt x="8546" y="29891"/>
                    </a:lnTo>
                    <a:lnTo>
                      <a:pt x="8468" y="29773"/>
                    </a:lnTo>
                    <a:lnTo>
                      <a:pt x="8350" y="29655"/>
                    </a:lnTo>
                    <a:lnTo>
                      <a:pt x="8231" y="29616"/>
                    </a:lnTo>
                    <a:close/>
                    <a:moveTo>
                      <a:pt x="46865" y="30482"/>
                    </a:moveTo>
                    <a:lnTo>
                      <a:pt x="46707" y="30522"/>
                    </a:lnTo>
                    <a:lnTo>
                      <a:pt x="46589" y="30561"/>
                    </a:lnTo>
                    <a:lnTo>
                      <a:pt x="46471" y="30679"/>
                    </a:lnTo>
                    <a:lnTo>
                      <a:pt x="46432" y="30837"/>
                    </a:lnTo>
                    <a:lnTo>
                      <a:pt x="46274" y="32333"/>
                    </a:lnTo>
                    <a:lnTo>
                      <a:pt x="46274" y="32491"/>
                    </a:lnTo>
                    <a:lnTo>
                      <a:pt x="46353" y="32609"/>
                    </a:lnTo>
                    <a:lnTo>
                      <a:pt x="46471" y="32727"/>
                    </a:lnTo>
                    <a:lnTo>
                      <a:pt x="46628" y="32766"/>
                    </a:lnTo>
                    <a:lnTo>
                      <a:pt x="46668" y="32766"/>
                    </a:lnTo>
                    <a:lnTo>
                      <a:pt x="46786" y="32727"/>
                    </a:lnTo>
                    <a:lnTo>
                      <a:pt x="46904" y="32688"/>
                    </a:lnTo>
                    <a:lnTo>
                      <a:pt x="46983" y="32569"/>
                    </a:lnTo>
                    <a:lnTo>
                      <a:pt x="47022" y="32412"/>
                    </a:lnTo>
                    <a:lnTo>
                      <a:pt x="47180" y="30915"/>
                    </a:lnTo>
                    <a:lnTo>
                      <a:pt x="47180" y="30758"/>
                    </a:lnTo>
                    <a:lnTo>
                      <a:pt x="47101" y="30640"/>
                    </a:lnTo>
                    <a:lnTo>
                      <a:pt x="46983" y="30561"/>
                    </a:lnTo>
                    <a:lnTo>
                      <a:pt x="46865" y="30482"/>
                    </a:lnTo>
                    <a:close/>
                    <a:moveTo>
                      <a:pt x="9098" y="32530"/>
                    </a:moveTo>
                    <a:lnTo>
                      <a:pt x="8940" y="32569"/>
                    </a:lnTo>
                    <a:lnTo>
                      <a:pt x="8783" y="32648"/>
                    </a:lnTo>
                    <a:lnTo>
                      <a:pt x="8704" y="32727"/>
                    </a:lnTo>
                    <a:lnTo>
                      <a:pt x="8665" y="32885"/>
                    </a:lnTo>
                    <a:lnTo>
                      <a:pt x="8665" y="33042"/>
                    </a:lnTo>
                    <a:lnTo>
                      <a:pt x="9098" y="34499"/>
                    </a:lnTo>
                    <a:lnTo>
                      <a:pt x="9177" y="34617"/>
                    </a:lnTo>
                    <a:lnTo>
                      <a:pt x="9255" y="34696"/>
                    </a:lnTo>
                    <a:lnTo>
                      <a:pt x="9373" y="34735"/>
                    </a:lnTo>
                    <a:lnTo>
                      <a:pt x="9492" y="34775"/>
                    </a:lnTo>
                    <a:lnTo>
                      <a:pt x="9570" y="34735"/>
                    </a:lnTo>
                    <a:lnTo>
                      <a:pt x="9728" y="34657"/>
                    </a:lnTo>
                    <a:lnTo>
                      <a:pt x="9807" y="34578"/>
                    </a:lnTo>
                    <a:lnTo>
                      <a:pt x="9846" y="34420"/>
                    </a:lnTo>
                    <a:lnTo>
                      <a:pt x="9846" y="34263"/>
                    </a:lnTo>
                    <a:lnTo>
                      <a:pt x="9413" y="32806"/>
                    </a:lnTo>
                    <a:lnTo>
                      <a:pt x="9334" y="32688"/>
                    </a:lnTo>
                    <a:lnTo>
                      <a:pt x="9216" y="32569"/>
                    </a:lnTo>
                    <a:lnTo>
                      <a:pt x="9098" y="32530"/>
                    </a:lnTo>
                    <a:close/>
                    <a:moveTo>
                      <a:pt x="46392" y="33515"/>
                    </a:moveTo>
                    <a:lnTo>
                      <a:pt x="46235" y="33593"/>
                    </a:lnTo>
                    <a:lnTo>
                      <a:pt x="46156" y="33712"/>
                    </a:lnTo>
                    <a:lnTo>
                      <a:pt x="46117" y="33869"/>
                    </a:lnTo>
                    <a:lnTo>
                      <a:pt x="45959" y="35366"/>
                    </a:lnTo>
                    <a:lnTo>
                      <a:pt x="45959" y="35523"/>
                    </a:lnTo>
                    <a:lnTo>
                      <a:pt x="46038" y="35641"/>
                    </a:lnTo>
                    <a:lnTo>
                      <a:pt x="46156" y="35759"/>
                    </a:lnTo>
                    <a:lnTo>
                      <a:pt x="46274" y="35799"/>
                    </a:lnTo>
                    <a:lnTo>
                      <a:pt x="46313" y="35799"/>
                    </a:lnTo>
                    <a:lnTo>
                      <a:pt x="46471" y="35759"/>
                    </a:lnTo>
                    <a:lnTo>
                      <a:pt x="46589" y="35681"/>
                    </a:lnTo>
                    <a:lnTo>
                      <a:pt x="46668" y="35602"/>
                    </a:lnTo>
                    <a:lnTo>
                      <a:pt x="46707" y="35444"/>
                    </a:lnTo>
                    <a:lnTo>
                      <a:pt x="46865" y="33948"/>
                    </a:lnTo>
                    <a:lnTo>
                      <a:pt x="46865" y="33790"/>
                    </a:lnTo>
                    <a:lnTo>
                      <a:pt x="46786" y="33672"/>
                    </a:lnTo>
                    <a:lnTo>
                      <a:pt x="46668" y="33554"/>
                    </a:lnTo>
                    <a:lnTo>
                      <a:pt x="46510" y="33515"/>
                    </a:lnTo>
                    <a:close/>
                    <a:moveTo>
                      <a:pt x="9964" y="35444"/>
                    </a:moveTo>
                    <a:lnTo>
                      <a:pt x="9807" y="35484"/>
                    </a:lnTo>
                    <a:lnTo>
                      <a:pt x="9688" y="35523"/>
                    </a:lnTo>
                    <a:lnTo>
                      <a:pt x="9570" y="35641"/>
                    </a:lnTo>
                    <a:lnTo>
                      <a:pt x="9531" y="35799"/>
                    </a:lnTo>
                    <a:lnTo>
                      <a:pt x="9531" y="35956"/>
                    </a:lnTo>
                    <a:lnTo>
                      <a:pt x="9964" y="37413"/>
                    </a:lnTo>
                    <a:lnTo>
                      <a:pt x="10043" y="37492"/>
                    </a:lnTo>
                    <a:lnTo>
                      <a:pt x="10122" y="37610"/>
                    </a:lnTo>
                    <a:lnTo>
                      <a:pt x="10240" y="37650"/>
                    </a:lnTo>
                    <a:lnTo>
                      <a:pt x="10358" y="37689"/>
                    </a:lnTo>
                    <a:lnTo>
                      <a:pt x="10437" y="37650"/>
                    </a:lnTo>
                    <a:lnTo>
                      <a:pt x="10594" y="37571"/>
                    </a:lnTo>
                    <a:lnTo>
                      <a:pt x="10673" y="37453"/>
                    </a:lnTo>
                    <a:lnTo>
                      <a:pt x="10712" y="37335"/>
                    </a:lnTo>
                    <a:lnTo>
                      <a:pt x="10712" y="37177"/>
                    </a:lnTo>
                    <a:lnTo>
                      <a:pt x="10279" y="35720"/>
                    </a:lnTo>
                    <a:lnTo>
                      <a:pt x="10200" y="35602"/>
                    </a:lnTo>
                    <a:lnTo>
                      <a:pt x="10082" y="35484"/>
                    </a:lnTo>
                    <a:lnTo>
                      <a:pt x="9964" y="35444"/>
                    </a:lnTo>
                    <a:close/>
                    <a:moveTo>
                      <a:pt x="46077" y="36547"/>
                    </a:moveTo>
                    <a:lnTo>
                      <a:pt x="45920" y="36626"/>
                    </a:lnTo>
                    <a:lnTo>
                      <a:pt x="45841" y="36744"/>
                    </a:lnTo>
                    <a:lnTo>
                      <a:pt x="45801" y="36862"/>
                    </a:lnTo>
                    <a:lnTo>
                      <a:pt x="45644" y="38398"/>
                    </a:lnTo>
                    <a:lnTo>
                      <a:pt x="45644" y="38555"/>
                    </a:lnTo>
                    <a:lnTo>
                      <a:pt x="45723" y="38674"/>
                    </a:lnTo>
                    <a:lnTo>
                      <a:pt x="45841" y="38752"/>
                    </a:lnTo>
                    <a:lnTo>
                      <a:pt x="45959" y="38792"/>
                    </a:lnTo>
                    <a:lnTo>
                      <a:pt x="45998" y="38831"/>
                    </a:lnTo>
                    <a:lnTo>
                      <a:pt x="46156" y="38792"/>
                    </a:lnTo>
                    <a:lnTo>
                      <a:pt x="46274" y="38713"/>
                    </a:lnTo>
                    <a:lnTo>
                      <a:pt x="46353" y="38595"/>
                    </a:lnTo>
                    <a:lnTo>
                      <a:pt x="46392" y="38477"/>
                    </a:lnTo>
                    <a:lnTo>
                      <a:pt x="46550" y="36980"/>
                    </a:lnTo>
                    <a:lnTo>
                      <a:pt x="46550" y="36823"/>
                    </a:lnTo>
                    <a:lnTo>
                      <a:pt x="46471" y="36665"/>
                    </a:lnTo>
                    <a:lnTo>
                      <a:pt x="46353" y="36586"/>
                    </a:lnTo>
                    <a:lnTo>
                      <a:pt x="46195" y="36547"/>
                    </a:lnTo>
                    <a:close/>
                    <a:moveTo>
                      <a:pt x="10831" y="38359"/>
                    </a:moveTo>
                    <a:lnTo>
                      <a:pt x="10673" y="38398"/>
                    </a:lnTo>
                    <a:lnTo>
                      <a:pt x="10555" y="38437"/>
                    </a:lnTo>
                    <a:lnTo>
                      <a:pt x="10437" y="38555"/>
                    </a:lnTo>
                    <a:lnTo>
                      <a:pt x="10397" y="38713"/>
                    </a:lnTo>
                    <a:lnTo>
                      <a:pt x="10437" y="38871"/>
                    </a:lnTo>
                    <a:lnTo>
                      <a:pt x="10870" y="40328"/>
                    </a:lnTo>
                    <a:lnTo>
                      <a:pt x="10909" y="40406"/>
                    </a:lnTo>
                    <a:lnTo>
                      <a:pt x="10988" y="40525"/>
                    </a:lnTo>
                    <a:lnTo>
                      <a:pt x="11106" y="40564"/>
                    </a:lnTo>
                    <a:lnTo>
                      <a:pt x="11343" y="40564"/>
                    </a:lnTo>
                    <a:lnTo>
                      <a:pt x="11461" y="40485"/>
                    </a:lnTo>
                    <a:lnTo>
                      <a:pt x="11539" y="40367"/>
                    </a:lnTo>
                    <a:lnTo>
                      <a:pt x="11579" y="40249"/>
                    </a:lnTo>
                    <a:lnTo>
                      <a:pt x="11579" y="40091"/>
                    </a:lnTo>
                    <a:lnTo>
                      <a:pt x="11146" y="38634"/>
                    </a:lnTo>
                    <a:lnTo>
                      <a:pt x="11067" y="38516"/>
                    </a:lnTo>
                    <a:lnTo>
                      <a:pt x="10949" y="38398"/>
                    </a:lnTo>
                    <a:lnTo>
                      <a:pt x="10831" y="38359"/>
                    </a:lnTo>
                    <a:close/>
                    <a:moveTo>
                      <a:pt x="26347" y="39264"/>
                    </a:moveTo>
                    <a:lnTo>
                      <a:pt x="26189" y="39304"/>
                    </a:lnTo>
                    <a:lnTo>
                      <a:pt x="26071" y="39382"/>
                    </a:lnTo>
                    <a:lnTo>
                      <a:pt x="25992" y="39540"/>
                    </a:lnTo>
                    <a:lnTo>
                      <a:pt x="25992" y="39658"/>
                    </a:lnTo>
                    <a:lnTo>
                      <a:pt x="26032" y="39816"/>
                    </a:lnTo>
                    <a:lnTo>
                      <a:pt x="26111" y="39934"/>
                    </a:lnTo>
                    <a:lnTo>
                      <a:pt x="27292" y="40879"/>
                    </a:lnTo>
                    <a:lnTo>
                      <a:pt x="27410" y="40958"/>
                    </a:lnTo>
                    <a:lnTo>
                      <a:pt x="27528" y="40997"/>
                    </a:lnTo>
                    <a:lnTo>
                      <a:pt x="27686" y="40958"/>
                    </a:lnTo>
                    <a:lnTo>
                      <a:pt x="27843" y="40840"/>
                    </a:lnTo>
                    <a:lnTo>
                      <a:pt x="27883" y="40721"/>
                    </a:lnTo>
                    <a:lnTo>
                      <a:pt x="27922" y="40564"/>
                    </a:lnTo>
                    <a:lnTo>
                      <a:pt x="27883" y="40446"/>
                    </a:lnTo>
                    <a:lnTo>
                      <a:pt x="27765" y="40328"/>
                    </a:lnTo>
                    <a:lnTo>
                      <a:pt x="26623" y="39343"/>
                    </a:lnTo>
                    <a:lnTo>
                      <a:pt x="26465" y="39264"/>
                    </a:lnTo>
                    <a:close/>
                    <a:moveTo>
                      <a:pt x="25047" y="39658"/>
                    </a:moveTo>
                    <a:lnTo>
                      <a:pt x="24890" y="39698"/>
                    </a:lnTo>
                    <a:lnTo>
                      <a:pt x="23551" y="40446"/>
                    </a:lnTo>
                    <a:lnTo>
                      <a:pt x="23433" y="40525"/>
                    </a:lnTo>
                    <a:lnTo>
                      <a:pt x="23393" y="40682"/>
                    </a:lnTo>
                    <a:lnTo>
                      <a:pt x="23354" y="40800"/>
                    </a:lnTo>
                    <a:lnTo>
                      <a:pt x="23393" y="40958"/>
                    </a:lnTo>
                    <a:lnTo>
                      <a:pt x="23472" y="41037"/>
                    </a:lnTo>
                    <a:lnTo>
                      <a:pt x="23551" y="41115"/>
                    </a:lnTo>
                    <a:lnTo>
                      <a:pt x="23630" y="41115"/>
                    </a:lnTo>
                    <a:lnTo>
                      <a:pt x="23748" y="41155"/>
                    </a:lnTo>
                    <a:lnTo>
                      <a:pt x="23827" y="41155"/>
                    </a:lnTo>
                    <a:lnTo>
                      <a:pt x="23945" y="41115"/>
                    </a:lnTo>
                    <a:lnTo>
                      <a:pt x="25244" y="40367"/>
                    </a:lnTo>
                    <a:lnTo>
                      <a:pt x="25362" y="40249"/>
                    </a:lnTo>
                    <a:lnTo>
                      <a:pt x="25441" y="40131"/>
                    </a:lnTo>
                    <a:lnTo>
                      <a:pt x="25441" y="39973"/>
                    </a:lnTo>
                    <a:lnTo>
                      <a:pt x="25402" y="39855"/>
                    </a:lnTo>
                    <a:lnTo>
                      <a:pt x="25323" y="39737"/>
                    </a:lnTo>
                    <a:lnTo>
                      <a:pt x="25165" y="39658"/>
                    </a:lnTo>
                    <a:close/>
                    <a:moveTo>
                      <a:pt x="45723" y="39579"/>
                    </a:moveTo>
                    <a:lnTo>
                      <a:pt x="45605" y="39658"/>
                    </a:lnTo>
                    <a:lnTo>
                      <a:pt x="45526" y="39776"/>
                    </a:lnTo>
                    <a:lnTo>
                      <a:pt x="45486" y="39894"/>
                    </a:lnTo>
                    <a:lnTo>
                      <a:pt x="45329" y="41430"/>
                    </a:lnTo>
                    <a:lnTo>
                      <a:pt x="45329" y="41548"/>
                    </a:lnTo>
                    <a:lnTo>
                      <a:pt x="45408" y="41706"/>
                    </a:lnTo>
                    <a:lnTo>
                      <a:pt x="45486" y="41785"/>
                    </a:lnTo>
                    <a:lnTo>
                      <a:pt x="45644" y="41824"/>
                    </a:lnTo>
                    <a:lnTo>
                      <a:pt x="45841" y="41824"/>
                    </a:lnTo>
                    <a:lnTo>
                      <a:pt x="45959" y="41745"/>
                    </a:lnTo>
                    <a:lnTo>
                      <a:pt x="46038" y="41627"/>
                    </a:lnTo>
                    <a:lnTo>
                      <a:pt x="46077" y="41509"/>
                    </a:lnTo>
                    <a:lnTo>
                      <a:pt x="46235" y="39973"/>
                    </a:lnTo>
                    <a:lnTo>
                      <a:pt x="46195" y="39816"/>
                    </a:lnTo>
                    <a:lnTo>
                      <a:pt x="46156" y="39698"/>
                    </a:lnTo>
                    <a:lnTo>
                      <a:pt x="46038" y="39619"/>
                    </a:lnTo>
                    <a:lnTo>
                      <a:pt x="45880" y="39579"/>
                    </a:lnTo>
                    <a:close/>
                    <a:moveTo>
                      <a:pt x="22369" y="41115"/>
                    </a:moveTo>
                    <a:lnTo>
                      <a:pt x="22212" y="41155"/>
                    </a:lnTo>
                    <a:lnTo>
                      <a:pt x="20912" y="41903"/>
                    </a:lnTo>
                    <a:lnTo>
                      <a:pt x="20794" y="42021"/>
                    </a:lnTo>
                    <a:lnTo>
                      <a:pt x="20715" y="42139"/>
                    </a:lnTo>
                    <a:lnTo>
                      <a:pt x="20715" y="42297"/>
                    </a:lnTo>
                    <a:lnTo>
                      <a:pt x="20755" y="42415"/>
                    </a:lnTo>
                    <a:lnTo>
                      <a:pt x="20833" y="42494"/>
                    </a:lnTo>
                    <a:lnTo>
                      <a:pt x="20912" y="42572"/>
                    </a:lnTo>
                    <a:lnTo>
                      <a:pt x="20991" y="42612"/>
                    </a:lnTo>
                    <a:lnTo>
                      <a:pt x="21188" y="42612"/>
                    </a:lnTo>
                    <a:lnTo>
                      <a:pt x="21267" y="42572"/>
                    </a:lnTo>
                    <a:lnTo>
                      <a:pt x="22606" y="41824"/>
                    </a:lnTo>
                    <a:lnTo>
                      <a:pt x="22724" y="41745"/>
                    </a:lnTo>
                    <a:lnTo>
                      <a:pt x="22763" y="41627"/>
                    </a:lnTo>
                    <a:lnTo>
                      <a:pt x="22803" y="41470"/>
                    </a:lnTo>
                    <a:lnTo>
                      <a:pt x="22763" y="41312"/>
                    </a:lnTo>
                    <a:lnTo>
                      <a:pt x="22645" y="41194"/>
                    </a:lnTo>
                    <a:lnTo>
                      <a:pt x="22527" y="41155"/>
                    </a:lnTo>
                    <a:lnTo>
                      <a:pt x="22369" y="41115"/>
                    </a:lnTo>
                    <a:close/>
                    <a:moveTo>
                      <a:pt x="28670" y="41194"/>
                    </a:moveTo>
                    <a:lnTo>
                      <a:pt x="28513" y="41233"/>
                    </a:lnTo>
                    <a:lnTo>
                      <a:pt x="28395" y="41352"/>
                    </a:lnTo>
                    <a:lnTo>
                      <a:pt x="28355" y="41470"/>
                    </a:lnTo>
                    <a:lnTo>
                      <a:pt x="28316" y="41627"/>
                    </a:lnTo>
                    <a:lnTo>
                      <a:pt x="28355" y="41745"/>
                    </a:lnTo>
                    <a:lnTo>
                      <a:pt x="28474" y="41864"/>
                    </a:lnTo>
                    <a:lnTo>
                      <a:pt x="29616" y="42848"/>
                    </a:lnTo>
                    <a:lnTo>
                      <a:pt x="29734" y="42927"/>
                    </a:lnTo>
                    <a:lnTo>
                      <a:pt x="29891" y="42927"/>
                    </a:lnTo>
                    <a:lnTo>
                      <a:pt x="30049" y="42887"/>
                    </a:lnTo>
                    <a:lnTo>
                      <a:pt x="30167" y="42809"/>
                    </a:lnTo>
                    <a:lnTo>
                      <a:pt x="30246" y="42651"/>
                    </a:lnTo>
                    <a:lnTo>
                      <a:pt x="30246" y="42533"/>
                    </a:lnTo>
                    <a:lnTo>
                      <a:pt x="30206" y="42375"/>
                    </a:lnTo>
                    <a:lnTo>
                      <a:pt x="30128" y="42257"/>
                    </a:lnTo>
                    <a:lnTo>
                      <a:pt x="28946" y="41273"/>
                    </a:lnTo>
                    <a:lnTo>
                      <a:pt x="28828" y="41233"/>
                    </a:lnTo>
                    <a:lnTo>
                      <a:pt x="28670" y="41194"/>
                    </a:lnTo>
                    <a:close/>
                    <a:moveTo>
                      <a:pt x="11697" y="41273"/>
                    </a:moveTo>
                    <a:lnTo>
                      <a:pt x="11539" y="41312"/>
                    </a:lnTo>
                    <a:lnTo>
                      <a:pt x="11421" y="41352"/>
                    </a:lnTo>
                    <a:lnTo>
                      <a:pt x="11303" y="41470"/>
                    </a:lnTo>
                    <a:lnTo>
                      <a:pt x="11264" y="41627"/>
                    </a:lnTo>
                    <a:lnTo>
                      <a:pt x="11303" y="41785"/>
                    </a:lnTo>
                    <a:lnTo>
                      <a:pt x="11736" y="43242"/>
                    </a:lnTo>
                    <a:lnTo>
                      <a:pt x="11776" y="43360"/>
                    </a:lnTo>
                    <a:lnTo>
                      <a:pt x="11854" y="43439"/>
                    </a:lnTo>
                    <a:lnTo>
                      <a:pt x="11973" y="43478"/>
                    </a:lnTo>
                    <a:lnTo>
                      <a:pt x="12209" y="43478"/>
                    </a:lnTo>
                    <a:lnTo>
                      <a:pt x="12327" y="43399"/>
                    </a:lnTo>
                    <a:lnTo>
                      <a:pt x="12445" y="43281"/>
                    </a:lnTo>
                    <a:lnTo>
                      <a:pt x="12485" y="43163"/>
                    </a:lnTo>
                    <a:lnTo>
                      <a:pt x="12445" y="43006"/>
                    </a:lnTo>
                    <a:lnTo>
                      <a:pt x="12012" y="41548"/>
                    </a:lnTo>
                    <a:lnTo>
                      <a:pt x="11933" y="41430"/>
                    </a:lnTo>
                    <a:lnTo>
                      <a:pt x="11815" y="41312"/>
                    </a:lnTo>
                    <a:lnTo>
                      <a:pt x="11697" y="41273"/>
                    </a:lnTo>
                    <a:close/>
                    <a:moveTo>
                      <a:pt x="19731" y="42612"/>
                    </a:moveTo>
                    <a:lnTo>
                      <a:pt x="19573" y="42651"/>
                    </a:lnTo>
                    <a:lnTo>
                      <a:pt x="18234" y="43399"/>
                    </a:lnTo>
                    <a:lnTo>
                      <a:pt x="18116" y="43478"/>
                    </a:lnTo>
                    <a:lnTo>
                      <a:pt x="18077" y="43596"/>
                    </a:lnTo>
                    <a:lnTo>
                      <a:pt x="18037" y="43754"/>
                    </a:lnTo>
                    <a:lnTo>
                      <a:pt x="18077" y="43911"/>
                    </a:lnTo>
                    <a:lnTo>
                      <a:pt x="18156" y="43990"/>
                    </a:lnTo>
                    <a:lnTo>
                      <a:pt x="18234" y="44030"/>
                    </a:lnTo>
                    <a:lnTo>
                      <a:pt x="18313" y="44069"/>
                    </a:lnTo>
                    <a:lnTo>
                      <a:pt x="18431" y="44108"/>
                    </a:lnTo>
                    <a:lnTo>
                      <a:pt x="18510" y="44069"/>
                    </a:lnTo>
                    <a:lnTo>
                      <a:pt x="18628" y="44030"/>
                    </a:lnTo>
                    <a:lnTo>
                      <a:pt x="19928" y="43321"/>
                    </a:lnTo>
                    <a:lnTo>
                      <a:pt x="20046" y="43203"/>
                    </a:lnTo>
                    <a:lnTo>
                      <a:pt x="20125" y="43084"/>
                    </a:lnTo>
                    <a:lnTo>
                      <a:pt x="20125" y="42927"/>
                    </a:lnTo>
                    <a:lnTo>
                      <a:pt x="20085" y="42809"/>
                    </a:lnTo>
                    <a:lnTo>
                      <a:pt x="20006" y="42691"/>
                    </a:lnTo>
                    <a:lnTo>
                      <a:pt x="19849" y="42612"/>
                    </a:lnTo>
                    <a:close/>
                    <a:moveTo>
                      <a:pt x="45565" y="42572"/>
                    </a:moveTo>
                    <a:lnTo>
                      <a:pt x="45408" y="42612"/>
                    </a:lnTo>
                    <a:lnTo>
                      <a:pt x="45289" y="42651"/>
                    </a:lnTo>
                    <a:lnTo>
                      <a:pt x="45211" y="42769"/>
                    </a:lnTo>
                    <a:lnTo>
                      <a:pt x="45132" y="42927"/>
                    </a:lnTo>
                    <a:lnTo>
                      <a:pt x="44974" y="44423"/>
                    </a:lnTo>
                    <a:lnTo>
                      <a:pt x="45014" y="44581"/>
                    </a:lnTo>
                    <a:lnTo>
                      <a:pt x="45053" y="44699"/>
                    </a:lnTo>
                    <a:lnTo>
                      <a:pt x="45171" y="44817"/>
                    </a:lnTo>
                    <a:lnTo>
                      <a:pt x="45329" y="44857"/>
                    </a:lnTo>
                    <a:lnTo>
                      <a:pt x="45368" y="44857"/>
                    </a:lnTo>
                    <a:lnTo>
                      <a:pt x="45486" y="44817"/>
                    </a:lnTo>
                    <a:lnTo>
                      <a:pt x="45605" y="44778"/>
                    </a:lnTo>
                    <a:lnTo>
                      <a:pt x="45683" y="44660"/>
                    </a:lnTo>
                    <a:lnTo>
                      <a:pt x="45762" y="44502"/>
                    </a:lnTo>
                    <a:lnTo>
                      <a:pt x="45920" y="43006"/>
                    </a:lnTo>
                    <a:lnTo>
                      <a:pt x="45880" y="42848"/>
                    </a:lnTo>
                    <a:lnTo>
                      <a:pt x="45841" y="42730"/>
                    </a:lnTo>
                    <a:lnTo>
                      <a:pt x="45723" y="42651"/>
                    </a:lnTo>
                    <a:lnTo>
                      <a:pt x="45565" y="42572"/>
                    </a:lnTo>
                    <a:close/>
                    <a:moveTo>
                      <a:pt x="30994" y="43163"/>
                    </a:moveTo>
                    <a:lnTo>
                      <a:pt x="30876" y="43203"/>
                    </a:lnTo>
                    <a:lnTo>
                      <a:pt x="30758" y="43281"/>
                    </a:lnTo>
                    <a:lnTo>
                      <a:pt x="30679" y="43399"/>
                    </a:lnTo>
                    <a:lnTo>
                      <a:pt x="30679" y="43557"/>
                    </a:lnTo>
                    <a:lnTo>
                      <a:pt x="30718" y="43714"/>
                    </a:lnTo>
                    <a:lnTo>
                      <a:pt x="30797" y="43833"/>
                    </a:lnTo>
                    <a:lnTo>
                      <a:pt x="31978" y="44778"/>
                    </a:lnTo>
                    <a:lnTo>
                      <a:pt x="32097" y="44857"/>
                    </a:lnTo>
                    <a:lnTo>
                      <a:pt x="32215" y="44896"/>
                    </a:lnTo>
                    <a:lnTo>
                      <a:pt x="32372" y="44857"/>
                    </a:lnTo>
                    <a:lnTo>
                      <a:pt x="32490" y="44738"/>
                    </a:lnTo>
                    <a:lnTo>
                      <a:pt x="32569" y="44620"/>
                    </a:lnTo>
                    <a:lnTo>
                      <a:pt x="32569" y="44463"/>
                    </a:lnTo>
                    <a:lnTo>
                      <a:pt x="32530" y="44305"/>
                    </a:lnTo>
                    <a:lnTo>
                      <a:pt x="32451" y="44226"/>
                    </a:lnTo>
                    <a:lnTo>
                      <a:pt x="31270" y="43242"/>
                    </a:lnTo>
                    <a:lnTo>
                      <a:pt x="31151" y="43163"/>
                    </a:lnTo>
                    <a:close/>
                    <a:moveTo>
                      <a:pt x="12878" y="43990"/>
                    </a:moveTo>
                    <a:lnTo>
                      <a:pt x="12760" y="44030"/>
                    </a:lnTo>
                    <a:lnTo>
                      <a:pt x="12642" y="44108"/>
                    </a:lnTo>
                    <a:lnTo>
                      <a:pt x="12563" y="44266"/>
                    </a:lnTo>
                    <a:lnTo>
                      <a:pt x="12524" y="44384"/>
                    </a:lnTo>
                    <a:lnTo>
                      <a:pt x="12563" y="44541"/>
                    </a:lnTo>
                    <a:lnTo>
                      <a:pt x="12642" y="44660"/>
                    </a:lnTo>
                    <a:lnTo>
                      <a:pt x="12878" y="44857"/>
                    </a:lnTo>
                    <a:lnTo>
                      <a:pt x="13115" y="45053"/>
                    </a:lnTo>
                    <a:lnTo>
                      <a:pt x="13390" y="45172"/>
                    </a:lnTo>
                    <a:lnTo>
                      <a:pt x="13666" y="45329"/>
                    </a:lnTo>
                    <a:lnTo>
                      <a:pt x="14139" y="45487"/>
                    </a:lnTo>
                    <a:lnTo>
                      <a:pt x="14217" y="45487"/>
                    </a:lnTo>
                    <a:lnTo>
                      <a:pt x="14336" y="45447"/>
                    </a:lnTo>
                    <a:lnTo>
                      <a:pt x="14454" y="45408"/>
                    </a:lnTo>
                    <a:lnTo>
                      <a:pt x="14532" y="45329"/>
                    </a:lnTo>
                    <a:lnTo>
                      <a:pt x="14611" y="45211"/>
                    </a:lnTo>
                    <a:lnTo>
                      <a:pt x="14611" y="45053"/>
                    </a:lnTo>
                    <a:lnTo>
                      <a:pt x="14532" y="44896"/>
                    </a:lnTo>
                    <a:lnTo>
                      <a:pt x="14454" y="44778"/>
                    </a:lnTo>
                    <a:lnTo>
                      <a:pt x="14336" y="44738"/>
                    </a:lnTo>
                    <a:lnTo>
                      <a:pt x="13981" y="44620"/>
                    </a:lnTo>
                    <a:lnTo>
                      <a:pt x="13548" y="44384"/>
                    </a:lnTo>
                    <a:lnTo>
                      <a:pt x="13154" y="44108"/>
                    </a:lnTo>
                    <a:lnTo>
                      <a:pt x="13036" y="44030"/>
                    </a:lnTo>
                    <a:lnTo>
                      <a:pt x="12878" y="43990"/>
                    </a:lnTo>
                    <a:close/>
                    <a:moveTo>
                      <a:pt x="17053" y="44069"/>
                    </a:moveTo>
                    <a:lnTo>
                      <a:pt x="16895" y="44108"/>
                    </a:lnTo>
                    <a:lnTo>
                      <a:pt x="16265" y="44463"/>
                    </a:lnTo>
                    <a:lnTo>
                      <a:pt x="15950" y="44620"/>
                    </a:lnTo>
                    <a:lnTo>
                      <a:pt x="15635" y="44738"/>
                    </a:lnTo>
                    <a:lnTo>
                      <a:pt x="15478" y="44778"/>
                    </a:lnTo>
                    <a:lnTo>
                      <a:pt x="15399" y="44896"/>
                    </a:lnTo>
                    <a:lnTo>
                      <a:pt x="15359" y="45053"/>
                    </a:lnTo>
                    <a:lnTo>
                      <a:pt x="15359" y="45211"/>
                    </a:lnTo>
                    <a:lnTo>
                      <a:pt x="15399" y="45290"/>
                    </a:lnTo>
                    <a:lnTo>
                      <a:pt x="15478" y="45408"/>
                    </a:lnTo>
                    <a:lnTo>
                      <a:pt x="15596" y="45447"/>
                    </a:lnTo>
                    <a:lnTo>
                      <a:pt x="15714" y="45487"/>
                    </a:lnTo>
                    <a:lnTo>
                      <a:pt x="15832" y="45447"/>
                    </a:lnTo>
                    <a:lnTo>
                      <a:pt x="16226" y="45329"/>
                    </a:lnTo>
                    <a:lnTo>
                      <a:pt x="16620" y="45132"/>
                    </a:lnTo>
                    <a:lnTo>
                      <a:pt x="17289" y="44778"/>
                    </a:lnTo>
                    <a:lnTo>
                      <a:pt x="17407" y="44699"/>
                    </a:lnTo>
                    <a:lnTo>
                      <a:pt x="17447" y="44541"/>
                    </a:lnTo>
                    <a:lnTo>
                      <a:pt x="17486" y="44423"/>
                    </a:lnTo>
                    <a:lnTo>
                      <a:pt x="17447" y="44266"/>
                    </a:lnTo>
                    <a:lnTo>
                      <a:pt x="17329" y="44148"/>
                    </a:lnTo>
                    <a:lnTo>
                      <a:pt x="17210" y="44069"/>
                    </a:lnTo>
                    <a:close/>
                    <a:moveTo>
                      <a:pt x="33357" y="45093"/>
                    </a:moveTo>
                    <a:lnTo>
                      <a:pt x="33199" y="45132"/>
                    </a:lnTo>
                    <a:lnTo>
                      <a:pt x="33081" y="45211"/>
                    </a:lnTo>
                    <a:lnTo>
                      <a:pt x="33002" y="45369"/>
                    </a:lnTo>
                    <a:lnTo>
                      <a:pt x="33002" y="45487"/>
                    </a:lnTo>
                    <a:lnTo>
                      <a:pt x="33042" y="45644"/>
                    </a:lnTo>
                    <a:lnTo>
                      <a:pt x="33121" y="45762"/>
                    </a:lnTo>
                    <a:lnTo>
                      <a:pt x="34302" y="46747"/>
                    </a:lnTo>
                    <a:lnTo>
                      <a:pt x="34420" y="46786"/>
                    </a:lnTo>
                    <a:lnTo>
                      <a:pt x="34538" y="46826"/>
                    </a:lnTo>
                    <a:lnTo>
                      <a:pt x="34696" y="46786"/>
                    </a:lnTo>
                    <a:lnTo>
                      <a:pt x="34853" y="46668"/>
                    </a:lnTo>
                    <a:lnTo>
                      <a:pt x="34893" y="46550"/>
                    </a:lnTo>
                    <a:lnTo>
                      <a:pt x="34932" y="46392"/>
                    </a:lnTo>
                    <a:lnTo>
                      <a:pt x="34893" y="46274"/>
                    </a:lnTo>
                    <a:lnTo>
                      <a:pt x="34775" y="46156"/>
                    </a:lnTo>
                    <a:lnTo>
                      <a:pt x="33633" y="45172"/>
                    </a:lnTo>
                    <a:lnTo>
                      <a:pt x="33475" y="45093"/>
                    </a:lnTo>
                    <a:close/>
                    <a:moveTo>
                      <a:pt x="45093" y="45605"/>
                    </a:moveTo>
                    <a:lnTo>
                      <a:pt x="44974" y="45684"/>
                    </a:lnTo>
                    <a:lnTo>
                      <a:pt x="44856" y="45802"/>
                    </a:lnTo>
                    <a:lnTo>
                      <a:pt x="44817" y="45959"/>
                    </a:lnTo>
                    <a:lnTo>
                      <a:pt x="44659" y="47456"/>
                    </a:lnTo>
                    <a:lnTo>
                      <a:pt x="44699" y="47613"/>
                    </a:lnTo>
                    <a:lnTo>
                      <a:pt x="44738" y="47731"/>
                    </a:lnTo>
                    <a:lnTo>
                      <a:pt x="44856" y="47850"/>
                    </a:lnTo>
                    <a:lnTo>
                      <a:pt x="45014" y="47889"/>
                    </a:lnTo>
                    <a:lnTo>
                      <a:pt x="45053" y="47889"/>
                    </a:lnTo>
                    <a:lnTo>
                      <a:pt x="45171" y="47850"/>
                    </a:lnTo>
                    <a:lnTo>
                      <a:pt x="45289" y="47771"/>
                    </a:lnTo>
                    <a:lnTo>
                      <a:pt x="45368" y="47692"/>
                    </a:lnTo>
                    <a:lnTo>
                      <a:pt x="45408" y="47534"/>
                    </a:lnTo>
                    <a:lnTo>
                      <a:pt x="45565" y="46038"/>
                    </a:lnTo>
                    <a:lnTo>
                      <a:pt x="45565" y="45880"/>
                    </a:lnTo>
                    <a:lnTo>
                      <a:pt x="45486" y="45762"/>
                    </a:lnTo>
                    <a:lnTo>
                      <a:pt x="45408" y="45644"/>
                    </a:lnTo>
                    <a:lnTo>
                      <a:pt x="45250" y="45605"/>
                    </a:lnTo>
                    <a:close/>
                    <a:moveTo>
                      <a:pt x="35680" y="47023"/>
                    </a:moveTo>
                    <a:lnTo>
                      <a:pt x="35523" y="47062"/>
                    </a:lnTo>
                    <a:lnTo>
                      <a:pt x="35405" y="47180"/>
                    </a:lnTo>
                    <a:lnTo>
                      <a:pt x="35365" y="47298"/>
                    </a:lnTo>
                    <a:lnTo>
                      <a:pt x="35326" y="47456"/>
                    </a:lnTo>
                    <a:lnTo>
                      <a:pt x="35365" y="47574"/>
                    </a:lnTo>
                    <a:lnTo>
                      <a:pt x="35483" y="47692"/>
                    </a:lnTo>
                    <a:lnTo>
                      <a:pt x="36626" y="48677"/>
                    </a:lnTo>
                    <a:lnTo>
                      <a:pt x="36744" y="48755"/>
                    </a:lnTo>
                    <a:lnTo>
                      <a:pt x="37019" y="48755"/>
                    </a:lnTo>
                    <a:lnTo>
                      <a:pt x="37177" y="48637"/>
                    </a:lnTo>
                    <a:lnTo>
                      <a:pt x="37256" y="48519"/>
                    </a:lnTo>
                    <a:lnTo>
                      <a:pt x="37256" y="48362"/>
                    </a:lnTo>
                    <a:lnTo>
                      <a:pt x="37216" y="48204"/>
                    </a:lnTo>
                    <a:lnTo>
                      <a:pt x="37137" y="48086"/>
                    </a:lnTo>
                    <a:lnTo>
                      <a:pt x="35956" y="47141"/>
                    </a:lnTo>
                    <a:lnTo>
                      <a:pt x="35838" y="47062"/>
                    </a:lnTo>
                    <a:lnTo>
                      <a:pt x="35680" y="47023"/>
                    </a:lnTo>
                    <a:close/>
                    <a:moveTo>
                      <a:pt x="38004" y="48992"/>
                    </a:moveTo>
                    <a:lnTo>
                      <a:pt x="37886" y="49031"/>
                    </a:lnTo>
                    <a:lnTo>
                      <a:pt x="37768" y="49110"/>
                    </a:lnTo>
                    <a:lnTo>
                      <a:pt x="37689" y="49267"/>
                    </a:lnTo>
                    <a:lnTo>
                      <a:pt x="37649" y="49385"/>
                    </a:lnTo>
                    <a:lnTo>
                      <a:pt x="37689" y="49543"/>
                    </a:lnTo>
                    <a:lnTo>
                      <a:pt x="37807" y="49661"/>
                    </a:lnTo>
                    <a:lnTo>
                      <a:pt x="38988" y="50646"/>
                    </a:lnTo>
                    <a:lnTo>
                      <a:pt x="39067" y="50685"/>
                    </a:lnTo>
                    <a:lnTo>
                      <a:pt x="39225" y="50724"/>
                    </a:lnTo>
                    <a:lnTo>
                      <a:pt x="39382" y="50685"/>
                    </a:lnTo>
                    <a:lnTo>
                      <a:pt x="39500" y="50567"/>
                    </a:lnTo>
                    <a:lnTo>
                      <a:pt x="39579" y="50449"/>
                    </a:lnTo>
                    <a:lnTo>
                      <a:pt x="39579" y="50291"/>
                    </a:lnTo>
                    <a:lnTo>
                      <a:pt x="39540" y="50173"/>
                    </a:lnTo>
                    <a:lnTo>
                      <a:pt x="39461" y="50055"/>
                    </a:lnTo>
                    <a:lnTo>
                      <a:pt x="38280" y="49070"/>
                    </a:lnTo>
                    <a:lnTo>
                      <a:pt x="38161" y="48992"/>
                    </a:lnTo>
                    <a:close/>
                    <a:moveTo>
                      <a:pt x="44778" y="48637"/>
                    </a:moveTo>
                    <a:lnTo>
                      <a:pt x="44659" y="48716"/>
                    </a:lnTo>
                    <a:lnTo>
                      <a:pt x="44541" y="48834"/>
                    </a:lnTo>
                    <a:lnTo>
                      <a:pt x="44502" y="48952"/>
                    </a:lnTo>
                    <a:lnTo>
                      <a:pt x="44423" y="49267"/>
                    </a:lnTo>
                    <a:lnTo>
                      <a:pt x="44344" y="49582"/>
                    </a:lnTo>
                    <a:lnTo>
                      <a:pt x="44187" y="49897"/>
                    </a:lnTo>
                    <a:lnTo>
                      <a:pt x="43990" y="50173"/>
                    </a:lnTo>
                    <a:lnTo>
                      <a:pt x="43951" y="50331"/>
                    </a:lnTo>
                    <a:lnTo>
                      <a:pt x="43951" y="50449"/>
                    </a:lnTo>
                    <a:lnTo>
                      <a:pt x="43990" y="50606"/>
                    </a:lnTo>
                    <a:lnTo>
                      <a:pt x="44069" y="50724"/>
                    </a:lnTo>
                    <a:lnTo>
                      <a:pt x="44187" y="50764"/>
                    </a:lnTo>
                    <a:lnTo>
                      <a:pt x="44502" y="50764"/>
                    </a:lnTo>
                    <a:lnTo>
                      <a:pt x="44620" y="50646"/>
                    </a:lnTo>
                    <a:lnTo>
                      <a:pt x="44856" y="50252"/>
                    </a:lnTo>
                    <a:lnTo>
                      <a:pt x="45053" y="49897"/>
                    </a:lnTo>
                    <a:lnTo>
                      <a:pt x="45171" y="49464"/>
                    </a:lnTo>
                    <a:lnTo>
                      <a:pt x="45250" y="49070"/>
                    </a:lnTo>
                    <a:lnTo>
                      <a:pt x="45250" y="48913"/>
                    </a:lnTo>
                    <a:lnTo>
                      <a:pt x="45171" y="48795"/>
                    </a:lnTo>
                    <a:lnTo>
                      <a:pt x="45093" y="48677"/>
                    </a:lnTo>
                    <a:lnTo>
                      <a:pt x="44935" y="48637"/>
                    </a:lnTo>
                    <a:close/>
                    <a:moveTo>
                      <a:pt x="40327" y="50882"/>
                    </a:moveTo>
                    <a:lnTo>
                      <a:pt x="40170" y="50961"/>
                    </a:lnTo>
                    <a:lnTo>
                      <a:pt x="40091" y="51079"/>
                    </a:lnTo>
                    <a:lnTo>
                      <a:pt x="40052" y="51236"/>
                    </a:lnTo>
                    <a:lnTo>
                      <a:pt x="40052" y="51355"/>
                    </a:lnTo>
                    <a:lnTo>
                      <a:pt x="40130" y="51512"/>
                    </a:lnTo>
                    <a:lnTo>
                      <a:pt x="40249" y="51591"/>
                    </a:lnTo>
                    <a:lnTo>
                      <a:pt x="40603" y="51788"/>
                    </a:lnTo>
                    <a:lnTo>
                      <a:pt x="41036" y="51906"/>
                    </a:lnTo>
                    <a:lnTo>
                      <a:pt x="41430" y="51985"/>
                    </a:lnTo>
                    <a:lnTo>
                      <a:pt x="41863" y="52024"/>
                    </a:lnTo>
                    <a:lnTo>
                      <a:pt x="42218" y="51985"/>
                    </a:lnTo>
                    <a:lnTo>
                      <a:pt x="42533" y="51945"/>
                    </a:lnTo>
                    <a:lnTo>
                      <a:pt x="42848" y="51866"/>
                    </a:lnTo>
                    <a:lnTo>
                      <a:pt x="43163" y="51748"/>
                    </a:lnTo>
                    <a:lnTo>
                      <a:pt x="43320" y="51709"/>
                    </a:lnTo>
                    <a:lnTo>
                      <a:pt x="43439" y="51591"/>
                    </a:lnTo>
                    <a:lnTo>
                      <a:pt x="43517" y="51473"/>
                    </a:lnTo>
                    <a:lnTo>
                      <a:pt x="43517" y="51355"/>
                    </a:lnTo>
                    <a:lnTo>
                      <a:pt x="43478" y="51197"/>
                    </a:lnTo>
                    <a:lnTo>
                      <a:pt x="43399" y="51079"/>
                    </a:lnTo>
                    <a:lnTo>
                      <a:pt x="43281" y="51000"/>
                    </a:lnTo>
                    <a:lnTo>
                      <a:pt x="43124" y="50961"/>
                    </a:lnTo>
                    <a:lnTo>
                      <a:pt x="43005" y="51000"/>
                    </a:lnTo>
                    <a:lnTo>
                      <a:pt x="42887" y="51079"/>
                    </a:lnTo>
                    <a:lnTo>
                      <a:pt x="42572" y="51158"/>
                    </a:lnTo>
                    <a:lnTo>
                      <a:pt x="42296" y="51236"/>
                    </a:lnTo>
                    <a:lnTo>
                      <a:pt x="41706" y="51236"/>
                    </a:lnTo>
                    <a:lnTo>
                      <a:pt x="41430" y="51197"/>
                    </a:lnTo>
                    <a:lnTo>
                      <a:pt x="41154" y="51158"/>
                    </a:lnTo>
                    <a:lnTo>
                      <a:pt x="40879" y="51039"/>
                    </a:lnTo>
                    <a:lnTo>
                      <a:pt x="40603" y="50921"/>
                    </a:lnTo>
                    <a:lnTo>
                      <a:pt x="40446" y="5088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0" name="Google Shape;4072;p33">
                <a:extLst>
                  <a:ext uri="{FF2B5EF4-FFF2-40B4-BE49-F238E27FC236}">
                    <a16:creationId xmlns:a16="http://schemas.microsoft.com/office/drawing/2014/main" id="{F57DE98E-1A57-4BD0-93FA-51A34022C8A1}"/>
                  </a:ext>
                </a:extLst>
              </p:cNvPr>
              <p:cNvSpPr/>
              <p:nvPr/>
            </p:nvSpPr>
            <p:spPr>
              <a:xfrm>
                <a:off x="1155080" y="1145138"/>
                <a:ext cx="995977" cy="876659"/>
              </a:xfrm>
              <a:custGeom>
                <a:avLst/>
                <a:gdLst/>
                <a:ahLst/>
                <a:cxnLst/>
                <a:rect l="l" t="t" r="r" b="b"/>
                <a:pathLst>
                  <a:path w="48322" h="42533" extrusionOk="0">
                    <a:moveTo>
                      <a:pt x="0" y="0"/>
                    </a:moveTo>
                    <a:lnTo>
                      <a:pt x="10909" y="36468"/>
                    </a:lnTo>
                    <a:lnTo>
                      <a:pt x="22054" y="30285"/>
                    </a:lnTo>
                    <a:lnTo>
                      <a:pt x="36744" y="42532"/>
                    </a:lnTo>
                    <a:lnTo>
                      <a:pt x="39028" y="21069"/>
                    </a:lnTo>
                    <a:lnTo>
                      <a:pt x="48322" y="15201"/>
                    </a:lnTo>
                    <a:lnTo>
                      <a:pt x="0" y="0"/>
                    </a:lnTo>
                    <a:close/>
                  </a:path>
                </a:pathLst>
              </a:custGeom>
              <a:solidFill>
                <a:schemeClr val="tx2">
                  <a:lumMod val="75000"/>
                </a:schemeClr>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1" name="Google Shape;4073;p33">
                <a:extLst>
                  <a:ext uri="{FF2B5EF4-FFF2-40B4-BE49-F238E27FC236}">
                    <a16:creationId xmlns:a16="http://schemas.microsoft.com/office/drawing/2014/main" id="{76A72F1A-6404-434A-BA71-C69C153303B3}"/>
                  </a:ext>
                </a:extLst>
              </p:cNvPr>
              <p:cNvSpPr/>
              <p:nvPr/>
            </p:nvSpPr>
            <p:spPr>
              <a:xfrm>
                <a:off x="1238754" y="1201238"/>
                <a:ext cx="719210" cy="777642"/>
              </a:xfrm>
              <a:custGeom>
                <a:avLst/>
                <a:gdLst/>
                <a:ahLst/>
                <a:cxnLst/>
                <a:rect l="l" t="t" r="r" b="b"/>
                <a:pathLst>
                  <a:path w="34894" h="37729" extrusionOk="0">
                    <a:moveTo>
                      <a:pt x="1" y="1"/>
                    </a:moveTo>
                    <a:lnTo>
                      <a:pt x="27844" y="22685"/>
                    </a:lnTo>
                    <a:lnTo>
                      <a:pt x="27804" y="22685"/>
                    </a:lnTo>
                    <a:lnTo>
                      <a:pt x="27883" y="22803"/>
                    </a:lnTo>
                    <a:lnTo>
                      <a:pt x="32885" y="37728"/>
                    </a:lnTo>
                    <a:lnTo>
                      <a:pt x="34893" y="18865"/>
                    </a:lnTo>
                    <a:lnTo>
                      <a:pt x="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2" name="Google Shape;4074;p33">
                <a:extLst>
                  <a:ext uri="{FF2B5EF4-FFF2-40B4-BE49-F238E27FC236}">
                    <a16:creationId xmlns:a16="http://schemas.microsoft.com/office/drawing/2014/main" id="{F5E11F73-7FC7-46B9-A3D8-8918E6A18206}"/>
                  </a:ext>
                </a:extLst>
              </p:cNvPr>
              <p:cNvSpPr/>
              <p:nvPr/>
            </p:nvSpPr>
            <p:spPr>
              <a:xfrm>
                <a:off x="1738575" y="1799288"/>
                <a:ext cx="322950" cy="383000"/>
              </a:xfrm>
              <a:custGeom>
                <a:avLst/>
                <a:gdLst/>
                <a:ahLst/>
                <a:cxnLst/>
                <a:rect l="l" t="t" r="r" b="b"/>
                <a:pathLst>
                  <a:path w="12918" h="15320" extrusionOk="0">
                    <a:moveTo>
                      <a:pt x="7798" y="0"/>
                    </a:moveTo>
                    <a:lnTo>
                      <a:pt x="1" y="4529"/>
                    </a:lnTo>
                    <a:lnTo>
                      <a:pt x="12918" y="15320"/>
                    </a:lnTo>
                    <a:lnTo>
                      <a:pt x="77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3" name="Google Shape;4075;p33">
                <a:extLst>
                  <a:ext uri="{FF2B5EF4-FFF2-40B4-BE49-F238E27FC236}">
                    <a16:creationId xmlns:a16="http://schemas.microsoft.com/office/drawing/2014/main" id="{2CBCF826-5D3B-47FC-A0FF-091A5E305528}"/>
                  </a:ext>
                </a:extLst>
              </p:cNvPr>
              <p:cNvSpPr/>
              <p:nvPr/>
            </p:nvSpPr>
            <p:spPr>
              <a:xfrm>
                <a:off x="1165367" y="1117734"/>
                <a:ext cx="1281900" cy="1130275"/>
              </a:xfrm>
              <a:custGeom>
                <a:avLst/>
                <a:gdLst/>
                <a:ahLst/>
                <a:cxnLst/>
                <a:rect l="l" t="t" r="r" b="b"/>
                <a:pathLst>
                  <a:path w="51276" h="45211" extrusionOk="0">
                    <a:moveTo>
                      <a:pt x="6577" y="3663"/>
                    </a:moveTo>
                    <a:lnTo>
                      <a:pt x="47692" y="16580"/>
                    </a:lnTo>
                    <a:lnTo>
                      <a:pt x="39776" y="21621"/>
                    </a:lnTo>
                    <a:lnTo>
                      <a:pt x="6577" y="3663"/>
                    </a:lnTo>
                    <a:close/>
                    <a:moveTo>
                      <a:pt x="2403" y="2679"/>
                    </a:moveTo>
                    <a:lnTo>
                      <a:pt x="30994" y="25993"/>
                    </a:lnTo>
                    <a:lnTo>
                      <a:pt x="22763" y="30797"/>
                    </a:lnTo>
                    <a:lnTo>
                      <a:pt x="22684" y="30876"/>
                    </a:lnTo>
                    <a:lnTo>
                      <a:pt x="12484" y="36507"/>
                    </a:lnTo>
                    <a:lnTo>
                      <a:pt x="2403" y="2679"/>
                    </a:lnTo>
                    <a:close/>
                    <a:moveTo>
                      <a:pt x="4490" y="3427"/>
                    </a:moveTo>
                    <a:lnTo>
                      <a:pt x="39382" y="22291"/>
                    </a:lnTo>
                    <a:lnTo>
                      <a:pt x="37374" y="41154"/>
                    </a:lnTo>
                    <a:lnTo>
                      <a:pt x="32372" y="26229"/>
                    </a:lnTo>
                    <a:lnTo>
                      <a:pt x="32293" y="26111"/>
                    </a:lnTo>
                    <a:lnTo>
                      <a:pt x="32333" y="26111"/>
                    </a:lnTo>
                    <a:lnTo>
                      <a:pt x="4490" y="3427"/>
                    </a:lnTo>
                    <a:close/>
                    <a:moveTo>
                      <a:pt x="31663" y="26504"/>
                    </a:moveTo>
                    <a:lnTo>
                      <a:pt x="36822" y="41824"/>
                    </a:lnTo>
                    <a:lnTo>
                      <a:pt x="23866" y="31033"/>
                    </a:lnTo>
                    <a:lnTo>
                      <a:pt x="31663" y="26504"/>
                    </a:lnTo>
                    <a:close/>
                    <a:moveTo>
                      <a:pt x="0" y="1"/>
                    </a:moveTo>
                    <a:lnTo>
                      <a:pt x="11579" y="38752"/>
                    </a:lnTo>
                    <a:lnTo>
                      <a:pt x="23117" y="32372"/>
                    </a:lnTo>
                    <a:lnTo>
                      <a:pt x="38476" y="45211"/>
                    </a:lnTo>
                    <a:lnTo>
                      <a:pt x="40879" y="22684"/>
                    </a:lnTo>
                    <a:lnTo>
                      <a:pt x="51275" y="16147"/>
                    </a:lnTo>
                    <a:lnTo>
                      <a:pt x="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4" name="Google Shape;4076;p33">
                <a:extLst>
                  <a:ext uri="{FF2B5EF4-FFF2-40B4-BE49-F238E27FC236}">
                    <a16:creationId xmlns:a16="http://schemas.microsoft.com/office/drawing/2014/main" id="{C4195DAF-1AAF-44F8-A105-5ADFFBADC530}"/>
                  </a:ext>
                </a:extLst>
              </p:cNvPr>
              <p:cNvSpPr/>
              <p:nvPr/>
            </p:nvSpPr>
            <p:spPr>
              <a:xfrm>
                <a:off x="1263381" y="1311512"/>
                <a:ext cx="212688" cy="521135"/>
              </a:xfrm>
              <a:custGeom>
                <a:avLst/>
                <a:gdLst/>
                <a:ahLst/>
                <a:cxnLst/>
                <a:rect l="l" t="t" r="r" b="b"/>
                <a:pathLst>
                  <a:path w="10319" h="25284" extrusionOk="0">
                    <a:moveTo>
                      <a:pt x="670" y="1"/>
                    </a:moveTo>
                    <a:lnTo>
                      <a:pt x="434" y="40"/>
                    </a:lnTo>
                    <a:lnTo>
                      <a:pt x="237" y="158"/>
                    </a:lnTo>
                    <a:lnTo>
                      <a:pt x="79" y="316"/>
                    </a:lnTo>
                    <a:lnTo>
                      <a:pt x="40" y="434"/>
                    </a:lnTo>
                    <a:lnTo>
                      <a:pt x="0" y="552"/>
                    </a:lnTo>
                    <a:lnTo>
                      <a:pt x="0" y="670"/>
                    </a:lnTo>
                    <a:lnTo>
                      <a:pt x="40" y="788"/>
                    </a:lnTo>
                    <a:lnTo>
                      <a:pt x="788" y="3781"/>
                    </a:lnTo>
                    <a:lnTo>
                      <a:pt x="1615" y="6814"/>
                    </a:lnTo>
                    <a:lnTo>
                      <a:pt x="2482" y="9846"/>
                    </a:lnTo>
                    <a:lnTo>
                      <a:pt x="3427" y="12878"/>
                    </a:lnTo>
                    <a:lnTo>
                      <a:pt x="4451" y="15911"/>
                    </a:lnTo>
                    <a:lnTo>
                      <a:pt x="5553" y="18864"/>
                    </a:lnTo>
                    <a:lnTo>
                      <a:pt x="6695" y="21779"/>
                    </a:lnTo>
                    <a:lnTo>
                      <a:pt x="7286" y="23236"/>
                    </a:lnTo>
                    <a:lnTo>
                      <a:pt x="7916" y="24614"/>
                    </a:lnTo>
                    <a:lnTo>
                      <a:pt x="8034" y="24850"/>
                    </a:lnTo>
                    <a:lnTo>
                      <a:pt x="8192" y="25008"/>
                    </a:lnTo>
                    <a:lnTo>
                      <a:pt x="8389" y="25165"/>
                    </a:lnTo>
                    <a:lnTo>
                      <a:pt x="8586" y="25244"/>
                    </a:lnTo>
                    <a:lnTo>
                      <a:pt x="8783" y="25284"/>
                    </a:lnTo>
                    <a:lnTo>
                      <a:pt x="9255" y="25284"/>
                    </a:lnTo>
                    <a:lnTo>
                      <a:pt x="9452" y="25205"/>
                    </a:lnTo>
                    <a:lnTo>
                      <a:pt x="9649" y="25126"/>
                    </a:lnTo>
                    <a:lnTo>
                      <a:pt x="9846" y="25008"/>
                    </a:lnTo>
                    <a:lnTo>
                      <a:pt x="10003" y="24850"/>
                    </a:lnTo>
                    <a:lnTo>
                      <a:pt x="10161" y="24654"/>
                    </a:lnTo>
                    <a:lnTo>
                      <a:pt x="10240" y="24457"/>
                    </a:lnTo>
                    <a:lnTo>
                      <a:pt x="10318" y="24260"/>
                    </a:lnTo>
                    <a:lnTo>
                      <a:pt x="10318" y="24023"/>
                    </a:lnTo>
                    <a:lnTo>
                      <a:pt x="10279" y="23787"/>
                    </a:lnTo>
                    <a:lnTo>
                      <a:pt x="9846" y="22291"/>
                    </a:lnTo>
                    <a:lnTo>
                      <a:pt x="9413" y="20794"/>
                    </a:lnTo>
                    <a:lnTo>
                      <a:pt x="8468" y="17801"/>
                    </a:lnTo>
                    <a:lnTo>
                      <a:pt x="7404" y="14847"/>
                    </a:lnTo>
                    <a:lnTo>
                      <a:pt x="6262" y="11854"/>
                    </a:lnTo>
                    <a:lnTo>
                      <a:pt x="5081" y="8901"/>
                    </a:lnTo>
                    <a:lnTo>
                      <a:pt x="3820" y="5987"/>
                    </a:lnTo>
                    <a:lnTo>
                      <a:pt x="2560" y="3151"/>
                    </a:lnTo>
                    <a:lnTo>
                      <a:pt x="1221" y="355"/>
                    </a:lnTo>
                    <a:lnTo>
                      <a:pt x="1182" y="237"/>
                    </a:lnTo>
                    <a:lnTo>
                      <a:pt x="1103" y="158"/>
                    </a:lnTo>
                    <a:lnTo>
                      <a:pt x="985" y="79"/>
                    </a:lnTo>
                    <a:lnTo>
                      <a:pt x="906" y="40"/>
                    </a:lnTo>
                    <a:lnTo>
                      <a:pt x="67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sp>
          <p:nvSpPr>
            <p:cNvPr id="7" name="TextBox 6">
              <a:extLst>
                <a:ext uri="{FF2B5EF4-FFF2-40B4-BE49-F238E27FC236}">
                  <a16:creationId xmlns:a16="http://schemas.microsoft.com/office/drawing/2014/main" id="{F37A53AD-F3DD-40E1-B709-C9794B9EBA86}"/>
                </a:ext>
              </a:extLst>
            </p:cNvPr>
            <p:cNvSpPr txBox="1"/>
            <p:nvPr/>
          </p:nvSpPr>
          <p:spPr>
            <a:xfrm>
              <a:off x="850398" y="3687233"/>
              <a:ext cx="2552451" cy="268189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Đặt</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tính</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sao</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cho</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a:ln>
                    <a:noFill/>
                  </a:ln>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 đo thời gian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cùng</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đơn vị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thẳng</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cột</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nhau</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21982C1F-C395-4811-8D74-FA8B0611C23E}"/>
              </a:ext>
            </a:extLst>
          </p:cNvPr>
          <p:cNvGrpSpPr/>
          <p:nvPr/>
        </p:nvGrpSpPr>
        <p:grpSpPr>
          <a:xfrm>
            <a:off x="7262205" y="745523"/>
            <a:ext cx="4321162" cy="5601018"/>
            <a:chOff x="8385000" y="1778056"/>
            <a:chExt cx="3014318" cy="4900050"/>
          </a:xfrm>
        </p:grpSpPr>
        <p:sp>
          <p:nvSpPr>
            <p:cNvPr id="16" name="Google Shape;4053;p33">
              <a:extLst>
                <a:ext uri="{FF2B5EF4-FFF2-40B4-BE49-F238E27FC236}">
                  <a16:creationId xmlns:a16="http://schemas.microsoft.com/office/drawing/2014/main" id="{5B36C2B6-367C-42BA-93E4-8EDAB3D709DA}"/>
                </a:ext>
              </a:extLst>
            </p:cNvPr>
            <p:cNvSpPr/>
            <p:nvPr/>
          </p:nvSpPr>
          <p:spPr>
            <a:xfrm>
              <a:off x="8385000" y="3247533"/>
              <a:ext cx="2967215" cy="3359556"/>
            </a:xfrm>
            <a:prstGeom prst="roundRect">
              <a:avLst>
                <a:gd name="adj" fmla="val 16667"/>
              </a:avLst>
            </a:prstGeom>
            <a:solidFill>
              <a:schemeClr val="accent6">
                <a:lumMod val="40000"/>
                <a:lumOff val="60000"/>
              </a:schemeClr>
            </a:solid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nvGrpSpPr>
            <p:cNvPr id="17" name="Google Shape;4077;p33">
              <a:extLst>
                <a:ext uri="{FF2B5EF4-FFF2-40B4-BE49-F238E27FC236}">
                  <a16:creationId xmlns:a16="http://schemas.microsoft.com/office/drawing/2014/main" id="{CD9F63EA-191C-4C8C-9916-AD48657CC40E}"/>
                </a:ext>
              </a:extLst>
            </p:cNvPr>
            <p:cNvGrpSpPr/>
            <p:nvPr/>
          </p:nvGrpSpPr>
          <p:grpSpPr>
            <a:xfrm rot="968434">
              <a:off x="9047999" y="1778056"/>
              <a:ext cx="1658031" cy="2042672"/>
              <a:chOff x="6736606" y="813534"/>
              <a:chExt cx="1243500" cy="1531976"/>
            </a:xfrm>
          </p:grpSpPr>
          <p:sp>
            <p:nvSpPr>
              <p:cNvPr id="19" name="Google Shape;4078;p33">
                <a:extLst>
                  <a:ext uri="{FF2B5EF4-FFF2-40B4-BE49-F238E27FC236}">
                    <a16:creationId xmlns:a16="http://schemas.microsoft.com/office/drawing/2014/main" id="{8283C920-CB41-4D34-BAB4-DEAE8C00D97C}"/>
                  </a:ext>
                </a:extLst>
              </p:cNvPr>
              <p:cNvSpPr/>
              <p:nvPr/>
            </p:nvSpPr>
            <p:spPr>
              <a:xfrm>
                <a:off x="6747732" y="929454"/>
                <a:ext cx="1040164" cy="1402645"/>
              </a:xfrm>
              <a:custGeom>
                <a:avLst/>
                <a:gdLst/>
                <a:ahLst/>
                <a:cxnLst/>
                <a:rect l="l" t="t" r="r" b="b"/>
                <a:pathLst>
                  <a:path w="48992" h="60531" extrusionOk="0">
                    <a:moveTo>
                      <a:pt x="24024" y="1"/>
                    </a:moveTo>
                    <a:lnTo>
                      <a:pt x="23512" y="40"/>
                    </a:lnTo>
                    <a:lnTo>
                      <a:pt x="23039" y="40"/>
                    </a:lnTo>
                    <a:lnTo>
                      <a:pt x="22567" y="119"/>
                    </a:lnTo>
                    <a:lnTo>
                      <a:pt x="22133" y="198"/>
                    </a:lnTo>
                    <a:lnTo>
                      <a:pt x="21228" y="434"/>
                    </a:lnTo>
                    <a:lnTo>
                      <a:pt x="20361" y="749"/>
                    </a:lnTo>
                    <a:lnTo>
                      <a:pt x="19534" y="1143"/>
                    </a:lnTo>
                    <a:lnTo>
                      <a:pt x="18747" y="1615"/>
                    </a:lnTo>
                    <a:lnTo>
                      <a:pt x="18038" y="2167"/>
                    </a:lnTo>
                    <a:lnTo>
                      <a:pt x="17368" y="2757"/>
                    </a:lnTo>
                    <a:lnTo>
                      <a:pt x="16738" y="3427"/>
                    </a:lnTo>
                    <a:lnTo>
                      <a:pt x="16187" y="4175"/>
                    </a:lnTo>
                    <a:lnTo>
                      <a:pt x="15714" y="4963"/>
                    </a:lnTo>
                    <a:lnTo>
                      <a:pt x="15320" y="5750"/>
                    </a:lnTo>
                    <a:lnTo>
                      <a:pt x="15005" y="6617"/>
                    </a:lnTo>
                    <a:lnTo>
                      <a:pt x="14769" y="7523"/>
                    </a:lnTo>
                    <a:lnTo>
                      <a:pt x="14690" y="7995"/>
                    </a:lnTo>
                    <a:lnTo>
                      <a:pt x="14651" y="8468"/>
                    </a:lnTo>
                    <a:lnTo>
                      <a:pt x="14612" y="8940"/>
                    </a:lnTo>
                    <a:lnTo>
                      <a:pt x="14572" y="9452"/>
                    </a:lnTo>
                    <a:lnTo>
                      <a:pt x="14651" y="10358"/>
                    </a:lnTo>
                    <a:lnTo>
                      <a:pt x="14769" y="11224"/>
                    </a:lnTo>
                    <a:lnTo>
                      <a:pt x="14966" y="12130"/>
                    </a:lnTo>
                    <a:lnTo>
                      <a:pt x="15281" y="12957"/>
                    </a:lnTo>
                    <a:lnTo>
                      <a:pt x="15675" y="13784"/>
                    </a:lnTo>
                    <a:lnTo>
                      <a:pt x="16108" y="14533"/>
                    </a:lnTo>
                    <a:lnTo>
                      <a:pt x="16620" y="15281"/>
                    </a:lnTo>
                    <a:lnTo>
                      <a:pt x="17211" y="15950"/>
                    </a:lnTo>
                    <a:lnTo>
                      <a:pt x="12682" y="16226"/>
                    </a:lnTo>
                    <a:lnTo>
                      <a:pt x="12406" y="16226"/>
                    </a:lnTo>
                    <a:lnTo>
                      <a:pt x="12091" y="16305"/>
                    </a:lnTo>
                    <a:lnTo>
                      <a:pt x="11815" y="16383"/>
                    </a:lnTo>
                    <a:lnTo>
                      <a:pt x="11540" y="16502"/>
                    </a:lnTo>
                    <a:lnTo>
                      <a:pt x="11303" y="16620"/>
                    </a:lnTo>
                    <a:lnTo>
                      <a:pt x="11067" y="16777"/>
                    </a:lnTo>
                    <a:lnTo>
                      <a:pt x="10870" y="16974"/>
                    </a:lnTo>
                    <a:lnTo>
                      <a:pt x="10634" y="17171"/>
                    </a:lnTo>
                    <a:lnTo>
                      <a:pt x="10476" y="17368"/>
                    </a:lnTo>
                    <a:lnTo>
                      <a:pt x="10319" y="17604"/>
                    </a:lnTo>
                    <a:lnTo>
                      <a:pt x="10161" y="17841"/>
                    </a:lnTo>
                    <a:lnTo>
                      <a:pt x="10043" y="18116"/>
                    </a:lnTo>
                    <a:lnTo>
                      <a:pt x="9965" y="18392"/>
                    </a:lnTo>
                    <a:lnTo>
                      <a:pt x="9886" y="18668"/>
                    </a:lnTo>
                    <a:lnTo>
                      <a:pt x="9846" y="18943"/>
                    </a:lnTo>
                    <a:lnTo>
                      <a:pt x="9807" y="19258"/>
                    </a:lnTo>
                    <a:lnTo>
                      <a:pt x="9807" y="19967"/>
                    </a:lnTo>
                    <a:lnTo>
                      <a:pt x="9846" y="21149"/>
                    </a:lnTo>
                    <a:lnTo>
                      <a:pt x="9886" y="21936"/>
                    </a:lnTo>
                    <a:lnTo>
                      <a:pt x="9965" y="22763"/>
                    </a:lnTo>
                    <a:lnTo>
                      <a:pt x="10122" y="23630"/>
                    </a:lnTo>
                    <a:lnTo>
                      <a:pt x="10280" y="24496"/>
                    </a:lnTo>
                    <a:lnTo>
                      <a:pt x="10516" y="25323"/>
                    </a:lnTo>
                    <a:lnTo>
                      <a:pt x="10673" y="25717"/>
                    </a:lnTo>
                    <a:lnTo>
                      <a:pt x="10831" y="26111"/>
                    </a:lnTo>
                    <a:lnTo>
                      <a:pt x="11067" y="26505"/>
                    </a:lnTo>
                    <a:lnTo>
                      <a:pt x="11303" y="26859"/>
                    </a:lnTo>
                    <a:lnTo>
                      <a:pt x="11540" y="27174"/>
                    </a:lnTo>
                    <a:lnTo>
                      <a:pt x="11855" y="27450"/>
                    </a:lnTo>
                    <a:lnTo>
                      <a:pt x="12170" y="27686"/>
                    </a:lnTo>
                    <a:lnTo>
                      <a:pt x="12485" y="27922"/>
                    </a:lnTo>
                    <a:lnTo>
                      <a:pt x="12879" y="28080"/>
                    </a:lnTo>
                    <a:lnTo>
                      <a:pt x="13312" y="28277"/>
                    </a:lnTo>
                    <a:lnTo>
                      <a:pt x="13745" y="28395"/>
                    </a:lnTo>
                    <a:lnTo>
                      <a:pt x="14218" y="28513"/>
                    </a:lnTo>
                    <a:lnTo>
                      <a:pt x="14730" y="28631"/>
                    </a:lnTo>
                    <a:lnTo>
                      <a:pt x="15281" y="28710"/>
                    </a:lnTo>
                    <a:lnTo>
                      <a:pt x="16541" y="28789"/>
                    </a:lnTo>
                    <a:lnTo>
                      <a:pt x="17920" y="28867"/>
                    </a:lnTo>
                    <a:lnTo>
                      <a:pt x="17998" y="31900"/>
                    </a:lnTo>
                    <a:lnTo>
                      <a:pt x="18117" y="35090"/>
                    </a:lnTo>
                    <a:lnTo>
                      <a:pt x="18235" y="38358"/>
                    </a:lnTo>
                    <a:lnTo>
                      <a:pt x="18432" y="41627"/>
                    </a:lnTo>
                    <a:lnTo>
                      <a:pt x="17171" y="40524"/>
                    </a:lnTo>
                    <a:lnTo>
                      <a:pt x="15951" y="39382"/>
                    </a:lnTo>
                    <a:lnTo>
                      <a:pt x="16147" y="38910"/>
                    </a:lnTo>
                    <a:lnTo>
                      <a:pt x="16266" y="38398"/>
                    </a:lnTo>
                    <a:lnTo>
                      <a:pt x="16305" y="37886"/>
                    </a:lnTo>
                    <a:lnTo>
                      <a:pt x="16266" y="37413"/>
                    </a:lnTo>
                    <a:lnTo>
                      <a:pt x="16147" y="36901"/>
                    </a:lnTo>
                    <a:lnTo>
                      <a:pt x="15951" y="36429"/>
                    </a:lnTo>
                    <a:lnTo>
                      <a:pt x="15635" y="36035"/>
                    </a:lnTo>
                    <a:lnTo>
                      <a:pt x="15281" y="35641"/>
                    </a:lnTo>
                    <a:lnTo>
                      <a:pt x="14730" y="35169"/>
                    </a:lnTo>
                    <a:lnTo>
                      <a:pt x="13706" y="34302"/>
                    </a:lnTo>
                    <a:lnTo>
                      <a:pt x="12603" y="33475"/>
                    </a:lnTo>
                    <a:lnTo>
                      <a:pt x="11461" y="32727"/>
                    </a:lnTo>
                    <a:lnTo>
                      <a:pt x="10240" y="32018"/>
                    </a:lnTo>
                    <a:lnTo>
                      <a:pt x="9019" y="31349"/>
                    </a:lnTo>
                    <a:lnTo>
                      <a:pt x="7720" y="30758"/>
                    </a:lnTo>
                    <a:lnTo>
                      <a:pt x="6381" y="30246"/>
                    </a:lnTo>
                    <a:lnTo>
                      <a:pt x="5002" y="29773"/>
                    </a:lnTo>
                    <a:lnTo>
                      <a:pt x="4057" y="29458"/>
                    </a:lnTo>
                    <a:lnTo>
                      <a:pt x="3624" y="29379"/>
                    </a:lnTo>
                    <a:lnTo>
                      <a:pt x="3151" y="29340"/>
                    </a:lnTo>
                    <a:lnTo>
                      <a:pt x="2718" y="29379"/>
                    </a:lnTo>
                    <a:lnTo>
                      <a:pt x="2246" y="29458"/>
                    </a:lnTo>
                    <a:lnTo>
                      <a:pt x="1813" y="29655"/>
                    </a:lnTo>
                    <a:lnTo>
                      <a:pt x="1419" y="29852"/>
                    </a:lnTo>
                    <a:lnTo>
                      <a:pt x="1143" y="30088"/>
                    </a:lnTo>
                    <a:lnTo>
                      <a:pt x="907" y="30325"/>
                    </a:lnTo>
                    <a:lnTo>
                      <a:pt x="710" y="30600"/>
                    </a:lnTo>
                    <a:lnTo>
                      <a:pt x="513" y="30876"/>
                    </a:lnTo>
                    <a:lnTo>
                      <a:pt x="355" y="31191"/>
                    </a:lnTo>
                    <a:lnTo>
                      <a:pt x="237" y="31506"/>
                    </a:lnTo>
                    <a:lnTo>
                      <a:pt x="158" y="31860"/>
                    </a:lnTo>
                    <a:lnTo>
                      <a:pt x="119" y="32176"/>
                    </a:lnTo>
                    <a:lnTo>
                      <a:pt x="40" y="33160"/>
                    </a:lnTo>
                    <a:lnTo>
                      <a:pt x="1" y="34499"/>
                    </a:lnTo>
                    <a:lnTo>
                      <a:pt x="40" y="35877"/>
                    </a:lnTo>
                    <a:lnTo>
                      <a:pt x="158" y="37216"/>
                    </a:lnTo>
                    <a:lnTo>
                      <a:pt x="355" y="38555"/>
                    </a:lnTo>
                    <a:lnTo>
                      <a:pt x="592" y="39894"/>
                    </a:lnTo>
                    <a:lnTo>
                      <a:pt x="946" y="41194"/>
                    </a:lnTo>
                    <a:lnTo>
                      <a:pt x="1379" y="42494"/>
                    </a:lnTo>
                    <a:lnTo>
                      <a:pt x="1852" y="43793"/>
                    </a:lnTo>
                    <a:lnTo>
                      <a:pt x="2049" y="44226"/>
                    </a:lnTo>
                    <a:lnTo>
                      <a:pt x="2206" y="44581"/>
                    </a:lnTo>
                    <a:lnTo>
                      <a:pt x="2443" y="44935"/>
                    </a:lnTo>
                    <a:lnTo>
                      <a:pt x="2718" y="45211"/>
                    </a:lnTo>
                    <a:lnTo>
                      <a:pt x="3033" y="45487"/>
                    </a:lnTo>
                    <a:lnTo>
                      <a:pt x="3348" y="45723"/>
                    </a:lnTo>
                    <a:lnTo>
                      <a:pt x="3742" y="45880"/>
                    </a:lnTo>
                    <a:lnTo>
                      <a:pt x="4097" y="45999"/>
                    </a:lnTo>
                    <a:lnTo>
                      <a:pt x="4530" y="46077"/>
                    </a:lnTo>
                    <a:lnTo>
                      <a:pt x="4963" y="46117"/>
                    </a:lnTo>
                    <a:lnTo>
                      <a:pt x="5475" y="46156"/>
                    </a:lnTo>
                    <a:lnTo>
                      <a:pt x="5829" y="46156"/>
                    </a:lnTo>
                    <a:lnTo>
                      <a:pt x="6223" y="46117"/>
                    </a:lnTo>
                    <a:lnTo>
                      <a:pt x="6578" y="46038"/>
                    </a:lnTo>
                    <a:lnTo>
                      <a:pt x="6932" y="45959"/>
                    </a:lnTo>
                    <a:lnTo>
                      <a:pt x="7917" y="47062"/>
                    </a:lnTo>
                    <a:lnTo>
                      <a:pt x="9019" y="48164"/>
                    </a:lnTo>
                    <a:lnTo>
                      <a:pt x="10122" y="49307"/>
                    </a:lnTo>
                    <a:lnTo>
                      <a:pt x="11303" y="50409"/>
                    </a:lnTo>
                    <a:lnTo>
                      <a:pt x="12485" y="51512"/>
                    </a:lnTo>
                    <a:lnTo>
                      <a:pt x="13706" y="52615"/>
                    </a:lnTo>
                    <a:lnTo>
                      <a:pt x="16069" y="54623"/>
                    </a:lnTo>
                    <a:lnTo>
                      <a:pt x="18235" y="56435"/>
                    </a:lnTo>
                    <a:lnTo>
                      <a:pt x="20046" y="57931"/>
                    </a:lnTo>
                    <a:lnTo>
                      <a:pt x="22212" y="59585"/>
                    </a:lnTo>
                    <a:lnTo>
                      <a:pt x="22685" y="59940"/>
                    </a:lnTo>
                    <a:lnTo>
                      <a:pt x="23079" y="60215"/>
                    </a:lnTo>
                    <a:lnTo>
                      <a:pt x="23551" y="60412"/>
                    </a:lnTo>
                    <a:lnTo>
                      <a:pt x="24024" y="60491"/>
                    </a:lnTo>
                    <a:lnTo>
                      <a:pt x="24496" y="60530"/>
                    </a:lnTo>
                    <a:lnTo>
                      <a:pt x="24969" y="60491"/>
                    </a:lnTo>
                    <a:lnTo>
                      <a:pt x="25442" y="60412"/>
                    </a:lnTo>
                    <a:lnTo>
                      <a:pt x="25914" y="60215"/>
                    </a:lnTo>
                    <a:lnTo>
                      <a:pt x="26347" y="59940"/>
                    </a:lnTo>
                    <a:lnTo>
                      <a:pt x="26780" y="59585"/>
                    </a:lnTo>
                    <a:lnTo>
                      <a:pt x="28946" y="57931"/>
                    </a:lnTo>
                    <a:lnTo>
                      <a:pt x="30797" y="56435"/>
                    </a:lnTo>
                    <a:lnTo>
                      <a:pt x="32963" y="54623"/>
                    </a:lnTo>
                    <a:lnTo>
                      <a:pt x="35287" y="52615"/>
                    </a:lnTo>
                    <a:lnTo>
                      <a:pt x="36508" y="51512"/>
                    </a:lnTo>
                    <a:lnTo>
                      <a:pt x="37689" y="50409"/>
                    </a:lnTo>
                    <a:lnTo>
                      <a:pt x="38871" y="49307"/>
                    </a:lnTo>
                    <a:lnTo>
                      <a:pt x="40013" y="48164"/>
                    </a:lnTo>
                    <a:lnTo>
                      <a:pt x="41076" y="47062"/>
                    </a:lnTo>
                    <a:lnTo>
                      <a:pt x="42061" y="45959"/>
                    </a:lnTo>
                    <a:lnTo>
                      <a:pt x="42415" y="46038"/>
                    </a:lnTo>
                    <a:lnTo>
                      <a:pt x="42809" y="46117"/>
                    </a:lnTo>
                    <a:lnTo>
                      <a:pt x="43163" y="46156"/>
                    </a:lnTo>
                    <a:lnTo>
                      <a:pt x="43518" y="46156"/>
                    </a:lnTo>
                    <a:lnTo>
                      <a:pt x="44030" y="46117"/>
                    </a:lnTo>
                    <a:lnTo>
                      <a:pt x="44502" y="46077"/>
                    </a:lnTo>
                    <a:lnTo>
                      <a:pt x="44896" y="45999"/>
                    </a:lnTo>
                    <a:lnTo>
                      <a:pt x="45290" y="45880"/>
                    </a:lnTo>
                    <a:lnTo>
                      <a:pt x="45644" y="45723"/>
                    </a:lnTo>
                    <a:lnTo>
                      <a:pt x="45999" y="45487"/>
                    </a:lnTo>
                    <a:lnTo>
                      <a:pt x="46274" y="45211"/>
                    </a:lnTo>
                    <a:lnTo>
                      <a:pt x="46550" y="44935"/>
                    </a:lnTo>
                    <a:lnTo>
                      <a:pt x="46786" y="44581"/>
                    </a:lnTo>
                    <a:lnTo>
                      <a:pt x="46983" y="44226"/>
                    </a:lnTo>
                    <a:lnTo>
                      <a:pt x="47141" y="43793"/>
                    </a:lnTo>
                    <a:lnTo>
                      <a:pt x="47653" y="42494"/>
                    </a:lnTo>
                    <a:lnTo>
                      <a:pt x="48047" y="41194"/>
                    </a:lnTo>
                    <a:lnTo>
                      <a:pt x="48401" y="39894"/>
                    </a:lnTo>
                    <a:lnTo>
                      <a:pt x="48677" y="38555"/>
                    </a:lnTo>
                    <a:lnTo>
                      <a:pt x="48834" y="37216"/>
                    </a:lnTo>
                    <a:lnTo>
                      <a:pt x="48952" y="35877"/>
                    </a:lnTo>
                    <a:lnTo>
                      <a:pt x="48992" y="34499"/>
                    </a:lnTo>
                    <a:lnTo>
                      <a:pt x="48952" y="33160"/>
                    </a:lnTo>
                    <a:lnTo>
                      <a:pt x="48874" y="32176"/>
                    </a:lnTo>
                    <a:lnTo>
                      <a:pt x="48834" y="31860"/>
                    </a:lnTo>
                    <a:lnTo>
                      <a:pt x="48755" y="31506"/>
                    </a:lnTo>
                    <a:lnTo>
                      <a:pt x="48637" y="31191"/>
                    </a:lnTo>
                    <a:lnTo>
                      <a:pt x="48480" y="30876"/>
                    </a:lnTo>
                    <a:lnTo>
                      <a:pt x="48322" y="30600"/>
                    </a:lnTo>
                    <a:lnTo>
                      <a:pt x="48086" y="30325"/>
                    </a:lnTo>
                    <a:lnTo>
                      <a:pt x="47850" y="30088"/>
                    </a:lnTo>
                    <a:lnTo>
                      <a:pt x="47574" y="29852"/>
                    </a:lnTo>
                    <a:lnTo>
                      <a:pt x="47180" y="29655"/>
                    </a:lnTo>
                    <a:lnTo>
                      <a:pt x="46747" y="29458"/>
                    </a:lnTo>
                    <a:lnTo>
                      <a:pt x="46314" y="29379"/>
                    </a:lnTo>
                    <a:lnTo>
                      <a:pt x="45841" y="29340"/>
                    </a:lnTo>
                    <a:lnTo>
                      <a:pt x="45408" y="29379"/>
                    </a:lnTo>
                    <a:lnTo>
                      <a:pt x="44935" y="29458"/>
                    </a:lnTo>
                    <a:lnTo>
                      <a:pt x="43990" y="29773"/>
                    </a:lnTo>
                    <a:lnTo>
                      <a:pt x="42651" y="30246"/>
                    </a:lnTo>
                    <a:lnTo>
                      <a:pt x="41312" y="30758"/>
                    </a:lnTo>
                    <a:lnTo>
                      <a:pt x="40013" y="31388"/>
                    </a:lnTo>
                    <a:lnTo>
                      <a:pt x="38752" y="32018"/>
                    </a:lnTo>
                    <a:lnTo>
                      <a:pt x="37532" y="32727"/>
                    </a:lnTo>
                    <a:lnTo>
                      <a:pt x="36390" y="33475"/>
                    </a:lnTo>
                    <a:lnTo>
                      <a:pt x="35287" y="34302"/>
                    </a:lnTo>
                    <a:lnTo>
                      <a:pt x="34263" y="35169"/>
                    </a:lnTo>
                    <a:lnTo>
                      <a:pt x="33712" y="35641"/>
                    </a:lnTo>
                    <a:lnTo>
                      <a:pt x="33357" y="35996"/>
                    </a:lnTo>
                    <a:lnTo>
                      <a:pt x="33082" y="36429"/>
                    </a:lnTo>
                    <a:lnTo>
                      <a:pt x="32845" y="36901"/>
                    </a:lnTo>
                    <a:lnTo>
                      <a:pt x="32727" y="37413"/>
                    </a:lnTo>
                    <a:lnTo>
                      <a:pt x="32688" y="37886"/>
                    </a:lnTo>
                    <a:lnTo>
                      <a:pt x="32727" y="38398"/>
                    </a:lnTo>
                    <a:lnTo>
                      <a:pt x="32845" y="38910"/>
                    </a:lnTo>
                    <a:lnTo>
                      <a:pt x="33082" y="39382"/>
                    </a:lnTo>
                    <a:lnTo>
                      <a:pt x="31585" y="40761"/>
                    </a:lnTo>
                    <a:lnTo>
                      <a:pt x="30049" y="42060"/>
                    </a:lnTo>
                    <a:lnTo>
                      <a:pt x="30128" y="35405"/>
                    </a:lnTo>
                    <a:lnTo>
                      <a:pt x="30207" y="28513"/>
                    </a:lnTo>
                    <a:lnTo>
                      <a:pt x="33357" y="28316"/>
                    </a:lnTo>
                    <a:lnTo>
                      <a:pt x="34578" y="28237"/>
                    </a:lnTo>
                    <a:lnTo>
                      <a:pt x="35208" y="28198"/>
                    </a:lnTo>
                    <a:lnTo>
                      <a:pt x="35484" y="28159"/>
                    </a:lnTo>
                    <a:lnTo>
                      <a:pt x="35720" y="28119"/>
                    </a:lnTo>
                    <a:lnTo>
                      <a:pt x="36232" y="27962"/>
                    </a:lnTo>
                    <a:lnTo>
                      <a:pt x="36665" y="27686"/>
                    </a:lnTo>
                    <a:lnTo>
                      <a:pt x="37059" y="27371"/>
                    </a:lnTo>
                    <a:lnTo>
                      <a:pt x="37414" y="27017"/>
                    </a:lnTo>
                    <a:lnTo>
                      <a:pt x="37689" y="26583"/>
                    </a:lnTo>
                    <a:lnTo>
                      <a:pt x="37886" y="26071"/>
                    </a:lnTo>
                    <a:lnTo>
                      <a:pt x="37965" y="25835"/>
                    </a:lnTo>
                    <a:lnTo>
                      <a:pt x="38004" y="25559"/>
                    </a:lnTo>
                    <a:lnTo>
                      <a:pt x="38083" y="24929"/>
                    </a:lnTo>
                    <a:lnTo>
                      <a:pt x="38162" y="24142"/>
                    </a:lnTo>
                    <a:lnTo>
                      <a:pt x="38241" y="23118"/>
                    </a:lnTo>
                    <a:lnTo>
                      <a:pt x="38201" y="21936"/>
                    </a:lnTo>
                    <a:lnTo>
                      <a:pt x="38162" y="21346"/>
                    </a:lnTo>
                    <a:lnTo>
                      <a:pt x="38083" y="20715"/>
                    </a:lnTo>
                    <a:lnTo>
                      <a:pt x="37965" y="20046"/>
                    </a:lnTo>
                    <a:lnTo>
                      <a:pt x="37807" y="19416"/>
                    </a:lnTo>
                    <a:lnTo>
                      <a:pt x="37610" y="18786"/>
                    </a:lnTo>
                    <a:lnTo>
                      <a:pt x="37374" y="18195"/>
                    </a:lnTo>
                    <a:lnTo>
                      <a:pt x="37059" y="17565"/>
                    </a:lnTo>
                    <a:lnTo>
                      <a:pt x="36705" y="17014"/>
                    </a:lnTo>
                    <a:lnTo>
                      <a:pt x="36271" y="16502"/>
                    </a:lnTo>
                    <a:lnTo>
                      <a:pt x="35799" y="15990"/>
                    </a:lnTo>
                    <a:lnTo>
                      <a:pt x="35563" y="15793"/>
                    </a:lnTo>
                    <a:lnTo>
                      <a:pt x="35366" y="15635"/>
                    </a:lnTo>
                    <a:lnTo>
                      <a:pt x="35129" y="15478"/>
                    </a:lnTo>
                    <a:lnTo>
                      <a:pt x="34893" y="15320"/>
                    </a:lnTo>
                    <a:lnTo>
                      <a:pt x="34617" y="15241"/>
                    </a:lnTo>
                    <a:lnTo>
                      <a:pt x="34381" y="15163"/>
                    </a:lnTo>
                    <a:lnTo>
                      <a:pt x="34105" y="15084"/>
                    </a:lnTo>
                    <a:lnTo>
                      <a:pt x="33830" y="15044"/>
                    </a:lnTo>
                    <a:lnTo>
                      <a:pt x="33397" y="15044"/>
                    </a:lnTo>
                    <a:lnTo>
                      <a:pt x="31506" y="15163"/>
                    </a:lnTo>
                    <a:lnTo>
                      <a:pt x="31506" y="15163"/>
                    </a:lnTo>
                    <a:lnTo>
                      <a:pt x="31939" y="14533"/>
                    </a:lnTo>
                    <a:lnTo>
                      <a:pt x="32333" y="13863"/>
                    </a:lnTo>
                    <a:lnTo>
                      <a:pt x="32648" y="13194"/>
                    </a:lnTo>
                    <a:lnTo>
                      <a:pt x="32924" y="12485"/>
                    </a:lnTo>
                    <a:lnTo>
                      <a:pt x="33160" y="11736"/>
                    </a:lnTo>
                    <a:lnTo>
                      <a:pt x="33318" y="10988"/>
                    </a:lnTo>
                    <a:lnTo>
                      <a:pt x="33397" y="10201"/>
                    </a:lnTo>
                    <a:lnTo>
                      <a:pt x="33436" y="9452"/>
                    </a:lnTo>
                    <a:lnTo>
                      <a:pt x="33436" y="8940"/>
                    </a:lnTo>
                    <a:lnTo>
                      <a:pt x="33397" y="8468"/>
                    </a:lnTo>
                    <a:lnTo>
                      <a:pt x="33318" y="7995"/>
                    </a:lnTo>
                    <a:lnTo>
                      <a:pt x="33239" y="7523"/>
                    </a:lnTo>
                    <a:lnTo>
                      <a:pt x="33003" y="6617"/>
                    </a:lnTo>
                    <a:lnTo>
                      <a:pt x="32688" y="5750"/>
                    </a:lnTo>
                    <a:lnTo>
                      <a:pt x="32294" y="4963"/>
                    </a:lnTo>
                    <a:lnTo>
                      <a:pt x="31821" y="4175"/>
                    </a:lnTo>
                    <a:lnTo>
                      <a:pt x="31270" y="3427"/>
                    </a:lnTo>
                    <a:lnTo>
                      <a:pt x="30679" y="2757"/>
                    </a:lnTo>
                    <a:lnTo>
                      <a:pt x="30010" y="2167"/>
                    </a:lnTo>
                    <a:lnTo>
                      <a:pt x="29262" y="1615"/>
                    </a:lnTo>
                    <a:lnTo>
                      <a:pt x="28513" y="1143"/>
                    </a:lnTo>
                    <a:lnTo>
                      <a:pt x="27686" y="749"/>
                    </a:lnTo>
                    <a:lnTo>
                      <a:pt x="26820" y="434"/>
                    </a:lnTo>
                    <a:lnTo>
                      <a:pt x="25914" y="198"/>
                    </a:lnTo>
                    <a:lnTo>
                      <a:pt x="25442" y="119"/>
                    </a:lnTo>
                    <a:lnTo>
                      <a:pt x="24969" y="40"/>
                    </a:lnTo>
                    <a:lnTo>
                      <a:pt x="24496" y="40"/>
                    </a:lnTo>
                    <a:lnTo>
                      <a:pt x="2402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0" name="Google Shape;4079;p33">
                <a:extLst>
                  <a:ext uri="{FF2B5EF4-FFF2-40B4-BE49-F238E27FC236}">
                    <a16:creationId xmlns:a16="http://schemas.microsoft.com/office/drawing/2014/main" id="{7A9F1AF4-94D0-4D8D-BBE6-444A2FBD2732}"/>
                  </a:ext>
                </a:extLst>
              </p:cNvPr>
              <p:cNvSpPr/>
              <p:nvPr/>
            </p:nvSpPr>
            <p:spPr>
              <a:xfrm>
                <a:off x="6736606" y="813534"/>
                <a:ext cx="1243500" cy="1531976"/>
              </a:xfrm>
              <a:custGeom>
                <a:avLst/>
                <a:gdLst/>
                <a:ahLst/>
                <a:cxnLst/>
                <a:rect l="l" t="t" r="r" b="b"/>
                <a:pathLst>
                  <a:path w="49740" h="61279" extrusionOk="0">
                    <a:moveTo>
                      <a:pt x="23866" y="0"/>
                    </a:moveTo>
                    <a:lnTo>
                      <a:pt x="23078" y="79"/>
                    </a:lnTo>
                    <a:lnTo>
                      <a:pt x="22921" y="118"/>
                    </a:lnTo>
                    <a:lnTo>
                      <a:pt x="22802" y="237"/>
                    </a:lnTo>
                    <a:lnTo>
                      <a:pt x="22763" y="355"/>
                    </a:lnTo>
                    <a:lnTo>
                      <a:pt x="22724" y="512"/>
                    </a:lnTo>
                    <a:lnTo>
                      <a:pt x="22763" y="630"/>
                    </a:lnTo>
                    <a:lnTo>
                      <a:pt x="22881" y="748"/>
                    </a:lnTo>
                    <a:lnTo>
                      <a:pt x="22960" y="788"/>
                    </a:lnTo>
                    <a:lnTo>
                      <a:pt x="23118" y="827"/>
                    </a:lnTo>
                    <a:lnTo>
                      <a:pt x="23157" y="827"/>
                    </a:lnTo>
                    <a:lnTo>
                      <a:pt x="23748" y="748"/>
                    </a:lnTo>
                    <a:lnTo>
                      <a:pt x="24614" y="748"/>
                    </a:lnTo>
                    <a:lnTo>
                      <a:pt x="24772" y="709"/>
                    </a:lnTo>
                    <a:lnTo>
                      <a:pt x="24890" y="630"/>
                    </a:lnTo>
                    <a:lnTo>
                      <a:pt x="24968" y="512"/>
                    </a:lnTo>
                    <a:lnTo>
                      <a:pt x="25008" y="394"/>
                    </a:lnTo>
                    <a:lnTo>
                      <a:pt x="24968" y="237"/>
                    </a:lnTo>
                    <a:lnTo>
                      <a:pt x="24890" y="118"/>
                    </a:lnTo>
                    <a:lnTo>
                      <a:pt x="24772" y="40"/>
                    </a:lnTo>
                    <a:lnTo>
                      <a:pt x="24653" y="0"/>
                    </a:lnTo>
                    <a:close/>
                    <a:moveTo>
                      <a:pt x="26071" y="158"/>
                    </a:moveTo>
                    <a:lnTo>
                      <a:pt x="25914" y="237"/>
                    </a:lnTo>
                    <a:lnTo>
                      <a:pt x="25835" y="315"/>
                    </a:lnTo>
                    <a:lnTo>
                      <a:pt x="25756" y="473"/>
                    </a:lnTo>
                    <a:lnTo>
                      <a:pt x="25756" y="630"/>
                    </a:lnTo>
                    <a:lnTo>
                      <a:pt x="25835" y="748"/>
                    </a:lnTo>
                    <a:lnTo>
                      <a:pt x="25914" y="867"/>
                    </a:lnTo>
                    <a:lnTo>
                      <a:pt x="26071" y="906"/>
                    </a:lnTo>
                    <a:lnTo>
                      <a:pt x="26780" y="1064"/>
                    </a:lnTo>
                    <a:lnTo>
                      <a:pt x="27489" y="1300"/>
                    </a:lnTo>
                    <a:lnTo>
                      <a:pt x="27725" y="1300"/>
                    </a:lnTo>
                    <a:lnTo>
                      <a:pt x="27804" y="1260"/>
                    </a:lnTo>
                    <a:lnTo>
                      <a:pt x="27883" y="1182"/>
                    </a:lnTo>
                    <a:lnTo>
                      <a:pt x="27961" y="1064"/>
                    </a:lnTo>
                    <a:lnTo>
                      <a:pt x="28001" y="906"/>
                    </a:lnTo>
                    <a:lnTo>
                      <a:pt x="27961" y="788"/>
                    </a:lnTo>
                    <a:lnTo>
                      <a:pt x="27843" y="670"/>
                    </a:lnTo>
                    <a:lnTo>
                      <a:pt x="27725" y="591"/>
                    </a:lnTo>
                    <a:lnTo>
                      <a:pt x="26977" y="355"/>
                    </a:lnTo>
                    <a:lnTo>
                      <a:pt x="26229" y="158"/>
                    </a:lnTo>
                    <a:close/>
                    <a:moveTo>
                      <a:pt x="21503" y="394"/>
                    </a:moveTo>
                    <a:lnTo>
                      <a:pt x="20755" y="670"/>
                    </a:lnTo>
                    <a:lnTo>
                      <a:pt x="20046" y="985"/>
                    </a:lnTo>
                    <a:lnTo>
                      <a:pt x="19928" y="1064"/>
                    </a:lnTo>
                    <a:lnTo>
                      <a:pt x="19849" y="1221"/>
                    </a:lnTo>
                    <a:lnTo>
                      <a:pt x="19849" y="1339"/>
                    </a:lnTo>
                    <a:lnTo>
                      <a:pt x="19888" y="1497"/>
                    </a:lnTo>
                    <a:lnTo>
                      <a:pt x="19928" y="1576"/>
                    </a:lnTo>
                    <a:lnTo>
                      <a:pt x="20006" y="1654"/>
                    </a:lnTo>
                    <a:lnTo>
                      <a:pt x="20125" y="1694"/>
                    </a:lnTo>
                    <a:lnTo>
                      <a:pt x="20203" y="1694"/>
                    </a:lnTo>
                    <a:lnTo>
                      <a:pt x="20400" y="1654"/>
                    </a:lnTo>
                    <a:lnTo>
                      <a:pt x="21070" y="1379"/>
                    </a:lnTo>
                    <a:lnTo>
                      <a:pt x="21739" y="1142"/>
                    </a:lnTo>
                    <a:lnTo>
                      <a:pt x="21857" y="1064"/>
                    </a:lnTo>
                    <a:lnTo>
                      <a:pt x="21975" y="945"/>
                    </a:lnTo>
                    <a:lnTo>
                      <a:pt x="22015" y="827"/>
                    </a:lnTo>
                    <a:lnTo>
                      <a:pt x="21975" y="670"/>
                    </a:lnTo>
                    <a:lnTo>
                      <a:pt x="21936" y="512"/>
                    </a:lnTo>
                    <a:lnTo>
                      <a:pt x="21818" y="433"/>
                    </a:lnTo>
                    <a:lnTo>
                      <a:pt x="21660" y="394"/>
                    </a:lnTo>
                    <a:close/>
                    <a:moveTo>
                      <a:pt x="29025" y="1182"/>
                    </a:moveTo>
                    <a:lnTo>
                      <a:pt x="28867" y="1221"/>
                    </a:lnTo>
                    <a:lnTo>
                      <a:pt x="28749" y="1260"/>
                    </a:lnTo>
                    <a:lnTo>
                      <a:pt x="28631" y="1379"/>
                    </a:lnTo>
                    <a:lnTo>
                      <a:pt x="28592" y="1536"/>
                    </a:lnTo>
                    <a:lnTo>
                      <a:pt x="28631" y="1694"/>
                    </a:lnTo>
                    <a:lnTo>
                      <a:pt x="28670" y="1812"/>
                    </a:lnTo>
                    <a:lnTo>
                      <a:pt x="28789" y="1891"/>
                    </a:lnTo>
                    <a:lnTo>
                      <a:pt x="29419" y="2284"/>
                    </a:lnTo>
                    <a:lnTo>
                      <a:pt x="30009" y="2718"/>
                    </a:lnTo>
                    <a:lnTo>
                      <a:pt x="30127" y="2796"/>
                    </a:lnTo>
                    <a:lnTo>
                      <a:pt x="30246" y="2796"/>
                    </a:lnTo>
                    <a:lnTo>
                      <a:pt x="30403" y="2757"/>
                    </a:lnTo>
                    <a:lnTo>
                      <a:pt x="30521" y="2678"/>
                    </a:lnTo>
                    <a:lnTo>
                      <a:pt x="30600" y="2521"/>
                    </a:lnTo>
                    <a:lnTo>
                      <a:pt x="30600" y="2363"/>
                    </a:lnTo>
                    <a:lnTo>
                      <a:pt x="30561" y="2245"/>
                    </a:lnTo>
                    <a:lnTo>
                      <a:pt x="30482" y="2127"/>
                    </a:lnTo>
                    <a:lnTo>
                      <a:pt x="29852" y="1654"/>
                    </a:lnTo>
                    <a:lnTo>
                      <a:pt x="29182" y="1260"/>
                    </a:lnTo>
                    <a:lnTo>
                      <a:pt x="29025" y="1182"/>
                    </a:lnTo>
                    <a:close/>
                    <a:moveTo>
                      <a:pt x="18825" y="1733"/>
                    </a:moveTo>
                    <a:lnTo>
                      <a:pt x="18707" y="1812"/>
                    </a:lnTo>
                    <a:lnTo>
                      <a:pt x="18077" y="2284"/>
                    </a:lnTo>
                    <a:lnTo>
                      <a:pt x="17486" y="2796"/>
                    </a:lnTo>
                    <a:lnTo>
                      <a:pt x="17407" y="2954"/>
                    </a:lnTo>
                    <a:lnTo>
                      <a:pt x="17368" y="3072"/>
                    </a:lnTo>
                    <a:lnTo>
                      <a:pt x="17407" y="3230"/>
                    </a:lnTo>
                    <a:lnTo>
                      <a:pt x="17486" y="3348"/>
                    </a:lnTo>
                    <a:lnTo>
                      <a:pt x="17604" y="3426"/>
                    </a:lnTo>
                    <a:lnTo>
                      <a:pt x="17762" y="3466"/>
                    </a:lnTo>
                    <a:lnTo>
                      <a:pt x="17880" y="3426"/>
                    </a:lnTo>
                    <a:lnTo>
                      <a:pt x="18037" y="3348"/>
                    </a:lnTo>
                    <a:lnTo>
                      <a:pt x="18549" y="2875"/>
                    </a:lnTo>
                    <a:lnTo>
                      <a:pt x="19140" y="2403"/>
                    </a:lnTo>
                    <a:lnTo>
                      <a:pt x="19258" y="2324"/>
                    </a:lnTo>
                    <a:lnTo>
                      <a:pt x="19298" y="2166"/>
                    </a:lnTo>
                    <a:lnTo>
                      <a:pt x="19298" y="2009"/>
                    </a:lnTo>
                    <a:lnTo>
                      <a:pt x="19219" y="1891"/>
                    </a:lnTo>
                    <a:lnTo>
                      <a:pt x="19101" y="1772"/>
                    </a:lnTo>
                    <a:lnTo>
                      <a:pt x="18982" y="1733"/>
                    </a:lnTo>
                    <a:close/>
                    <a:moveTo>
                      <a:pt x="31348" y="3072"/>
                    </a:moveTo>
                    <a:lnTo>
                      <a:pt x="31230" y="3111"/>
                    </a:lnTo>
                    <a:lnTo>
                      <a:pt x="31073" y="3190"/>
                    </a:lnTo>
                    <a:lnTo>
                      <a:pt x="30994" y="3308"/>
                    </a:lnTo>
                    <a:lnTo>
                      <a:pt x="30954" y="3426"/>
                    </a:lnTo>
                    <a:lnTo>
                      <a:pt x="30994" y="3584"/>
                    </a:lnTo>
                    <a:lnTo>
                      <a:pt x="31073" y="3702"/>
                    </a:lnTo>
                    <a:lnTo>
                      <a:pt x="31545" y="4293"/>
                    </a:lnTo>
                    <a:lnTo>
                      <a:pt x="31939" y="4884"/>
                    </a:lnTo>
                    <a:lnTo>
                      <a:pt x="32018" y="4962"/>
                    </a:lnTo>
                    <a:lnTo>
                      <a:pt x="32097" y="5002"/>
                    </a:lnTo>
                    <a:lnTo>
                      <a:pt x="32254" y="5041"/>
                    </a:lnTo>
                    <a:lnTo>
                      <a:pt x="32372" y="5041"/>
                    </a:lnTo>
                    <a:lnTo>
                      <a:pt x="32490" y="5002"/>
                    </a:lnTo>
                    <a:lnTo>
                      <a:pt x="32569" y="4884"/>
                    </a:lnTo>
                    <a:lnTo>
                      <a:pt x="32648" y="4726"/>
                    </a:lnTo>
                    <a:lnTo>
                      <a:pt x="32648" y="4608"/>
                    </a:lnTo>
                    <a:lnTo>
                      <a:pt x="32609" y="4450"/>
                    </a:lnTo>
                    <a:lnTo>
                      <a:pt x="32136" y="3820"/>
                    </a:lnTo>
                    <a:lnTo>
                      <a:pt x="31624" y="3190"/>
                    </a:lnTo>
                    <a:lnTo>
                      <a:pt x="31506" y="3111"/>
                    </a:lnTo>
                    <a:lnTo>
                      <a:pt x="31348" y="3072"/>
                    </a:lnTo>
                    <a:close/>
                    <a:moveTo>
                      <a:pt x="16698" y="3860"/>
                    </a:moveTo>
                    <a:lnTo>
                      <a:pt x="16580" y="3899"/>
                    </a:lnTo>
                    <a:lnTo>
                      <a:pt x="16462" y="4017"/>
                    </a:lnTo>
                    <a:lnTo>
                      <a:pt x="16029" y="4647"/>
                    </a:lnTo>
                    <a:lnTo>
                      <a:pt x="15635" y="5356"/>
                    </a:lnTo>
                    <a:lnTo>
                      <a:pt x="15596" y="5514"/>
                    </a:lnTo>
                    <a:lnTo>
                      <a:pt x="15596" y="5632"/>
                    </a:lnTo>
                    <a:lnTo>
                      <a:pt x="15674" y="5750"/>
                    </a:lnTo>
                    <a:lnTo>
                      <a:pt x="15793" y="5868"/>
                    </a:lnTo>
                    <a:lnTo>
                      <a:pt x="15950" y="5907"/>
                    </a:lnTo>
                    <a:lnTo>
                      <a:pt x="16068" y="5907"/>
                    </a:lnTo>
                    <a:lnTo>
                      <a:pt x="16147" y="5868"/>
                    </a:lnTo>
                    <a:lnTo>
                      <a:pt x="16226" y="5789"/>
                    </a:lnTo>
                    <a:lnTo>
                      <a:pt x="16305" y="5711"/>
                    </a:lnTo>
                    <a:lnTo>
                      <a:pt x="16659" y="5041"/>
                    </a:lnTo>
                    <a:lnTo>
                      <a:pt x="17053" y="4450"/>
                    </a:lnTo>
                    <a:lnTo>
                      <a:pt x="17132" y="4332"/>
                    </a:lnTo>
                    <a:lnTo>
                      <a:pt x="17132" y="4175"/>
                    </a:lnTo>
                    <a:lnTo>
                      <a:pt x="17092" y="4017"/>
                    </a:lnTo>
                    <a:lnTo>
                      <a:pt x="16974" y="3938"/>
                    </a:lnTo>
                    <a:lnTo>
                      <a:pt x="16856" y="3860"/>
                    </a:lnTo>
                    <a:close/>
                    <a:moveTo>
                      <a:pt x="32845" y="5632"/>
                    </a:moveTo>
                    <a:lnTo>
                      <a:pt x="32727" y="5750"/>
                    </a:lnTo>
                    <a:lnTo>
                      <a:pt x="32648" y="5868"/>
                    </a:lnTo>
                    <a:lnTo>
                      <a:pt x="32609" y="5986"/>
                    </a:lnTo>
                    <a:lnTo>
                      <a:pt x="32648" y="6144"/>
                    </a:lnTo>
                    <a:lnTo>
                      <a:pt x="32924" y="6813"/>
                    </a:lnTo>
                    <a:lnTo>
                      <a:pt x="33120" y="7522"/>
                    </a:lnTo>
                    <a:lnTo>
                      <a:pt x="33160" y="7640"/>
                    </a:lnTo>
                    <a:lnTo>
                      <a:pt x="33278" y="7719"/>
                    </a:lnTo>
                    <a:lnTo>
                      <a:pt x="33357" y="7798"/>
                    </a:lnTo>
                    <a:lnTo>
                      <a:pt x="33593" y="7798"/>
                    </a:lnTo>
                    <a:lnTo>
                      <a:pt x="33711" y="7719"/>
                    </a:lnTo>
                    <a:lnTo>
                      <a:pt x="33829" y="7640"/>
                    </a:lnTo>
                    <a:lnTo>
                      <a:pt x="33869" y="7483"/>
                    </a:lnTo>
                    <a:lnTo>
                      <a:pt x="33869" y="7325"/>
                    </a:lnTo>
                    <a:lnTo>
                      <a:pt x="33632" y="6577"/>
                    </a:lnTo>
                    <a:lnTo>
                      <a:pt x="33357" y="5829"/>
                    </a:lnTo>
                    <a:lnTo>
                      <a:pt x="33239" y="5711"/>
                    </a:lnTo>
                    <a:lnTo>
                      <a:pt x="33120" y="5632"/>
                    </a:lnTo>
                    <a:close/>
                    <a:moveTo>
                      <a:pt x="15359" y="6538"/>
                    </a:moveTo>
                    <a:lnTo>
                      <a:pt x="15202" y="6577"/>
                    </a:lnTo>
                    <a:lnTo>
                      <a:pt x="15084" y="6695"/>
                    </a:lnTo>
                    <a:lnTo>
                      <a:pt x="15044" y="6813"/>
                    </a:lnTo>
                    <a:lnTo>
                      <a:pt x="14808" y="7562"/>
                    </a:lnTo>
                    <a:lnTo>
                      <a:pt x="14651" y="8349"/>
                    </a:lnTo>
                    <a:lnTo>
                      <a:pt x="14690" y="8507"/>
                    </a:lnTo>
                    <a:lnTo>
                      <a:pt x="14729" y="8625"/>
                    </a:lnTo>
                    <a:lnTo>
                      <a:pt x="14847" y="8743"/>
                    </a:lnTo>
                    <a:lnTo>
                      <a:pt x="15005" y="8782"/>
                    </a:lnTo>
                    <a:lnTo>
                      <a:pt x="15044" y="8782"/>
                    </a:lnTo>
                    <a:lnTo>
                      <a:pt x="15162" y="8743"/>
                    </a:lnTo>
                    <a:lnTo>
                      <a:pt x="15281" y="8704"/>
                    </a:lnTo>
                    <a:lnTo>
                      <a:pt x="15359" y="8585"/>
                    </a:lnTo>
                    <a:lnTo>
                      <a:pt x="15438" y="8467"/>
                    </a:lnTo>
                    <a:lnTo>
                      <a:pt x="15556" y="7758"/>
                    </a:lnTo>
                    <a:lnTo>
                      <a:pt x="15753" y="7050"/>
                    </a:lnTo>
                    <a:lnTo>
                      <a:pt x="15753" y="6892"/>
                    </a:lnTo>
                    <a:lnTo>
                      <a:pt x="15714" y="6735"/>
                    </a:lnTo>
                    <a:lnTo>
                      <a:pt x="15635" y="6656"/>
                    </a:lnTo>
                    <a:lnTo>
                      <a:pt x="15517" y="6577"/>
                    </a:lnTo>
                    <a:lnTo>
                      <a:pt x="15359" y="6538"/>
                    </a:lnTo>
                    <a:close/>
                    <a:moveTo>
                      <a:pt x="33711" y="8546"/>
                    </a:moveTo>
                    <a:lnTo>
                      <a:pt x="33554" y="8585"/>
                    </a:lnTo>
                    <a:lnTo>
                      <a:pt x="33475" y="8704"/>
                    </a:lnTo>
                    <a:lnTo>
                      <a:pt x="33396" y="8822"/>
                    </a:lnTo>
                    <a:lnTo>
                      <a:pt x="33357" y="8979"/>
                    </a:lnTo>
                    <a:lnTo>
                      <a:pt x="33396" y="9806"/>
                    </a:lnTo>
                    <a:lnTo>
                      <a:pt x="33396" y="10436"/>
                    </a:lnTo>
                    <a:lnTo>
                      <a:pt x="33396" y="10555"/>
                    </a:lnTo>
                    <a:lnTo>
                      <a:pt x="33475" y="10712"/>
                    </a:lnTo>
                    <a:lnTo>
                      <a:pt x="33593" y="10791"/>
                    </a:lnTo>
                    <a:lnTo>
                      <a:pt x="33751" y="10830"/>
                    </a:lnTo>
                    <a:lnTo>
                      <a:pt x="33908" y="10791"/>
                    </a:lnTo>
                    <a:lnTo>
                      <a:pt x="34026" y="10712"/>
                    </a:lnTo>
                    <a:lnTo>
                      <a:pt x="34105" y="10594"/>
                    </a:lnTo>
                    <a:lnTo>
                      <a:pt x="34144" y="10476"/>
                    </a:lnTo>
                    <a:lnTo>
                      <a:pt x="34184" y="9806"/>
                    </a:lnTo>
                    <a:lnTo>
                      <a:pt x="34144" y="8901"/>
                    </a:lnTo>
                    <a:lnTo>
                      <a:pt x="34105" y="8743"/>
                    </a:lnTo>
                    <a:lnTo>
                      <a:pt x="33987" y="8625"/>
                    </a:lnTo>
                    <a:lnTo>
                      <a:pt x="33869" y="8585"/>
                    </a:lnTo>
                    <a:lnTo>
                      <a:pt x="33711" y="8546"/>
                    </a:lnTo>
                    <a:close/>
                    <a:moveTo>
                      <a:pt x="14926" y="9531"/>
                    </a:moveTo>
                    <a:lnTo>
                      <a:pt x="14808" y="9570"/>
                    </a:lnTo>
                    <a:lnTo>
                      <a:pt x="14690" y="9649"/>
                    </a:lnTo>
                    <a:lnTo>
                      <a:pt x="14611" y="9767"/>
                    </a:lnTo>
                    <a:lnTo>
                      <a:pt x="14572" y="9924"/>
                    </a:lnTo>
                    <a:lnTo>
                      <a:pt x="14611" y="10712"/>
                    </a:lnTo>
                    <a:lnTo>
                      <a:pt x="14729" y="11500"/>
                    </a:lnTo>
                    <a:lnTo>
                      <a:pt x="14769" y="11618"/>
                    </a:lnTo>
                    <a:lnTo>
                      <a:pt x="14847" y="11736"/>
                    </a:lnTo>
                    <a:lnTo>
                      <a:pt x="14966" y="11775"/>
                    </a:lnTo>
                    <a:lnTo>
                      <a:pt x="15084" y="11815"/>
                    </a:lnTo>
                    <a:lnTo>
                      <a:pt x="15162" y="11815"/>
                    </a:lnTo>
                    <a:lnTo>
                      <a:pt x="15281" y="11736"/>
                    </a:lnTo>
                    <a:lnTo>
                      <a:pt x="15399" y="11657"/>
                    </a:lnTo>
                    <a:lnTo>
                      <a:pt x="15478" y="11500"/>
                    </a:lnTo>
                    <a:lnTo>
                      <a:pt x="15478" y="11382"/>
                    </a:lnTo>
                    <a:lnTo>
                      <a:pt x="15359" y="10633"/>
                    </a:lnTo>
                    <a:lnTo>
                      <a:pt x="15320" y="9924"/>
                    </a:lnTo>
                    <a:lnTo>
                      <a:pt x="15281" y="9767"/>
                    </a:lnTo>
                    <a:lnTo>
                      <a:pt x="15202" y="9649"/>
                    </a:lnTo>
                    <a:lnTo>
                      <a:pt x="15084" y="9570"/>
                    </a:lnTo>
                    <a:lnTo>
                      <a:pt x="14966" y="9531"/>
                    </a:lnTo>
                    <a:close/>
                    <a:moveTo>
                      <a:pt x="33475" y="11578"/>
                    </a:moveTo>
                    <a:lnTo>
                      <a:pt x="33357" y="11618"/>
                    </a:lnTo>
                    <a:lnTo>
                      <a:pt x="33239" y="11736"/>
                    </a:lnTo>
                    <a:lnTo>
                      <a:pt x="33160" y="11854"/>
                    </a:lnTo>
                    <a:lnTo>
                      <a:pt x="32963" y="12563"/>
                    </a:lnTo>
                    <a:lnTo>
                      <a:pt x="32727" y="13232"/>
                    </a:lnTo>
                    <a:lnTo>
                      <a:pt x="32687" y="13390"/>
                    </a:lnTo>
                    <a:lnTo>
                      <a:pt x="32727" y="13548"/>
                    </a:lnTo>
                    <a:lnTo>
                      <a:pt x="32805" y="13666"/>
                    </a:lnTo>
                    <a:lnTo>
                      <a:pt x="32924" y="13744"/>
                    </a:lnTo>
                    <a:lnTo>
                      <a:pt x="33081" y="13784"/>
                    </a:lnTo>
                    <a:lnTo>
                      <a:pt x="33199" y="13744"/>
                    </a:lnTo>
                    <a:lnTo>
                      <a:pt x="33278" y="13705"/>
                    </a:lnTo>
                    <a:lnTo>
                      <a:pt x="33357" y="13626"/>
                    </a:lnTo>
                    <a:lnTo>
                      <a:pt x="33436" y="13548"/>
                    </a:lnTo>
                    <a:lnTo>
                      <a:pt x="33711" y="12799"/>
                    </a:lnTo>
                    <a:lnTo>
                      <a:pt x="33908" y="12051"/>
                    </a:lnTo>
                    <a:lnTo>
                      <a:pt x="33908" y="11894"/>
                    </a:lnTo>
                    <a:lnTo>
                      <a:pt x="33869" y="11736"/>
                    </a:lnTo>
                    <a:lnTo>
                      <a:pt x="33751" y="11657"/>
                    </a:lnTo>
                    <a:lnTo>
                      <a:pt x="33632" y="11578"/>
                    </a:lnTo>
                    <a:close/>
                    <a:moveTo>
                      <a:pt x="15359" y="12524"/>
                    </a:moveTo>
                    <a:lnTo>
                      <a:pt x="15241" y="12602"/>
                    </a:lnTo>
                    <a:lnTo>
                      <a:pt x="15123" y="12721"/>
                    </a:lnTo>
                    <a:lnTo>
                      <a:pt x="15084" y="12878"/>
                    </a:lnTo>
                    <a:lnTo>
                      <a:pt x="15123" y="13036"/>
                    </a:lnTo>
                    <a:lnTo>
                      <a:pt x="15399" y="13744"/>
                    </a:lnTo>
                    <a:lnTo>
                      <a:pt x="15753" y="14453"/>
                    </a:lnTo>
                    <a:lnTo>
                      <a:pt x="15832" y="14532"/>
                    </a:lnTo>
                    <a:lnTo>
                      <a:pt x="15911" y="14611"/>
                    </a:lnTo>
                    <a:lnTo>
                      <a:pt x="15989" y="14650"/>
                    </a:lnTo>
                    <a:lnTo>
                      <a:pt x="16186" y="14650"/>
                    </a:lnTo>
                    <a:lnTo>
                      <a:pt x="16265" y="14611"/>
                    </a:lnTo>
                    <a:lnTo>
                      <a:pt x="16383" y="14532"/>
                    </a:lnTo>
                    <a:lnTo>
                      <a:pt x="16462" y="14375"/>
                    </a:lnTo>
                    <a:lnTo>
                      <a:pt x="16462" y="14256"/>
                    </a:lnTo>
                    <a:lnTo>
                      <a:pt x="16423" y="14099"/>
                    </a:lnTo>
                    <a:lnTo>
                      <a:pt x="16108" y="13469"/>
                    </a:lnTo>
                    <a:lnTo>
                      <a:pt x="15832" y="12760"/>
                    </a:lnTo>
                    <a:lnTo>
                      <a:pt x="15753" y="12642"/>
                    </a:lnTo>
                    <a:lnTo>
                      <a:pt x="15635" y="12563"/>
                    </a:lnTo>
                    <a:lnTo>
                      <a:pt x="15517" y="12524"/>
                    </a:lnTo>
                    <a:close/>
                    <a:moveTo>
                      <a:pt x="32293" y="14375"/>
                    </a:moveTo>
                    <a:lnTo>
                      <a:pt x="32175" y="14414"/>
                    </a:lnTo>
                    <a:lnTo>
                      <a:pt x="32057" y="14532"/>
                    </a:lnTo>
                    <a:lnTo>
                      <a:pt x="31545" y="15280"/>
                    </a:lnTo>
                    <a:lnTo>
                      <a:pt x="31506" y="15359"/>
                    </a:lnTo>
                    <a:lnTo>
                      <a:pt x="31466" y="15477"/>
                    </a:lnTo>
                    <a:lnTo>
                      <a:pt x="31506" y="15556"/>
                    </a:lnTo>
                    <a:lnTo>
                      <a:pt x="31506" y="15674"/>
                    </a:lnTo>
                    <a:lnTo>
                      <a:pt x="31585" y="15753"/>
                    </a:lnTo>
                    <a:lnTo>
                      <a:pt x="31663" y="15832"/>
                    </a:lnTo>
                    <a:lnTo>
                      <a:pt x="31742" y="15871"/>
                    </a:lnTo>
                    <a:lnTo>
                      <a:pt x="31900" y="15871"/>
                    </a:lnTo>
                    <a:lnTo>
                      <a:pt x="32490" y="15832"/>
                    </a:lnTo>
                    <a:lnTo>
                      <a:pt x="32609" y="15792"/>
                    </a:lnTo>
                    <a:lnTo>
                      <a:pt x="32727" y="15714"/>
                    </a:lnTo>
                    <a:lnTo>
                      <a:pt x="32805" y="15595"/>
                    </a:lnTo>
                    <a:lnTo>
                      <a:pt x="32845" y="15438"/>
                    </a:lnTo>
                    <a:lnTo>
                      <a:pt x="32805" y="15320"/>
                    </a:lnTo>
                    <a:lnTo>
                      <a:pt x="32766" y="15241"/>
                    </a:lnTo>
                    <a:lnTo>
                      <a:pt x="32687" y="15162"/>
                    </a:lnTo>
                    <a:lnTo>
                      <a:pt x="32609" y="15123"/>
                    </a:lnTo>
                    <a:lnTo>
                      <a:pt x="32687" y="14926"/>
                    </a:lnTo>
                    <a:lnTo>
                      <a:pt x="32766" y="14808"/>
                    </a:lnTo>
                    <a:lnTo>
                      <a:pt x="32766" y="14650"/>
                    </a:lnTo>
                    <a:lnTo>
                      <a:pt x="32687" y="14532"/>
                    </a:lnTo>
                    <a:lnTo>
                      <a:pt x="32569" y="14414"/>
                    </a:lnTo>
                    <a:lnTo>
                      <a:pt x="32451" y="14375"/>
                    </a:lnTo>
                    <a:close/>
                    <a:moveTo>
                      <a:pt x="33987" y="15005"/>
                    </a:moveTo>
                    <a:lnTo>
                      <a:pt x="33829" y="15044"/>
                    </a:lnTo>
                    <a:lnTo>
                      <a:pt x="33711" y="15123"/>
                    </a:lnTo>
                    <a:lnTo>
                      <a:pt x="33632" y="15241"/>
                    </a:lnTo>
                    <a:lnTo>
                      <a:pt x="33593" y="15398"/>
                    </a:lnTo>
                    <a:lnTo>
                      <a:pt x="33632" y="15517"/>
                    </a:lnTo>
                    <a:lnTo>
                      <a:pt x="33711" y="15635"/>
                    </a:lnTo>
                    <a:lnTo>
                      <a:pt x="33829" y="15753"/>
                    </a:lnTo>
                    <a:lnTo>
                      <a:pt x="33987" y="15753"/>
                    </a:lnTo>
                    <a:lnTo>
                      <a:pt x="34302" y="15792"/>
                    </a:lnTo>
                    <a:lnTo>
                      <a:pt x="34617" y="15871"/>
                    </a:lnTo>
                    <a:lnTo>
                      <a:pt x="34932" y="15989"/>
                    </a:lnTo>
                    <a:lnTo>
                      <a:pt x="35247" y="16107"/>
                    </a:lnTo>
                    <a:lnTo>
                      <a:pt x="35326" y="16147"/>
                    </a:lnTo>
                    <a:lnTo>
                      <a:pt x="35444" y="16186"/>
                    </a:lnTo>
                    <a:lnTo>
                      <a:pt x="35523" y="16147"/>
                    </a:lnTo>
                    <a:lnTo>
                      <a:pt x="35602" y="16107"/>
                    </a:lnTo>
                    <a:lnTo>
                      <a:pt x="35680" y="16068"/>
                    </a:lnTo>
                    <a:lnTo>
                      <a:pt x="35759" y="15989"/>
                    </a:lnTo>
                    <a:lnTo>
                      <a:pt x="35798" y="15832"/>
                    </a:lnTo>
                    <a:lnTo>
                      <a:pt x="35798" y="15674"/>
                    </a:lnTo>
                    <a:lnTo>
                      <a:pt x="35720" y="15556"/>
                    </a:lnTo>
                    <a:lnTo>
                      <a:pt x="35602" y="15477"/>
                    </a:lnTo>
                    <a:lnTo>
                      <a:pt x="35247" y="15280"/>
                    </a:lnTo>
                    <a:lnTo>
                      <a:pt x="34814" y="15123"/>
                    </a:lnTo>
                    <a:lnTo>
                      <a:pt x="34420" y="15044"/>
                    </a:lnTo>
                    <a:lnTo>
                      <a:pt x="33987" y="15005"/>
                    </a:lnTo>
                    <a:close/>
                    <a:moveTo>
                      <a:pt x="16974" y="15162"/>
                    </a:moveTo>
                    <a:lnTo>
                      <a:pt x="16816" y="15202"/>
                    </a:lnTo>
                    <a:lnTo>
                      <a:pt x="16698" y="15241"/>
                    </a:lnTo>
                    <a:lnTo>
                      <a:pt x="16580" y="15359"/>
                    </a:lnTo>
                    <a:lnTo>
                      <a:pt x="16541" y="15517"/>
                    </a:lnTo>
                    <a:lnTo>
                      <a:pt x="16541" y="15635"/>
                    </a:lnTo>
                    <a:lnTo>
                      <a:pt x="16620" y="15792"/>
                    </a:lnTo>
                    <a:lnTo>
                      <a:pt x="16816" y="16029"/>
                    </a:lnTo>
                    <a:lnTo>
                      <a:pt x="16698" y="16186"/>
                    </a:lnTo>
                    <a:lnTo>
                      <a:pt x="16698" y="16265"/>
                    </a:lnTo>
                    <a:lnTo>
                      <a:pt x="16659" y="16344"/>
                    </a:lnTo>
                    <a:lnTo>
                      <a:pt x="16698" y="16501"/>
                    </a:lnTo>
                    <a:lnTo>
                      <a:pt x="16777" y="16619"/>
                    </a:lnTo>
                    <a:lnTo>
                      <a:pt x="16895" y="16698"/>
                    </a:lnTo>
                    <a:lnTo>
                      <a:pt x="17053" y="16737"/>
                    </a:lnTo>
                    <a:lnTo>
                      <a:pt x="17092" y="16698"/>
                    </a:lnTo>
                    <a:lnTo>
                      <a:pt x="17604" y="16698"/>
                    </a:lnTo>
                    <a:lnTo>
                      <a:pt x="17722" y="16659"/>
                    </a:lnTo>
                    <a:lnTo>
                      <a:pt x="17801" y="16619"/>
                    </a:lnTo>
                    <a:lnTo>
                      <a:pt x="17880" y="16541"/>
                    </a:lnTo>
                    <a:lnTo>
                      <a:pt x="17919" y="16462"/>
                    </a:lnTo>
                    <a:lnTo>
                      <a:pt x="17959" y="16344"/>
                    </a:lnTo>
                    <a:lnTo>
                      <a:pt x="17959" y="16226"/>
                    </a:lnTo>
                    <a:lnTo>
                      <a:pt x="17919" y="16147"/>
                    </a:lnTo>
                    <a:lnTo>
                      <a:pt x="17840" y="16029"/>
                    </a:lnTo>
                    <a:lnTo>
                      <a:pt x="17525" y="15674"/>
                    </a:lnTo>
                    <a:lnTo>
                      <a:pt x="17210" y="15320"/>
                    </a:lnTo>
                    <a:lnTo>
                      <a:pt x="17132" y="15241"/>
                    </a:lnTo>
                    <a:lnTo>
                      <a:pt x="16974" y="15162"/>
                    </a:lnTo>
                    <a:close/>
                    <a:moveTo>
                      <a:pt x="15517" y="16029"/>
                    </a:moveTo>
                    <a:lnTo>
                      <a:pt x="13981" y="16147"/>
                    </a:lnTo>
                    <a:lnTo>
                      <a:pt x="13863" y="16186"/>
                    </a:lnTo>
                    <a:lnTo>
                      <a:pt x="13745" y="16265"/>
                    </a:lnTo>
                    <a:lnTo>
                      <a:pt x="13666" y="16383"/>
                    </a:lnTo>
                    <a:lnTo>
                      <a:pt x="13627" y="16541"/>
                    </a:lnTo>
                    <a:lnTo>
                      <a:pt x="13666" y="16659"/>
                    </a:lnTo>
                    <a:lnTo>
                      <a:pt x="13745" y="16777"/>
                    </a:lnTo>
                    <a:lnTo>
                      <a:pt x="13863" y="16856"/>
                    </a:lnTo>
                    <a:lnTo>
                      <a:pt x="14020" y="16895"/>
                    </a:lnTo>
                    <a:lnTo>
                      <a:pt x="15556" y="16816"/>
                    </a:lnTo>
                    <a:lnTo>
                      <a:pt x="15714" y="16777"/>
                    </a:lnTo>
                    <a:lnTo>
                      <a:pt x="15832" y="16659"/>
                    </a:lnTo>
                    <a:lnTo>
                      <a:pt x="15911" y="16541"/>
                    </a:lnTo>
                    <a:lnTo>
                      <a:pt x="15911" y="16422"/>
                    </a:lnTo>
                    <a:lnTo>
                      <a:pt x="15871" y="16265"/>
                    </a:lnTo>
                    <a:lnTo>
                      <a:pt x="15793" y="16147"/>
                    </a:lnTo>
                    <a:lnTo>
                      <a:pt x="15674" y="16068"/>
                    </a:lnTo>
                    <a:lnTo>
                      <a:pt x="15517" y="16029"/>
                    </a:lnTo>
                    <a:close/>
                    <a:moveTo>
                      <a:pt x="12406" y="16265"/>
                    </a:moveTo>
                    <a:lnTo>
                      <a:pt x="12012" y="16383"/>
                    </a:lnTo>
                    <a:lnTo>
                      <a:pt x="11618" y="16580"/>
                    </a:lnTo>
                    <a:lnTo>
                      <a:pt x="11264" y="16777"/>
                    </a:lnTo>
                    <a:lnTo>
                      <a:pt x="10909" y="17053"/>
                    </a:lnTo>
                    <a:lnTo>
                      <a:pt x="10830" y="17171"/>
                    </a:lnTo>
                    <a:lnTo>
                      <a:pt x="10791" y="17328"/>
                    </a:lnTo>
                    <a:lnTo>
                      <a:pt x="10830" y="17486"/>
                    </a:lnTo>
                    <a:lnTo>
                      <a:pt x="10909" y="17604"/>
                    </a:lnTo>
                    <a:lnTo>
                      <a:pt x="11027" y="17683"/>
                    </a:lnTo>
                    <a:lnTo>
                      <a:pt x="11185" y="17722"/>
                    </a:lnTo>
                    <a:lnTo>
                      <a:pt x="11303" y="17683"/>
                    </a:lnTo>
                    <a:lnTo>
                      <a:pt x="11421" y="17643"/>
                    </a:lnTo>
                    <a:lnTo>
                      <a:pt x="11697" y="17407"/>
                    </a:lnTo>
                    <a:lnTo>
                      <a:pt x="11973" y="17249"/>
                    </a:lnTo>
                    <a:lnTo>
                      <a:pt x="12288" y="17092"/>
                    </a:lnTo>
                    <a:lnTo>
                      <a:pt x="12603" y="17013"/>
                    </a:lnTo>
                    <a:lnTo>
                      <a:pt x="12721" y="16934"/>
                    </a:lnTo>
                    <a:lnTo>
                      <a:pt x="12839" y="16856"/>
                    </a:lnTo>
                    <a:lnTo>
                      <a:pt x="12878" y="16698"/>
                    </a:lnTo>
                    <a:lnTo>
                      <a:pt x="12878" y="16541"/>
                    </a:lnTo>
                    <a:lnTo>
                      <a:pt x="12800" y="16422"/>
                    </a:lnTo>
                    <a:lnTo>
                      <a:pt x="12721" y="16304"/>
                    </a:lnTo>
                    <a:lnTo>
                      <a:pt x="12563" y="16265"/>
                    </a:lnTo>
                    <a:close/>
                    <a:moveTo>
                      <a:pt x="36586" y="16383"/>
                    </a:moveTo>
                    <a:lnTo>
                      <a:pt x="36468" y="16422"/>
                    </a:lnTo>
                    <a:lnTo>
                      <a:pt x="36310" y="16501"/>
                    </a:lnTo>
                    <a:lnTo>
                      <a:pt x="36232" y="16619"/>
                    </a:lnTo>
                    <a:lnTo>
                      <a:pt x="36192" y="16737"/>
                    </a:lnTo>
                    <a:lnTo>
                      <a:pt x="36232" y="16895"/>
                    </a:lnTo>
                    <a:lnTo>
                      <a:pt x="36310" y="17013"/>
                    </a:lnTo>
                    <a:lnTo>
                      <a:pt x="36744" y="17564"/>
                    </a:lnTo>
                    <a:lnTo>
                      <a:pt x="37137" y="18195"/>
                    </a:lnTo>
                    <a:lnTo>
                      <a:pt x="37177" y="18273"/>
                    </a:lnTo>
                    <a:lnTo>
                      <a:pt x="37256" y="18352"/>
                    </a:lnTo>
                    <a:lnTo>
                      <a:pt x="37374" y="18391"/>
                    </a:lnTo>
                    <a:lnTo>
                      <a:pt x="37571" y="18391"/>
                    </a:lnTo>
                    <a:lnTo>
                      <a:pt x="37649" y="18352"/>
                    </a:lnTo>
                    <a:lnTo>
                      <a:pt x="37768" y="18234"/>
                    </a:lnTo>
                    <a:lnTo>
                      <a:pt x="37807" y="18116"/>
                    </a:lnTo>
                    <a:lnTo>
                      <a:pt x="37846" y="17958"/>
                    </a:lnTo>
                    <a:lnTo>
                      <a:pt x="37807" y="17840"/>
                    </a:lnTo>
                    <a:lnTo>
                      <a:pt x="37571" y="17486"/>
                    </a:lnTo>
                    <a:lnTo>
                      <a:pt x="37374" y="17131"/>
                    </a:lnTo>
                    <a:lnTo>
                      <a:pt x="37137" y="16816"/>
                    </a:lnTo>
                    <a:lnTo>
                      <a:pt x="36862" y="16501"/>
                    </a:lnTo>
                    <a:lnTo>
                      <a:pt x="36744" y="16422"/>
                    </a:lnTo>
                    <a:lnTo>
                      <a:pt x="36586" y="16383"/>
                    </a:lnTo>
                    <a:close/>
                    <a:moveTo>
                      <a:pt x="10161" y="18234"/>
                    </a:moveTo>
                    <a:lnTo>
                      <a:pt x="10043" y="18352"/>
                    </a:lnTo>
                    <a:lnTo>
                      <a:pt x="10003" y="18470"/>
                    </a:lnTo>
                    <a:lnTo>
                      <a:pt x="9885" y="18746"/>
                    </a:lnTo>
                    <a:lnTo>
                      <a:pt x="9846" y="19022"/>
                    </a:lnTo>
                    <a:lnTo>
                      <a:pt x="9807" y="19297"/>
                    </a:lnTo>
                    <a:lnTo>
                      <a:pt x="9807" y="19612"/>
                    </a:lnTo>
                    <a:lnTo>
                      <a:pt x="9807" y="20085"/>
                    </a:lnTo>
                    <a:lnTo>
                      <a:pt x="9807" y="20242"/>
                    </a:lnTo>
                    <a:lnTo>
                      <a:pt x="9885" y="20361"/>
                    </a:lnTo>
                    <a:lnTo>
                      <a:pt x="10043" y="20439"/>
                    </a:lnTo>
                    <a:lnTo>
                      <a:pt x="10161" y="20479"/>
                    </a:lnTo>
                    <a:lnTo>
                      <a:pt x="10319" y="20439"/>
                    </a:lnTo>
                    <a:lnTo>
                      <a:pt x="10437" y="20361"/>
                    </a:lnTo>
                    <a:lnTo>
                      <a:pt x="10515" y="20242"/>
                    </a:lnTo>
                    <a:lnTo>
                      <a:pt x="10555" y="20085"/>
                    </a:lnTo>
                    <a:lnTo>
                      <a:pt x="10555" y="19612"/>
                    </a:lnTo>
                    <a:lnTo>
                      <a:pt x="10594" y="19140"/>
                    </a:lnTo>
                    <a:lnTo>
                      <a:pt x="10712" y="18707"/>
                    </a:lnTo>
                    <a:lnTo>
                      <a:pt x="10712" y="18588"/>
                    </a:lnTo>
                    <a:lnTo>
                      <a:pt x="10673" y="18431"/>
                    </a:lnTo>
                    <a:lnTo>
                      <a:pt x="10594" y="18313"/>
                    </a:lnTo>
                    <a:lnTo>
                      <a:pt x="10476" y="18234"/>
                    </a:lnTo>
                    <a:close/>
                    <a:moveTo>
                      <a:pt x="37925" y="19022"/>
                    </a:moveTo>
                    <a:lnTo>
                      <a:pt x="37807" y="19100"/>
                    </a:lnTo>
                    <a:lnTo>
                      <a:pt x="37728" y="19219"/>
                    </a:lnTo>
                    <a:lnTo>
                      <a:pt x="37689" y="19376"/>
                    </a:lnTo>
                    <a:lnTo>
                      <a:pt x="37689" y="19534"/>
                    </a:lnTo>
                    <a:lnTo>
                      <a:pt x="37886" y="20203"/>
                    </a:lnTo>
                    <a:lnTo>
                      <a:pt x="38043" y="20951"/>
                    </a:lnTo>
                    <a:lnTo>
                      <a:pt x="38083" y="21069"/>
                    </a:lnTo>
                    <a:lnTo>
                      <a:pt x="38161" y="21188"/>
                    </a:lnTo>
                    <a:lnTo>
                      <a:pt x="38279" y="21227"/>
                    </a:lnTo>
                    <a:lnTo>
                      <a:pt x="38398" y="21266"/>
                    </a:lnTo>
                    <a:lnTo>
                      <a:pt x="38476" y="21266"/>
                    </a:lnTo>
                    <a:lnTo>
                      <a:pt x="38595" y="21188"/>
                    </a:lnTo>
                    <a:lnTo>
                      <a:pt x="38713" y="21109"/>
                    </a:lnTo>
                    <a:lnTo>
                      <a:pt x="38791" y="20951"/>
                    </a:lnTo>
                    <a:lnTo>
                      <a:pt x="38791" y="20833"/>
                    </a:lnTo>
                    <a:lnTo>
                      <a:pt x="38634" y="20046"/>
                    </a:lnTo>
                    <a:lnTo>
                      <a:pt x="38437" y="19297"/>
                    </a:lnTo>
                    <a:lnTo>
                      <a:pt x="38358" y="19140"/>
                    </a:lnTo>
                    <a:lnTo>
                      <a:pt x="38240" y="19061"/>
                    </a:lnTo>
                    <a:lnTo>
                      <a:pt x="38083" y="19022"/>
                    </a:lnTo>
                    <a:close/>
                    <a:moveTo>
                      <a:pt x="10200" y="21227"/>
                    </a:moveTo>
                    <a:lnTo>
                      <a:pt x="10043" y="21266"/>
                    </a:lnTo>
                    <a:lnTo>
                      <a:pt x="9925" y="21345"/>
                    </a:lnTo>
                    <a:lnTo>
                      <a:pt x="9846" y="21503"/>
                    </a:lnTo>
                    <a:lnTo>
                      <a:pt x="9846" y="21621"/>
                    </a:lnTo>
                    <a:lnTo>
                      <a:pt x="9885" y="22408"/>
                    </a:lnTo>
                    <a:lnTo>
                      <a:pt x="9964" y="23196"/>
                    </a:lnTo>
                    <a:lnTo>
                      <a:pt x="10003" y="23314"/>
                    </a:lnTo>
                    <a:lnTo>
                      <a:pt x="10082" y="23432"/>
                    </a:lnTo>
                    <a:lnTo>
                      <a:pt x="10200" y="23472"/>
                    </a:lnTo>
                    <a:lnTo>
                      <a:pt x="10358" y="23511"/>
                    </a:lnTo>
                    <a:lnTo>
                      <a:pt x="10397" y="23511"/>
                    </a:lnTo>
                    <a:lnTo>
                      <a:pt x="10515" y="23472"/>
                    </a:lnTo>
                    <a:lnTo>
                      <a:pt x="10634" y="23354"/>
                    </a:lnTo>
                    <a:lnTo>
                      <a:pt x="10712" y="23235"/>
                    </a:lnTo>
                    <a:lnTo>
                      <a:pt x="10712" y="23078"/>
                    </a:lnTo>
                    <a:lnTo>
                      <a:pt x="10634" y="22369"/>
                    </a:lnTo>
                    <a:lnTo>
                      <a:pt x="10594" y="21581"/>
                    </a:lnTo>
                    <a:lnTo>
                      <a:pt x="10555" y="21463"/>
                    </a:lnTo>
                    <a:lnTo>
                      <a:pt x="10476" y="21345"/>
                    </a:lnTo>
                    <a:lnTo>
                      <a:pt x="10319" y="21266"/>
                    </a:lnTo>
                    <a:lnTo>
                      <a:pt x="10200" y="21227"/>
                    </a:lnTo>
                    <a:close/>
                    <a:moveTo>
                      <a:pt x="38555" y="22015"/>
                    </a:moveTo>
                    <a:lnTo>
                      <a:pt x="38398" y="22054"/>
                    </a:lnTo>
                    <a:lnTo>
                      <a:pt x="38279" y="22133"/>
                    </a:lnTo>
                    <a:lnTo>
                      <a:pt x="38201" y="22251"/>
                    </a:lnTo>
                    <a:lnTo>
                      <a:pt x="38201" y="22408"/>
                    </a:lnTo>
                    <a:lnTo>
                      <a:pt x="38201" y="23117"/>
                    </a:lnTo>
                    <a:lnTo>
                      <a:pt x="38201" y="23905"/>
                    </a:lnTo>
                    <a:lnTo>
                      <a:pt x="38201" y="24023"/>
                    </a:lnTo>
                    <a:lnTo>
                      <a:pt x="38279" y="24181"/>
                    </a:lnTo>
                    <a:lnTo>
                      <a:pt x="38398" y="24259"/>
                    </a:lnTo>
                    <a:lnTo>
                      <a:pt x="38555" y="24299"/>
                    </a:lnTo>
                    <a:lnTo>
                      <a:pt x="38713" y="24259"/>
                    </a:lnTo>
                    <a:lnTo>
                      <a:pt x="38831" y="24181"/>
                    </a:lnTo>
                    <a:lnTo>
                      <a:pt x="38910" y="24062"/>
                    </a:lnTo>
                    <a:lnTo>
                      <a:pt x="38949" y="23944"/>
                    </a:lnTo>
                    <a:lnTo>
                      <a:pt x="38949" y="23117"/>
                    </a:lnTo>
                    <a:lnTo>
                      <a:pt x="38949" y="22369"/>
                    </a:lnTo>
                    <a:lnTo>
                      <a:pt x="38910" y="22212"/>
                    </a:lnTo>
                    <a:lnTo>
                      <a:pt x="38831" y="22093"/>
                    </a:lnTo>
                    <a:lnTo>
                      <a:pt x="38713" y="22054"/>
                    </a:lnTo>
                    <a:lnTo>
                      <a:pt x="38555" y="22015"/>
                    </a:lnTo>
                    <a:close/>
                    <a:moveTo>
                      <a:pt x="10515" y="24259"/>
                    </a:moveTo>
                    <a:lnTo>
                      <a:pt x="10358" y="24338"/>
                    </a:lnTo>
                    <a:lnTo>
                      <a:pt x="10279" y="24417"/>
                    </a:lnTo>
                    <a:lnTo>
                      <a:pt x="10240" y="24574"/>
                    </a:lnTo>
                    <a:lnTo>
                      <a:pt x="10240" y="24732"/>
                    </a:lnTo>
                    <a:lnTo>
                      <a:pt x="10437" y="25520"/>
                    </a:lnTo>
                    <a:lnTo>
                      <a:pt x="10673" y="26228"/>
                    </a:lnTo>
                    <a:lnTo>
                      <a:pt x="10752" y="26307"/>
                    </a:lnTo>
                    <a:lnTo>
                      <a:pt x="10830" y="26386"/>
                    </a:lnTo>
                    <a:lnTo>
                      <a:pt x="10909" y="26465"/>
                    </a:lnTo>
                    <a:lnTo>
                      <a:pt x="11027" y="26465"/>
                    </a:lnTo>
                    <a:lnTo>
                      <a:pt x="11185" y="26425"/>
                    </a:lnTo>
                    <a:lnTo>
                      <a:pt x="11303" y="26347"/>
                    </a:lnTo>
                    <a:lnTo>
                      <a:pt x="11382" y="26228"/>
                    </a:lnTo>
                    <a:lnTo>
                      <a:pt x="11421" y="26110"/>
                    </a:lnTo>
                    <a:lnTo>
                      <a:pt x="11382" y="25953"/>
                    </a:lnTo>
                    <a:lnTo>
                      <a:pt x="11146" y="25283"/>
                    </a:lnTo>
                    <a:lnTo>
                      <a:pt x="10949" y="24535"/>
                    </a:lnTo>
                    <a:lnTo>
                      <a:pt x="10909" y="24417"/>
                    </a:lnTo>
                    <a:lnTo>
                      <a:pt x="10791" y="24299"/>
                    </a:lnTo>
                    <a:lnTo>
                      <a:pt x="10673" y="24259"/>
                    </a:lnTo>
                    <a:close/>
                    <a:moveTo>
                      <a:pt x="38319" y="25047"/>
                    </a:moveTo>
                    <a:lnTo>
                      <a:pt x="38201" y="25126"/>
                    </a:lnTo>
                    <a:lnTo>
                      <a:pt x="38083" y="25244"/>
                    </a:lnTo>
                    <a:lnTo>
                      <a:pt x="38043" y="25362"/>
                    </a:lnTo>
                    <a:lnTo>
                      <a:pt x="37964" y="25874"/>
                    </a:lnTo>
                    <a:lnTo>
                      <a:pt x="37886" y="26307"/>
                    </a:lnTo>
                    <a:lnTo>
                      <a:pt x="37728" y="26701"/>
                    </a:lnTo>
                    <a:lnTo>
                      <a:pt x="37689" y="26859"/>
                    </a:lnTo>
                    <a:lnTo>
                      <a:pt x="37689" y="27016"/>
                    </a:lnTo>
                    <a:lnTo>
                      <a:pt x="37768" y="27134"/>
                    </a:lnTo>
                    <a:lnTo>
                      <a:pt x="37886" y="27213"/>
                    </a:lnTo>
                    <a:lnTo>
                      <a:pt x="38043" y="27252"/>
                    </a:lnTo>
                    <a:lnTo>
                      <a:pt x="38161" y="27252"/>
                    </a:lnTo>
                    <a:lnTo>
                      <a:pt x="38240" y="27213"/>
                    </a:lnTo>
                    <a:lnTo>
                      <a:pt x="38358" y="27134"/>
                    </a:lnTo>
                    <a:lnTo>
                      <a:pt x="38398" y="27055"/>
                    </a:lnTo>
                    <a:lnTo>
                      <a:pt x="38516" y="26780"/>
                    </a:lnTo>
                    <a:lnTo>
                      <a:pt x="38634" y="26544"/>
                    </a:lnTo>
                    <a:lnTo>
                      <a:pt x="38673" y="26268"/>
                    </a:lnTo>
                    <a:lnTo>
                      <a:pt x="38752" y="25953"/>
                    </a:lnTo>
                    <a:lnTo>
                      <a:pt x="38791" y="25480"/>
                    </a:lnTo>
                    <a:lnTo>
                      <a:pt x="38791" y="25323"/>
                    </a:lnTo>
                    <a:lnTo>
                      <a:pt x="38713" y="25205"/>
                    </a:lnTo>
                    <a:lnTo>
                      <a:pt x="38634" y="25086"/>
                    </a:lnTo>
                    <a:lnTo>
                      <a:pt x="38476" y="25047"/>
                    </a:lnTo>
                    <a:close/>
                    <a:moveTo>
                      <a:pt x="11697" y="27016"/>
                    </a:moveTo>
                    <a:lnTo>
                      <a:pt x="11539" y="27095"/>
                    </a:lnTo>
                    <a:lnTo>
                      <a:pt x="11461" y="27213"/>
                    </a:lnTo>
                    <a:lnTo>
                      <a:pt x="11421" y="27371"/>
                    </a:lnTo>
                    <a:lnTo>
                      <a:pt x="11421" y="27489"/>
                    </a:lnTo>
                    <a:lnTo>
                      <a:pt x="11500" y="27646"/>
                    </a:lnTo>
                    <a:lnTo>
                      <a:pt x="11776" y="27922"/>
                    </a:lnTo>
                    <a:lnTo>
                      <a:pt x="12091" y="28198"/>
                    </a:lnTo>
                    <a:lnTo>
                      <a:pt x="12445" y="28434"/>
                    </a:lnTo>
                    <a:lnTo>
                      <a:pt x="12800" y="28670"/>
                    </a:lnTo>
                    <a:lnTo>
                      <a:pt x="12957" y="28710"/>
                    </a:lnTo>
                    <a:lnTo>
                      <a:pt x="13075" y="28710"/>
                    </a:lnTo>
                    <a:lnTo>
                      <a:pt x="13154" y="28670"/>
                    </a:lnTo>
                    <a:lnTo>
                      <a:pt x="13233" y="28591"/>
                    </a:lnTo>
                    <a:lnTo>
                      <a:pt x="13312" y="28513"/>
                    </a:lnTo>
                    <a:lnTo>
                      <a:pt x="13351" y="28355"/>
                    </a:lnTo>
                    <a:lnTo>
                      <a:pt x="13351" y="28198"/>
                    </a:lnTo>
                    <a:lnTo>
                      <a:pt x="13272" y="28079"/>
                    </a:lnTo>
                    <a:lnTo>
                      <a:pt x="13154" y="28001"/>
                    </a:lnTo>
                    <a:lnTo>
                      <a:pt x="12839" y="27804"/>
                    </a:lnTo>
                    <a:lnTo>
                      <a:pt x="12563" y="27607"/>
                    </a:lnTo>
                    <a:lnTo>
                      <a:pt x="12327" y="27410"/>
                    </a:lnTo>
                    <a:lnTo>
                      <a:pt x="12091" y="27134"/>
                    </a:lnTo>
                    <a:lnTo>
                      <a:pt x="11973" y="27055"/>
                    </a:lnTo>
                    <a:lnTo>
                      <a:pt x="11815" y="27016"/>
                    </a:lnTo>
                    <a:close/>
                    <a:moveTo>
                      <a:pt x="36980" y="27646"/>
                    </a:moveTo>
                    <a:lnTo>
                      <a:pt x="36862" y="27725"/>
                    </a:lnTo>
                    <a:lnTo>
                      <a:pt x="36586" y="27882"/>
                    </a:lnTo>
                    <a:lnTo>
                      <a:pt x="36271" y="28001"/>
                    </a:lnTo>
                    <a:lnTo>
                      <a:pt x="35956" y="28119"/>
                    </a:lnTo>
                    <a:lnTo>
                      <a:pt x="35641" y="28158"/>
                    </a:lnTo>
                    <a:lnTo>
                      <a:pt x="35483" y="28237"/>
                    </a:lnTo>
                    <a:lnTo>
                      <a:pt x="35365" y="28316"/>
                    </a:lnTo>
                    <a:lnTo>
                      <a:pt x="35286" y="28434"/>
                    </a:lnTo>
                    <a:lnTo>
                      <a:pt x="35286" y="28591"/>
                    </a:lnTo>
                    <a:lnTo>
                      <a:pt x="35326" y="28710"/>
                    </a:lnTo>
                    <a:lnTo>
                      <a:pt x="35405" y="28828"/>
                    </a:lnTo>
                    <a:lnTo>
                      <a:pt x="35523" y="28906"/>
                    </a:lnTo>
                    <a:lnTo>
                      <a:pt x="35680" y="28946"/>
                    </a:lnTo>
                    <a:lnTo>
                      <a:pt x="35720" y="28946"/>
                    </a:lnTo>
                    <a:lnTo>
                      <a:pt x="36113" y="28867"/>
                    </a:lnTo>
                    <a:lnTo>
                      <a:pt x="36547" y="28749"/>
                    </a:lnTo>
                    <a:lnTo>
                      <a:pt x="36941" y="28552"/>
                    </a:lnTo>
                    <a:lnTo>
                      <a:pt x="37295" y="28355"/>
                    </a:lnTo>
                    <a:lnTo>
                      <a:pt x="37413" y="28237"/>
                    </a:lnTo>
                    <a:lnTo>
                      <a:pt x="37452" y="28079"/>
                    </a:lnTo>
                    <a:lnTo>
                      <a:pt x="37452" y="27961"/>
                    </a:lnTo>
                    <a:lnTo>
                      <a:pt x="37374" y="27804"/>
                    </a:lnTo>
                    <a:lnTo>
                      <a:pt x="37295" y="27686"/>
                    </a:lnTo>
                    <a:lnTo>
                      <a:pt x="37137" y="27646"/>
                    </a:lnTo>
                    <a:close/>
                    <a:moveTo>
                      <a:pt x="34144" y="28276"/>
                    </a:moveTo>
                    <a:lnTo>
                      <a:pt x="32609" y="28355"/>
                    </a:lnTo>
                    <a:lnTo>
                      <a:pt x="32451" y="28394"/>
                    </a:lnTo>
                    <a:lnTo>
                      <a:pt x="32333" y="28513"/>
                    </a:lnTo>
                    <a:lnTo>
                      <a:pt x="32293" y="28631"/>
                    </a:lnTo>
                    <a:lnTo>
                      <a:pt x="32254" y="28788"/>
                    </a:lnTo>
                    <a:lnTo>
                      <a:pt x="32293" y="28906"/>
                    </a:lnTo>
                    <a:lnTo>
                      <a:pt x="32372" y="29025"/>
                    </a:lnTo>
                    <a:lnTo>
                      <a:pt x="32490" y="29103"/>
                    </a:lnTo>
                    <a:lnTo>
                      <a:pt x="32648" y="29143"/>
                    </a:lnTo>
                    <a:lnTo>
                      <a:pt x="34184" y="29025"/>
                    </a:lnTo>
                    <a:lnTo>
                      <a:pt x="34302" y="28985"/>
                    </a:lnTo>
                    <a:lnTo>
                      <a:pt x="34420" y="28906"/>
                    </a:lnTo>
                    <a:lnTo>
                      <a:pt x="34499" y="28788"/>
                    </a:lnTo>
                    <a:lnTo>
                      <a:pt x="34538" y="28631"/>
                    </a:lnTo>
                    <a:lnTo>
                      <a:pt x="34499" y="28473"/>
                    </a:lnTo>
                    <a:lnTo>
                      <a:pt x="34420" y="28355"/>
                    </a:lnTo>
                    <a:lnTo>
                      <a:pt x="34263" y="28316"/>
                    </a:lnTo>
                    <a:lnTo>
                      <a:pt x="34144" y="28276"/>
                    </a:lnTo>
                    <a:close/>
                    <a:moveTo>
                      <a:pt x="14335" y="28473"/>
                    </a:moveTo>
                    <a:lnTo>
                      <a:pt x="14217" y="28513"/>
                    </a:lnTo>
                    <a:lnTo>
                      <a:pt x="14099" y="28591"/>
                    </a:lnTo>
                    <a:lnTo>
                      <a:pt x="14020" y="28749"/>
                    </a:lnTo>
                    <a:lnTo>
                      <a:pt x="14020" y="28906"/>
                    </a:lnTo>
                    <a:lnTo>
                      <a:pt x="14099" y="29025"/>
                    </a:lnTo>
                    <a:lnTo>
                      <a:pt x="14178" y="29143"/>
                    </a:lnTo>
                    <a:lnTo>
                      <a:pt x="14335" y="29221"/>
                    </a:lnTo>
                    <a:lnTo>
                      <a:pt x="15044" y="29340"/>
                    </a:lnTo>
                    <a:lnTo>
                      <a:pt x="15871" y="29458"/>
                    </a:lnTo>
                    <a:lnTo>
                      <a:pt x="15911" y="29458"/>
                    </a:lnTo>
                    <a:lnTo>
                      <a:pt x="16029" y="29418"/>
                    </a:lnTo>
                    <a:lnTo>
                      <a:pt x="16147" y="29340"/>
                    </a:lnTo>
                    <a:lnTo>
                      <a:pt x="16226" y="29261"/>
                    </a:lnTo>
                    <a:lnTo>
                      <a:pt x="16265" y="29103"/>
                    </a:lnTo>
                    <a:lnTo>
                      <a:pt x="16265" y="28946"/>
                    </a:lnTo>
                    <a:lnTo>
                      <a:pt x="16186" y="28828"/>
                    </a:lnTo>
                    <a:lnTo>
                      <a:pt x="16068" y="28749"/>
                    </a:lnTo>
                    <a:lnTo>
                      <a:pt x="15950" y="28710"/>
                    </a:lnTo>
                    <a:lnTo>
                      <a:pt x="15162" y="28591"/>
                    </a:lnTo>
                    <a:lnTo>
                      <a:pt x="14493" y="28473"/>
                    </a:lnTo>
                    <a:close/>
                    <a:moveTo>
                      <a:pt x="17447" y="28788"/>
                    </a:moveTo>
                    <a:lnTo>
                      <a:pt x="17289" y="28828"/>
                    </a:lnTo>
                    <a:lnTo>
                      <a:pt x="17171" y="28906"/>
                    </a:lnTo>
                    <a:lnTo>
                      <a:pt x="17092" y="29025"/>
                    </a:lnTo>
                    <a:lnTo>
                      <a:pt x="17053" y="29143"/>
                    </a:lnTo>
                    <a:lnTo>
                      <a:pt x="17053" y="29300"/>
                    </a:lnTo>
                    <a:lnTo>
                      <a:pt x="17132" y="29418"/>
                    </a:lnTo>
                    <a:lnTo>
                      <a:pt x="17250" y="29537"/>
                    </a:lnTo>
                    <a:lnTo>
                      <a:pt x="17407" y="29537"/>
                    </a:lnTo>
                    <a:lnTo>
                      <a:pt x="17880" y="29576"/>
                    </a:lnTo>
                    <a:lnTo>
                      <a:pt x="17919" y="29891"/>
                    </a:lnTo>
                    <a:lnTo>
                      <a:pt x="17919" y="30009"/>
                    </a:lnTo>
                    <a:lnTo>
                      <a:pt x="18037" y="30127"/>
                    </a:lnTo>
                    <a:lnTo>
                      <a:pt x="18155" y="30206"/>
                    </a:lnTo>
                    <a:lnTo>
                      <a:pt x="18274" y="30245"/>
                    </a:lnTo>
                    <a:lnTo>
                      <a:pt x="18313" y="30245"/>
                    </a:lnTo>
                    <a:lnTo>
                      <a:pt x="18431" y="30206"/>
                    </a:lnTo>
                    <a:lnTo>
                      <a:pt x="18549" y="30127"/>
                    </a:lnTo>
                    <a:lnTo>
                      <a:pt x="18628" y="30009"/>
                    </a:lnTo>
                    <a:lnTo>
                      <a:pt x="18667" y="29852"/>
                    </a:lnTo>
                    <a:lnTo>
                      <a:pt x="18667" y="29182"/>
                    </a:lnTo>
                    <a:lnTo>
                      <a:pt x="18628" y="29064"/>
                    </a:lnTo>
                    <a:lnTo>
                      <a:pt x="18549" y="28946"/>
                    </a:lnTo>
                    <a:lnTo>
                      <a:pt x="18431" y="28867"/>
                    </a:lnTo>
                    <a:lnTo>
                      <a:pt x="18274" y="28828"/>
                    </a:lnTo>
                    <a:lnTo>
                      <a:pt x="17447" y="28788"/>
                    </a:lnTo>
                    <a:close/>
                    <a:moveTo>
                      <a:pt x="30561" y="28473"/>
                    </a:moveTo>
                    <a:lnTo>
                      <a:pt x="30403" y="28513"/>
                    </a:lnTo>
                    <a:lnTo>
                      <a:pt x="30285" y="28591"/>
                    </a:lnTo>
                    <a:lnTo>
                      <a:pt x="30206" y="28710"/>
                    </a:lnTo>
                    <a:lnTo>
                      <a:pt x="30206" y="28867"/>
                    </a:lnTo>
                    <a:lnTo>
                      <a:pt x="30167" y="29852"/>
                    </a:lnTo>
                    <a:lnTo>
                      <a:pt x="30206" y="30009"/>
                    </a:lnTo>
                    <a:lnTo>
                      <a:pt x="30285" y="30127"/>
                    </a:lnTo>
                    <a:lnTo>
                      <a:pt x="30403" y="30206"/>
                    </a:lnTo>
                    <a:lnTo>
                      <a:pt x="30561" y="30245"/>
                    </a:lnTo>
                    <a:lnTo>
                      <a:pt x="30718" y="30206"/>
                    </a:lnTo>
                    <a:lnTo>
                      <a:pt x="30836" y="30127"/>
                    </a:lnTo>
                    <a:lnTo>
                      <a:pt x="30915" y="30009"/>
                    </a:lnTo>
                    <a:lnTo>
                      <a:pt x="30954" y="29852"/>
                    </a:lnTo>
                    <a:lnTo>
                      <a:pt x="30954" y="29221"/>
                    </a:lnTo>
                    <a:lnTo>
                      <a:pt x="31151" y="29221"/>
                    </a:lnTo>
                    <a:lnTo>
                      <a:pt x="31270" y="29182"/>
                    </a:lnTo>
                    <a:lnTo>
                      <a:pt x="31388" y="29103"/>
                    </a:lnTo>
                    <a:lnTo>
                      <a:pt x="31466" y="28985"/>
                    </a:lnTo>
                    <a:lnTo>
                      <a:pt x="31506" y="28828"/>
                    </a:lnTo>
                    <a:lnTo>
                      <a:pt x="31466" y="28670"/>
                    </a:lnTo>
                    <a:lnTo>
                      <a:pt x="31348" y="28552"/>
                    </a:lnTo>
                    <a:lnTo>
                      <a:pt x="31230" y="28473"/>
                    </a:lnTo>
                    <a:close/>
                    <a:moveTo>
                      <a:pt x="3466" y="29300"/>
                    </a:moveTo>
                    <a:lnTo>
                      <a:pt x="3348" y="29340"/>
                    </a:lnTo>
                    <a:lnTo>
                      <a:pt x="3230" y="29418"/>
                    </a:lnTo>
                    <a:lnTo>
                      <a:pt x="3151" y="29537"/>
                    </a:lnTo>
                    <a:lnTo>
                      <a:pt x="3112" y="29694"/>
                    </a:lnTo>
                    <a:lnTo>
                      <a:pt x="3151" y="29852"/>
                    </a:lnTo>
                    <a:lnTo>
                      <a:pt x="3230" y="29970"/>
                    </a:lnTo>
                    <a:lnTo>
                      <a:pt x="3348" y="30048"/>
                    </a:lnTo>
                    <a:lnTo>
                      <a:pt x="3505" y="30088"/>
                    </a:lnTo>
                    <a:lnTo>
                      <a:pt x="3899" y="30088"/>
                    </a:lnTo>
                    <a:lnTo>
                      <a:pt x="4293" y="30206"/>
                    </a:lnTo>
                    <a:lnTo>
                      <a:pt x="4844" y="30364"/>
                    </a:lnTo>
                    <a:lnTo>
                      <a:pt x="5081" y="30364"/>
                    </a:lnTo>
                    <a:lnTo>
                      <a:pt x="5160" y="30324"/>
                    </a:lnTo>
                    <a:lnTo>
                      <a:pt x="5278" y="30206"/>
                    </a:lnTo>
                    <a:lnTo>
                      <a:pt x="5317" y="30127"/>
                    </a:lnTo>
                    <a:lnTo>
                      <a:pt x="5317" y="29970"/>
                    </a:lnTo>
                    <a:lnTo>
                      <a:pt x="5278" y="29812"/>
                    </a:lnTo>
                    <a:lnTo>
                      <a:pt x="5199" y="29694"/>
                    </a:lnTo>
                    <a:lnTo>
                      <a:pt x="5081" y="29655"/>
                    </a:lnTo>
                    <a:lnTo>
                      <a:pt x="4529" y="29458"/>
                    </a:lnTo>
                    <a:lnTo>
                      <a:pt x="4017" y="29340"/>
                    </a:lnTo>
                    <a:lnTo>
                      <a:pt x="3505" y="29300"/>
                    </a:lnTo>
                    <a:lnTo>
                      <a:pt x="3466" y="29694"/>
                    </a:lnTo>
                    <a:lnTo>
                      <a:pt x="3466" y="29300"/>
                    </a:lnTo>
                    <a:close/>
                    <a:moveTo>
                      <a:pt x="46510" y="29340"/>
                    </a:moveTo>
                    <a:lnTo>
                      <a:pt x="46353" y="29418"/>
                    </a:lnTo>
                    <a:lnTo>
                      <a:pt x="46274" y="29537"/>
                    </a:lnTo>
                    <a:lnTo>
                      <a:pt x="46235" y="29655"/>
                    </a:lnTo>
                    <a:lnTo>
                      <a:pt x="46235" y="29812"/>
                    </a:lnTo>
                    <a:lnTo>
                      <a:pt x="46313" y="29930"/>
                    </a:lnTo>
                    <a:lnTo>
                      <a:pt x="46392" y="30048"/>
                    </a:lnTo>
                    <a:lnTo>
                      <a:pt x="46550" y="30088"/>
                    </a:lnTo>
                    <a:lnTo>
                      <a:pt x="46865" y="30167"/>
                    </a:lnTo>
                    <a:lnTo>
                      <a:pt x="47140" y="30245"/>
                    </a:lnTo>
                    <a:lnTo>
                      <a:pt x="47455" y="30364"/>
                    </a:lnTo>
                    <a:lnTo>
                      <a:pt x="47731" y="30521"/>
                    </a:lnTo>
                    <a:lnTo>
                      <a:pt x="47928" y="30206"/>
                    </a:lnTo>
                    <a:lnTo>
                      <a:pt x="47770" y="30600"/>
                    </a:lnTo>
                    <a:lnTo>
                      <a:pt x="47889" y="30639"/>
                    </a:lnTo>
                    <a:lnTo>
                      <a:pt x="48007" y="30639"/>
                    </a:lnTo>
                    <a:lnTo>
                      <a:pt x="48164" y="30600"/>
                    </a:lnTo>
                    <a:lnTo>
                      <a:pt x="48282" y="30482"/>
                    </a:lnTo>
                    <a:lnTo>
                      <a:pt x="48361" y="30364"/>
                    </a:lnTo>
                    <a:lnTo>
                      <a:pt x="48361" y="30206"/>
                    </a:lnTo>
                    <a:lnTo>
                      <a:pt x="48322" y="30048"/>
                    </a:lnTo>
                    <a:lnTo>
                      <a:pt x="48204" y="29970"/>
                    </a:lnTo>
                    <a:lnTo>
                      <a:pt x="48125" y="29891"/>
                    </a:lnTo>
                    <a:lnTo>
                      <a:pt x="47810" y="29694"/>
                    </a:lnTo>
                    <a:lnTo>
                      <a:pt x="47416" y="29537"/>
                    </a:lnTo>
                    <a:lnTo>
                      <a:pt x="47062" y="29418"/>
                    </a:lnTo>
                    <a:lnTo>
                      <a:pt x="46668" y="29340"/>
                    </a:lnTo>
                    <a:close/>
                    <a:moveTo>
                      <a:pt x="45132" y="29497"/>
                    </a:moveTo>
                    <a:lnTo>
                      <a:pt x="44974" y="29537"/>
                    </a:lnTo>
                    <a:lnTo>
                      <a:pt x="44265" y="29773"/>
                    </a:lnTo>
                    <a:lnTo>
                      <a:pt x="43517" y="30009"/>
                    </a:lnTo>
                    <a:lnTo>
                      <a:pt x="43399" y="30088"/>
                    </a:lnTo>
                    <a:lnTo>
                      <a:pt x="43320" y="30206"/>
                    </a:lnTo>
                    <a:lnTo>
                      <a:pt x="43281" y="30324"/>
                    </a:lnTo>
                    <a:lnTo>
                      <a:pt x="43281" y="30482"/>
                    </a:lnTo>
                    <a:lnTo>
                      <a:pt x="43360" y="30600"/>
                    </a:lnTo>
                    <a:lnTo>
                      <a:pt x="43438" y="30679"/>
                    </a:lnTo>
                    <a:lnTo>
                      <a:pt x="43557" y="30718"/>
                    </a:lnTo>
                    <a:lnTo>
                      <a:pt x="43793" y="30718"/>
                    </a:lnTo>
                    <a:lnTo>
                      <a:pt x="44462" y="30482"/>
                    </a:lnTo>
                    <a:lnTo>
                      <a:pt x="45211" y="30245"/>
                    </a:lnTo>
                    <a:lnTo>
                      <a:pt x="45368" y="30167"/>
                    </a:lnTo>
                    <a:lnTo>
                      <a:pt x="45447" y="30048"/>
                    </a:lnTo>
                    <a:lnTo>
                      <a:pt x="45486" y="29930"/>
                    </a:lnTo>
                    <a:lnTo>
                      <a:pt x="45486" y="29773"/>
                    </a:lnTo>
                    <a:lnTo>
                      <a:pt x="45408" y="29655"/>
                    </a:lnTo>
                    <a:lnTo>
                      <a:pt x="45289" y="29537"/>
                    </a:lnTo>
                    <a:lnTo>
                      <a:pt x="45132" y="29497"/>
                    </a:lnTo>
                    <a:close/>
                    <a:moveTo>
                      <a:pt x="6380" y="30088"/>
                    </a:moveTo>
                    <a:lnTo>
                      <a:pt x="6223" y="30127"/>
                    </a:lnTo>
                    <a:lnTo>
                      <a:pt x="6105" y="30206"/>
                    </a:lnTo>
                    <a:lnTo>
                      <a:pt x="6026" y="30364"/>
                    </a:lnTo>
                    <a:lnTo>
                      <a:pt x="6026" y="30482"/>
                    </a:lnTo>
                    <a:lnTo>
                      <a:pt x="6065" y="30639"/>
                    </a:lnTo>
                    <a:lnTo>
                      <a:pt x="6144" y="30757"/>
                    </a:lnTo>
                    <a:lnTo>
                      <a:pt x="6262" y="30836"/>
                    </a:lnTo>
                    <a:lnTo>
                      <a:pt x="7680" y="31387"/>
                    </a:lnTo>
                    <a:lnTo>
                      <a:pt x="7916" y="31387"/>
                    </a:lnTo>
                    <a:lnTo>
                      <a:pt x="8034" y="31348"/>
                    </a:lnTo>
                    <a:lnTo>
                      <a:pt x="8113" y="31269"/>
                    </a:lnTo>
                    <a:lnTo>
                      <a:pt x="8153" y="31191"/>
                    </a:lnTo>
                    <a:lnTo>
                      <a:pt x="8192" y="31033"/>
                    </a:lnTo>
                    <a:lnTo>
                      <a:pt x="8153" y="30875"/>
                    </a:lnTo>
                    <a:lnTo>
                      <a:pt x="8074" y="30757"/>
                    </a:lnTo>
                    <a:lnTo>
                      <a:pt x="7956" y="30679"/>
                    </a:lnTo>
                    <a:lnTo>
                      <a:pt x="6538" y="30127"/>
                    </a:lnTo>
                    <a:lnTo>
                      <a:pt x="6380" y="30088"/>
                    </a:lnTo>
                    <a:close/>
                    <a:moveTo>
                      <a:pt x="1970" y="29694"/>
                    </a:moveTo>
                    <a:lnTo>
                      <a:pt x="1851" y="29733"/>
                    </a:lnTo>
                    <a:lnTo>
                      <a:pt x="1576" y="29891"/>
                    </a:lnTo>
                    <a:lnTo>
                      <a:pt x="1300" y="30127"/>
                    </a:lnTo>
                    <a:lnTo>
                      <a:pt x="1024" y="30364"/>
                    </a:lnTo>
                    <a:lnTo>
                      <a:pt x="828" y="30639"/>
                    </a:lnTo>
                    <a:lnTo>
                      <a:pt x="591" y="30915"/>
                    </a:lnTo>
                    <a:lnTo>
                      <a:pt x="552" y="31033"/>
                    </a:lnTo>
                    <a:lnTo>
                      <a:pt x="552" y="31191"/>
                    </a:lnTo>
                    <a:lnTo>
                      <a:pt x="631" y="31348"/>
                    </a:lnTo>
                    <a:lnTo>
                      <a:pt x="749" y="31427"/>
                    </a:lnTo>
                    <a:lnTo>
                      <a:pt x="828" y="31466"/>
                    </a:lnTo>
                    <a:lnTo>
                      <a:pt x="946" y="31506"/>
                    </a:lnTo>
                    <a:lnTo>
                      <a:pt x="1103" y="31466"/>
                    </a:lnTo>
                    <a:lnTo>
                      <a:pt x="1182" y="31387"/>
                    </a:lnTo>
                    <a:lnTo>
                      <a:pt x="1261" y="31309"/>
                    </a:lnTo>
                    <a:lnTo>
                      <a:pt x="1418" y="31072"/>
                    </a:lnTo>
                    <a:lnTo>
                      <a:pt x="1576" y="30875"/>
                    </a:lnTo>
                    <a:lnTo>
                      <a:pt x="1773" y="30718"/>
                    </a:lnTo>
                    <a:lnTo>
                      <a:pt x="2009" y="30521"/>
                    </a:lnTo>
                    <a:lnTo>
                      <a:pt x="2206" y="30403"/>
                    </a:lnTo>
                    <a:lnTo>
                      <a:pt x="2324" y="30324"/>
                    </a:lnTo>
                    <a:lnTo>
                      <a:pt x="2403" y="30167"/>
                    </a:lnTo>
                    <a:lnTo>
                      <a:pt x="2403" y="30048"/>
                    </a:lnTo>
                    <a:lnTo>
                      <a:pt x="2363" y="29891"/>
                    </a:lnTo>
                    <a:lnTo>
                      <a:pt x="2245" y="29773"/>
                    </a:lnTo>
                    <a:lnTo>
                      <a:pt x="2127" y="29694"/>
                    </a:lnTo>
                    <a:close/>
                    <a:moveTo>
                      <a:pt x="42099" y="30521"/>
                    </a:moveTo>
                    <a:lnTo>
                      <a:pt x="40682" y="31151"/>
                    </a:lnTo>
                    <a:lnTo>
                      <a:pt x="40564" y="31230"/>
                    </a:lnTo>
                    <a:lnTo>
                      <a:pt x="40485" y="31348"/>
                    </a:lnTo>
                    <a:lnTo>
                      <a:pt x="40445" y="31506"/>
                    </a:lnTo>
                    <a:lnTo>
                      <a:pt x="40485" y="31663"/>
                    </a:lnTo>
                    <a:lnTo>
                      <a:pt x="40564" y="31742"/>
                    </a:lnTo>
                    <a:lnTo>
                      <a:pt x="40642" y="31821"/>
                    </a:lnTo>
                    <a:lnTo>
                      <a:pt x="40721" y="31860"/>
                    </a:lnTo>
                    <a:lnTo>
                      <a:pt x="40839" y="31860"/>
                    </a:lnTo>
                    <a:lnTo>
                      <a:pt x="40997" y="31821"/>
                    </a:lnTo>
                    <a:lnTo>
                      <a:pt x="42375" y="31230"/>
                    </a:lnTo>
                    <a:lnTo>
                      <a:pt x="42493" y="31151"/>
                    </a:lnTo>
                    <a:lnTo>
                      <a:pt x="42572" y="31033"/>
                    </a:lnTo>
                    <a:lnTo>
                      <a:pt x="42611" y="30875"/>
                    </a:lnTo>
                    <a:lnTo>
                      <a:pt x="42572" y="30757"/>
                    </a:lnTo>
                    <a:lnTo>
                      <a:pt x="42493" y="30600"/>
                    </a:lnTo>
                    <a:lnTo>
                      <a:pt x="42375" y="30521"/>
                    </a:lnTo>
                    <a:close/>
                    <a:moveTo>
                      <a:pt x="9058" y="31269"/>
                    </a:moveTo>
                    <a:lnTo>
                      <a:pt x="8940" y="31348"/>
                    </a:lnTo>
                    <a:lnTo>
                      <a:pt x="8861" y="31466"/>
                    </a:lnTo>
                    <a:lnTo>
                      <a:pt x="8822" y="31624"/>
                    </a:lnTo>
                    <a:lnTo>
                      <a:pt x="8861" y="31781"/>
                    </a:lnTo>
                    <a:lnTo>
                      <a:pt x="8901" y="31899"/>
                    </a:lnTo>
                    <a:lnTo>
                      <a:pt x="9019" y="31978"/>
                    </a:lnTo>
                    <a:lnTo>
                      <a:pt x="10358" y="32687"/>
                    </a:lnTo>
                    <a:lnTo>
                      <a:pt x="10476" y="32726"/>
                    </a:lnTo>
                    <a:lnTo>
                      <a:pt x="10634" y="32726"/>
                    </a:lnTo>
                    <a:lnTo>
                      <a:pt x="10752" y="32687"/>
                    </a:lnTo>
                    <a:lnTo>
                      <a:pt x="10830" y="32608"/>
                    </a:lnTo>
                    <a:lnTo>
                      <a:pt x="10870" y="32530"/>
                    </a:lnTo>
                    <a:lnTo>
                      <a:pt x="10949" y="32372"/>
                    </a:lnTo>
                    <a:lnTo>
                      <a:pt x="10909" y="32254"/>
                    </a:lnTo>
                    <a:lnTo>
                      <a:pt x="10870" y="32096"/>
                    </a:lnTo>
                    <a:lnTo>
                      <a:pt x="10752" y="32018"/>
                    </a:lnTo>
                    <a:lnTo>
                      <a:pt x="9373" y="31309"/>
                    </a:lnTo>
                    <a:lnTo>
                      <a:pt x="9216" y="31269"/>
                    </a:lnTo>
                    <a:close/>
                    <a:moveTo>
                      <a:pt x="30561" y="30994"/>
                    </a:moveTo>
                    <a:lnTo>
                      <a:pt x="30403" y="31033"/>
                    </a:lnTo>
                    <a:lnTo>
                      <a:pt x="30285" y="31112"/>
                    </a:lnTo>
                    <a:lnTo>
                      <a:pt x="30206" y="31230"/>
                    </a:lnTo>
                    <a:lnTo>
                      <a:pt x="30167" y="31348"/>
                    </a:lnTo>
                    <a:lnTo>
                      <a:pt x="30167" y="32884"/>
                    </a:lnTo>
                    <a:lnTo>
                      <a:pt x="30167" y="33041"/>
                    </a:lnTo>
                    <a:lnTo>
                      <a:pt x="30246" y="33160"/>
                    </a:lnTo>
                    <a:lnTo>
                      <a:pt x="30403" y="33238"/>
                    </a:lnTo>
                    <a:lnTo>
                      <a:pt x="30679" y="33238"/>
                    </a:lnTo>
                    <a:lnTo>
                      <a:pt x="30797" y="33160"/>
                    </a:lnTo>
                    <a:lnTo>
                      <a:pt x="30876" y="33002"/>
                    </a:lnTo>
                    <a:lnTo>
                      <a:pt x="30915" y="32884"/>
                    </a:lnTo>
                    <a:lnTo>
                      <a:pt x="30915" y="31387"/>
                    </a:lnTo>
                    <a:lnTo>
                      <a:pt x="30915" y="31230"/>
                    </a:lnTo>
                    <a:lnTo>
                      <a:pt x="30836" y="31112"/>
                    </a:lnTo>
                    <a:lnTo>
                      <a:pt x="30718" y="31033"/>
                    </a:lnTo>
                    <a:lnTo>
                      <a:pt x="30561" y="30994"/>
                    </a:lnTo>
                    <a:close/>
                    <a:moveTo>
                      <a:pt x="18313" y="30994"/>
                    </a:moveTo>
                    <a:lnTo>
                      <a:pt x="18155" y="31033"/>
                    </a:lnTo>
                    <a:lnTo>
                      <a:pt x="18037" y="31112"/>
                    </a:lnTo>
                    <a:lnTo>
                      <a:pt x="17959" y="31269"/>
                    </a:lnTo>
                    <a:lnTo>
                      <a:pt x="17959" y="31387"/>
                    </a:lnTo>
                    <a:lnTo>
                      <a:pt x="17998" y="32923"/>
                    </a:lnTo>
                    <a:lnTo>
                      <a:pt x="18037" y="33081"/>
                    </a:lnTo>
                    <a:lnTo>
                      <a:pt x="18116" y="33199"/>
                    </a:lnTo>
                    <a:lnTo>
                      <a:pt x="18234" y="33278"/>
                    </a:lnTo>
                    <a:lnTo>
                      <a:pt x="18392" y="33278"/>
                    </a:lnTo>
                    <a:lnTo>
                      <a:pt x="18549" y="33238"/>
                    </a:lnTo>
                    <a:lnTo>
                      <a:pt x="18667" y="33160"/>
                    </a:lnTo>
                    <a:lnTo>
                      <a:pt x="18707" y="33041"/>
                    </a:lnTo>
                    <a:lnTo>
                      <a:pt x="18746" y="32884"/>
                    </a:lnTo>
                    <a:lnTo>
                      <a:pt x="18707" y="31387"/>
                    </a:lnTo>
                    <a:lnTo>
                      <a:pt x="18667" y="31230"/>
                    </a:lnTo>
                    <a:lnTo>
                      <a:pt x="18589" y="31112"/>
                    </a:lnTo>
                    <a:lnTo>
                      <a:pt x="18471" y="31033"/>
                    </a:lnTo>
                    <a:lnTo>
                      <a:pt x="18313" y="30994"/>
                    </a:lnTo>
                    <a:close/>
                    <a:moveTo>
                      <a:pt x="48952" y="31033"/>
                    </a:moveTo>
                    <a:lnTo>
                      <a:pt x="48794" y="31072"/>
                    </a:lnTo>
                    <a:lnTo>
                      <a:pt x="48676" y="31191"/>
                    </a:lnTo>
                    <a:lnTo>
                      <a:pt x="48597" y="31309"/>
                    </a:lnTo>
                    <a:lnTo>
                      <a:pt x="48558" y="31466"/>
                    </a:lnTo>
                    <a:lnTo>
                      <a:pt x="48597" y="31584"/>
                    </a:lnTo>
                    <a:lnTo>
                      <a:pt x="48716" y="31821"/>
                    </a:lnTo>
                    <a:lnTo>
                      <a:pt x="48794" y="32057"/>
                    </a:lnTo>
                    <a:lnTo>
                      <a:pt x="48834" y="32333"/>
                    </a:lnTo>
                    <a:lnTo>
                      <a:pt x="48873" y="32569"/>
                    </a:lnTo>
                    <a:lnTo>
                      <a:pt x="48873" y="32923"/>
                    </a:lnTo>
                    <a:lnTo>
                      <a:pt x="48913" y="33081"/>
                    </a:lnTo>
                    <a:lnTo>
                      <a:pt x="48991" y="33199"/>
                    </a:lnTo>
                    <a:lnTo>
                      <a:pt x="49109" y="33278"/>
                    </a:lnTo>
                    <a:lnTo>
                      <a:pt x="49267" y="33278"/>
                    </a:lnTo>
                    <a:lnTo>
                      <a:pt x="49424" y="33238"/>
                    </a:lnTo>
                    <a:lnTo>
                      <a:pt x="49543" y="33160"/>
                    </a:lnTo>
                    <a:lnTo>
                      <a:pt x="49621" y="33041"/>
                    </a:lnTo>
                    <a:lnTo>
                      <a:pt x="49661" y="32884"/>
                    </a:lnTo>
                    <a:lnTo>
                      <a:pt x="49621" y="32530"/>
                    </a:lnTo>
                    <a:lnTo>
                      <a:pt x="49582" y="32214"/>
                    </a:lnTo>
                    <a:lnTo>
                      <a:pt x="49503" y="31860"/>
                    </a:lnTo>
                    <a:lnTo>
                      <a:pt x="49424" y="31584"/>
                    </a:lnTo>
                    <a:lnTo>
                      <a:pt x="49306" y="31269"/>
                    </a:lnTo>
                    <a:lnTo>
                      <a:pt x="49228" y="31151"/>
                    </a:lnTo>
                    <a:lnTo>
                      <a:pt x="49070" y="31072"/>
                    </a:lnTo>
                    <a:lnTo>
                      <a:pt x="48952" y="31033"/>
                    </a:lnTo>
                    <a:close/>
                    <a:moveTo>
                      <a:pt x="39461" y="31781"/>
                    </a:moveTo>
                    <a:lnTo>
                      <a:pt x="39303" y="31821"/>
                    </a:lnTo>
                    <a:lnTo>
                      <a:pt x="37964" y="32608"/>
                    </a:lnTo>
                    <a:lnTo>
                      <a:pt x="37846" y="32687"/>
                    </a:lnTo>
                    <a:lnTo>
                      <a:pt x="37807" y="32845"/>
                    </a:lnTo>
                    <a:lnTo>
                      <a:pt x="37768" y="32963"/>
                    </a:lnTo>
                    <a:lnTo>
                      <a:pt x="37846" y="33120"/>
                    </a:lnTo>
                    <a:lnTo>
                      <a:pt x="37886" y="33199"/>
                    </a:lnTo>
                    <a:lnTo>
                      <a:pt x="37964" y="33238"/>
                    </a:lnTo>
                    <a:lnTo>
                      <a:pt x="38083" y="33278"/>
                    </a:lnTo>
                    <a:lnTo>
                      <a:pt x="38161" y="33317"/>
                    </a:lnTo>
                    <a:lnTo>
                      <a:pt x="38279" y="33278"/>
                    </a:lnTo>
                    <a:lnTo>
                      <a:pt x="38358" y="33238"/>
                    </a:lnTo>
                    <a:lnTo>
                      <a:pt x="39658" y="32490"/>
                    </a:lnTo>
                    <a:lnTo>
                      <a:pt x="39776" y="32411"/>
                    </a:lnTo>
                    <a:lnTo>
                      <a:pt x="39855" y="32293"/>
                    </a:lnTo>
                    <a:lnTo>
                      <a:pt x="39855" y="32136"/>
                    </a:lnTo>
                    <a:lnTo>
                      <a:pt x="39815" y="31978"/>
                    </a:lnTo>
                    <a:lnTo>
                      <a:pt x="39737" y="31860"/>
                    </a:lnTo>
                    <a:lnTo>
                      <a:pt x="39579" y="31821"/>
                    </a:lnTo>
                    <a:lnTo>
                      <a:pt x="39461" y="31781"/>
                    </a:lnTo>
                    <a:close/>
                    <a:moveTo>
                      <a:pt x="11776" y="32726"/>
                    </a:moveTo>
                    <a:lnTo>
                      <a:pt x="11657" y="32805"/>
                    </a:lnTo>
                    <a:lnTo>
                      <a:pt x="11539" y="32923"/>
                    </a:lnTo>
                    <a:lnTo>
                      <a:pt x="11500" y="33041"/>
                    </a:lnTo>
                    <a:lnTo>
                      <a:pt x="11500" y="33199"/>
                    </a:lnTo>
                    <a:lnTo>
                      <a:pt x="11539" y="33317"/>
                    </a:lnTo>
                    <a:lnTo>
                      <a:pt x="11657" y="33435"/>
                    </a:lnTo>
                    <a:lnTo>
                      <a:pt x="12918" y="34262"/>
                    </a:lnTo>
                    <a:lnTo>
                      <a:pt x="12996" y="34302"/>
                    </a:lnTo>
                    <a:lnTo>
                      <a:pt x="13115" y="34341"/>
                    </a:lnTo>
                    <a:lnTo>
                      <a:pt x="13312" y="34302"/>
                    </a:lnTo>
                    <a:lnTo>
                      <a:pt x="13430" y="34184"/>
                    </a:lnTo>
                    <a:lnTo>
                      <a:pt x="13508" y="34026"/>
                    </a:lnTo>
                    <a:lnTo>
                      <a:pt x="13508" y="33908"/>
                    </a:lnTo>
                    <a:lnTo>
                      <a:pt x="13469" y="33750"/>
                    </a:lnTo>
                    <a:lnTo>
                      <a:pt x="13351" y="33632"/>
                    </a:lnTo>
                    <a:lnTo>
                      <a:pt x="12051" y="32805"/>
                    </a:lnTo>
                    <a:lnTo>
                      <a:pt x="11933" y="32726"/>
                    </a:lnTo>
                    <a:close/>
                    <a:moveTo>
                      <a:pt x="355" y="32175"/>
                    </a:moveTo>
                    <a:lnTo>
                      <a:pt x="237" y="32254"/>
                    </a:lnTo>
                    <a:lnTo>
                      <a:pt x="119" y="32372"/>
                    </a:lnTo>
                    <a:lnTo>
                      <a:pt x="79" y="32530"/>
                    </a:lnTo>
                    <a:lnTo>
                      <a:pt x="40" y="33475"/>
                    </a:lnTo>
                    <a:lnTo>
                      <a:pt x="1" y="34065"/>
                    </a:lnTo>
                    <a:lnTo>
                      <a:pt x="40" y="34184"/>
                    </a:lnTo>
                    <a:lnTo>
                      <a:pt x="119" y="34302"/>
                    </a:lnTo>
                    <a:lnTo>
                      <a:pt x="237" y="34420"/>
                    </a:lnTo>
                    <a:lnTo>
                      <a:pt x="355" y="34459"/>
                    </a:lnTo>
                    <a:lnTo>
                      <a:pt x="394" y="34459"/>
                    </a:lnTo>
                    <a:lnTo>
                      <a:pt x="512" y="34420"/>
                    </a:lnTo>
                    <a:lnTo>
                      <a:pt x="631" y="34341"/>
                    </a:lnTo>
                    <a:lnTo>
                      <a:pt x="749" y="34223"/>
                    </a:lnTo>
                    <a:lnTo>
                      <a:pt x="749" y="34065"/>
                    </a:lnTo>
                    <a:lnTo>
                      <a:pt x="788" y="33553"/>
                    </a:lnTo>
                    <a:lnTo>
                      <a:pt x="867" y="32569"/>
                    </a:lnTo>
                    <a:lnTo>
                      <a:pt x="828" y="32411"/>
                    </a:lnTo>
                    <a:lnTo>
                      <a:pt x="749" y="32293"/>
                    </a:lnTo>
                    <a:lnTo>
                      <a:pt x="631" y="32214"/>
                    </a:lnTo>
                    <a:lnTo>
                      <a:pt x="512" y="32175"/>
                    </a:lnTo>
                    <a:close/>
                    <a:moveTo>
                      <a:pt x="36822" y="33357"/>
                    </a:moveTo>
                    <a:lnTo>
                      <a:pt x="36665" y="33435"/>
                    </a:lnTo>
                    <a:lnTo>
                      <a:pt x="35444" y="34341"/>
                    </a:lnTo>
                    <a:lnTo>
                      <a:pt x="35326" y="34459"/>
                    </a:lnTo>
                    <a:lnTo>
                      <a:pt x="35286" y="34617"/>
                    </a:lnTo>
                    <a:lnTo>
                      <a:pt x="35286" y="34735"/>
                    </a:lnTo>
                    <a:lnTo>
                      <a:pt x="35365" y="34892"/>
                    </a:lnTo>
                    <a:lnTo>
                      <a:pt x="35483" y="34971"/>
                    </a:lnTo>
                    <a:lnTo>
                      <a:pt x="35641" y="35011"/>
                    </a:lnTo>
                    <a:lnTo>
                      <a:pt x="35798" y="35011"/>
                    </a:lnTo>
                    <a:lnTo>
                      <a:pt x="35877" y="34932"/>
                    </a:lnTo>
                    <a:lnTo>
                      <a:pt x="37098" y="34065"/>
                    </a:lnTo>
                    <a:lnTo>
                      <a:pt x="37216" y="33947"/>
                    </a:lnTo>
                    <a:lnTo>
                      <a:pt x="37256" y="33829"/>
                    </a:lnTo>
                    <a:lnTo>
                      <a:pt x="37256" y="33672"/>
                    </a:lnTo>
                    <a:lnTo>
                      <a:pt x="37216" y="33514"/>
                    </a:lnTo>
                    <a:lnTo>
                      <a:pt x="37098" y="33435"/>
                    </a:lnTo>
                    <a:lnTo>
                      <a:pt x="36941" y="33357"/>
                    </a:lnTo>
                    <a:close/>
                    <a:moveTo>
                      <a:pt x="14296" y="34499"/>
                    </a:moveTo>
                    <a:lnTo>
                      <a:pt x="14178" y="34538"/>
                    </a:lnTo>
                    <a:lnTo>
                      <a:pt x="14060" y="34617"/>
                    </a:lnTo>
                    <a:lnTo>
                      <a:pt x="13981" y="34774"/>
                    </a:lnTo>
                    <a:lnTo>
                      <a:pt x="13981" y="34932"/>
                    </a:lnTo>
                    <a:lnTo>
                      <a:pt x="14020" y="35050"/>
                    </a:lnTo>
                    <a:lnTo>
                      <a:pt x="14099" y="35168"/>
                    </a:lnTo>
                    <a:lnTo>
                      <a:pt x="14847" y="35798"/>
                    </a:lnTo>
                    <a:lnTo>
                      <a:pt x="15241" y="36153"/>
                    </a:lnTo>
                    <a:lnTo>
                      <a:pt x="15359" y="36231"/>
                    </a:lnTo>
                    <a:lnTo>
                      <a:pt x="15478" y="36231"/>
                    </a:lnTo>
                    <a:lnTo>
                      <a:pt x="15635" y="36192"/>
                    </a:lnTo>
                    <a:lnTo>
                      <a:pt x="15793" y="36113"/>
                    </a:lnTo>
                    <a:lnTo>
                      <a:pt x="15871" y="35995"/>
                    </a:lnTo>
                    <a:lnTo>
                      <a:pt x="15871" y="35838"/>
                    </a:lnTo>
                    <a:lnTo>
                      <a:pt x="15832" y="35680"/>
                    </a:lnTo>
                    <a:lnTo>
                      <a:pt x="15753" y="35562"/>
                    </a:lnTo>
                    <a:lnTo>
                      <a:pt x="15359" y="35247"/>
                    </a:lnTo>
                    <a:lnTo>
                      <a:pt x="14572" y="34577"/>
                    </a:lnTo>
                    <a:lnTo>
                      <a:pt x="14454" y="34499"/>
                    </a:lnTo>
                    <a:close/>
                    <a:moveTo>
                      <a:pt x="18274" y="34065"/>
                    </a:moveTo>
                    <a:lnTo>
                      <a:pt x="18155" y="34184"/>
                    </a:lnTo>
                    <a:lnTo>
                      <a:pt x="18077" y="34302"/>
                    </a:lnTo>
                    <a:lnTo>
                      <a:pt x="18037" y="34459"/>
                    </a:lnTo>
                    <a:lnTo>
                      <a:pt x="18116" y="35956"/>
                    </a:lnTo>
                    <a:lnTo>
                      <a:pt x="18116" y="36113"/>
                    </a:lnTo>
                    <a:lnTo>
                      <a:pt x="18234" y="36231"/>
                    </a:lnTo>
                    <a:lnTo>
                      <a:pt x="18352" y="36310"/>
                    </a:lnTo>
                    <a:lnTo>
                      <a:pt x="18628" y="36310"/>
                    </a:lnTo>
                    <a:lnTo>
                      <a:pt x="18746" y="36192"/>
                    </a:lnTo>
                    <a:lnTo>
                      <a:pt x="18825" y="36074"/>
                    </a:lnTo>
                    <a:lnTo>
                      <a:pt x="18864" y="35916"/>
                    </a:lnTo>
                    <a:lnTo>
                      <a:pt x="18786" y="34420"/>
                    </a:lnTo>
                    <a:lnTo>
                      <a:pt x="18746" y="34262"/>
                    </a:lnTo>
                    <a:lnTo>
                      <a:pt x="18667" y="34144"/>
                    </a:lnTo>
                    <a:lnTo>
                      <a:pt x="18549" y="34065"/>
                    </a:lnTo>
                    <a:close/>
                    <a:moveTo>
                      <a:pt x="30521" y="34026"/>
                    </a:moveTo>
                    <a:lnTo>
                      <a:pt x="30364" y="34065"/>
                    </a:lnTo>
                    <a:lnTo>
                      <a:pt x="30246" y="34144"/>
                    </a:lnTo>
                    <a:lnTo>
                      <a:pt x="30167" y="34262"/>
                    </a:lnTo>
                    <a:lnTo>
                      <a:pt x="30127" y="34420"/>
                    </a:lnTo>
                    <a:lnTo>
                      <a:pt x="30127" y="35916"/>
                    </a:lnTo>
                    <a:lnTo>
                      <a:pt x="30127" y="36074"/>
                    </a:lnTo>
                    <a:lnTo>
                      <a:pt x="30206" y="36192"/>
                    </a:lnTo>
                    <a:lnTo>
                      <a:pt x="30364" y="36271"/>
                    </a:lnTo>
                    <a:lnTo>
                      <a:pt x="30482" y="36310"/>
                    </a:lnTo>
                    <a:lnTo>
                      <a:pt x="30639" y="36271"/>
                    </a:lnTo>
                    <a:lnTo>
                      <a:pt x="30758" y="36192"/>
                    </a:lnTo>
                    <a:lnTo>
                      <a:pt x="30836" y="36074"/>
                    </a:lnTo>
                    <a:lnTo>
                      <a:pt x="30876" y="35916"/>
                    </a:lnTo>
                    <a:lnTo>
                      <a:pt x="30915" y="34420"/>
                    </a:lnTo>
                    <a:lnTo>
                      <a:pt x="30876" y="34262"/>
                    </a:lnTo>
                    <a:lnTo>
                      <a:pt x="30797" y="34144"/>
                    </a:lnTo>
                    <a:lnTo>
                      <a:pt x="30679" y="34065"/>
                    </a:lnTo>
                    <a:lnTo>
                      <a:pt x="30521" y="34026"/>
                    </a:lnTo>
                    <a:close/>
                    <a:moveTo>
                      <a:pt x="49346" y="34026"/>
                    </a:moveTo>
                    <a:lnTo>
                      <a:pt x="49188" y="34065"/>
                    </a:lnTo>
                    <a:lnTo>
                      <a:pt x="49070" y="34144"/>
                    </a:lnTo>
                    <a:lnTo>
                      <a:pt x="48991" y="34302"/>
                    </a:lnTo>
                    <a:lnTo>
                      <a:pt x="48952" y="34420"/>
                    </a:lnTo>
                    <a:lnTo>
                      <a:pt x="48952" y="34971"/>
                    </a:lnTo>
                    <a:lnTo>
                      <a:pt x="48952" y="35916"/>
                    </a:lnTo>
                    <a:lnTo>
                      <a:pt x="48952" y="36074"/>
                    </a:lnTo>
                    <a:lnTo>
                      <a:pt x="49031" y="36192"/>
                    </a:lnTo>
                    <a:lnTo>
                      <a:pt x="49149" y="36271"/>
                    </a:lnTo>
                    <a:lnTo>
                      <a:pt x="49306" y="36310"/>
                    </a:lnTo>
                    <a:lnTo>
                      <a:pt x="49464" y="36310"/>
                    </a:lnTo>
                    <a:lnTo>
                      <a:pt x="49582" y="36231"/>
                    </a:lnTo>
                    <a:lnTo>
                      <a:pt x="49661" y="36113"/>
                    </a:lnTo>
                    <a:lnTo>
                      <a:pt x="49700" y="35956"/>
                    </a:lnTo>
                    <a:lnTo>
                      <a:pt x="49740" y="34971"/>
                    </a:lnTo>
                    <a:lnTo>
                      <a:pt x="49700" y="34420"/>
                    </a:lnTo>
                    <a:lnTo>
                      <a:pt x="49700" y="34262"/>
                    </a:lnTo>
                    <a:lnTo>
                      <a:pt x="49621" y="34144"/>
                    </a:lnTo>
                    <a:lnTo>
                      <a:pt x="49503" y="34065"/>
                    </a:lnTo>
                    <a:lnTo>
                      <a:pt x="49346" y="34026"/>
                    </a:lnTo>
                    <a:close/>
                    <a:moveTo>
                      <a:pt x="34381" y="35247"/>
                    </a:moveTo>
                    <a:lnTo>
                      <a:pt x="34223" y="35326"/>
                    </a:lnTo>
                    <a:lnTo>
                      <a:pt x="33829" y="35719"/>
                    </a:lnTo>
                    <a:lnTo>
                      <a:pt x="33436" y="36074"/>
                    </a:lnTo>
                    <a:lnTo>
                      <a:pt x="33120" y="36546"/>
                    </a:lnTo>
                    <a:lnTo>
                      <a:pt x="33081" y="36665"/>
                    </a:lnTo>
                    <a:lnTo>
                      <a:pt x="33081" y="36822"/>
                    </a:lnTo>
                    <a:lnTo>
                      <a:pt x="33160" y="36940"/>
                    </a:lnTo>
                    <a:lnTo>
                      <a:pt x="33278" y="37058"/>
                    </a:lnTo>
                    <a:lnTo>
                      <a:pt x="33357" y="37098"/>
                    </a:lnTo>
                    <a:lnTo>
                      <a:pt x="33554" y="37098"/>
                    </a:lnTo>
                    <a:lnTo>
                      <a:pt x="33632" y="37058"/>
                    </a:lnTo>
                    <a:lnTo>
                      <a:pt x="33711" y="36980"/>
                    </a:lnTo>
                    <a:lnTo>
                      <a:pt x="33790" y="36901"/>
                    </a:lnTo>
                    <a:lnTo>
                      <a:pt x="34026" y="36586"/>
                    </a:lnTo>
                    <a:lnTo>
                      <a:pt x="34341" y="36271"/>
                    </a:lnTo>
                    <a:lnTo>
                      <a:pt x="34735" y="35916"/>
                    </a:lnTo>
                    <a:lnTo>
                      <a:pt x="34853" y="35798"/>
                    </a:lnTo>
                    <a:lnTo>
                      <a:pt x="34853" y="35641"/>
                    </a:lnTo>
                    <a:lnTo>
                      <a:pt x="34853" y="35483"/>
                    </a:lnTo>
                    <a:lnTo>
                      <a:pt x="34775" y="35365"/>
                    </a:lnTo>
                    <a:lnTo>
                      <a:pt x="34656" y="35286"/>
                    </a:lnTo>
                    <a:lnTo>
                      <a:pt x="34499" y="35247"/>
                    </a:lnTo>
                    <a:close/>
                    <a:moveTo>
                      <a:pt x="355" y="35207"/>
                    </a:moveTo>
                    <a:lnTo>
                      <a:pt x="237" y="35247"/>
                    </a:lnTo>
                    <a:lnTo>
                      <a:pt x="119" y="35326"/>
                    </a:lnTo>
                    <a:lnTo>
                      <a:pt x="40" y="35444"/>
                    </a:lnTo>
                    <a:lnTo>
                      <a:pt x="1" y="35601"/>
                    </a:lnTo>
                    <a:lnTo>
                      <a:pt x="40" y="36350"/>
                    </a:lnTo>
                    <a:lnTo>
                      <a:pt x="79" y="37137"/>
                    </a:lnTo>
                    <a:lnTo>
                      <a:pt x="119" y="37255"/>
                    </a:lnTo>
                    <a:lnTo>
                      <a:pt x="197" y="37373"/>
                    </a:lnTo>
                    <a:lnTo>
                      <a:pt x="316" y="37452"/>
                    </a:lnTo>
                    <a:lnTo>
                      <a:pt x="473" y="37492"/>
                    </a:lnTo>
                    <a:lnTo>
                      <a:pt x="512" y="37492"/>
                    </a:lnTo>
                    <a:lnTo>
                      <a:pt x="631" y="37452"/>
                    </a:lnTo>
                    <a:lnTo>
                      <a:pt x="749" y="37334"/>
                    </a:lnTo>
                    <a:lnTo>
                      <a:pt x="828" y="37216"/>
                    </a:lnTo>
                    <a:lnTo>
                      <a:pt x="828" y="37058"/>
                    </a:lnTo>
                    <a:lnTo>
                      <a:pt x="788" y="36310"/>
                    </a:lnTo>
                    <a:lnTo>
                      <a:pt x="749" y="35562"/>
                    </a:lnTo>
                    <a:lnTo>
                      <a:pt x="709" y="35444"/>
                    </a:lnTo>
                    <a:lnTo>
                      <a:pt x="631" y="35286"/>
                    </a:lnTo>
                    <a:lnTo>
                      <a:pt x="512" y="35207"/>
                    </a:lnTo>
                    <a:close/>
                    <a:moveTo>
                      <a:pt x="16423" y="36665"/>
                    </a:moveTo>
                    <a:lnTo>
                      <a:pt x="16265" y="36704"/>
                    </a:lnTo>
                    <a:lnTo>
                      <a:pt x="16147" y="36783"/>
                    </a:lnTo>
                    <a:lnTo>
                      <a:pt x="16068" y="36901"/>
                    </a:lnTo>
                    <a:lnTo>
                      <a:pt x="16029" y="37058"/>
                    </a:lnTo>
                    <a:lnTo>
                      <a:pt x="16068" y="37216"/>
                    </a:lnTo>
                    <a:lnTo>
                      <a:pt x="16147" y="37452"/>
                    </a:lnTo>
                    <a:lnTo>
                      <a:pt x="16226" y="37728"/>
                    </a:lnTo>
                    <a:lnTo>
                      <a:pt x="16265" y="38004"/>
                    </a:lnTo>
                    <a:lnTo>
                      <a:pt x="16305" y="38279"/>
                    </a:lnTo>
                    <a:lnTo>
                      <a:pt x="16265" y="38516"/>
                    </a:lnTo>
                    <a:lnTo>
                      <a:pt x="16305" y="38634"/>
                    </a:lnTo>
                    <a:lnTo>
                      <a:pt x="16383" y="38791"/>
                    </a:lnTo>
                    <a:lnTo>
                      <a:pt x="16462" y="38870"/>
                    </a:lnTo>
                    <a:lnTo>
                      <a:pt x="16620" y="38909"/>
                    </a:lnTo>
                    <a:lnTo>
                      <a:pt x="16659" y="38909"/>
                    </a:lnTo>
                    <a:lnTo>
                      <a:pt x="16816" y="38870"/>
                    </a:lnTo>
                    <a:lnTo>
                      <a:pt x="16895" y="38831"/>
                    </a:lnTo>
                    <a:lnTo>
                      <a:pt x="17013" y="38712"/>
                    </a:lnTo>
                    <a:lnTo>
                      <a:pt x="17053" y="38555"/>
                    </a:lnTo>
                    <a:lnTo>
                      <a:pt x="17053" y="38279"/>
                    </a:lnTo>
                    <a:lnTo>
                      <a:pt x="17013" y="37925"/>
                    </a:lnTo>
                    <a:lnTo>
                      <a:pt x="16974" y="37570"/>
                    </a:lnTo>
                    <a:lnTo>
                      <a:pt x="16895" y="37216"/>
                    </a:lnTo>
                    <a:lnTo>
                      <a:pt x="16777" y="36901"/>
                    </a:lnTo>
                    <a:lnTo>
                      <a:pt x="16659" y="36783"/>
                    </a:lnTo>
                    <a:lnTo>
                      <a:pt x="16541" y="36704"/>
                    </a:lnTo>
                    <a:lnTo>
                      <a:pt x="16423" y="36665"/>
                    </a:lnTo>
                    <a:close/>
                    <a:moveTo>
                      <a:pt x="30482" y="37058"/>
                    </a:moveTo>
                    <a:lnTo>
                      <a:pt x="30324" y="37098"/>
                    </a:lnTo>
                    <a:lnTo>
                      <a:pt x="30206" y="37177"/>
                    </a:lnTo>
                    <a:lnTo>
                      <a:pt x="30127" y="37295"/>
                    </a:lnTo>
                    <a:lnTo>
                      <a:pt x="30088" y="37452"/>
                    </a:lnTo>
                    <a:lnTo>
                      <a:pt x="30088" y="38949"/>
                    </a:lnTo>
                    <a:lnTo>
                      <a:pt x="30088" y="39106"/>
                    </a:lnTo>
                    <a:lnTo>
                      <a:pt x="30167" y="39224"/>
                    </a:lnTo>
                    <a:lnTo>
                      <a:pt x="30285" y="39303"/>
                    </a:lnTo>
                    <a:lnTo>
                      <a:pt x="30443" y="39343"/>
                    </a:lnTo>
                    <a:lnTo>
                      <a:pt x="30600" y="39303"/>
                    </a:lnTo>
                    <a:lnTo>
                      <a:pt x="30718" y="39224"/>
                    </a:lnTo>
                    <a:lnTo>
                      <a:pt x="30797" y="39106"/>
                    </a:lnTo>
                    <a:lnTo>
                      <a:pt x="30836" y="38988"/>
                    </a:lnTo>
                    <a:lnTo>
                      <a:pt x="30836" y="37452"/>
                    </a:lnTo>
                    <a:lnTo>
                      <a:pt x="30836" y="37295"/>
                    </a:lnTo>
                    <a:lnTo>
                      <a:pt x="30758" y="37177"/>
                    </a:lnTo>
                    <a:lnTo>
                      <a:pt x="30639" y="37098"/>
                    </a:lnTo>
                    <a:lnTo>
                      <a:pt x="30482" y="37058"/>
                    </a:lnTo>
                    <a:close/>
                    <a:moveTo>
                      <a:pt x="49109" y="37098"/>
                    </a:moveTo>
                    <a:lnTo>
                      <a:pt x="48991" y="37177"/>
                    </a:lnTo>
                    <a:lnTo>
                      <a:pt x="48873" y="37295"/>
                    </a:lnTo>
                    <a:lnTo>
                      <a:pt x="48834" y="37413"/>
                    </a:lnTo>
                    <a:lnTo>
                      <a:pt x="48755" y="38161"/>
                    </a:lnTo>
                    <a:lnTo>
                      <a:pt x="48637" y="38909"/>
                    </a:lnTo>
                    <a:lnTo>
                      <a:pt x="48637" y="39067"/>
                    </a:lnTo>
                    <a:lnTo>
                      <a:pt x="48676" y="39185"/>
                    </a:lnTo>
                    <a:lnTo>
                      <a:pt x="48794" y="39303"/>
                    </a:lnTo>
                    <a:lnTo>
                      <a:pt x="48952" y="39343"/>
                    </a:lnTo>
                    <a:lnTo>
                      <a:pt x="48991" y="39343"/>
                    </a:lnTo>
                    <a:lnTo>
                      <a:pt x="49149" y="39303"/>
                    </a:lnTo>
                    <a:lnTo>
                      <a:pt x="49228" y="39264"/>
                    </a:lnTo>
                    <a:lnTo>
                      <a:pt x="49346" y="39146"/>
                    </a:lnTo>
                    <a:lnTo>
                      <a:pt x="49385" y="39028"/>
                    </a:lnTo>
                    <a:lnTo>
                      <a:pt x="49503" y="38279"/>
                    </a:lnTo>
                    <a:lnTo>
                      <a:pt x="49582" y="37492"/>
                    </a:lnTo>
                    <a:lnTo>
                      <a:pt x="49582" y="37334"/>
                    </a:lnTo>
                    <a:lnTo>
                      <a:pt x="49503" y="37216"/>
                    </a:lnTo>
                    <a:lnTo>
                      <a:pt x="49385" y="37137"/>
                    </a:lnTo>
                    <a:lnTo>
                      <a:pt x="49267" y="37098"/>
                    </a:lnTo>
                    <a:close/>
                    <a:moveTo>
                      <a:pt x="18510" y="37098"/>
                    </a:moveTo>
                    <a:lnTo>
                      <a:pt x="18392" y="37137"/>
                    </a:lnTo>
                    <a:lnTo>
                      <a:pt x="18274" y="37216"/>
                    </a:lnTo>
                    <a:lnTo>
                      <a:pt x="18195" y="37334"/>
                    </a:lnTo>
                    <a:lnTo>
                      <a:pt x="18155" y="37492"/>
                    </a:lnTo>
                    <a:lnTo>
                      <a:pt x="18234" y="38988"/>
                    </a:lnTo>
                    <a:lnTo>
                      <a:pt x="18274" y="39146"/>
                    </a:lnTo>
                    <a:lnTo>
                      <a:pt x="18352" y="39264"/>
                    </a:lnTo>
                    <a:lnTo>
                      <a:pt x="18471" y="39343"/>
                    </a:lnTo>
                    <a:lnTo>
                      <a:pt x="18628" y="39382"/>
                    </a:lnTo>
                    <a:lnTo>
                      <a:pt x="18786" y="39343"/>
                    </a:lnTo>
                    <a:lnTo>
                      <a:pt x="18904" y="39224"/>
                    </a:lnTo>
                    <a:lnTo>
                      <a:pt x="18982" y="39106"/>
                    </a:lnTo>
                    <a:lnTo>
                      <a:pt x="18982" y="38949"/>
                    </a:lnTo>
                    <a:lnTo>
                      <a:pt x="18943" y="37452"/>
                    </a:lnTo>
                    <a:lnTo>
                      <a:pt x="18904" y="37295"/>
                    </a:lnTo>
                    <a:lnTo>
                      <a:pt x="18786" y="37177"/>
                    </a:lnTo>
                    <a:lnTo>
                      <a:pt x="18667" y="37098"/>
                    </a:lnTo>
                    <a:close/>
                    <a:moveTo>
                      <a:pt x="32924" y="37807"/>
                    </a:moveTo>
                    <a:lnTo>
                      <a:pt x="32766" y="37885"/>
                    </a:lnTo>
                    <a:lnTo>
                      <a:pt x="32687" y="38004"/>
                    </a:lnTo>
                    <a:lnTo>
                      <a:pt x="32648" y="38161"/>
                    </a:lnTo>
                    <a:lnTo>
                      <a:pt x="32648" y="38279"/>
                    </a:lnTo>
                    <a:lnTo>
                      <a:pt x="32687" y="38673"/>
                    </a:lnTo>
                    <a:lnTo>
                      <a:pt x="32766" y="39067"/>
                    </a:lnTo>
                    <a:lnTo>
                      <a:pt x="32884" y="39461"/>
                    </a:lnTo>
                    <a:lnTo>
                      <a:pt x="33042" y="39815"/>
                    </a:lnTo>
                    <a:lnTo>
                      <a:pt x="33081" y="39894"/>
                    </a:lnTo>
                    <a:lnTo>
                      <a:pt x="33160" y="39973"/>
                    </a:lnTo>
                    <a:lnTo>
                      <a:pt x="33278" y="40012"/>
                    </a:lnTo>
                    <a:lnTo>
                      <a:pt x="33357" y="40012"/>
                    </a:lnTo>
                    <a:lnTo>
                      <a:pt x="33554" y="39973"/>
                    </a:lnTo>
                    <a:lnTo>
                      <a:pt x="33672" y="39894"/>
                    </a:lnTo>
                    <a:lnTo>
                      <a:pt x="33711" y="39736"/>
                    </a:lnTo>
                    <a:lnTo>
                      <a:pt x="33751" y="39618"/>
                    </a:lnTo>
                    <a:lnTo>
                      <a:pt x="33711" y="39461"/>
                    </a:lnTo>
                    <a:lnTo>
                      <a:pt x="33593" y="39185"/>
                    </a:lnTo>
                    <a:lnTo>
                      <a:pt x="33514" y="38870"/>
                    </a:lnTo>
                    <a:lnTo>
                      <a:pt x="33436" y="38594"/>
                    </a:lnTo>
                    <a:lnTo>
                      <a:pt x="33436" y="38279"/>
                    </a:lnTo>
                    <a:lnTo>
                      <a:pt x="33436" y="38200"/>
                    </a:lnTo>
                    <a:lnTo>
                      <a:pt x="33396" y="38043"/>
                    </a:lnTo>
                    <a:lnTo>
                      <a:pt x="33317" y="37925"/>
                    </a:lnTo>
                    <a:lnTo>
                      <a:pt x="33199" y="37807"/>
                    </a:lnTo>
                    <a:close/>
                    <a:moveTo>
                      <a:pt x="591" y="38240"/>
                    </a:moveTo>
                    <a:lnTo>
                      <a:pt x="434" y="38279"/>
                    </a:lnTo>
                    <a:lnTo>
                      <a:pt x="355" y="38397"/>
                    </a:lnTo>
                    <a:lnTo>
                      <a:pt x="276" y="38516"/>
                    </a:lnTo>
                    <a:lnTo>
                      <a:pt x="276" y="38673"/>
                    </a:lnTo>
                    <a:lnTo>
                      <a:pt x="394" y="39421"/>
                    </a:lnTo>
                    <a:lnTo>
                      <a:pt x="552" y="40170"/>
                    </a:lnTo>
                    <a:lnTo>
                      <a:pt x="631" y="40288"/>
                    </a:lnTo>
                    <a:lnTo>
                      <a:pt x="709" y="40406"/>
                    </a:lnTo>
                    <a:lnTo>
                      <a:pt x="828" y="40445"/>
                    </a:lnTo>
                    <a:lnTo>
                      <a:pt x="946" y="40485"/>
                    </a:lnTo>
                    <a:lnTo>
                      <a:pt x="1024" y="40485"/>
                    </a:lnTo>
                    <a:lnTo>
                      <a:pt x="1143" y="40406"/>
                    </a:lnTo>
                    <a:lnTo>
                      <a:pt x="1261" y="40288"/>
                    </a:lnTo>
                    <a:lnTo>
                      <a:pt x="1300" y="40170"/>
                    </a:lnTo>
                    <a:lnTo>
                      <a:pt x="1300" y="40012"/>
                    </a:lnTo>
                    <a:lnTo>
                      <a:pt x="1143" y="39303"/>
                    </a:lnTo>
                    <a:lnTo>
                      <a:pt x="1024" y="38555"/>
                    </a:lnTo>
                    <a:lnTo>
                      <a:pt x="985" y="38397"/>
                    </a:lnTo>
                    <a:lnTo>
                      <a:pt x="867" y="38319"/>
                    </a:lnTo>
                    <a:lnTo>
                      <a:pt x="749" y="38240"/>
                    </a:lnTo>
                    <a:close/>
                    <a:moveTo>
                      <a:pt x="16462" y="39539"/>
                    </a:moveTo>
                    <a:lnTo>
                      <a:pt x="16344" y="39579"/>
                    </a:lnTo>
                    <a:lnTo>
                      <a:pt x="16226" y="39658"/>
                    </a:lnTo>
                    <a:lnTo>
                      <a:pt x="16147" y="39776"/>
                    </a:lnTo>
                    <a:lnTo>
                      <a:pt x="16108" y="39933"/>
                    </a:lnTo>
                    <a:lnTo>
                      <a:pt x="16147" y="40051"/>
                    </a:lnTo>
                    <a:lnTo>
                      <a:pt x="16226" y="40170"/>
                    </a:lnTo>
                    <a:lnTo>
                      <a:pt x="17368" y="41233"/>
                    </a:lnTo>
                    <a:lnTo>
                      <a:pt x="17486" y="41312"/>
                    </a:lnTo>
                    <a:lnTo>
                      <a:pt x="17762" y="41312"/>
                    </a:lnTo>
                    <a:lnTo>
                      <a:pt x="17880" y="41193"/>
                    </a:lnTo>
                    <a:lnTo>
                      <a:pt x="17959" y="41075"/>
                    </a:lnTo>
                    <a:lnTo>
                      <a:pt x="17998" y="40918"/>
                    </a:lnTo>
                    <a:lnTo>
                      <a:pt x="17959" y="40800"/>
                    </a:lnTo>
                    <a:lnTo>
                      <a:pt x="17840" y="40682"/>
                    </a:lnTo>
                    <a:lnTo>
                      <a:pt x="16738" y="39618"/>
                    </a:lnTo>
                    <a:lnTo>
                      <a:pt x="16620" y="39539"/>
                    </a:lnTo>
                    <a:close/>
                    <a:moveTo>
                      <a:pt x="32254" y="40327"/>
                    </a:moveTo>
                    <a:lnTo>
                      <a:pt x="32136" y="40406"/>
                    </a:lnTo>
                    <a:lnTo>
                      <a:pt x="30994" y="41430"/>
                    </a:lnTo>
                    <a:lnTo>
                      <a:pt x="30915" y="41548"/>
                    </a:lnTo>
                    <a:lnTo>
                      <a:pt x="30876" y="41666"/>
                    </a:lnTo>
                    <a:lnTo>
                      <a:pt x="30876" y="41824"/>
                    </a:lnTo>
                    <a:lnTo>
                      <a:pt x="30954" y="41942"/>
                    </a:lnTo>
                    <a:lnTo>
                      <a:pt x="31073" y="42060"/>
                    </a:lnTo>
                    <a:lnTo>
                      <a:pt x="31230" y="42099"/>
                    </a:lnTo>
                    <a:lnTo>
                      <a:pt x="31388" y="42060"/>
                    </a:lnTo>
                    <a:lnTo>
                      <a:pt x="31506" y="41981"/>
                    </a:lnTo>
                    <a:lnTo>
                      <a:pt x="32648" y="40997"/>
                    </a:lnTo>
                    <a:lnTo>
                      <a:pt x="32727" y="40839"/>
                    </a:lnTo>
                    <a:lnTo>
                      <a:pt x="32766" y="40721"/>
                    </a:lnTo>
                    <a:lnTo>
                      <a:pt x="32727" y="40563"/>
                    </a:lnTo>
                    <a:lnTo>
                      <a:pt x="32648" y="40445"/>
                    </a:lnTo>
                    <a:lnTo>
                      <a:pt x="32530" y="40366"/>
                    </a:lnTo>
                    <a:lnTo>
                      <a:pt x="32412" y="40327"/>
                    </a:lnTo>
                    <a:close/>
                    <a:moveTo>
                      <a:pt x="48637" y="40091"/>
                    </a:moveTo>
                    <a:lnTo>
                      <a:pt x="48479" y="40130"/>
                    </a:lnTo>
                    <a:lnTo>
                      <a:pt x="48401" y="40209"/>
                    </a:lnTo>
                    <a:lnTo>
                      <a:pt x="48322" y="40366"/>
                    </a:lnTo>
                    <a:lnTo>
                      <a:pt x="48125" y="41075"/>
                    </a:lnTo>
                    <a:lnTo>
                      <a:pt x="47928" y="41824"/>
                    </a:lnTo>
                    <a:lnTo>
                      <a:pt x="47928" y="41942"/>
                    </a:lnTo>
                    <a:lnTo>
                      <a:pt x="47967" y="42099"/>
                    </a:lnTo>
                    <a:lnTo>
                      <a:pt x="48046" y="42217"/>
                    </a:lnTo>
                    <a:lnTo>
                      <a:pt x="48204" y="42296"/>
                    </a:lnTo>
                    <a:lnTo>
                      <a:pt x="48401" y="42296"/>
                    </a:lnTo>
                    <a:lnTo>
                      <a:pt x="48519" y="42217"/>
                    </a:lnTo>
                    <a:lnTo>
                      <a:pt x="48597" y="42139"/>
                    </a:lnTo>
                    <a:lnTo>
                      <a:pt x="48676" y="42021"/>
                    </a:lnTo>
                    <a:lnTo>
                      <a:pt x="48873" y="41272"/>
                    </a:lnTo>
                    <a:lnTo>
                      <a:pt x="49070" y="40524"/>
                    </a:lnTo>
                    <a:lnTo>
                      <a:pt x="49070" y="40406"/>
                    </a:lnTo>
                    <a:lnTo>
                      <a:pt x="49031" y="40248"/>
                    </a:lnTo>
                    <a:lnTo>
                      <a:pt x="48913" y="40130"/>
                    </a:lnTo>
                    <a:lnTo>
                      <a:pt x="48794" y="40091"/>
                    </a:lnTo>
                    <a:close/>
                    <a:moveTo>
                      <a:pt x="18667" y="40130"/>
                    </a:moveTo>
                    <a:lnTo>
                      <a:pt x="18549" y="40170"/>
                    </a:lnTo>
                    <a:lnTo>
                      <a:pt x="18431" y="40248"/>
                    </a:lnTo>
                    <a:lnTo>
                      <a:pt x="18352" y="40366"/>
                    </a:lnTo>
                    <a:lnTo>
                      <a:pt x="18313" y="40524"/>
                    </a:lnTo>
                    <a:lnTo>
                      <a:pt x="18392" y="41902"/>
                    </a:lnTo>
                    <a:lnTo>
                      <a:pt x="18392" y="41981"/>
                    </a:lnTo>
                    <a:lnTo>
                      <a:pt x="18431" y="42099"/>
                    </a:lnTo>
                    <a:lnTo>
                      <a:pt x="18471" y="42178"/>
                    </a:lnTo>
                    <a:lnTo>
                      <a:pt x="18549" y="42257"/>
                    </a:lnTo>
                    <a:lnTo>
                      <a:pt x="18667" y="42336"/>
                    </a:lnTo>
                    <a:lnTo>
                      <a:pt x="18786" y="42336"/>
                    </a:lnTo>
                    <a:lnTo>
                      <a:pt x="18943" y="42296"/>
                    </a:lnTo>
                    <a:lnTo>
                      <a:pt x="19061" y="42257"/>
                    </a:lnTo>
                    <a:lnTo>
                      <a:pt x="19101" y="42178"/>
                    </a:lnTo>
                    <a:lnTo>
                      <a:pt x="19140" y="42060"/>
                    </a:lnTo>
                    <a:lnTo>
                      <a:pt x="19179" y="41942"/>
                    </a:lnTo>
                    <a:lnTo>
                      <a:pt x="19061" y="40485"/>
                    </a:lnTo>
                    <a:lnTo>
                      <a:pt x="19022" y="40327"/>
                    </a:lnTo>
                    <a:lnTo>
                      <a:pt x="18943" y="40209"/>
                    </a:lnTo>
                    <a:lnTo>
                      <a:pt x="18825" y="40130"/>
                    </a:lnTo>
                    <a:close/>
                    <a:moveTo>
                      <a:pt x="30443" y="40091"/>
                    </a:moveTo>
                    <a:lnTo>
                      <a:pt x="30285" y="40130"/>
                    </a:lnTo>
                    <a:lnTo>
                      <a:pt x="30167" y="40209"/>
                    </a:lnTo>
                    <a:lnTo>
                      <a:pt x="30088" y="40327"/>
                    </a:lnTo>
                    <a:lnTo>
                      <a:pt x="30049" y="40485"/>
                    </a:lnTo>
                    <a:lnTo>
                      <a:pt x="30009" y="41981"/>
                    </a:lnTo>
                    <a:lnTo>
                      <a:pt x="30049" y="42139"/>
                    </a:lnTo>
                    <a:lnTo>
                      <a:pt x="30127" y="42257"/>
                    </a:lnTo>
                    <a:lnTo>
                      <a:pt x="30246" y="42336"/>
                    </a:lnTo>
                    <a:lnTo>
                      <a:pt x="30403" y="42375"/>
                    </a:lnTo>
                    <a:lnTo>
                      <a:pt x="30561" y="42375"/>
                    </a:lnTo>
                    <a:lnTo>
                      <a:pt x="30679" y="42296"/>
                    </a:lnTo>
                    <a:lnTo>
                      <a:pt x="30758" y="42178"/>
                    </a:lnTo>
                    <a:lnTo>
                      <a:pt x="30797" y="42021"/>
                    </a:lnTo>
                    <a:lnTo>
                      <a:pt x="30797" y="40485"/>
                    </a:lnTo>
                    <a:lnTo>
                      <a:pt x="30797" y="40327"/>
                    </a:lnTo>
                    <a:lnTo>
                      <a:pt x="30718" y="40209"/>
                    </a:lnTo>
                    <a:lnTo>
                      <a:pt x="30600" y="40130"/>
                    </a:lnTo>
                    <a:lnTo>
                      <a:pt x="30443" y="40091"/>
                    </a:lnTo>
                    <a:close/>
                    <a:moveTo>
                      <a:pt x="1221" y="41193"/>
                    </a:moveTo>
                    <a:lnTo>
                      <a:pt x="1064" y="41272"/>
                    </a:lnTo>
                    <a:lnTo>
                      <a:pt x="985" y="41390"/>
                    </a:lnTo>
                    <a:lnTo>
                      <a:pt x="946" y="41509"/>
                    </a:lnTo>
                    <a:lnTo>
                      <a:pt x="946" y="41666"/>
                    </a:lnTo>
                    <a:lnTo>
                      <a:pt x="1418" y="43163"/>
                    </a:lnTo>
                    <a:lnTo>
                      <a:pt x="1497" y="43241"/>
                    </a:lnTo>
                    <a:lnTo>
                      <a:pt x="1576" y="43320"/>
                    </a:lnTo>
                    <a:lnTo>
                      <a:pt x="1655" y="43399"/>
                    </a:lnTo>
                    <a:lnTo>
                      <a:pt x="1773" y="43399"/>
                    </a:lnTo>
                    <a:lnTo>
                      <a:pt x="1891" y="43359"/>
                    </a:lnTo>
                    <a:lnTo>
                      <a:pt x="2048" y="43281"/>
                    </a:lnTo>
                    <a:lnTo>
                      <a:pt x="2127" y="43163"/>
                    </a:lnTo>
                    <a:lnTo>
                      <a:pt x="2167" y="43044"/>
                    </a:lnTo>
                    <a:lnTo>
                      <a:pt x="2127" y="42887"/>
                    </a:lnTo>
                    <a:lnTo>
                      <a:pt x="1694" y="41469"/>
                    </a:lnTo>
                    <a:lnTo>
                      <a:pt x="1615" y="41351"/>
                    </a:lnTo>
                    <a:lnTo>
                      <a:pt x="1497" y="41233"/>
                    </a:lnTo>
                    <a:lnTo>
                      <a:pt x="1340" y="41193"/>
                    </a:lnTo>
                    <a:close/>
                    <a:moveTo>
                      <a:pt x="47810" y="42966"/>
                    </a:moveTo>
                    <a:lnTo>
                      <a:pt x="47652" y="43005"/>
                    </a:lnTo>
                    <a:lnTo>
                      <a:pt x="47534" y="43084"/>
                    </a:lnTo>
                    <a:lnTo>
                      <a:pt x="47455" y="43241"/>
                    </a:lnTo>
                    <a:lnTo>
                      <a:pt x="47140" y="43990"/>
                    </a:lnTo>
                    <a:lnTo>
                      <a:pt x="46983" y="44423"/>
                    </a:lnTo>
                    <a:lnTo>
                      <a:pt x="46904" y="44580"/>
                    </a:lnTo>
                    <a:lnTo>
                      <a:pt x="46865" y="44738"/>
                    </a:lnTo>
                    <a:lnTo>
                      <a:pt x="46865" y="44895"/>
                    </a:lnTo>
                    <a:lnTo>
                      <a:pt x="46943" y="45014"/>
                    </a:lnTo>
                    <a:lnTo>
                      <a:pt x="47062" y="45092"/>
                    </a:lnTo>
                    <a:lnTo>
                      <a:pt x="47219" y="45132"/>
                    </a:lnTo>
                    <a:lnTo>
                      <a:pt x="47337" y="45132"/>
                    </a:lnTo>
                    <a:lnTo>
                      <a:pt x="47416" y="45092"/>
                    </a:lnTo>
                    <a:lnTo>
                      <a:pt x="47495" y="45014"/>
                    </a:lnTo>
                    <a:lnTo>
                      <a:pt x="47574" y="44935"/>
                    </a:lnTo>
                    <a:lnTo>
                      <a:pt x="47692" y="44698"/>
                    </a:lnTo>
                    <a:lnTo>
                      <a:pt x="47849" y="44305"/>
                    </a:lnTo>
                    <a:lnTo>
                      <a:pt x="48164" y="43478"/>
                    </a:lnTo>
                    <a:lnTo>
                      <a:pt x="48204" y="43359"/>
                    </a:lnTo>
                    <a:lnTo>
                      <a:pt x="48164" y="43202"/>
                    </a:lnTo>
                    <a:lnTo>
                      <a:pt x="48086" y="43084"/>
                    </a:lnTo>
                    <a:lnTo>
                      <a:pt x="47928" y="43005"/>
                    </a:lnTo>
                    <a:lnTo>
                      <a:pt x="47810" y="42966"/>
                    </a:lnTo>
                    <a:close/>
                    <a:moveTo>
                      <a:pt x="2206" y="44068"/>
                    </a:moveTo>
                    <a:lnTo>
                      <a:pt x="2048" y="44147"/>
                    </a:lnTo>
                    <a:lnTo>
                      <a:pt x="1970" y="44305"/>
                    </a:lnTo>
                    <a:lnTo>
                      <a:pt x="1970" y="44423"/>
                    </a:lnTo>
                    <a:lnTo>
                      <a:pt x="1970" y="44580"/>
                    </a:lnTo>
                    <a:lnTo>
                      <a:pt x="2048" y="44698"/>
                    </a:lnTo>
                    <a:lnTo>
                      <a:pt x="2206" y="45053"/>
                    </a:lnTo>
                    <a:lnTo>
                      <a:pt x="2403" y="45407"/>
                    </a:lnTo>
                    <a:lnTo>
                      <a:pt x="2639" y="45683"/>
                    </a:lnTo>
                    <a:lnTo>
                      <a:pt x="2915" y="45959"/>
                    </a:lnTo>
                    <a:lnTo>
                      <a:pt x="3033" y="46037"/>
                    </a:lnTo>
                    <a:lnTo>
                      <a:pt x="3190" y="46077"/>
                    </a:lnTo>
                    <a:lnTo>
                      <a:pt x="3348" y="46037"/>
                    </a:lnTo>
                    <a:lnTo>
                      <a:pt x="3466" y="45919"/>
                    </a:lnTo>
                    <a:lnTo>
                      <a:pt x="3545" y="45801"/>
                    </a:lnTo>
                    <a:lnTo>
                      <a:pt x="3545" y="45644"/>
                    </a:lnTo>
                    <a:lnTo>
                      <a:pt x="3505" y="45525"/>
                    </a:lnTo>
                    <a:lnTo>
                      <a:pt x="3427" y="45407"/>
                    </a:lnTo>
                    <a:lnTo>
                      <a:pt x="3230" y="45171"/>
                    </a:lnTo>
                    <a:lnTo>
                      <a:pt x="3033" y="44935"/>
                    </a:lnTo>
                    <a:lnTo>
                      <a:pt x="2875" y="44698"/>
                    </a:lnTo>
                    <a:lnTo>
                      <a:pt x="2757" y="44423"/>
                    </a:lnTo>
                    <a:lnTo>
                      <a:pt x="2678" y="44305"/>
                    </a:lnTo>
                    <a:lnTo>
                      <a:pt x="2600" y="44147"/>
                    </a:lnTo>
                    <a:lnTo>
                      <a:pt x="2482" y="44068"/>
                    </a:lnTo>
                    <a:close/>
                    <a:moveTo>
                      <a:pt x="46156" y="45525"/>
                    </a:moveTo>
                    <a:lnTo>
                      <a:pt x="46038" y="45604"/>
                    </a:lnTo>
                    <a:lnTo>
                      <a:pt x="45762" y="45762"/>
                    </a:lnTo>
                    <a:lnTo>
                      <a:pt x="45447" y="45880"/>
                    </a:lnTo>
                    <a:lnTo>
                      <a:pt x="45132" y="45998"/>
                    </a:lnTo>
                    <a:lnTo>
                      <a:pt x="44817" y="46037"/>
                    </a:lnTo>
                    <a:lnTo>
                      <a:pt x="44659" y="46116"/>
                    </a:lnTo>
                    <a:lnTo>
                      <a:pt x="44541" y="46195"/>
                    </a:lnTo>
                    <a:lnTo>
                      <a:pt x="44462" y="46313"/>
                    </a:lnTo>
                    <a:lnTo>
                      <a:pt x="44462" y="46471"/>
                    </a:lnTo>
                    <a:lnTo>
                      <a:pt x="44502" y="46589"/>
                    </a:lnTo>
                    <a:lnTo>
                      <a:pt x="44581" y="46707"/>
                    </a:lnTo>
                    <a:lnTo>
                      <a:pt x="44699" y="46786"/>
                    </a:lnTo>
                    <a:lnTo>
                      <a:pt x="44856" y="46825"/>
                    </a:lnTo>
                    <a:lnTo>
                      <a:pt x="44896" y="46825"/>
                    </a:lnTo>
                    <a:lnTo>
                      <a:pt x="45289" y="46746"/>
                    </a:lnTo>
                    <a:lnTo>
                      <a:pt x="45723" y="46628"/>
                    </a:lnTo>
                    <a:lnTo>
                      <a:pt x="46116" y="46431"/>
                    </a:lnTo>
                    <a:lnTo>
                      <a:pt x="46471" y="46195"/>
                    </a:lnTo>
                    <a:lnTo>
                      <a:pt x="46589" y="46116"/>
                    </a:lnTo>
                    <a:lnTo>
                      <a:pt x="46628" y="45959"/>
                    </a:lnTo>
                    <a:lnTo>
                      <a:pt x="46628" y="45841"/>
                    </a:lnTo>
                    <a:lnTo>
                      <a:pt x="46550" y="45683"/>
                    </a:lnTo>
                    <a:lnTo>
                      <a:pt x="46471" y="45565"/>
                    </a:lnTo>
                    <a:lnTo>
                      <a:pt x="46313" y="45525"/>
                    </a:lnTo>
                    <a:close/>
                    <a:moveTo>
                      <a:pt x="4451" y="45998"/>
                    </a:moveTo>
                    <a:lnTo>
                      <a:pt x="4293" y="46037"/>
                    </a:lnTo>
                    <a:lnTo>
                      <a:pt x="4214" y="46156"/>
                    </a:lnTo>
                    <a:lnTo>
                      <a:pt x="4136" y="46274"/>
                    </a:lnTo>
                    <a:lnTo>
                      <a:pt x="4136" y="46431"/>
                    </a:lnTo>
                    <a:lnTo>
                      <a:pt x="4175" y="46589"/>
                    </a:lnTo>
                    <a:lnTo>
                      <a:pt x="4293" y="46668"/>
                    </a:lnTo>
                    <a:lnTo>
                      <a:pt x="4411" y="46746"/>
                    </a:lnTo>
                    <a:lnTo>
                      <a:pt x="4844" y="46825"/>
                    </a:lnTo>
                    <a:lnTo>
                      <a:pt x="5278" y="46864"/>
                    </a:lnTo>
                    <a:lnTo>
                      <a:pt x="5829" y="46904"/>
                    </a:lnTo>
                    <a:lnTo>
                      <a:pt x="6026" y="46864"/>
                    </a:lnTo>
                    <a:lnTo>
                      <a:pt x="6183" y="46864"/>
                    </a:lnTo>
                    <a:lnTo>
                      <a:pt x="6302" y="46746"/>
                    </a:lnTo>
                    <a:lnTo>
                      <a:pt x="6380" y="46628"/>
                    </a:lnTo>
                    <a:lnTo>
                      <a:pt x="6420" y="46471"/>
                    </a:lnTo>
                    <a:lnTo>
                      <a:pt x="6380" y="46353"/>
                    </a:lnTo>
                    <a:lnTo>
                      <a:pt x="6302" y="46234"/>
                    </a:lnTo>
                    <a:lnTo>
                      <a:pt x="6144" y="46156"/>
                    </a:lnTo>
                    <a:lnTo>
                      <a:pt x="6026" y="46116"/>
                    </a:lnTo>
                    <a:lnTo>
                      <a:pt x="5356" y="46116"/>
                    </a:lnTo>
                    <a:lnTo>
                      <a:pt x="4923" y="46037"/>
                    </a:lnTo>
                    <a:lnTo>
                      <a:pt x="4608" y="45998"/>
                    </a:lnTo>
                    <a:close/>
                    <a:moveTo>
                      <a:pt x="42336" y="45919"/>
                    </a:moveTo>
                    <a:lnTo>
                      <a:pt x="42218" y="45959"/>
                    </a:lnTo>
                    <a:lnTo>
                      <a:pt x="42139" y="46037"/>
                    </a:lnTo>
                    <a:lnTo>
                      <a:pt x="41745" y="46471"/>
                    </a:lnTo>
                    <a:lnTo>
                      <a:pt x="41666" y="46628"/>
                    </a:lnTo>
                    <a:lnTo>
                      <a:pt x="41666" y="46746"/>
                    </a:lnTo>
                    <a:lnTo>
                      <a:pt x="41706" y="46904"/>
                    </a:lnTo>
                    <a:lnTo>
                      <a:pt x="41784" y="47022"/>
                    </a:lnTo>
                    <a:lnTo>
                      <a:pt x="41903" y="47101"/>
                    </a:lnTo>
                    <a:lnTo>
                      <a:pt x="42021" y="47140"/>
                    </a:lnTo>
                    <a:lnTo>
                      <a:pt x="42178" y="47101"/>
                    </a:lnTo>
                    <a:lnTo>
                      <a:pt x="42296" y="46983"/>
                    </a:lnTo>
                    <a:lnTo>
                      <a:pt x="42533" y="46707"/>
                    </a:lnTo>
                    <a:lnTo>
                      <a:pt x="42927" y="46786"/>
                    </a:lnTo>
                    <a:lnTo>
                      <a:pt x="43281" y="46864"/>
                    </a:lnTo>
                    <a:lnTo>
                      <a:pt x="43438" y="46825"/>
                    </a:lnTo>
                    <a:lnTo>
                      <a:pt x="43557" y="46786"/>
                    </a:lnTo>
                    <a:lnTo>
                      <a:pt x="43675" y="46668"/>
                    </a:lnTo>
                    <a:lnTo>
                      <a:pt x="43714" y="46510"/>
                    </a:lnTo>
                    <a:lnTo>
                      <a:pt x="43675" y="46353"/>
                    </a:lnTo>
                    <a:lnTo>
                      <a:pt x="43635" y="46234"/>
                    </a:lnTo>
                    <a:lnTo>
                      <a:pt x="43517" y="46156"/>
                    </a:lnTo>
                    <a:lnTo>
                      <a:pt x="43360" y="46116"/>
                    </a:lnTo>
                    <a:lnTo>
                      <a:pt x="42966" y="46037"/>
                    </a:lnTo>
                    <a:lnTo>
                      <a:pt x="42533" y="45919"/>
                    </a:lnTo>
                    <a:close/>
                    <a:moveTo>
                      <a:pt x="7483" y="46077"/>
                    </a:moveTo>
                    <a:lnTo>
                      <a:pt x="7326" y="46116"/>
                    </a:lnTo>
                    <a:lnTo>
                      <a:pt x="7207" y="46195"/>
                    </a:lnTo>
                    <a:lnTo>
                      <a:pt x="7089" y="46313"/>
                    </a:lnTo>
                    <a:lnTo>
                      <a:pt x="7050" y="46431"/>
                    </a:lnTo>
                    <a:lnTo>
                      <a:pt x="7089" y="46589"/>
                    </a:lnTo>
                    <a:lnTo>
                      <a:pt x="7168" y="46707"/>
                    </a:lnTo>
                    <a:lnTo>
                      <a:pt x="8192" y="47849"/>
                    </a:lnTo>
                    <a:lnTo>
                      <a:pt x="8310" y="47928"/>
                    </a:lnTo>
                    <a:lnTo>
                      <a:pt x="8468" y="47967"/>
                    </a:lnTo>
                    <a:lnTo>
                      <a:pt x="8586" y="47967"/>
                    </a:lnTo>
                    <a:lnTo>
                      <a:pt x="8743" y="47888"/>
                    </a:lnTo>
                    <a:lnTo>
                      <a:pt x="8822" y="47770"/>
                    </a:lnTo>
                    <a:lnTo>
                      <a:pt x="8861" y="47613"/>
                    </a:lnTo>
                    <a:lnTo>
                      <a:pt x="8822" y="47455"/>
                    </a:lnTo>
                    <a:lnTo>
                      <a:pt x="8743" y="47337"/>
                    </a:lnTo>
                    <a:lnTo>
                      <a:pt x="7719" y="46234"/>
                    </a:lnTo>
                    <a:lnTo>
                      <a:pt x="7601" y="46116"/>
                    </a:lnTo>
                    <a:lnTo>
                      <a:pt x="7483" y="46077"/>
                    </a:lnTo>
                    <a:close/>
                    <a:moveTo>
                      <a:pt x="40839" y="47495"/>
                    </a:moveTo>
                    <a:lnTo>
                      <a:pt x="40721" y="47613"/>
                    </a:lnTo>
                    <a:lnTo>
                      <a:pt x="39658" y="48676"/>
                    </a:lnTo>
                    <a:lnTo>
                      <a:pt x="39579" y="48794"/>
                    </a:lnTo>
                    <a:lnTo>
                      <a:pt x="39540" y="48952"/>
                    </a:lnTo>
                    <a:lnTo>
                      <a:pt x="39579" y="49109"/>
                    </a:lnTo>
                    <a:lnTo>
                      <a:pt x="39658" y="49227"/>
                    </a:lnTo>
                    <a:lnTo>
                      <a:pt x="39815" y="49306"/>
                    </a:lnTo>
                    <a:lnTo>
                      <a:pt x="39934" y="49346"/>
                    </a:lnTo>
                    <a:lnTo>
                      <a:pt x="40091" y="49306"/>
                    </a:lnTo>
                    <a:lnTo>
                      <a:pt x="40209" y="49227"/>
                    </a:lnTo>
                    <a:lnTo>
                      <a:pt x="41272" y="48125"/>
                    </a:lnTo>
                    <a:lnTo>
                      <a:pt x="41351" y="48007"/>
                    </a:lnTo>
                    <a:lnTo>
                      <a:pt x="41391" y="47849"/>
                    </a:lnTo>
                    <a:lnTo>
                      <a:pt x="41351" y="47691"/>
                    </a:lnTo>
                    <a:lnTo>
                      <a:pt x="41272" y="47573"/>
                    </a:lnTo>
                    <a:lnTo>
                      <a:pt x="41115" y="47495"/>
                    </a:lnTo>
                    <a:close/>
                    <a:moveTo>
                      <a:pt x="9373" y="48322"/>
                    </a:moveTo>
                    <a:lnTo>
                      <a:pt x="9255" y="48440"/>
                    </a:lnTo>
                    <a:lnTo>
                      <a:pt x="9176" y="48558"/>
                    </a:lnTo>
                    <a:lnTo>
                      <a:pt x="9137" y="48676"/>
                    </a:lnTo>
                    <a:lnTo>
                      <a:pt x="9176" y="48834"/>
                    </a:lnTo>
                    <a:lnTo>
                      <a:pt x="9255" y="48952"/>
                    </a:lnTo>
                    <a:lnTo>
                      <a:pt x="10319" y="50054"/>
                    </a:lnTo>
                    <a:lnTo>
                      <a:pt x="10476" y="50133"/>
                    </a:lnTo>
                    <a:lnTo>
                      <a:pt x="10752" y="50133"/>
                    </a:lnTo>
                    <a:lnTo>
                      <a:pt x="10870" y="50015"/>
                    </a:lnTo>
                    <a:lnTo>
                      <a:pt x="10949" y="49897"/>
                    </a:lnTo>
                    <a:lnTo>
                      <a:pt x="10988" y="49779"/>
                    </a:lnTo>
                    <a:lnTo>
                      <a:pt x="10949" y="49621"/>
                    </a:lnTo>
                    <a:lnTo>
                      <a:pt x="10870" y="49503"/>
                    </a:lnTo>
                    <a:lnTo>
                      <a:pt x="9807" y="48440"/>
                    </a:lnTo>
                    <a:lnTo>
                      <a:pt x="9649" y="48361"/>
                    </a:lnTo>
                    <a:lnTo>
                      <a:pt x="9531" y="48322"/>
                    </a:lnTo>
                    <a:close/>
                    <a:moveTo>
                      <a:pt x="38870" y="49621"/>
                    </a:moveTo>
                    <a:lnTo>
                      <a:pt x="38713" y="49661"/>
                    </a:lnTo>
                    <a:lnTo>
                      <a:pt x="38595" y="49739"/>
                    </a:lnTo>
                    <a:lnTo>
                      <a:pt x="37492" y="50803"/>
                    </a:lnTo>
                    <a:lnTo>
                      <a:pt x="37413" y="50921"/>
                    </a:lnTo>
                    <a:lnTo>
                      <a:pt x="37374" y="51039"/>
                    </a:lnTo>
                    <a:lnTo>
                      <a:pt x="37374" y="51196"/>
                    </a:lnTo>
                    <a:lnTo>
                      <a:pt x="37452" y="51315"/>
                    </a:lnTo>
                    <a:lnTo>
                      <a:pt x="37610" y="51393"/>
                    </a:lnTo>
                    <a:lnTo>
                      <a:pt x="37768" y="51433"/>
                    </a:lnTo>
                    <a:lnTo>
                      <a:pt x="37886" y="51433"/>
                    </a:lnTo>
                    <a:lnTo>
                      <a:pt x="38004" y="51354"/>
                    </a:lnTo>
                    <a:lnTo>
                      <a:pt x="39106" y="50291"/>
                    </a:lnTo>
                    <a:lnTo>
                      <a:pt x="39185" y="50173"/>
                    </a:lnTo>
                    <a:lnTo>
                      <a:pt x="39225" y="50015"/>
                    </a:lnTo>
                    <a:lnTo>
                      <a:pt x="39225" y="49897"/>
                    </a:lnTo>
                    <a:lnTo>
                      <a:pt x="39146" y="49739"/>
                    </a:lnTo>
                    <a:lnTo>
                      <a:pt x="38988" y="49661"/>
                    </a:lnTo>
                    <a:lnTo>
                      <a:pt x="38870" y="49621"/>
                    </a:lnTo>
                    <a:close/>
                    <a:moveTo>
                      <a:pt x="11697" y="50448"/>
                    </a:moveTo>
                    <a:lnTo>
                      <a:pt x="11539" y="50488"/>
                    </a:lnTo>
                    <a:lnTo>
                      <a:pt x="11421" y="50566"/>
                    </a:lnTo>
                    <a:lnTo>
                      <a:pt x="11342" y="50684"/>
                    </a:lnTo>
                    <a:lnTo>
                      <a:pt x="11303" y="50842"/>
                    </a:lnTo>
                    <a:lnTo>
                      <a:pt x="11342" y="50960"/>
                    </a:lnTo>
                    <a:lnTo>
                      <a:pt x="11421" y="51078"/>
                    </a:lnTo>
                    <a:lnTo>
                      <a:pt x="12563" y="52142"/>
                    </a:lnTo>
                    <a:lnTo>
                      <a:pt x="12681" y="52220"/>
                    </a:lnTo>
                    <a:lnTo>
                      <a:pt x="12800" y="52220"/>
                    </a:lnTo>
                    <a:lnTo>
                      <a:pt x="12957" y="52181"/>
                    </a:lnTo>
                    <a:lnTo>
                      <a:pt x="13115" y="52102"/>
                    </a:lnTo>
                    <a:lnTo>
                      <a:pt x="13193" y="51984"/>
                    </a:lnTo>
                    <a:lnTo>
                      <a:pt x="13193" y="51827"/>
                    </a:lnTo>
                    <a:lnTo>
                      <a:pt x="13154" y="51708"/>
                    </a:lnTo>
                    <a:lnTo>
                      <a:pt x="13075" y="51551"/>
                    </a:lnTo>
                    <a:lnTo>
                      <a:pt x="11973" y="50527"/>
                    </a:lnTo>
                    <a:lnTo>
                      <a:pt x="11815" y="50448"/>
                    </a:lnTo>
                    <a:close/>
                    <a:moveTo>
                      <a:pt x="36665" y="51708"/>
                    </a:moveTo>
                    <a:lnTo>
                      <a:pt x="36507" y="51748"/>
                    </a:lnTo>
                    <a:lnTo>
                      <a:pt x="36389" y="51827"/>
                    </a:lnTo>
                    <a:lnTo>
                      <a:pt x="35247" y="52811"/>
                    </a:lnTo>
                    <a:lnTo>
                      <a:pt x="35168" y="52929"/>
                    </a:lnTo>
                    <a:lnTo>
                      <a:pt x="35129" y="53087"/>
                    </a:lnTo>
                    <a:lnTo>
                      <a:pt x="35129" y="53244"/>
                    </a:lnTo>
                    <a:lnTo>
                      <a:pt x="35208" y="53362"/>
                    </a:lnTo>
                    <a:lnTo>
                      <a:pt x="35326" y="53441"/>
                    </a:lnTo>
                    <a:lnTo>
                      <a:pt x="35483" y="53481"/>
                    </a:lnTo>
                    <a:lnTo>
                      <a:pt x="35641" y="53481"/>
                    </a:lnTo>
                    <a:lnTo>
                      <a:pt x="35759" y="53402"/>
                    </a:lnTo>
                    <a:lnTo>
                      <a:pt x="36901" y="52378"/>
                    </a:lnTo>
                    <a:lnTo>
                      <a:pt x="36980" y="52260"/>
                    </a:lnTo>
                    <a:lnTo>
                      <a:pt x="37019" y="52102"/>
                    </a:lnTo>
                    <a:lnTo>
                      <a:pt x="36980" y="51984"/>
                    </a:lnTo>
                    <a:lnTo>
                      <a:pt x="36901" y="51827"/>
                    </a:lnTo>
                    <a:lnTo>
                      <a:pt x="36783" y="51748"/>
                    </a:lnTo>
                    <a:lnTo>
                      <a:pt x="36665" y="51708"/>
                    </a:lnTo>
                    <a:close/>
                    <a:moveTo>
                      <a:pt x="13942" y="52496"/>
                    </a:moveTo>
                    <a:lnTo>
                      <a:pt x="13784" y="52535"/>
                    </a:lnTo>
                    <a:lnTo>
                      <a:pt x="13666" y="52614"/>
                    </a:lnTo>
                    <a:lnTo>
                      <a:pt x="13587" y="52732"/>
                    </a:lnTo>
                    <a:lnTo>
                      <a:pt x="13548" y="52890"/>
                    </a:lnTo>
                    <a:lnTo>
                      <a:pt x="13587" y="53047"/>
                    </a:lnTo>
                    <a:lnTo>
                      <a:pt x="13705" y="53166"/>
                    </a:lnTo>
                    <a:lnTo>
                      <a:pt x="14847" y="54150"/>
                    </a:lnTo>
                    <a:lnTo>
                      <a:pt x="14966" y="54229"/>
                    </a:lnTo>
                    <a:lnTo>
                      <a:pt x="15084" y="54268"/>
                    </a:lnTo>
                    <a:lnTo>
                      <a:pt x="15241" y="54229"/>
                    </a:lnTo>
                    <a:lnTo>
                      <a:pt x="15359" y="54111"/>
                    </a:lnTo>
                    <a:lnTo>
                      <a:pt x="15438" y="53993"/>
                    </a:lnTo>
                    <a:lnTo>
                      <a:pt x="15478" y="53835"/>
                    </a:lnTo>
                    <a:lnTo>
                      <a:pt x="15438" y="53717"/>
                    </a:lnTo>
                    <a:lnTo>
                      <a:pt x="15359" y="53599"/>
                    </a:lnTo>
                    <a:lnTo>
                      <a:pt x="14217" y="52575"/>
                    </a:lnTo>
                    <a:lnTo>
                      <a:pt x="14060" y="52496"/>
                    </a:lnTo>
                    <a:close/>
                    <a:moveTo>
                      <a:pt x="34381" y="53717"/>
                    </a:moveTo>
                    <a:lnTo>
                      <a:pt x="34223" y="53756"/>
                    </a:lnTo>
                    <a:lnTo>
                      <a:pt x="34105" y="53835"/>
                    </a:lnTo>
                    <a:lnTo>
                      <a:pt x="32963" y="54820"/>
                    </a:lnTo>
                    <a:lnTo>
                      <a:pt x="32845" y="54938"/>
                    </a:lnTo>
                    <a:lnTo>
                      <a:pt x="32805" y="55056"/>
                    </a:lnTo>
                    <a:lnTo>
                      <a:pt x="32845" y="55213"/>
                    </a:lnTo>
                    <a:lnTo>
                      <a:pt x="32884" y="55332"/>
                    </a:lnTo>
                    <a:lnTo>
                      <a:pt x="33042" y="55450"/>
                    </a:lnTo>
                    <a:lnTo>
                      <a:pt x="33199" y="55489"/>
                    </a:lnTo>
                    <a:lnTo>
                      <a:pt x="33317" y="55450"/>
                    </a:lnTo>
                    <a:lnTo>
                      <a:pt x="33436" y="55371"/>
                    </a:lnTo>
                    <a:lnTo>
                      <a:pt x="34578" y="54386"/>
                    </a:lnTo>
                    <a:lnTo>
                      <a:pt x="34696" y="54268"/>
                    </a:lnTo>
                    <a:lnTo>
                      <a:pt x="34735" y="54150"/>
                    </a:lnTo>
                    <a:lnTo>
                      <a:pt x="34696" y="53993"/>
                    </a:lnTo>
                    <a:lnTo>
                      <a:pt x="34617" y="53874"/>
                    </a:lnTo>
                    <a:lnTo>
                      <a:pt x="34499" y="53756"/>
                    </a:lnTo>
                    <a:lnTo>
                      <a:pt x="34381" y="53717"/>
                    </a:lnTo>
                    <a:close/>
                    <a:moveTo>
                      <a:pt x="16226" y="54465"/>
                    </a:moveTo>
                    <a:lnTo>
                      <a:pt x="16068" y="54505"/>
                    </a:lnTo>
                    <a:lnTo>
                      <a:pt x="15950" y="54623"/>
                    </a:lnTo>
                    <a:lnTo>
                      <a:pt x="15871" y="54741"/>
                    </a:lnTo>
                    <a:lnTo>
                      <a:pt x="15871" y="54898"/>
                    </a:lnTo>
                    <a:lnTo>
                      <a:pt x="15911" y="55016"/>
                    </a:lnTo>
                    <a:lnTo>
                      <a:pt x="15989" y="55135"/>
                    </a:lnTo>
                    <a:lnTo>
                      <a:pt x="17171" y="56119"/>
                    </a:lnTo>
                    <a:lnTo>
                      <a:pt x="17289" y="56198"/>
                    </a:lnTo>
                    <a:lnTo>
                      <a:pt x="17565" y="56198"/>
                    </a:lnTo>
                    <a:lnTo>
                      <a:pt x="17722" y="56080"/>
                    </a:lnTo>
                    <a:lnTo>
                      <a:pt x="17762" y="55962"/>
                    </a:lnTo>
                    <a:lnTo>
                      <a:pt x="17801" y="55804"/>
                    </a:lnTo>
                    <a:lnTo>
                      <a:pt x="17762" y="55647"/>
                    </a:lnTo>
                    <a:lnTo>
                      <a:pt x="17644" y="55528"/>
                    </a:lnTo>
                    <a:lnTo>
                      <a:pt x="16501" y="54583"/>
                    </a:lnTo>
                    <a:lnTo>
                      <a:pt x="16344" y="54505"/>
                    </a:lnTo>
                    <a:lnTo>
                      <a:pt x="16226" y="54465"/>
                    </a:lnTo>
                    <a:close/>
                    <a:moveTo>
                      <a:pt x="31900" y="55686"/>
                    </a:moveTo>
                    <a:lnTo>
                      <a:pt x="31782" y="55765"/>
                    </a:lnTo>
                    <a:lnTo>
                      <a:pt x="30600" y="56749"/>
                    </a:lnTo>
                    <a:lnTo>
                      <a:pt x="30521" y="56867"/>
                    </a:lnTo>
                    <a:lnTo>
                      <a:pt x="30482" y="56986"/>
                    </a:lnTo>
                    <a:lnTo>
                      <a:pt x="30482" y="57143"/>
                    </a:lnTo>
                    <a:lnTo>
                      <a:pt x="30561" y="57261"/>
                    </a:lnTo>
                    <a:lnTo>
                      <a:pt x="30679" y="57379"/>
                    </a:lnTo>
                    <a:lnTo>
                      <a:pt x="30836" y="57419"/>
                    </a:lnTo>
                    <a:lnTo>
                      <a:pt x="30954" y="57379"/>
                    </a:lnTo>
                    <a:lnTo>
                      <a:pt x="31073" y="57340"/>
                    </a:lnTo>
                    <a:lnTo>
                      <a:pt x="32254" y="56355"/>
                    </a:lnTo>
                    <a:lnTo>
                      <a:pt x="32372" y="56237"/>
                    </a:lnTo>
                    <a:lnTo>
                      <a:pt x="32412" y="56119"/>
                    </a:lnTo>
                    <a:lnTo>
                      <a:pt x="32372" y="55962"/>
                    </a:lnTo>
                    <a:lnTo>
                      <a:pt x="32333" y="55843"/>
                    </a:lnTo>
                    <a:lnTo>
                      <a:pt x="32215" y="55725"/>
                    </a:lnTo>
                    <a:lnTo>
                      <a:pt x="32057" y="55686"/>
                    </a:lnTo>
                    <a:close/>
                    <a:moveTo>
                      <a:pt x="18549" y="56434"/>
                    </a:moveTo>
                    <a:lnTo>
                      <a:pt x="18392" y="56474"/>
                    </a:lnTo>
                    <a:lnTo>
                      <a:pt x="18274" y="56552"/>
                    </a:lnTo>
                    <a:lnTo>
                      <a:pt x="18234" y="56710"/>
                    </a:lnTo>
                    <a:lnTo>
                      <a:pt x="18195" y="56828"/>
                    </a:lnTo>
                    <a:lnTo>
                      <a:pt x="18234" y="56986"/>
                    </a:lnTo>
                    <a:lnTo>
                      <a:pt x="18352" y="57104"/>
                    </a:lnTo>
                    <a:lnTo>
                      <a:pt x="19534" y="58049"/>
                    </a:lnTo>
                    <a:lnTo>
                      <a:pt x="19652" y="58128"/>
                    </a:lnTo>
                    <a:lnTo>
                      <a:pt x="19770" y="58128"/>
                    </a:lnTo>
                    <a:lnTo>
                      <a:pt x="19928" y="58088"/>
                    </a:lnTo>
                    <a:lnTo>
                      <a:pt x="20085" y="58009"/>
                    </a:lnTo>
                    <a:lnTo>
                      <a:pt x="20125" y="57852"/>
                    </a:lnTo>
                    <a:lnTo>
                      <a:pt x="20164" y="57734"/>
                    </a:lnTo>
                    <a:lnTo>
                      <a:pt x="20125" y="57576"/>
                    </a:lnTo>
                    <a:lnTo>
                      <a:pt x="20006" y="57458"/>
                    </a:lnTo>
                    <a:lnTo>
                      <a:pt x="18825" y="56513"/>
                    </a:lnTo>
                    <a:lnTo>
                      <a:pt x="18707" y="56434"/>
                    </a:lnTo>
                    <a:close/>
                    <a:moveTo>
                      <a:pt x="29537" y="57616"/>
                    </a:moveTo>
                    <a:lnTo>
                      <a:pt x="29419" y="57694"/>
                    </a:lnTo>
                    <a:lnTo>
                      <a:pt x="28237" y="58640"/>
                    </a:lnTo>
                    <a:lnTo>
                      <a:pt x="28119" y="58758"/>
                    </a:lnTo>
                    <a:lnTo>
                      <a:pt x="28080" y="58876"/>
                    </a:lnTo>
                    <a:lnTo>
                      <a:pt x="28080" y="59033"/>
                    </a:lnTo>
                    <a:lnTo>
                      <a:pt x="28158" y="59152"/>
                    </a:lnTo>
                    <a:lnTo>
                      <a:pt x="28316" y="59270"/>
                    </a:lnTo>
                    <a:lnTo>
                      <a:pt x="28473" y="59309"/>
                    </a:lnTo>
                    <a:lnTo>
                      <a:pt x="28592" y="59270"/>
                    </a:lnTo>
                    <a:lnTo>
                      <a:pt x="28710" y="59230"/>
                    </a:lnTo>
                    <a:lnTo>
                      <a:pt x="29891" y="58285"/>
                    </a:lnTo>
                    <a:lnTo>
                      <a:pt x="30009" y="58167"/>
                    </a:lnTo>
                    <a:lnTo>
                      <a:pt x="30049" y="58009"/>
                    </a:lnTo>
                    <a:lnTo>
                      <a:pt x="30009" y="57891"/>
                    </a:lnTo>
                    <a:lnTo>
                      <a:pt x="29970" y="57734"/>
                    </a:lnTo>
                    <a:lnTo>
                      <a:pt x="29852" y="57655"/>
                    </a:lnTo>
                    <a:lnTo>
                      <a:pt x="29694" y="57616"/>
                    </a:lnTo>
                    <a:close/>
                    <a:moveTo>
                      <a:pt x="20912" y="58325"/>
                    </a:moveTo>
                    <a:lnTo>
                      <a:pt x="20794" y="58364"/>
                    </a:lnTo>
                    <a:lnTo>
                      <a:pt x="20676" y="58482"/>
                    </a:lnTo>
                    <a:lnTo>
                      <a:pt x="20597" y="58600"/>
                    </a:lnTo>
                    <a:lnTo>
                      <a:pt x="20597" y="58758"/>
                    </a:lnTo>
                    <a:lnTo>
                      <a:pt x="20637" y="58876"/>
                    </a:lnTo>
                    <a:lnTo>
                      <a:pt x="20715" y="58994"/>
                    </a:lnTo>
                    <a:lnTo>
                      <a:pt x="21936" y="59939"/>
                    </a:lnTo>
                    <a:lnTo>
                      <a:pt x="22054" y="60018"/>
                    </a:lnTo>
                    <a:lnTo>
                      <a:pt x="22172" y="60018"/>
                    </a:lnTo>
                    <a:lnTo>
                      <a:pt x="22330" y="59979"/>
                    </a:lnTo>
                    <a:lnTo>
                      <a:pt x="22487" y="59860"/>
                    </a:lnTo>
                    <a:lnTo>
                      <a:pt x="22527" y="59742"/>
                    </a:lnTo>
                    <a:lnTo>
                      <a:pt x="22527" y="59585"/>
                    </a:lnTo>
                    <a:lnTo>
                      <a:pt x="22487" y="59467"/>
                    </a:lnTo>
                    <a:lnTo>
                      <a:pt x="22409" y="59348"/>
                    </a:lnTo>
                    <a:lnTo>
                      <a:pt x="21188" y="58403"/>
                    </a:lnTo>
                    <a:lnTo>
                      <a:pt x="21070" y="58325"/>
                    </a:lnTo>
                    <a:close/>
                    <a:moveTo>
                      <a:pt x="27292" y="59467"/>
                    </a:moveTo>
                    <a:lnTo>
                      <a:pt x="27174" y="59506"/>
                    </a:lnTo>
                    <a:lnTo>
                      <a:pt x="27016" y="59545"/>
                    </a:lnTo>
                    <a:lnTo>
                      <a:pt x="26465" y="59979"/>
                    </a:lnTo>
                    <a:lnTo>
                      <a:pt x="26150" y="60175"/>
                    </a:lnTo>
                    <a:lnTo>
                      <a:pt x="25835" y="60333"/>
                    </a:lnTo>
                    <a:lnTo>
                      <a:pt x="25717" y="60412"/>
                    </a:lnTo>
                    <a:lnTo>
                      <a:pt x="25638" y="60530"/>
                    </a:lnTo>
                    <a:lnTo>
                      <a:pt x="25599" y="60687"/>
                    </a:lnTo>
                    <a:lnTo>
                      <a:pt x="25638" y="60845"/>
                    </a:lnTo>
                    <a:lnTo>
                      <a:pt x="25677" y="60924"/>
                    </a:lnTo>
                    <a:lnTo>
                      <a:pt x="25796" y="61002"/>
                    </a:lnTo>
                    <a:lnTo>
                      <a:pt x="25874" y="61042"/>
                    </a:lnTo>
                    <a:lnTo>
                      <a:pt x="25992" y="61081"/>
                    </a:lnTo>
                    <a:lnTo>
                      <a:pt x="26111" y="61042"/>
                    </a:lnTo>
                    <a:lnTo>
                      <a:pt x="26544" y="60845"/>
                    </a:lnTo>
                    <a:lnTo>
                      <a:pt x="26938" y="60609"/>
                    </a:lnTo>
                    <a:lnTo>
                      <a:pt x="27489" y="60175"/>
                    </a:lnTo>
                    <a:lnTo>
                      <a:pt x="27568" y="60057"/>
                    </a:lnTo>
                    <a:lnTo>
                      <a:pt x="27646" y="59900"/>
                    </a:lnTo>
                    <a:lnTo>
                      <a:pt x="27607" y="59782"/>
                    </a:lnTo>
                    <a:lnTo>
                      <a:pt x="27568" y="59624"/>
                    </a:lnTo>
                    <a:lnTo>
                      <a:pt x="27450" y="59545"/>
                    </a:lnTo>
                    <a:lnTo>
                      <a:pt x="27292" y="59467"/>
                    </a:lnTo>
                    <a:close/>
                    <a:moveTo>
                      <a:pt x="23433" y="60136"/>
                    </a:moveTo>
                    <a:lnTo>
                      <a:pt x="23275" y="60175"/>
                    </a:lnTo>
                    <a:lnTo>
                      <a:pt x="23157" y="60215"/>
                    </a:lnTo>
                    <a:lnTo>
                      <a:pt x="23078" y="60333"/>
                    </a:lnTo>
                    <a:lnTo>
                      <a:pt x="23039" y="60491"/>
                    </a:lnTo>
                    <a:lnTo>
                      <a:pt x="23039" y="60648"/>
                    </a:lnTo>
                    <a:lnTo>
                      <a:pt x="23118" y="60766"/>
                    </a:lnTo>
                    <a:lnTo>
                      <a:pt x="23236" y="60845"/>
                    </a:lnTo>
                    <a:lnTo>
                      <a:pt x="23590" y="61042"/>
                    </a:lnTo>
                    <a:lnTo>
                      <a:pt x="24023" y="61160"/>
                    </a:lnTo>
                    <a:lnTo>
                      <a:pt x="24417" y="61239"/>
                    </a:lnTo>
                    <a:lnTo>
                      <a:pt x="24850" y="61278"/>
                    </a:lnTo>
                    <a:lnTo>
                      <a:pt x="25008" y="61239"/>
                    </a:lnTo>
                    <a:lnTo>
                      <a:pt x="25126" y="61160"/>
                    </a:lnTo>
                    <a:lnTo>
                      <a:pt x="25205" y="61042"/>
                    </a:lnTo>
                    <a:lnTo>
                      <a:pt x="25244" y="60884"/>
                    </a:lnTo>
                    <a:lnTo>
                      <a:pt x="25205" y="60766"/>
                    </a:lnTo>
                    <a:lnTo>
                      <a:pt x="25126" y="60648"/>
                    </a:lnTo>
                    <a:lnTo>
                      <a:pt x="25008" y="60569"/>
                    </a:lnTo>
                    <a:lnTo>
                      <a:pt x="24850" y="60530"/>
                    </a:lnTo>
                    <a:lnTo>
                      <a:pt x="24535" y="60491"/>
                    </a:lnTo>
                    <a:lnTo>
                      <a:pt x="24181" y="60451"/>
                    </a:lnTo>
                    <a:lnTo>
                      <a:pt x="23866" y="60333"/>
                    </a:lnTo>
                    <a:lnTo>
                      <a:pt x="23590" y="60215"/>
                    </a:lnTo>
                    <a:lnTo>
                      <a:pt x="23433" y="60136"/>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1" name="Google Shape;4080;p33">
                <a:extLst>
                  <a:ext uri="{FF2B5EF4-FFF2-40B4-BE49-F238E27FC236}">
                    <a16:creationId xmlns:a16="http://schemas.microsoft.com/office/drawing/2014/main" id="{697FBAB0-66C8-4B50-90D4-94F064A1A5C8}"/>
                  </a:ext>
                </a:extLst>
              </p:cNvPr>
              <p:cNvSpPr/>
              <p:nvPr/>
            </p:nvSpPr>
            <p:spPr>
              <a:xfrm>
                <a:off x="6843750" y="914125"/>
                <a:ext cx="1033800" cy="1318325"/>
              </a:xfrm>
              <a:custGeom>
                <a:avLst/>
                <a:gdLst/>
                <a:ahLst/>
                <a:cxnLst/>
                <a:rect l="l" t="t" r="r" b="b"/>
                <a:pathLst>
                  <a:path w="41352" h="52733" extrusionOk="0">
                    <a:moveTo>
                      <a:pt x="20086" y="2954"/>
                    </a:moveTo>
                    <a:lnTo>
                      <a:pt x="20322" y="2994"/>
                    </a:lnTo>
                    <a:lnTo>
                      <a:pt x="20558" y="3033"/>
                    </a:lnTo>
                    <a:lnTo>
                      <a:pt x="20755" y="3112"/>
                    </a:lnTo>
                    <a:lnTo>
                      <a:pt x="21188" y="3309"/>
                    </a:lnTo>
                    <a:lnTo>
                      <a:pt x="21582" y="3624"/>
                    </a:lnTo>
                    <a:lnTo>
                      <a:pt x="21897" y="3978"/>
                    </a:lnTo>
                    <a:lnTo>
                      <a:pt x="22212" y="4411"/>
                    </a:lnTo>
                    <a:lnTo>
                      <a:pt x="22291" y="4687"/>
                    </a:lnTo>
                    <a:lnTo>
                      <a:pt x="22409" y="4923"/>
                    </a:lnTo>
                    <a:lnTo>
                      <a:pt x="22449" y="5199"/>
                    </a:lnTo>
                    <a:lnTo>
                      <a:pt x="22527" y="5475"/>
                    </a:lnTo>
                    <a:lnTo>
                      <a:pt x="22527" y="5987"/>
                    </a:lnTo>
                    <a:lnTo>
                      <a:pt x="22449" y="6459"/>
                    </a:lnTo>
                    <a:lnTo>
                      <a:pt x="22330" y="6932"/>
                    </a:lnTo>
                    <a:lnTo>
                      <a:pt x="22094" y="7365"/>
                    </a:lnTo>
                    <a:lnTo>
                      <a:pt x="21937" y="7523"/>
                    </a:lnTo>
                    <a:lnTo>
                      <a:pt x="21779" y="7720"/>
                    </a:lnTo>
                    <a:lnTo>
                      <a:pt x="21622" y="7838"/>
                    </a:lnTo>
                    <a:lnTo>
                      <a:pt x="21425" y="7995"/>
                    </a:lnTo>
                    <a:lnTo>
                      <a:pt x="21228" y="8074"/>
                    </a:lnTo>
                    <a:lnTo>
                      <a:pt x="20991" y="8153"/>
                    </a:lnTo>
                    <a:lnTo>
                      <a:pt x="20755" y="8231"/>
                    </a:lnTo>
                    <a:lnTo>
                      <a:pt x="20519" y="8271"/>
                    </a:lnTo>
                    <a:lnTo>
                      <a:pt x="20283" y="8271"/>
                    </a:lnTo>
                    <a:lnTo>
                      <a:pt x="20086" y="8231"/>
                    </a:lnTo>
                    <a:lnTo>
                      <a:pt x="19849" y="8192"/>
                    </a:lnTo>
                    <a:lnTo>
                      <a:pt x="19613" y="8113"/>
                    </a:lnTo>
                    <a:lnTo>
                      <a:pt x="19180" y="7916"/>
                    </a:lnTo>
                    <a:lnTo>
                      <a:pt x="18825" y="7601"/>
                    </a:lnTo>
                    <a:lnTo>
                      <a:pt x="18471" y="7247"/>
                    </a:lnTo>
                    <a:lnTo>
                      <a:pt x="18195" y="6814"/>
                    </a:lnTo>
                    <a:lnTo>
                      <a:pt x="18077" y="6538"/>
                    </a:lnTo>
                    <a:lnTo>
                      <a:pt x="17998" y="6302"/>
                    </a:lnTo>
                    <a:lnTo>
                      <a:pt x="17920" y="6026"/>
                    </a:lnTo>
                    <a:lnTo>
                      <a:pt x="17880" y="5790"/>
                    </a:lnTo>
                    <a:lnTo>
                      <a:pt x="17841" y="5238"/>
                    </a:lnTo>
                    <a:lnTo>
                      <a:pt x="17920" y="4766"/>
                    </a:lnTo>
                    <a:lnTo>
                      <a:pt x="18077" y="4293"/>
                    </a:lnTo>
                    <a:lnTo>
                      <a:pt x="18313" y="3860"/>
                    </a:lnTo>
                    <a:lnTo>
                      <a:pt x="18432" y="3703"/>
                    </a:lnTo>
                    <a:lnTo>
                      <a:pt x="18589" y="3506"/>
                    </a:lnTo>
                    <a:lnTo>
                      <a:pt x="18786" y="3388"/>
                    </a:lnTo>
                    <a:lnTo>
                      <a:pt x="18983" y="3230"/>
                    </a:lnTo>
                    <a:lnTo>
                      <a:pt x="19180" y="3151"/>
                    </a:lnTo>
                    <a:lnTo>
                      <a:pt x="19416" y="3072"/>
                    </a:lnTo>
                    <a:lnTo>
                      <a:pt x="19613" y="2994"/>
                    </a:lnTo>
                    <a:lnTo>
                      <a:pt x="19849" y="2954"/>
                    </a:lnTo>
                    <a:close/>
                    <a:moveTo>
                      <a:pt x="19613" y="1"/>
                    </a:moveTo>
                    <a:lnTo>
                      <a:pt x="19062" y="119"/>
                    </a:lnTo>
                    <a:lnTo>
                      <a:pt x="18510" y="237"/>
                    </a:lnTo>
                    <a:lnTo>
                      <a:pt x="17998" y="434"/>
                    </a:lnTo>
                    <a:lnTo>
                      <a:pt x="17526" y="670"/>
                    </a:lnTo>
                    <a:lnTo>
                      <a:pt x="17053" y="946"/>
                    </a:lnTo>
                    <a:lnTo>
                      <a:pt x="16620" y="1261"/>
                    </a:lnTo>
                    <a:lnTo>
                      <a:pt x="16226" y="1655"/>
                    </a:lnTo>
                    <a:lnTo>
                      <a:pt x="15872" y="2049"/>
                    </a:lnTo>
                    <a:lnTo>
                      <a:pt x="15517" y="2482"/>
                    </a:lnTo>
                    <a:lnTo>
                      <a:pt x="15242" y="2915"/>
                    </a:lnTo>
                    <a:lnTo>
                      <a:pt x="15005" y="3427"/>
                    </a:lnTo>
                    <a:lnTo>
                      <a:pt x="14808" y="3939"/>
                    </a:lnTo>
                    <a:lnTo>
                      <a:pt x="14690" y="4490"/>
                    </a:lnTo>
                    <a:lnTo>
                      <a:pt x="14612" y="5042"/>
                    </a:lnTo>
                    <a:lnTo>
                      <a:pt x="14572" y="5632"/>
                    </a:lnTo>
                    <a:lnTo>
                      <a:pt x="14572" y="6026"/>
                    </a:lnTo>
                    <a:lnTo>
                      <a:pt x="14612" y="6420"/>
                    </a:lnTo>
                    <a:lnTo>
                      <a:pt x="14690" y="6853"/>
                    </a:lnTo>
                    <a:lnTo>
                      <a:pt x="14808" y="7208"/>
                    </a:lnTo>
                    <a:lnTo>
                      <a:pt x="14927" y="7601"/>
                    </a:lnTo>
                    <a:lnTo>
                      <a:pt x="15084" y="7956"/>
                    </a:lnTo>
                    <a:lnTo>
                      <a:pt x="15281" y="8310"/>
                    </a:lnTo>
                    <a:lnTo>
                      <a:pt x="15478" y="8665"/>
                    </a:lnTo>
                    <a:lnTo>
                      <a:pt x="15675" y="8980"/>
                    </a:lnTo>
                    <a:lnTo>
                      <a:pt x="15911" y="9255"/>
                    </a:lnTo>
                    <a:lnTo>
                      <a:pt x="16187" y="9570"/>
                    </a:lnTo>
                    <a:lnTo>
                      <a:pt x="16463" y="9807"/>
                    </a:lnTo>
                    <a:lnTo>
                      <a:pt x="16778" y="10082"/>
                    </a:lnTo>
                    <a:lnTo>
                      <a:pt x="17093" y="10279"/>
                    </a:lnTo>
                    <a:lnTo>
                      <a:pt x="17408" y="10516"/>
                    </a:lnTo>
                    <a:lnTo>
                      <a:pt x="17762" y="10673"/>
                    </a:lnTo>
                    <a:lnTo>
                      <a:pt x="17762" y="15675"/>
                    </a:lnTo>
                    <a:lnTo>
                      <a:pt x="9807" y="16147"/>
                    </a:lnTo>
                    <a:lnTo>
                      <a:pt x="9807" y="16659"/>
                    </a:lnTo>
                    <a:lnTo>
                      <a:pt x="9886" y="17880"/>
                    </a:lnTo>
                    <a:lnTo>
                      <a:pt x="9965" y="18628"/>
                    </a:lnTo>
                    <a:lnTo>
                      <a:pt x="10083" y="19376"/>
                    </a:lnTo>
                    <a:lnTo>
                      <a:pt x="10240" y="20046"/>
                    </a:lnTo>
                    <a:lnTo>
                      <a:pt x="10319" y="20361"/>
                    </a:lnTo>
                    <a:lnTo>
                      <a:pt x="10437" y="20637"/>
                    </a:lnTo>
                    <a:lnTo>
                      <a:pt x="10516" y="20755"/>
                    </a:lnTo>
                    <a:lnTo>
                      <a:pt x="10673" y="20834"/>
                    </a:lnTo>
                    <a:lnTo>
                      <a:pt x="10910" y="20912"/>
                    </a:lnTo>
                    <a:lnTo>
                      <a:pt x="11185" y="20952"/>
                    </a:lnTo>
                    <a:lnTo>
                      <a:pt x="11894" y="21070"/>
                    </a:lnTo>
                    <a:lnTo>
                      <a:pt x="12800" y="21149"/>
                    </a:lnTo>
                    <a:lnTo>
                      <a:pt x="13863" y="21227"/>
                    </a:lnTo>
                    <a:lnTo>
                      <a:pt x="17841" y="21227"/>
                    </a:lnTo>
                    <a:lnTo>
                      <a:pt x="17959" y="27292"/>
                    </a:lnTo>
                    <a:lnTo>
                      <a:pt x="18038" y="30482"/>
                    </a:lnTo>
                    <a:lnTo>
                      <a:pt x="18195" y="33711"/>
                    </a:lnTo>
                    <a:lnTo>
                      <a:pt x="18353" y="36901"/>
                    </a:lnTo>
                    <a:lnTo>
                      <a:pt x="18550" y="39973"/>
                    </a:lnTo>
                    <a:lnTo>
                      <a:pt x="18825" y="42887"/>
                    </a:lnTo>
                    <a:lnTo>
                      <a:pt x="19101" y="45605"/>
                    </a:lnTo>
                    <a:lnTo>
                      <a:pt x="19101" y="45605"/>
                    </a:lnTo>
                    <a:lnTo>
                      <a:pt x="18235" y="45093"/>
                    </a:lnTo>
                    <a:lnTo>
                      <a:pt x="17368" y="44541"/>
                    </a:lnTo>
                    <a:lnTo>
                      <a:pt x="15675" y="43399"/>
                    </a:lnTo>
                    <a:lnTo>
                      <a:pt x="14060" y="42218"/>
                    </a:lnTo>
                    <a:lnTo>
                      <a:pt x="12485" y="40958"/>
                    </a:lnTo>
                    <a:lnTo>
                      <a:pt x="10949" y="39658"/>
                    </a:lnTo>
                    <a:lnTo>
                      <a:pt x="9531" y="38319"/>
                    </a:lnTo>
                    <a:lnTo>
                      <a:pt x="8192" y="36980"/>
                    </a:lnTo>
                    <a:lnTo>
                      <a:pt x="6932" y="35602"/>
                    </a:lnTo>
                    <a:lnTo>
                      <a:pt x="7247" y="35287"/>
                    </a:lnTo>
                    <a:lnTo>
                      <a:pt x="7680" y="34893"/>
                    </a:lnTo>
                    <a:lnTo>
                      <a:pt x="8114" y="34538"/>
                    </a:lnTo>
                    <a:lnTo>
                      <a:pt x="8429" y="34184"/>
                    </a:lnTo>
                    <a:lnTo>
                      <a:pt x="7523" y="33475"/>
                    </a:lnTo>
                    <a:lnTo>
                      <a:pt x="6578" y="32766"/>
                    </a:lnTo>
                    <a:lnTo>
                      <a:pt x="5593" y="32097"/>
                    </a:lnTo>
                    <a:lnTo>
                      <a:pt x="4569" y="31506"/>
                    </a:lnTo>
                    <a:lnTo>
                      <a:pt x="3506" y="30955"/>
                    </a:lnTo>
                    <a:lnTo>
                      <a:pt x="2364" y="30443"/>
                    </a:lnTo>
                    <a:lnTo>
                      <a:pt x="1222" y="29970"/>
                    </a:lnTo>
                    <a:lnTo>
                      <a:pt x="40" y="29576"/>
                    </a:lnTo>
                    <a:lnTo>
                      <a:pt x="1" y="30718"/>
                    </a:lnTo>
                    <a:lnTo>
                      <a:pt x="40" y="31860"/>
                    </a:lnTo>
                    <a:lnTo>
                      <a:pt x="119" y="32963"/>
                    </a:lnTo>
                    <a:lnTo>
                      <a:pt x="277" y="34105"/>
                    </a:lnTo>
                    <a:lnTo>
                      <a:pt x="513" y="35208"/>
                    </a:lnTo>
                    <a:lnTo>
                      <a:pt x="789" y="36350"/>
                    </a:lnTo>
                    <a:lnTo>
                      <a:pt x="1143" y="37453"/>
                    </a:lnTo>
                    <a:lnTo>
                      <a:pt x="1537" y="38516"/>
                    </a:lnTo>
                    <a:lnTo>
                      <a:pt x="1891" y="38516"/>
                    </a:lnTo>
                    <a:lnTo>
                      <a:pt x="2206" y="38398"/>
                    </a:lnTo>
                    <a:lnTo>
                      <a:pt x="2561" y="38240"/>
                    </a:lnTo>
                    <a:lnTo>
                      <a:pt x="2915" y="38043"/>
                    </a:lnTo>
                    <a:lnTo>
                      <a:pt x="3270" y="37768"/>
                    </a:lnTo>
                    <a:lnTo>
                      <a:pt x="3585" y="37531"/>
                    </a:lnTo>
                    <a:lnTo>
                      <a:pt x="4018" y="37059"/>
                    </a:lnTo>
                    <a:lnTo>
                      <a:pt x="4412" y="37610"/>
                    </a:lnTo>
                    <a:lnTo>
                      <a:pt x="4806" y="38201"/>
                    </a:lnTo>
                    <a:lnTo>
                      <a:pt x="5278" y="38792"/>
                    </a:lnTo>
                    <a:lnTo>
                      <a:pt x="5790" y="39382"/>
                    </a:lnTo>
                    <a:lnTo>
                      <a:pt x="6893" y="40643"/>
                    </a:lnTo>
                    <a:lnTo>
                      <a:pt x="8153" y="41942"/>
                    </a:lnTo>
                    <a:lnTo>
                      <a:pt x="9492" y="43281"/>
                    </a:lnTo>
                    <a:lnTo>
                      <a:pt x="10870" y="44581"/>
                    </a:lnTo>
                    <a:lnTo>
                      <a:pt x="12288" y="45841"/>
                    </a:lnTo>
                    <a:lnTo>
                      <a:pt x="13706" y="47062"/>
                    </a:lnTo>
                    <a:lnTo>
                      <a:pt x="16344" y="49307"/>
                    </a:lnTo>
                    <a:lnTo>
                      <a:pt x="18589" y="51118"/>
                    </a:lnTo>
                    <a:lnTo>
                      <a:pt x="20676" y="52733"/>
                    </a:lnTo>
                    <a:lnTo>
                      <a:pt x="22764" y="51118"/>
                    </a:lnTo>
                    <a:lnTo>
                      <a:pt x="25008" y="49307"/>
                    </a:lnTo>
                    <a:lnTo>
                      <a:pt x="27647" y="47062"/>
                    </a:lnTo>
                    <a:lnTo>
                      <a:pt x="29065" y="45841"/>
                    </a:lnTo>
                    <a:lnTo>
                      <a:pt x="30482" y="44581"/>
                    </a:lnTo>
                    <a:lnTo>
                      <a:pt x="31861" y="43281"/>
                    </a:lnTo>
                    <a:lnTo>
                      <a:pt x="33200" y="41942"/>
                    </a:lnTo>
                    <a:lnTo>
                      <a:pt x="34460" y="40643"/>
                    </a:lnTo>
                    <a:lnTo>
                      <a:pt x="35602" y="39382"/>
                    </a:lnTo>
                    <a:lnTo>
                      <a:pt x="36075" y="38792"/>
                    </a:lnTo>
                    <a:lnTo>
                      <a:pt x="36547" y="38201"/>
                    </a:lnTo>
                    <a:lnTo>
                      <a:pt x="36980" y="37610"/>
                    </a:lnTo>
                    <a:lnTo>
                      <a:pt x="37335" y="37059"/>
                    </a:lnTo>
                    <a:lnTo>
                      <a:pt x="37807" y="37531"/>
                    </a:lnTo>
                    <a:lnTo>
                      <a:pt x="38083" y="37768"/>
                    </a:lnTo>
                    <a:lnTo>
                      <a:pt x="38437" y="38043"/>
                    </a:lnTo>
                    <a:lnTo>
                      <a:pt x="38792" y="38240"/>
                    </a:lnTo>
                    <a:lnTo>
                      <a:pt x="39146" y="38398"/>
                    </a:lnTo>
                    <a:lnTo>
                      <a:pt x="39501" y="38516"/>
                    </a:lnTo>
                    <a:lnTo>
                      <a:pt x="39816" y="38516"/>
                    </a:lnTo>
                    <a:lnTo>
                      <a:pt x="40210" y="37453"/>
                    </a:lnTo>
                    <a:lnTo>
                      <a:pt x="40564" y="36350"/>
                    </a:lnTo>
                    <a:lnTo>
                      <a:pt x="40879" y="35208"/>
                    </a:lnTo>
                    <a:lnTo>
                      <a:pt x="41076" y="34105"/>
                    </a:lnTo>
                    <a:lnTo>
                      <a:pt x="41234" y="32963"/>
                    </a:lnTo>
                    <a:lnTo>
                      <a:pt x="41352" y="31860"/>
                    </a:lnTo>
                    <a:lnTo>
                      <a:pt x="41352" y="30718"/>
                    </a:lnTo>
                    <a:lnTo>
                      <a:pt x="41352" y="29576"/>
                    </a:lnTo>
                    <a:lnTo>
                      <a:pt x="40131" y="29970"/>
                    </a:lnTo>
                    <a:lnTo>
                      <a:pt x="38989" y="30443"/>
                    </a:lnTo>
                    <a:lnTo>
                      <a:pt x="37886" y="30955"/>
                    </a:lnTo>
                    <a:lnTo>
                      <a:pt x="36783" y="31506"/>
                    </a:lnTo>
                    <a:lnTo>
                      <a:pt x="35760" y="32097"/>
                    </a:lnTo>
                    <a:lnTo>
                      <a:pt x="34775" y="32766"/>
                    </a:lnTo>
                    <a:lnTo>
                      <a:pt x="33830" y="33475"/>
                    </a:lnTo>
                    <a:lnTo>
                      <a:pt x="32963" y="34184"/>
                    </a:lnTo>
                    <a:lnTo>
                      <a:pt x="33278" y="34538"/>
                    </a:lnTo>
                    <a:lnTo>
                      <a:pt x="33712" y="34893"/>
                    </a:lnTo>
                    <a:lnTo>
                      <a:pt x="34105" y="35287"/>
                    </a:lnTo>
                    <a:lnTo>
                      <a:pt x="34460" y="35602"/>
                    </a:lnTo>
                    <a:lnTo>
                      <a:pt x="33200" y="36980"/>
                    </a:lnTo>
                    <a:lnTo>
                      <a:pt x="31821" y="38319"/>
                    </a:lnTo>
                    <a:lnTo>
                      <a:pt x="30404" y="39658"/>
                    </a:lnTo>
                    <a:lnTo>
                      <a:pt x="28907" y="40958"/>
                    </a:lnTo>
                    <a:lnTo>
                      <a:pt x="27332" y="42218"/>
                    </a:lnTo>
                    <a:lnTo>
                      <a:pt x="25678" y="43399"/>
                    </a:lnTo>
                    <a:lnTo>
                      <a:pt x="24024" y="44541"/>
                    </a:lnTo>
                    <a:lnTo>
                      <a:pt x="23157" y="45053"/>
                    </a:lnTo>
                    <a:lnTo>
                      <a:pt x="22252" y="45565"/>
                    </a:lnTo>
                    <a:lnTo>
                      <a:pt x="22252" y="45565"/>
                    </a:lnTo>
                    <a:lnTo>
                      <a:pt x="22488" y="34538"/>
                    </a:lnTo>
                    <a:lnTo>
                      <a:pt x="22567" y="27765"/>
                    </a:lnTo>
                    <a:lnTo>
                      <a:pt x="22606" y="21070"/>
                    </a:lnTo>
                    <a:lnTo>
                      <a:pt x="25638" y="20912"/>
                    </a:lnTo>
                    <a:lnTo>
                      <a:pt x="28119" y="20794"/>
                    </a:lnTo>
                    <a:lnTo>
                      <a:pt x="30482" y="20637"/>
                    </a:lnTo>
                    <a:lnTo>
                      <a:pt x="30561" y="19967"/>
                    </a:lnTo>
                    <a:lnTo>
                      <a:pt x="30601" y="19219"/>
                    </a:lnTo>
                    <a:lnTo>
                      <a:pt x="30561" y="18353"/>
                    </a:lnTo>
                    <a:lnTo>
                      <a:pt x="30482" y="17407"/>
                    </a:lnTo>
                    <a:lnTo>
                      <a:pt x="30404" y="16935"/>
                    </a:lnTo>
                    <a:lnTo>
                      <a:pt x="30285" y="16502"/>
                    </a:lnTo>
                    <a:lnTo>
                      <a:pt x="30128" y="16068"/>
                    </a:lnTo>
                    <a:lnTo>
                      <a:pt x="29970" y="15675"/>
                    </a:lnTo>
                    <a:lnTo>
                      <a:pt x="29734" y="15320"/>
                    </a:lnTo>
                    <a:lnTo>
                      <a:pt x="29458" y="15045"/>
                    </a:lnTo>
                    <a:lnTo>
                      <a:pt x="22606" y="15438"/>
                    </a:lnTo>
                    <a:lnTo>
                      <a:pt x="22567" y="12879"/>
                    </a:lnTo>
                    <a:lnTo>
                      <a:pt x="22488" y="10752"/>
                    </a:lnTo>
                    <a:lnTo>
                      <a:pt x="22842" y="10555"/>
                    </a:lnTo>
                    <a:lnTo>
                      <a:pt x="23197" y="10358"/>
                    </a:lnTo>
                    <a:lnTo>
                      <a:pt x="23512" y="10161"/>
                    </a:lnTo>
                    <a:lnTo>
                      <a:pt x="23827" y="9886"/>
                    </a:lnTo>
                    <a:lnTo>
                      <a:pt x="24103" y="9649"/>
                    </a:lnTo>
                    <a:lnTo>
                      <a:pt x="24378" y="9334"/>
                    </a:lnTo>
                    <a:lnTo>
                      <a:pt x="24654" y="9019"/>
                    </a:lnTo>
                    <a:lnTo>
                      <a:pt x="24890" y="8704"/>
                    </a:lnTo>
                    <a:lnTo>
                      <a:pt x="25087" y="8389"/>
                    </a:lnTo>
                    <a:lnTo>
                      <a:pt x="25284" y="8035"/>
                    </a:lnTo>
                    <a:lnTo>
                      <a:pt x="25442" y="7641"/>
                    </a:lnTo>
                    <a:lnTo>
                      <a:pt x="25560" y="7247"/>
                    </a:lnTo>
                    <a:lnTo>
                      <a:pt x="25678" y="6853"/>
                    </a:lnTo>
                    <a:lnTo>
                      <a:pt x="25757" y="6459"/>
                    </a:lnTo>
                    <a:lnTo>
                      <a:pt x="25796" y="6026"/>
                    </a:lnTo>
                    <a:lnTo>
                      <a:pt x="25835" y="5632"/>
                    </a:lnTo>
                    <a:lnTo>
                      <a:pt x="25796" y="5042"/>
                    </a:lnTo>
                    <a:lnTo>
                      <a:pt x="25717" y="4490"/>
                    </a:lnTo>
                    <a:lnTo>
                      <a:pt x="25560" y="3939"/>
                    </a:lnTo>
                    <a:lnTo>
                      <a:pt x="25363" y="3427"/>
                    </a:lnTo>
                    <a:lnTo>
                      <a:pt x="25126" y="2915"/>
                    </a:lnTo>
                    <a:lnTo>
                      <a:pt x="24851" y="2482"/>
                    </a:lnTo>
                    <a:lnTo>
                      <a:pt x="24536" y="2049"/>
                    </a:lnTo>
                    <a:lnTo>
                      <a:pt x="24181" y="1655"/>
                    </a:lnTo>
                    <a:lnTo>
                      <a:pt x="23787" y="1261"/>
                    </a:lnTo>
                    <a:lnTo>
                      <a:pt x="23354" y="946"/>
                    </a:lnTo>
                    <a:lnTo>
                      <a:pt x="22882" y="670"/>
                    </a:lnTo>
                    <a:lnTo>
                      <a:pt x="22370" y="434"/>
                    </a:lnTo>
                    <a:lnTo>
                      <a:pt x="21858" y="237"/>
                    </a:lnTo>
                    <a:lnTo>
                      <a:pt x="21346" y="119"/>
                    </a:lnTo>
                    <a:lnTo>
                      <a:pt x="2075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2" name="Google Shape;4081;p33">
                <a:extLst>
                  <a:ext uri="{FF2B5EF4-FFF2-40B4-BE49-F238E27FC236}">
                    <a16:creationId xmlns:a16="http://schemas.microsoft.com/office/drawing/2014/main" id="{1DAA5CF7-9141-46F9-9328-A40986E65EBF}"/>
                  </a:ext>
                </a:extLst>
              </p:cNvPr>
              <p:cNvSpPr/>
              <p:nvPr/>
            </p:nvSpPr>
            <p:spPr>
              <a:xfrm>
                <a:off x="6825050" y="894450"/>
                <a:ext cx="1072200" cy="1361625"/>
              </a:xfrm>
              <a:custGeom>
                <a:avLst/>
                <a:gdLst/>
                <a:ahLst/>
                <a:cxnLst/>
                <a:rect l="l" t="t" r="r" b="b"/>
                <a:pathLst>
                  <a:path w="42888" h="54465" extrusionOk="0">
                    <a:moveTo>
                      <a:pt x="20952" y="1536"/>
                    </a:moveTo>
                    <a:lnTo>
                      <a:pt x="21424" y="1575"/>
                    </a:lnTo>
                    <a:lnTo>
                      <a:pt x="21936" y="1654"/>
                    </a:lnTo>
                    <a:lnTo>
                      <a:pt x="22370" y="1772"/>
                    </a:lnTo>
                    <a:lnTo>
                      <a:pt x="22842" y="1930"/>
                    </a:lnTo>
                    <a:lnTo>
                      <a:pt x="23275" y="2127"/>
                    </a:lnTo>
                    <a:lnTo>
                      <a:pt x="23669" y="2363"/>
                    </a:lnTo>
                    <a:lnTo>
                      <a:pt x="24024" y="2639"/>
                    </a:lnTo>
                    <a:lnTo>
                      <a:pt x="24378" y="2954"/>
                    </a:lnTo>
                    <a:lnTo>
                      <a:pt x="24693" y="3308"/>
                    </a:lnTo>
                    <a:lnTo>
                      <a:pt x="24969" y="3702"/>
                    </a:lnTo>
                    <a:lnTo>
                      <a:pt x="25205" y="4096"/>
                    </a:lnTo>
                    <a:lnTo>
                      <a:pt x="25441" y="4529"/>
                    </a:lnTo>
                    <a:lnTo>
                      <a:pt x="25599" y="4962"/>
                    </a:lnTo>
                    <a:lnTo>
                      <a:pt x="25717" y="5435"/>
                    </a:lnTo>
                    <a:lnTo>
                      <a:pt x="25796" y="5907"/>
                    </a:lnTo>
                    <a:lnTo>
                      <a:pt x="25796" y="6419"/>
                    </a:lnTo>
                    <a:lnTo>
                      <a:pt x="25796" y="6774"/>
                    </a:lnTo>
                    <a:lnTo>
                      <a:pt x="25756" y="7128"/>
                    </a:lnTo>
                    <a:lnTo>
                      <a:pt x="25678" y="7443"/>
                    </a:lnTo>
                    <a:lnTo>
                      <a:pt x="25599" y="7798"/>
                    </a:lnTo>
                    <a:lnTo>
                      <a:pt x="25481" y="8113"/>
                    </a:lnTo>
                    <a:lnTo>
                      <a:pt x="25363" y="8428"/>
                    </a:lnTo>
                    <a:lnTo>
                      <a:pt x="25205" y="8743"/>
                    </a:lnTo>
                    <a:lnTo>
                      <a:pt x="25008" y="9058"/>
                    </a:lnTo>
                    <a:lnTo>
                      <a:pt x="24811" y="9334"/>
                    </a:lnTo>
                    <a:lnTo>
                      <a:pt x="24614" y="9609"/>
                    </a:lnTo>
                    <a:lnTo>
                      <a:pt x="24378" y="9845"/>
                    </a:lnTo>
                    <a:lnTo>
                      <a:pt x="24102" y="10082"/>
                    </a:lnTo>
                    <a:lnTo>
                      <a:pt x="23827" y="10318"/>
                    </a:lnTo>
                    <a:lnTo>
                      <a:pt x="23551" y="10515"/>
                    </a:lnTo>
                    <a:lnTo>
                      <a:pt x="23236" y="10673"/>
                    </a:lnTo>
                    <a:lnTo>
                      <a:pt x="22921" y="10830"/>
                    </a:lnTo>
                    <a:lnTo>
                      <a:pt x="22448" y="11066"/>
                    </a:lnTo>
                    <a:lnTo>
                      <a:pt x="22448" y="11578"/>
                    </a:lnTo>
                    <a:lnTo>
                      <a:pt x="22527" y="13626"/>
                    </a:lnTo>
                    <a:lnTo>
                      <a:pt x="22566" y="16225"/>
                    </a:lnTo>
                    <a:lnTo>
                      <a:pt x="22566" y="16265"/>
                    </a:lnTo>
                    <a:lnTo>
                      <a:pt x="19298" y="16383"/>
                    </a:lnTo>
                    <a:lnTo>
                      <a:pt x="19298" y="11460"/>
                    </a:lnTo>
                    <a:lnTo>
                      <a:pt x="19298" y="10988"/>
                    </a:lnTo>
                    <a:lnTo>
                      <a:pt x="18865" y="10791"/>
                    </a:lnTo>
                    <a:lnTo>
                      <a:pt x="18549" y="10633"/>
                    </a:lnTo>
                    <a:lnTo>
                      <a:pt x="18234" y="10436"/>
                    </a:lnTo>
                    <a:lnTo>
                      <a:pt x="17959" y="10239"/>
                    </a:lnTo>
                    <a:lnTo>
                      <a:pt x="17722" y="10003"/>
                    </a:lnTo>
                    <a:lnTo>
                      <a:pt x="17447" y="9767"/>
                    </a:lnTo>
                    <a:lnTo>
                      <a:pt x="17250" y="9530"/>
                    </a:lnTo>
                    <a:lnTo>
                      <a:pt x="16817" y="8979"/>
                    </a:lnTo>
                    <a:lnTo>
                      <a:pt x="16502" y="8388"/>
                    </a:lnTo>
                    <a:lnTo>
                      <a:pt x="16383" y="8073"/>
                    </a:lnTo>
                    <a:lnTo>
                      <a:pt x="16265" y="7758"/>
                    </a:lnTo>
                    <a:lnTo>
                      <a:pt x="16187" y="7443"/>
                    </a:lnTo>
                    <a:lnTo>
                      <a:pt x="16147" y="7089"/>
                    </a:lnTo>
                    <a:lnTo>
                      <a:pt x="16108" y="6734"/>
                    </a:lnTo>
                    <a:lnTo>
                      <a:pt x="16068" y="6419"/>
                    </a:lnTo>
                    <a:lnTo>
                      <a:pt x="16108" y="5907"/>
                    </a:lnTo>
                    <a:lnTo>
                      <a:pt x="16187" y="5435"/>
                    </a:lnTo>
                    <a:lnTo>
                      <a:pt x="16305" y="4962"/>
                    </a:lnTo>
                    <a:lnTo>
                      <a:pt x="16462" y="4529"/>
                    </a:lnTo>
                    <a:lnTo>
                      <a:pt x="16659" y="4096"/>
                    </a:lnTo>
                    <a:lnTo>
                      <a:pt x="16895" y="3702"/>
                    </a:lnTo>
                    <a:lnTo>
                      <a:pt x="17171" y="3308"/>
                    </a:lnTo>
                    <a:lnTo>
                      <a:pt x="17486" y="2954"/>
                    </a:lnTo>
                    <a:lnTo>
                      <a:pt x="17841" y="2639"/>
                    </a:lnTo>
                    <a:lnTo>
                      <a:pt x="18234" y="2363"/>
                    </a:lnTo>
                    <a:lnTo>
                      <a:pt x="18628" y="2127"/>
                    </a:lnTo>
                    <a:lnTo>
                      <a:pt x="19061" y="1930"/>
                    </a:lnTo>
                    <a:lnTo>
                      <a:pt x="19495" y="1772"/>
                    </a:lnTo>
                    <a:lnTo>
                      <a:pt x="19967" y="1654"/>
                    </a:lnTo>
                    <a:lnTo>
                      <a:pt x="20440" y="1575"/>
                    </a:lnTo>
                    <a:lnTo>
                      <a:pt x="20952" y="1536"/>
                    </a:lnTo>
                    <a:close/>
                    <a:moveTo>
                      <a:pt x="29891" y="16580"/>
                    </a:moveTo>
                    <a:lnTo>
                      <a:pt x="30128" y="16974"/>
                    </a:lnTo>
                    <a:lnTo>
                      <a:pt x="30285" y="17407"/>
                    </a:lnTo>
                    <a:lnTo>
                      <a:pt x="30403" y="17919"/>
                    </a:lnTo>
                    <a:lnTo>
                      <a:pt x="30482" y="18470"/>
                    </a:lnTo>
                    <a:lnTo>
                      <a:pt x="30561" y="19021"/>
                    </a:lnTo>
                    <a:lnTo>
                      <a:pt x="30561" y="19612"/>
                    </a:lnTo>
                    <a:lnTo>
                      <a:pt x="30561" y="20163"/>
                    </a:lnTo>
                    <a:lnTo>
                      <a:pt x="30561" y="20715"/>
                    </a:lnTo>
                    <a:lnTo>
                      <a:pt x="27647" y="20872"/>
                    </a:lnTo>
                    <a:lnTo>
                      <a:pt x="23315" y="21109"/>
                    </a:lnTo>
                    <a:lnTo>
                      <a:pt x="22606" y="21148"/>
                    </a:lnTo>
                    <a:lnTo>
                      <a:pt x="22606" y="21187"/>
                    </a:lnTo>
                    <a:lnTo>
                      <a:pt x="19337" y="21266"/>
                    </a:lnTo>
                    <a:lnTo>
                      <a:pt x="19337" y="21227"/>
                    </a:lnTo>
                    <a:lnTo>
                      <a:pt x="18549" y="21266"/>
                    </a:lnTo>
                    <a:lnTo>
                      <a:pt x="15399" y="21266"/>
                    </a:lnTo>
                    <a:lnTo>
                      <a:pt x="14296" y="21227"/>
                    </a:lnTo>
                    <a:lnTo>
                      <a:pt x="13430" y="21187"/>
                    </a:lnTo>
                    <a:lnTo>
                      <a:pt x="12760" y="21109"/>
                    </a:lnTo>
                    <a:lnTo>
                      <a:pt x="12288" y="21069"/>
                    </a:lnTo>
                    <a:lnTo>
                      <a:pt x="12012" y="20991"/>
                    </a:lnTo>
                    <a:lnTo>
                      <a:pt x="11815" y="20951"/>
                    </a:lnTo>
                    <a:lnTo>
                      <a:pt x="11697" y="20597"/>
                    </a:lnTo>
                    <a:lnTo>
                      <a:pt x="11618" y="20242"/>
                    </a:lnTo>
                    <a:lnTo>
                      <a:pt x="11461" y="19376"/>
                    </a:lnTo>
                    <a:lnTo>
                      <a:pt x="11382" y="18470"/>
                    </a:lnTo>
                    <a:lnTo>
                      <a:pt x="11343" y="17643"/>
                    </a:lnTo>
                    <a:lnTo>
                      <a:pt x="19298" y="17210"/>
                    </a:lnTo>
                    <a:lnTo>
                      <a:pt x="19298" y="17170"/>
                    </a:lnTo>
                    <a:lnTo>
                      <a:pt x="23512" y="16974"/>
                    </a:lnTo>
                    <a:lnTo>
                      <a:pt x="29891" y="16580"/>
                    </a:lnTo>
                    <a:close/>
                    <a:moveTo>
                      <a:pt x="22606" y="21936"/>
                    </a:moveTo>
                    <a:lnTo>
                      <a:pt x="22566" y="28591"/>
                    </a:lnTo>
                    <a:lnTo>
                      <a:pt x="22488" y="35325"/>
                    </a:lnTo>
                    <a:lnTo>
                      <a:pt x="22251" y="46352"/>
                    </a:lnTo>
                    <a:lnTo>
                      <a:pt x="22251" y="46707"/>
                    </a:lnTo>
                    <a:lnTo>
                      <a:pt x="21424" y="47297"/>
                    </a:lnTo>
                    <a:lnTo>
                      <a:pt x="20676" y="46746"/>
                    </a:lnTo>
                    <a:lnTo>
                      <a:pt x="20597" y="46274"/>
                    </a:lnTo>
                    <a:lnTo>
                      <a:pt x="20322" y="43556"/>
                    </a:lnTo>
                    <a:lnTo>
                      <a:pt x="20046" y="40603"/>
                    </a:lnTo>
                    <a:lnTo>
                      <a:pt x="19849" y="37452"/>
                    </a:lnTo>
                    <a:lnTo>
                      <a:pt x="19692" y="34262"/>
                    </a:lnTo>
                    <a:lnTo>
                      <a:pt x="19573" y="31072"/>
                    </a:lnTo>
                    <a:lnTo>
                      <a:pt x="19455" y="27882"/>
                    </a:lnTo>
                    <a:lnTo>
                      <a:pt x="19337" y="22054"/>
                    </a:lnTo>
                    <a:lnTo>
                      <a:pt x="22606" y="21936"/>
                    </a:lnTo>
                    <a:close/>
                    <a:moveTo>
                      <a:pt x="41351" y="31387"/>
                    </a:moveTo>
                    <a:lnTo>
                      <a:pt x="41351" y="32293"/>
                    </a:lnTo>
                    <a:lnTo>
                      <a:pt x="41273" y="33199"/>
                    </a:lnTo>
                    <a:lnTo>
                      <a:pt x="41194" y="34065"/>
                    </a:lnTo>
                    <a:lnTo>
                      <a:pt x="41036" y="34971"/>
                    </a:lnTo>
                    <a:lnTo>
                      <a:pt x="40879" y="35837"/>
                    </a:lnTo>
                    <a:lnTo>
                      <a:pt x="40643" y="36704"/>
                    </a:lnTo>
                    <a:lnTo>
                      <a:pt x="40367" y="37610"/>
                    </a:lnTo>
                    <a:lnTo>
                      <a:pt x="40091" y="38476"/>
                    </a:lnTo>
                    <a:lnTo>
                      <a:pt x="39737" y="38279"/>
                    </a:lnTo>
                    <a:lnTo>
                      <a:pt x="39343" y="38003"/>
                    </a:lnTo>
                    <a:lnTo>
                      <a:pt x="38989" y="37688"/>
                    </a:lnTo>
                    <a:lnTo>
                      <a:pt x="38673" y="37334"/>
                    </a:lnTo>
                    <a:lnTo>
                      <a:pt x="37965" y="36546"/>
                    </a:lnTo>
                    <a:lnTo>
                      <a:pt x="37453" y="37452"/>
                    </a:lnTo>
                    <a:lnTo>
                      <a:pt x="37138" y="37925"/>
                    </a:lnTo>
                    <a:lnTo>
                      <a:pt x="36783" y="38397"/>
                    </a:lnTo>
                    <a:lnTo>
                      <a:pt x="35956" y="39461"/>
                    </a:lnTo>
                    <a:lnTo>
                      <a:pt x="35011" y="40524"/>
                    </a:lnTo>
                    <a:lnTo>
                      <a:pt x="33948" y="41666"/>
                    </a:lnTo>
                    <a:lnTo>
                      <a:pt x="32806" y="42808"/>
                    </a:lnTo>
                    <a:lnTo>
                      <a:pt x="31624" y="43950"/>
                    </a:lnTo>
                    <a:lnTo>
                      <a:pt x="30403" y="45092"/>
                    </a:lnTo>
                    <a:lnTo>
                      <a:pt x="29143" y="46195"/>
                    </a:lnTo>
                    <a:lnTo>
                      <a:pt x="26701" y="48321"/>
                    </a:lnTo>
                    <a:lnTo>
                      <a:pt x="24496" y="50133"/>
                    </a:lnTo>
                    <a:lnTo>
                      <a:pt x="22645" y="51590"/>
                    </a:lnTo>
                    <a:lnTo>
                      <a:pt x="21424" y="52575"/>
                    </a:lnTo>
                    <a:lnTo>
                      <a:pt x="20204" y="51590"/>
                    </a:lnTo>
                    <a:lnTo>
                      <a:pt x="18392" y="50133"/>
                    </a:lnTo>
                    <a:lnTo>
                      <a:pt x="16147" y="48321"/>
                    </a:lnTo>
                    <a:lnTo>
                      <a:pt x="13706" y="46195"/>
                    </a:lnTo>
                    <a:lnTo>
                      <a:pt x="12485" y="45092"/>
                    </a:lnTo>
                    <a:lnTo>
                      <a:pt x="11225" y="43950"/>
                    </a:lnTo>
                    <a:lnTo>
                      <a:pt x="10043" y="42808"/>
                    </a:lnTo>
                    <a:lnTo>
                      <a:pt x="8901" y="41666"/>
                    </a:lnTo>
                    <a:lnTo>
                      <a:pt x="7877" y="40524"/>
                    </a:lnTo>
                    <a:lnTo>
                      <a:pt x="6893" y="39461"/>
                    </a:lnTo>
                    <a:lnTo>
                      <a:pt x="6105" y="38397"/>
                    </a:lnTo>
                    <a:lnTo>
                      <a:pt x="5750" y="37925"/>
                    </a:lnTo>
                    <a:lnTo>
                      <a:pt x="5435" y="37452"/>
                    </a:lnTo>
                    <a:lnTo>
                      <a:pt x="4884" y="36546"/>
                    </a:lnTo>
                    <a:lnTo>
                      <a:pt x="4215" y="37334"/>
                    </a:lnTo>
                    <a:lnTo>
                      <a:pt x="3860" y="37688"/>
                    </a:lnTo>
                    <a:lnTo>
                      <a:pt x="3506" y="38003"/>
                    </a:lnTo>
                    <a:lnTo>
                      <a:pt x="3112" y="38279"/>
                    </a:lnTo>
                    <a:lnTo>
                      <a:pt x="2797" y="38476"/>
                    </a:lnTo>
                    <a:lnTo>
                      <a:pt x="2482" y="37610"/>
                    </a:lnTo>
                    <a:lnTo>
                      <a:pt x="2206" y="36704"/>
                    </a:lnTo>
                    <a:lnTo>
                      <a:pt x="1970" y="35837"/>
                    </a:lnTo>
                    <a:lnTo>
                      <a:pt x="1812" y="34971"/>
                    </a:lnTo>
                    <a:lnTo>
                      <a:pt x="1655" y="34065"/>
                    </a:lnTo>
                    <a:lnTo>
                      <a:pt x="1576" y="33199"/>
                    </a:lnTo>
                    <a:lnTo>
                      <a:pt x="1497" y="32293"/>
                    </a:lnTo>
                    <a:lnTo>
                      <a:pt x="1497" y="31387"/>
                    </a:lnTo>
                    <a:lnTo>
                      <a:pt x="2403" y="31742"/>
                    </a:lnTo>
                    <a:lnTo>
                      <a:pt x="3309" y="32136"/>
                    </a:lnTo>
                    <a:lnTo>
                      <a:pt x="4136" y="32529"/>
                    </a:lnTo>
                    <a:lnTo>
                      <a:pt x="5002" y="32963"/>
                    </a:lnTo>
                    <a:lnTo>
                      <a:pt x="5790" y="33435"/>
                    </a:lnTo>
                    <a:lnTo>
                      <a:pt x="6577" y="33947"/>
                    </a:lnTo>
                    <a:lnTo>
                      <a:pt x="7326" y="34459"/>
                    </a:lnTo>
                    <a:lnTo>
                      <a:pt x="8035" y="35010"/>
                    </a:lnTo>
                    <a:lnTo>
                      <a:pt x="7916" y="35129"/>
                    </a:lnTo>
                    <a:lnTo>
                      <a:pt x="7444" y="35522"/>
                    </a:lnTo>
                    <a:lnTo>
                      <a:pt x="7247" y="35719"/>
                    </a:lnTo>
                    <a:lnTo>
                      <a:pt x="7050" y="35916"/>
                    </a:lnTo>
                    <a:lnTo>
                      <a:pt x="6696" y="36428"/>
                    </a:lnTo>
                    <a:lnTo>
                      <a:pt x="7089" y="36901"/>
                    </a:lnTo>
                    <a:lnTo>
                      <a:pt x="8468" y="38397"/>
                    </a:lnTo>
                    <a:lnTo>
                      <a:pt x="9925" y="39815"/>
                    </a:lnTo>
                    <a:lnTo>
                      <a:pt x="11421" y="41193"/>
                    </a:lnTo>
                    <a:lnTo>
                      <a:pt x="12957" y="42532"/>
                    </a:lnTo>
                    <a:lnTo>
                      <a:pt x="14533" y="43753"/>
                    </a:lnTo>
                    <a:lnTo>
                      <a:pt x="16187" y="44935"/>
                    </a:lnTo>
                    <a:lnTo>
                      <a:pt x="17841" y="46037"/>
                    </a:lnTo>
                    <a:lnTo>
                      <a:pt x="19495" y="47022"/>
                    </a:lnTo>
                    <a:lnTo>
                      <a:pt x="20755" y="47770"/>
                    </a:lnTo>
                    <a:lnTo>
                      <a:pt x="21227" y="48085"/>
                    </a:lnTo>
                    <a:lnTo>
                      <a:pt x="21346" y="48125"/>
                    </a:lnTo>
                    <a:lnTo>
                      <a:pt x="21503" y="48125"/>
                    </a:lnTo>
                    <a:lnTo>
                      <a:pt x="21621" y="48085"/>
                    </a:lnTo>
                    <a:lnTo>
                      <a:pt x="21858" y="47928"/>
                    </a:lnTo>
                    <a:lnTo>
                      <a:pt x="22212" y="47652"/>
                    </a:lnTo>
                    <a:lnTo>
                      <a:pt x="22212" y="47691"/>
                    </a:lnTo>
                    <a:lnTo>
                      <a:pt x="23393" y="47022"/>
                    </a:lnTo>
                    <a:lnTo>
                      <a:pt x="25047" y="46037"/>
                    </a:lnTo>
                    <a:lnTo>
                      <a:pt x="26701" y="44935"/>
                    </a:lnTo>
                    <a:lnTo>
                      <a:pt x="28316" y="43753"/>
                    </a:lnTo>
                    <a:lnTo>
                      <a:pt x="29931" y="42493"/>
                    </a:lnTo>
                    <a:lnTo>
                      <a:pt x="31467" y="41193"/>
                    </a:lnTo>
                    <a:lnTo>
                      <a:pt x="32963" y="39815"/>
                    </a:lnTo>
                    <a:lnTo>
                      <a:pt x="34381" y="38358"/>
                    </a:lnTo>
                    <a:lnTo>
                      <a:pt x="35759" y="36901"/>
                    </a:lnTo>
                    <a:lnTo>
                      <a:pt x="36192" y="36428"/>
                    </a:lnTo>
                    <a:lnTo>
                      <a:pt x="35799" y="35916"/>
                    </a:lnTo>
                    <a:lnTo>
                      <a:pt x="35602" y="35719"/>
                    </a:lnTo>
                    <a:lnTo>
                      <a:pt x="35405" y="35522"/>
                    </a:lnTo>
                    <a:lnTo>
                      <a:pt x="34932" y="35129"/>
                    </a:lnTo>
                    <a:lnTo>
                      <a:pt x="34814" y="35010"/>
                    </a:lnTo>
                    <a:lnTo>
                      <a:pt x="35562" y="34459"/>
                    </a:lnTo>
                    <a:lnTo>
                      <a:pt x="36311" y="33947"/>
                    </a:lnTo>
                    <a:lnTo>
                      <a:pt x="37059" y="33435"/>
                    </a:lnTo>
                    <a:lnTo>
                      <a:pt x="37886" y="32963"/>
                    </a:lnTo>
                    <a:lnTo>
                      <a:pt x="38713" y="32529"/>
                    </a:lnTo>
                    <a:lnTo>
                      <a:pt x="39579" y="32136"/>
                    </a:lnTo>
                    <a:lnTo>
                      <a:pt x="40446" y="31742"/>
                    </a:lnTo>
                    <a:lnTo>
                      <a:pt x="41351" y="31387"/>
                    </a:lnTo>
                    <a:close/>
                    <a:moveTo>
                      <a:pt x="20952" y="0"/>
                    </a:moveTo>
                    <a:lnTo>
                      <a:pt x="20282" y="39"/>
                    </a:lnTo>
                    <a:lnTo>
                      <a:pt x="19652" y="158"/>
                    </a:lnTo>
                    <a:lnTo>
                      <a:pt x="19061" y="315"/>
                    </a:lnTo>
                    <a:lnTo>
                      <a:pt x="18471" y="512"/>
                    </a:lnTo>
                    <a:lnTo>
                      <a:pt x="17919" y="788"/>
                    </a:lnTo>
                    <a:lnTo>
                      <a:pt x="17368" y="1103"/>
                    </a:lnTo>
                    <a:lnTo>
                      <a:pt x="16895" y="1497"/>
                    </a:lnTo>
                    <a:lnTo>
                      <a:pt x="16423" y="1890"/>
                    </a:lnTo>
                    <a:lnTo>
                      <a:pt x="16029" y="2324"/>
                    </a:lnTo>
                    <a:lnTo>
                      <a:pt x="15635" y="2836"/>
                    </a:lnTo>
                    <a:lnTo>
                      <a:pt x="15320" y="3348"/>
                    </a:lnTo>
                    <a:lnTo>
                      <a:pt x="15045" y="3899"/>
                    </a:lnTo>
                    <a:lnTo>
                      <a:pt x="14848" y="4490"/>
                    </a:lnTo>
                    <a:lnTo>
                      <a:pt x="14690" y="5120"/>
                    </a:lnTo>
                    <a:lnTo>
                      <a:pt x="14572" y="5750"/>
                    </a:lnTo>
                    <a:lnTo>
                      <a:pt x="14572" y="6419"/>
                    </a:lnTo>
                    <a:lnTo>
                      <a:pt x="14572" y="6813"/>
                    </a:lnTo>
                    <a:lnTo>
                      <a:pt x="14611" y="7246"/>
                    </a:lnTo>
                    <a:lnTo>
                      <a:pt x="14690" y="7640"/>
                    </a:lnTo>
                    <a:lnTo>
                      <a:pt x="14769" y="8073"/>
                    </a:lnTo>
                    <a:lnTo>
                      <a:pt x="14887" y="8467"/>
                    </a:lnTo>
                    <a:lnTo>
                      <a:pt x="15045" y="8861"/>
                    </a:lnTo>
                    <a:lnTo>
                      <a:pt x="15241" y="9215"/>
                    </a:lnTo>
                    <a:lnTo>
                      <a:pt x="15438" y="9609"/>
                    </a:lnTo>
                    <a:lnTo>
                      <a:pt x="15635" y="9964"/>
                    </a:lnTo>
                    <a:lnTo>
                      <a:pt x="15872" y="10279"/>
                    </a:lnTo>
                    <a:lnTo>
                      <a:pt x="16147" y="10594"/>
                    </a:lnTo>
                    <a:lnTo>
                      <a:pt x="16423" y="10909"/>
                    </a:lnTo>
                    <a:lnTo>
                      <a:pt x="16738" y="11184"/>
                    </a:lnTo>
                    <a:lnTo>
                      <a:pt x="17053" y="11460"/>
                    </a:lnTo>
                    <a:lnTo>
                      <a:pt x="17407" y="11696"/>
                    </a:lnTo>
                    <a:lnTo>
                      <a:pt x="17762" y="11933"/>
                    </a:lnTo>
                    <a:lnTo>
                      <a:pt x="17762" y="15753"/>
                    </a:lnTo>
                    <a:lnTo>
                      <a:pt x="9767" y="16225"/>
                    </a:lnTo>
                    <a:lnTo>
                      <a:pt x="9767" y="16934"/>
                    </a:lnTo>
                    <a:lnTo>
                      <a:pt x="9807" y="17604"/>
                    </a:lnTo>
                    <a:lnTo>
                      <a:pt x="9886" y="18903"/>
                    </a:lnTo>
                    <a:lnTo>
                      <a:pt x="9964" y="19652"/>
                    </a:lnTo>
                    <a:lnTo>
                      <a:pt x="10082" y="20439"/>
                    </a:lnTo>
                    <a:lnTo>
                      <a:pt x="10279" y="21148"/>
                    </a:lnTo>
                    <a:lnTo>
                      <a:pt x="10397" y="21463"/>
                    </a:lnTo>
                    <a:lnTo>
                      <a:pt x="10516" y="21739"/>
                    </a:lnTo>
                    <a:lnTo>
                      <a:pt x="10634" y="21936"/>
                    </a:lnTo>
                    <a:lnTo>
                      <a:pt x="10713" y="22054"/>
                    </a:lnTo>
                    <a:lnTo>
                      <a:pt x="10791" y="22133"/>
                    </a:lnTo>
                    <a:lnTo>
                      <a:pt x="10949" y="22251"/>
                    </a:lnTo>
                    <a:lnTo>
                      <a:pt x="11146" y="22329"/>
                    </a:lnTo>
                    <a:lnTo>
                      <a:pt x="11382" y="22408"/>
                    </a:lnTo>
                    <a:lnTo>
                      <a:pt x="11697" y="22487"/>
                    </a:lnTo>
                    <a:lnTo>
                      <a:pt x="12603" y="22645"/>
                    </a:lnTo>
                    <a:lnTo>
                      <a:pt x="13863" y="22723"/>
                    </a:lnTo>
                    <a:lnTo>
                      <a:pt x="15556" y="22802"/>
                    </a:lnTo>
                    <a:lnTo>
                      <a:pt x="17841" y="22802"/>
                    </a:lnTo>
                    <a:lnTo>
                      <a:pt x="17959" y="28119"/>
                    </a:lnTo>
                    <a:lnTo>
                      <a:pt x="18038" y="30993"/>
                    </a:lnTo>
                    <a:lnTo>
                      <a:pt x="18156" y="33868"/>
                    </a:lnTo>
                    <a:lnTo>
                      <a:pt x="18313" y="36783"/>
                    </a:lnTo>
                    <a:lnTo>
                      <a:pt x="18471" y="39618"/>
                    </a:lnTo>
                    <a:lnTo>
                      <a:pt x="18668" y="42335"/>
                    </a:lnTo>
                    <a:lnTo>
                      <a:pt x="18943" y="44935"/>
                    </a:lnTo>
                    <a:lnTo>
                      <a:pt x="17565" y="44068"/>
                    </a:lnTo>
                    <a:lnTo>
                      <a:pt x="16226" y="43123"/>
                    </a:lnTo>
                    <a:lnTo>
                      <a:pt x="14887" y="42099"/>
                    </a:lnTo>
                    <a:lnTo>
                      <a:pt x="13587" y="41075"/>
                    </a:lnTo>
                    <a:lnTo>
                      <a:pt x="12288" y="39972"/>
                    </a:lnTo>
                    <a:lnTo>
                      <a:pt x="11067" y="38830"/>
                    </a:lnTo>
                    <a:lnTo>
                      <a:pt x="9886" y="37649"/>
                    </a:lnTo>
                    <a:lnTo>
                      <a:pt x="8704" y="36428"/>
                    </a:lnTo>
                    <a:lnTo>
                      <a:pt x="8901" y="36271"/>
                    </a:lnTo>
                    <a:lnTo>
                      <a:pt x="9374" y="35837"/>
                    </a:lnTo>
                    <a:lnTo>
                      <a:pt x="9610" y="35641"/>
                    </a:lnTo>
                    <a:lnTo>
                      <a:pt x="9767" y="35444"/>
                    </a:lnTo>
                    <a:lnTo>
                      <a:pt x="10201" y="34892"/>
                    </a:lnTo>
                    <a:lnTo>
                      <a:pt x="9649" y="34420"/>
                    </a:lnTo>
                    <a:lnTo>
                      <a:pt x="8743" y="33632"/>
                    </a:lnTo>
                    <a:lnTo>
                      <a:pt x="7798" y="32923"/>
                    </a:lnTo>
                    <a:lnTo>
                      <a:pt x="6774" y="32254"/>
                    </a:lnTo>
                    <a:lnTo>
                      <a:pt x="5672" y="31624"/>
                    </a:lnTo>
                    <a:lnTo>
                      <a:pt x="4569" y="31072"/>
                    </a:lnTo>
                    <a:lnTo>
                      <a:pt x="3427" y="30521"/>
                    </a:lnTo>
                    <a:lnTo>
                      <a:pt x="2245" y="30048"/>
                    </a:lnTo>
                    <a:lnTo>
                      <a:pt x="1025" y="29615"/>
                    </a:lnTo>
                    <a:lnTo>
                      <a:pt x="79" y="29339"/>
                    </a:lnTo>
                    <a:lnTo>
                      <a:pt x="40" y="30324"/>
                    </a:lnTo>
                    <a:lnTo>
                      <a:pt x="1" y="31505"/>
                    </a:lnTo>
                    <a:lnTo>
                      <a:pt x="1" y="32687"/>
                    </a:lnTo>
                    <a:lnTo>
                      <a:pt x="119" y="33829"/>
                    </a:lnTo>
                    <a:lnTo>
                      <a:pt x="276" y="35010"/>
                    </a:lnTo>
                    <a:lnTo>
                      <a:pt x="513" y="36192"/>
                    </a:lnTo>
                    <a:lnTo>
                      <a:pt x="788" y="37334"/>
                    </a:lnTo>
                    <a:lnTo>
                      <a:pt x="1182" y="38476"/>
                    </a:lnTo>
                    <a:lnTo>
                      <a:pt x="1615" y="39618"/>
                    </a:lnTo>
                    <a:lnTo>
                      <a:pt x="1773" y="40012"/>
                    </a:lnTo>
                    <a:lnTo>
                      <a:pt x="2206" y="40051"/>
                    </a:lnTo>
                    <a:lnTo>
                      <a:pt x="2561" y="40091"/>
                    </a:lnTo>
                    <a:lnTo>
                      <a:pt x="2876" y="40012"/>
                    </a:lnTo>
                    <a:lnTo>
                      <a:pt x="3230" y="39933"/>
                    </a:lnTo>
                    <a:lnTo>
                      <a:pt x="3545" y="39776"/>
                    </a:lnTo>
                    <a:lnTo>
                      <a:pt x="3860" y="39618"/>
                    </a:lnTo>
                    <a:lnTo>
                      <a:pt x="4136" y="39421"/>
                    </a:lnTo>
                    <a:lnTo>
                      <a:pt x="4648" y="39027"/>
                    </a:lnTo>
                    <a:lnTo>
                      <a:pt x="5514" y="40169"/>
                    </a:lnTo>
                    <a:lnTo>
                      <a:pt x="6538" y="41351"/>
                    </a:lnTo>
                    <a:lnTo>
                      <a:pt x="7680" y="42572"/>
                    </a:lnTo>
                    <a:lnTo>
                      <a:pt x="8901" y="43793"/>
                    </a:lnTo>
                    <a:lnTo>
                      <a:pt x="10201" y="45053"/>
                    </a:lnTo>
                    <a:lnTo>
                      <a:pt x="11540" y="46274"/>
                    </a:lnTo>
                    <a:lnTo>
                      <a:pt x="12879" y="47494"/>
                    </a:lnTo>
                    <a:lnTo>
                      <a:pt x="14178" y="48636"/>
                    </a:lnTo>
                    <a:lnTo>
                      <a:pt x="16699" y="50724"/>
                    </a:lnTo>
                    <a:lnTo>
                      <a:pt x="18786" y="52417"/>
                    </a:lnTo>
                    <a:lnTo>
                      <a:pt x="20991" y="54111"/>
                    </a:lnTo>
                    <a:lnTo>
                      <a:pt x="21424" y="54465"/>
                    </a:lnTo>
                    <a:lnTo>
                      <a:pt x="21897" y="54111"/>
                    </a:lnTo>
                    <a:lnTo>
                      <a:pt x="24063" y="52417"/>
                    </a:lnTo>
                    <a:lnTo>
                      <a:pt x="26190" y="50724"/>
                    </a:lnTo>
                    <a:lnTo>
                      <a:pt x="28671" y="48636"/>
                    </a:lnTo>
                    <a:lnTo>
                      <a:pt x="30010" y="47494"/>
                    </a:lnTo>
                    <a:lnTo>
                      <a:pt x="31349" y="46274"/>
                    </a:lnTo>
                    <a:lnTo>
                      <a:pt x="32687" y="45053"/>
                    </a:lnTo>
                    <a:lnTo>
                      <a:pt x="33948" y="43793"/>
                    </a:lnTo>
                    <a:lnTo>
                      <a:pt x="35208" y="42572"/>
                    </a:lnTo>
                    <a:lnTo>
                      <a:pt x="36311" y="41351"/>
                    </a:lnTo>
                    <a:lnTo>
                      <a:pt x="37335" y="40169"/>
                    </a:lnTo>
                    <a:lnTo>
                      <a:pt x="38201" y="39027"/>
                    </a:lnTo>
                    <a:lnTo>
                      <a:pt x="38713" y="39421"/>
                    </a:lnTo>
                    <a:lnTo>
                      <a:pt x="39028" y="39618"/>
                    </a:lnTo>
                    <a:lnTo>
                      <a:pt x="39304" y="39776"/>
                    </a:lnTo>
                    <a:lnTo>
                      <a:pt x="39658" y="39933"/>
                    </a:lnTo>
                    <a:lnTo>
                      <a:pt x="39973" y="40012"/>
                    </a:lnTo>
                    <a:lnTo>
                      <a:pt x="40288" y="40091"/>
                    </a:lnTo>
                    <a:lnTo>
                      <a:pt x="40643" y="40051"/>
                    </a:lnTo>
                    <a:lnTo>
                      <a:pt x="41076" y="40012"/>
                    </a:lnTo>
                    <a:lnTo>
                      <a:pt x="41273" y="39618"/>
                    </a:lnTo>
                    <a:lnTo>
                      <a:pt x="41706" y="38476"/>
                    </a:lnTo>
                    <a:lnTo>
                      <a:pt x="42060" y="37334"/>
                    </a:lnTo>
                    <a:lnTo>
                      <a:pt x="42375" y="36192"/>
                    </a:lnTo>
                    <a:lnTo>
                      <a:pt x="42572" y="35010"/>
                    </a:lnTo>
                    <a:lnTo>
                      <a:pt x="42769" y="33829"/>
                    </a:lnTo>
                    <a:lnTo>
                      <a:pt x="42848" y="32687"/>
                    </a:lnTo>
                    <a:lnTo>
                      <a:pt x="42887" y="31505"/>
                    </a:lnTo>
                    <a:lnTo>
                      <a:pt x="42848" y="30324"/>
                    </a:lnTo>
                    <a:lnTo>
                      <a:pt x="42769" y="29339"/>
                    </a:lnTo>
                    <a:lnTo>
                      <a:pt x="41863" y="29615"/>
                    </a:lnTo>
                    <a:lnTo>
                      <a:pt x="40643" y="30048"/>
                    </a:lnTo>
                    <a:lnTo>
                      <a:pt x="39422" y="30521"/>
                    </a:lnTo>
                    <a:lnTo>
                      <a:pt x="38280" y="31072"/>
                    </a:lnTo>
                    <a:lnTo>
                      <a:pt x="37177" y="31624"/>
                    </a:lnTo>
                    <a:lnTo>
                      <a:pt x="36114" y="32254"/>
                    </a:lnTo>
                    <a:lnTo>
                      <a:pt x="35090" y="32923"/>
                    </a:lnTo>
                    <a:lnTo>
                      <a:pt x="34105" y="33632"/>
                    </a:lnTo>
                    <a:lnTo>
                      <a:pt x="33199" y="34420"/>
                    </a:lnTo>
                    <a:lnTo>
                      <a:pt x="32648" y="34892"/>
                    </a:lnTo>
                    <a:lnTo>
                      <a:pt x="33081" y="35444"/>
                    </a:lnTo>
                    <a:lnTo>
                      <a:pt x="33278" y="35641"/>
                    </a:lnTo>
                    <a:lnTo>
                      <a:pt x="33475" y="35837"/>
                    </a:lnTo>
                    <a:lnTo>
                      <a:pt x="33948" y="36271"/>
                    </a:lnTo>
                    <a:lnTo>
                      <a:pt x="34145" y="36428"/>
                    </a:lnTo>
                    <a:lnTo>
                      <a:pt x="32963" y="37649"/>
                    </a:lnTo>
                    <a:lnTo>
                      <a:pt x="31782" y="38830"/>
                    </a:lnTo>
                    <a:lnTo>
                      <a:pt x="30522" y="40012"/>
                    </a:lnTo>
                    <a:lnTo>
                      <a:pt x="29222" y="41115"/>
                    </a:lnTo>
                    <a:lnTo>
                      <a:pt x="27883" y="42178"/>
                    </a:lnTo>
                    <a:lnTo>
                      <a:pt x="26544" y="43162"/>
                    </a:lnTo>
                    <a:lnTo>
                      <a:pt x="25205" y="44108"/>
                    </a:lnTo>
                    <a:lnTo>
                      <a:pt x="23787" y="45013"/>
                    </a:lnTo>
                    <a:lnTo>
                      <a:pt x="23787" y="45013"/>
                    </a:lnTo>
                    <a:lnTo>
                      <a:pt x="23984" y="34617"/>
                    </a:lnTo>
                    <a:lnTo>
                      <a:pt x="24063" y="28591"/>
                    </a:lnTo>
                    <a:lnTo>
                      <a:pt x="24142" y="22605"/>
                    </a:lnTo>
                    <a:lnTo>
                      <a:pt x="29143" y="22329"/>
                    </a:lnTo>
                    <a:lnTo>
                      <a:pt x="31309" y="22172"/>
                    </a:lnTo>
                    <a:lnTo>
                      <a:pt x="31900" y="22133"/>
                    </a:lnTo>
                    <a:lnTo>
                      <a:pt x="32018" y="21542"/>
                    </a:lnTo>
                    <a:lnTo>
                      <a:pt x="32018" y="21187"/>
                    </a:lnTo>
                    <a:lnTo>
                      <a:pt x="32097" y="20557"/>
                    </a:lnTo>
                    <a:lnTo>
                      <a:pt x="32097" y="19770"/>
                    </a:lnTo>
                    <a:lnTo>
                      <a:pt x="32057" y="18825"/>
                    </a:lnTo>
                    <a:lnTo>
                      <a:pt x="32018" y="18313"/>
                    </a:lnTo>
                    <a:lnTo>
                      <a:pt x="31939" y="17801"/>
                    </a:lnTo>
                    <a:lnTo>
                      <a:pt x="31821" y="17328"/>
                    </a:lnTo>
                    <a:lnTo>
                      <a:pt x="31703" y="16855"/>
                    </a:lnTo>
                    <a:lnTo>
                      <a:pt x="31506" y="16383"/>
                    </a:lnTo>
                    <a:lnTo>
                      <a:pt x="31309" y="15950"/>
                    </a:lnTo>
                    <a:lnTo>
                      <a:pt x="31033" y="15595"/>
                    </a:lnTo>
                    <a:lnTo>
                      <a:pt x="30718" y="15241"/>
                    </a:lnTo>
                    <a:lnTo>
                      <a:pt x="30482" y="15044"/>
                    </a:lnTo>
                    <a:lnTo>
                      <a:pt x="24102" y="15398"/>
                    </a:lnTo>
                    <a:lnTo>
                      <a:pt x="23984" y="12011"/>
                    </a:lnTo>
                    <a:lnTo>
                      <a:pt x="24378" y="11775"/>
                    </a:lnTo>
                    <a:lnTo>
                      <a:pt x="24732" y="11539"/>
                    </a:lnTo>
                    <a:lnTo>
                      <a:pt x="25047" y="11263"/>
                    </a:lnTo>
                    <a:lnTo>
                      <a:pt x="25363" y="10988"/>
                    </a:lnTo>
                    <a:lnTo>
                      <a:pt x="25678" y="10673"/>
                    </a:lnTo>
                    <a:lnTo>
                      <a:pt x="25953" y="10357"/>
                    </a:lnTo>
                    <a:lnTo>
                      <a:pt x="26190" y="10003"/>
                    </a:lnTo>
                    <a:lnTo>
                      <a:pt x="26426" y="9649"/>
                    </a:lnTo>
                    <a:lnTo>
                      <a:pt x="26623" y="9294"/>
                    </a:lnTo>
                    <a:lnTo>
                      <a:pt x="26820" y="8900"/>
                    </a:lnTo>
                    <a:lnTo>
                      <a:pt x="26977" y="8507"/>
                    </a:lnTo>
                    <a:lnTo>
                      <a:pt x="27095" y="8113"/>
                    </a:lnTo>
                    <a:lnTo>
                      <a:pt x="27174" y="7680"/>
                    </a:lnTo>
                    <a:lnTo>
                      <a:pt x="27253" y="7286"/>
                    </a:lnTo>
                    <a:lnTo>
                      <a:pt x="27292" y="6852"/>
                    </a:lnTo>
                    <a:lnTo>
                      <a:pt x="27332" y="6419"/>
                    </a:lnTo>
                    <a:lnTo>
                      <a:pt x="27292" y="5750"/>
                    </a:lnTo>
                    <a:lnTo>
                      <a:pt x="27213" y="5120"/>
                    </a:lnTo>
                    <a:lnTo>
                      <a:pt x="27056" y="4490"/>
                    </a:lnTo>
                    <a:lnTo>
                      <a:pt x="26820" y="3899"/>
                    </a:lnTo>
                    <a:lnTo>
                      <a:pt x="26544" y="3348"/>
                    </a:lnTo>
                    <a:lnTo>
                      <a:pt x="26229" y="2836"/>
                    </a:lnTo>
                    <a:lnTo>
                      <a:pt x="25874" y="2324"/>
                    </a:lnTo>
                    <a:lnTo>
                      <a:pt x="25441" y="1890"/>
                    </a:lnTo>
                    <a:lnTo>
                      <a:pt x="25008" y="1497"/>
                    </a:lnTo>
                    <a:lnTo>
                      <a:pt x="24496" y="1103"/>
                    </a:lnTo>
                    <a:lnTo>
                      <a:pt x="23984" y="788"/>
                    </a:lnTo>
                    <a:lnTo>
                      <a:pt x="23433" y="512"/>
                    </a:lnTo>
                    <a:lnTo>
                      <a:pt x="22842" y="315"/>
                    </a:lnTo>
                    <a:lnTo>
                      <a:pt x="22212" y="158"/>
                    </a:lnTo>
                    <a:lnTo>
                      <a:pt x="21582" y="39"/>
                    </a:lnTo>
                    <a:lnTo>
                      <a:pt x="20952"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3" name="Google Shape;4082;p33">
                <a:extLst>
                  <a:ext uri="{FF2B5EF4-FFF2-40B4-BE49-F238E27FC236}">
                    <a16:creationId xmlns:a16="http://schemas.microsoft.com/office/drawing/2014/main" id="{06FAF6C2-ED95-4663-90CB-52B747077EF2}"/>
                  </a:ext>
                </a:extLst>
              </p:cNvPr>
              <p:cNvSpPr/>
              <p:nvPr/>
            </p:nvSpPr>
            <p:spPr>
              <a:xfrm>
                <a:off x="7271050" y="969275"/>
                <a:ext cx="154600" cy="170350"/>
              </a:xfrm>
              <a:custGeom>
                <a:avLst/>
                <a:gdLst/>
                <a:ahLst/>
                <a:cxnLst/>
                <a:rect l="l" t="t" r="r" b="b"/>
                <a:pathLst>
                  <a:path w="6184" h="6814" extrusionOk="0">
                    <a:moveTo>
                      <a:pt x="3191" y="1536"/>
                    </a:moveTo>
                    <a:lnTo>
                      <a:pt x="3427" y="1615"/>
                    </a:lnTo>
                    <a:lnTo>
                      <a:pt x="3663" y="1733"/>
                    </a:lnTo>
                    <a:lnTo>
                      <a:pt x="3899" y="1930"/>
                    </a:lnTo>
                    <a:lnTo>
                      <a:pt x="4136" y="2127"/>
                    </a:lnTo>
                    <a:lnTo>
                      <a:pt x="4293" y="2363"/>
                    </a:lnTo>
                    <a:lnTo>
                      <a:pt x="4451" y="2639"/>
                    </a:lnTo>
                    <a:lnTo>
                      <a:pt x="4569" y="2954"/>
                    </a:lnTo>
                    <a:lnTo>
                      <a:pt x="4648" y="3348"/>
                    </a:lnTo>
                    <a:lnTo>
                      <a:pt x="4687" y="3702"/>
                    </a:lnTo>
                    <a:lnTo>
                      <a:pt x="4648" y="4096"/>
                    </a:lnTo>
                    <a:lnTo>
                      <a:pt x="4530" y="4411"/>
                    </a:lnTo>
                    <a:lnTo>
                      <a:pt x="4372" y="4726"/>
                    </a:lnTo>
                    <a:lnTo>
                      <a:pt x="4175" y="4923"/>
                    </a:lnTo>
                    <a:lnTo>
                      <a:pt x="3939" y="5120"/>
                    </a:lnTo>
                    <a:lnTo>
                      <a:pt x="3663" y="5238"/>
                    </a:lnTo>
                    <a:lnTo>
                      <a:pt x="3387" y="5277"/>
                    </a:lnTo>
                    <a:lnTo>
                      <a:pt x="3072" y="5277"/>
                    </a:lnTo>
                    <a:lnTo>
                      <a:pt x="2797" y="5198"/>
                    </a:lnTo>
                    <a:lnTo>
                      <a:pt x="2521" y="5041"/>
                    </a:lnTo>
                    <a:lnTo>
                      <a:pt x="2206" y="4844"/>
                    </a:lnTo>
                    <a:lnTo>
                      <a:pt x="1970" y="4568"/>
                    </a:lnTo>
                    <a:lnTo>
                      <a:pt x="1773" y="4214"/>
                    </a:lnTo>
                    <a:lnTo>
                      <a:pt x="1615" y="3859"/>
                    </a:lnTo>
                    <a:lnTo>
                      <a:pt x="1536" y="3466"/>
                    </a:lnTo>
                    <a:lnTo>
                      <a:pt x="1536" y="3111"/>
                    </a:lnTo>
                    <a:lnTo>
                      <a:pt x="1576" y="2717"/>
                    </a:lnTo>
                    <a:lnTo>
                      <a:pt x="1694" y="2402"/>
                    </a:lnTo>
                    <a:lnTo>
                      <a:pt x="1852" y="2087"/>
                    </a:lnTo>
                    <a:lnTo>
                      <a:pt x="2048" y="1890"/>
                    </a:lnTo>
                    <a:lnTo>
                      <a:pt x="2245" y="1693"/>
                    </a:lnTo>
                    <a:lnTo>
                      <a:pt x="2521" y="1575"/>
                    </a:lnTo>
                    <a:lnTo>
                      <a:pt x="2718" y="1536"/>
                    </a:lnTo>
                    <a:close/>
                    <a:moveTo>
                      <a:pt x="2679" y="0"/>
                    </a:moveTo>
                    <a:lnTo>
                      <a:pt x="2403" y="39"/>
                    </a:lnTo>
                    <a:lnTo>
                      <a:pt x="2088" y="118"/>
                    </a:lnTo>
                    <a:lnTo>
                      <a:pt x="1773" y="236"/>
                    </a:lnTo>
                    <a:lnTo>
                      <a:pt x="1497" y="394"/>
                    </a:lnTo>
                    <a:lnTo>
                      <a:pt x="1261" y="551"/>
                    </a:lnTo>
                    <a:lnTo>
                      <a:pt x="1025" y="748"/>
                    </a:lnTo>
                    <a:lnTo>
                      <a:pt x="788" y="945"/>
                    </a:lnTo>
                    <a:lnTo>
                      <a:pt x="591" y="1221"/>
                    </a:lnTo>
                    <a:lnTo>
                      <a:pt x="434" y="1497"/>
                    </a:lnTo>
                    <a:lnTo>
                      <a:pt x="276" y="1772"/>
                    </a:lnTo>
                    <a:lnTo>
                      <a:pt x="158" y="2087"/>
                    </a:lnTo>
                    <a:lnTo>
                      <a:pt x="79" y="2402"/>
                    </a:lnTo>
                    <a:lnTo>
                      <a:pt x="40" y="2717"/>
                    </a:lnTo>
                    <a:lnTo>
                      <a:pt x="1" y="3032"/>
                    </a:lnTo>
                    <a:lnTo>
                      <a:pt x="1" y="3348"/>
                    </a:lnTo>
                    <a:lnTo>
                      <a:pt x="40" y="3663"/>
                    </a:lnTo>
                    <a:lnTo>
                      <a:pt x="79" y="3978"/>
                    </a:lnTo>
                    <a:lnTo>
                      <a:pt x="158" y="4332"/>
                    </a:lnTo>
                    <a:lnTo>
                      <a:pt x="276" y="4647"/>
                    </a:lnTo>
                    <a:lnTo>
                      <a:pt x="434" y="4923"/>
                    </a:lnTo>
                    <a:lnTo>
                      <a:pt x="591" y="5238"/>
                    </a:lnTo>
                    <a:lnTo>
                      <a:pt x="749" y="5474"/>
                    </a:lnTo>
                    <a:lnTo>
                      <a:pt x="985" y="5750"/>
                    </a:lnTo>
                    <a:lnTo>
                      <a:pt x="1182" y="5947"/>
                    </a:lnTo>
                    <a:lnTo>
                      <a:pt x="1458" y="6183"/>
                    </a:lnTo>
                    <a:lnTo>
                      <a:pt x="1694" y="6341"/>
                    </a:lnTo>
                    <a:lnTo>
                      <a:pt x="2088" y="6537"/>
                    </a:lnTo>
                    <a:lnTo>
                      <a:pt x="2482" y="6695"/>
                    </a:lnTo>
                    <a:lnTo>
                      <a:pt x="2875" y="6774"/>
                    </a:lnTo>
                    <a:lnTo>
                      <a:pt x="3309" y="6813"/>
                    </a:lnTo>
                    <a:lnTo>
                      <a:pt x="3702" y="6774"/>
                    </a:lnTo>
                    <a:lnTo>
                      <a:pt x="4136" y="6695"/>
                    </a:lnTo>
                    <a:lnTo>
                      <a:pt x="4411" y="6577"/>
                    </a:lnTo>
                    <a:lnTo>
                      <a:pt x="4687" y="6459"/>
                    </a:lnTo>
                    <a:lnTo>
                      <a:pt x="4963" y="6262"/>
                    </a:lnTo>
                    <a:lnTo>
                      <a:pt x="5199" y="6065"/>
                    </a:lnTo>
                    <a:lnTo>
                      <a:pt x="5396" y="5868"/>
                    </a:lnTo>
                    <a:lnTo>
                      <a:pt x="5593" y="5592"/>
                    </a:lnTo>
                    <a:lnTo>
                      <a:pt x="5790" y="5317"/>
                    </a:lnTo>
                    <a:lnTo>
                      <a:pt x="5908" y="5041"/>
                    </a:lnTo>
                    <a:lnTo>
                      <a:pt x="6026" y="4726"/>
                    </a:lnTo>
                    <a:lnTo>
                      <a:pt x="6105" y="4411"/>
                    </a:lnTo>
                    <a:lnTo>
                      <a:pt x="6184" y="4096"/>
                    </a:lnTo>
                    <a:lnTo>
                      <a:pt x="6184" y="3781"/>
                    </a:lnTo>
                    <a:lnTo>
                      <a:pt x="6184" y="3466"/>
                    </a:lnTo>
                    <a:lnTo>
                      <a:pt x="6184" y="3151"/>
                    </a:lnTo>
                    <a:lnTo>
                      <a:pt x="6105" y="2836"/>
                    </a:lnTo>
                    <a:lnTo>
                      <a:pt x="6026" y="2481"/>
                    </a:lnTo>
                    <a:lnTo>
                      <a:pt x="5908" y="2166"/>
                    </a:lnTo>
                    <a:lnTo>
                      <a:pt x="5750" y="1851"/>
                    </a:lnTo>
                    <a:lnTo>
                      <a:pt x="5593" y="1575"/>
                    </a:lnTo>
                    <a:lnTo>
                      <a:pt x="5396" y="1300"/>
                    </a:lnTo>
                    <a:lnTo>
                      <a:pt x="5199" y="1024"/>
                    </a:lnTo>
                    <a:lnTo>
                      <a:pt x="4963" y="827"/>
                    </a:lnTo>
                    <a:lnTo>
                      <a:pt x="4726" y="630"/>
                    </a:lnTo>
                    <a:lnTo>
                      <a:pt x="4451" y="433"/>
                    </a:lnTo>
                    <a:lnTo>
                      <a:pt x="4175" y="315"/>
                    </a:lnTo>
                    <a:lnTo>
                      <a:pt x="3899" y="197"/>
                    </a:lnTo>
                    <a:lnTo>
                      <a:pt x="3584" y="79"/>
                    </a:lnTo>
                    <a:lnTo>
                      <a:pt x="3309" y="39"/>
                    </a:lnTo>
                    <a:lnTo>
                      <a:pt x="2994"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4" name="Google Shape;4083;p33">
                <a:extLst>
                  <a:ext uri="{FF2B5EF4-FFF2-40B4-BE49-F238E27FC236}">
                    <a16:creationId xmlns:a16="http://schemas.microsoft.com/office/drawing/2014/main" id="{396F7F43-5489-44F6-8769-C77F17560559}"/>
                  </a:ext>
                </a:extLst>
              </p:cNvPr>
              <p:cNvSpPr/>
              <p:nvPr/>
            </p:nvSpPr>
            <p:spPr>
              <a:xfrm>
                <a:off x="6862475" y="1679125"/>
                <a:ext cx="996375" cy="529700"/>
              </a:xfrm>
              <a:custGeom>
                <a:avLst/>
                <a:gdLst/>
                <a:ahLst/>
                <a:cxnLst/>
                <a:rect l="l" t="t" r="r" b="b"/>
                <a:pathLst>
                  <a:path w="39855" h="21188" extrusionOk="0">
                    <a:moveTo>
                      <a:pt x="0" y="0"/>
                    </a:moveTo>
                    <a:lnTo>
                      <a:pt x="0" y="906"/>
                    </a:lnTo>
                    <a:lnTo>
                      <a:pt x="79" y="1812"/>
                    </a:lnTo>
                    <a:lnTo>
                      <a:pt x="158" y="2678"/>
                    </a:lnTo>
                    <a:lnTo>
                      <a:pt x="315" y="3584"/>
                    </a:lnTo>
                    <a:lnTo>
                      <a:pt x="473" y="4450"/>
                    </a:lnTo>
                    <a:lnTo>
                      <a:pt x="709" y="5317"/>
                    </a:lnTo>
                    <a:lnTo>
                      <a:pt x="985" y="6223"/>
                    </a:lnTo>
                    <a:lnTo>
                      <a:pt x="1300" y="7050"/>
                    </a:lnTo>
                    <a:lnTo>
                      <a:pt x="1615" y="6892"/>
                    </a:lnTo>
                    <a:lnTo>
                      <a:pt x="2009" y="6616"/>
                    </a:lnTo>
                    <a:lnTo>
                      <a:pt x="2363" y="6301"/>
                    </a:lnTo>
                    <a:lnTo>
                      <a:pt x="2718" y="5947"/>
                    </a:lnTo>
                    <a:lnTo>
                      <a:pt x="3387" y="5159"/>
                    </a:lnTo>
                    <a:lnTo>
                      <a:pt x="3938" y="6065"/>
                    </a:lnTo>
                    <a:lnTo>
                      <a:pt x="4253" y="6538"/>
                    </a:lnTo>
                    <a:lnTo>
                      <a:pt x="4608" y="7010"/>
                    </a:lnTo>
                    <a:lnTo>
                      <a:pt x="5396" y="8074"/>
                    </a:lnTo>
                    <a:lnTo>
                      <a:pt x="6341" y="9137"/>
                    </a:lnTo>
                    <a:lnTo>
                      <a:pt x="7404" y="10279"/>
                    </a:lnTo>
                    <a:lnTo>
                      <a:pt x="8546" y="11421"/>
                    </a:lnTo>
                    <a:lnTo>
                      <a:pt x="9728" y="12563"/>
                    </a:lnTo>
                    <a:lnTo>
                      <a:pt x="10988" y="13705"/>
                    </a:lnTo>
                    <a:lnTo>
                      <a:pt x="12209" y="14808"/>
                    </a:lnTo>
                    <a:lnTo>
                      <a:pt x="14650" y="16934"/>
                    </a:lnTo>
                    <a:lnTo>
                      <a:pt x="16895" y="18746"/>
                    </a:lnTo>
                    <a:lnTo>
                      <a:pt x="18707" y="20203"/>
                    </a:lnTo>
                    <a:lnTo>
                      <a:pt x="19927" y="21188"/>
                    </a:lnTo>
                    <a:lnTo>
                      <a:pt x="21148" y="20203"/>
                    </a:lnTo>
                    <a:lnTo>
                      <a:pt x="22999" y="18746"/>
                    </a:lnTo>
                    <a:lnTo>
                      <a:pt x="25204" y="16934"/>
                    </a:lnTo>
                    <a:lnTo>
                      <a:pt x="27646" y="14808"/>
                    </a:lnTo>
                    <a:lnTo>
                      <a:pt x="28906" y="13705"/>
                    </a:lnTo>
                    <a:lnTo>
                      <a:pt x="30127" y="12563"/>
                    </a:lnTo>
                    <a:lnTo>
                      <a:pt x="31309" y="11421"/>
                    </a:lnTo>
                    <a:lnTo>
                      <a:pt x="32451" y="10279"/>
                    </a:lnTo>
                    <a:lnTo>
                      <a:pt x="33514" y="9137"/>
                    </a:lnTo>
                    <a:lnTo>
                      <a:pt x="34459" y="8074"/>
                    </a:lnTo>
                    <a:lnTo>
                      <a:pt x="35286" y="7010"/>
                    </a:lnTo>
                    <a:lnTo>
                      <a:pt x="35641" y="6538"/>
                    </a:lnTo>
                    <a:lnTo>
                      <a:pt x="35916" y="6065"/>
                    </a:lnTo>
                    <a:lnTo>
                      <a:pt x="36468" y="5159"/>
                    </a:lnTo>
                    <a:lnTo>
                      <a:pt x="37176" y="5947"/>
                    </a:lnTo>
                    <a:lnTo>
                      <a:pt x="37492" y="6301"/>
                    </a:lnTo>
                    <a:lnTo>
                      <a:pt x="37846" y="6616"/>
                    </a:lnTo>
                    <a:lnTo>
                      <a:pt x="38240" y="6892"/>
                    </a:lnTo>
                    <a:lnTo>
                      <a:pt x="38594" y="7050"/>
                    </a:lnTo>
                    <a:lnTo>
                      <a:pt x="38870" y="6223"/>
                    </a:lnTo>
                    <a:lnTo>
                      <a:pt x="39146" y="5317"/>
                    </a:lnTo>
                    <a:lnTo>
                      <a:pt x="39382" y="4450"/>
                    </a:lnTo>
                    <a:lnTo>
                      <a:pt x="39539" y="3584"/>
                    </a:lnTo>
                    <a:lnTo>
                      <a:pt x="39697" y="2678"/>
                    </a:lnTo>
                    <a:lnTo>
                      <a:pt x="39776" y="1812"/>
                    </a:lnTo>
                    <a:lnTo>
                      <a:pt x="39854" y="906"/>
                    </a:lnTo>
                    <a:lnTo>
                      <a:pt x="39854" y="0"/>
                    </a:lnTo>
                    <a:lnTo>
                      <a:pt x="38949" y="355"/>
                    </a:lnTo>
                    <a:lnTo>
                      <a:pt x="38082" y="749"/>
                    </a:lnTo>
                    <a:lnTo>
                      <a:pt x="37216" y="1142"/>
                    </a:lnTo>
                    <a:lnTo>
                      <a:pt x="36389" y="1576"/>
                    </a:lnTo>
                    <a:lnTo>
                      <a:pt x="35562" y="2048"/>
                    </a:lnTo>
                    <a:lnTo>
                      <a:pt x="34774" y="2560"/>
                    </a:lnTo>
                    <a:lnTo>
                      <a:pt x="34026" y="3072"/>
                    </a:lnTo>
                    <a:lnTo>
                      <a:pt x="33317" y="3623"/>
                    </a:lnTo>
                    <a:lnTo>
                      <a:pt x="33435" y="3742"/>
                    </a:lnTo>
                    <a:lnTo>
                      <a:pt x="33908" y="4135"/>
                    </a:lnTo>
                    <a:lnTo>
                      <a:pt x="34302" y="4529"/>
                    </a:lnTo>
                    <a:lnTo>
                      <a:pt x="34695" y="5041"/>
                    </a:lnTo>
                    <a:lnTo>
                      <a:pt x="34262" y="5514"/>
                    </a:lnTo>
                    <a:lnTo>
                      <a:pt x="32884" y="6971"/>
                    </a:lnTo>
                    <a:lnTo>
                      <a:pt x="31466" y="8428"/>
                    </a:lnTo>
                    <a:lnTo>
                      <a:pt x="29970" y="9806"/>
                    </a:lnTo>
                    <a:lnTo>
                      <a:pt x="28434" y="11106"/>
                    </a:lnTo>
                    <a:lnTo>
                      <a:pt x="26819" y="12366"/>
                    </a:lnTo>
                    <a:lnTo>
                      <a:pt x="25204" y="13548"/>
                    </a:lnTo>
                    <a:lnTo>
                      <a:pt x="23550" y="14650"/>
                    </a:lnTo>
                    <a:lnTo>
                      <a:pt x="21896" y="15635"/>
                    </a:lnTo>
                    <a:lnTo>
                      <a:pt x="20715" y="16304"/>
                    </a:lnTo>
                    <a:lnTo>
                      <a:pt x="20715" y="16265"/>
                    </a:lnTo>
                    <a:lnTo>
                      <a:pt x="20361" y="16541"/>
                    </a:lnTo>
                    <a:lnTo>
                      <a:pt x="20124" y="16698"/>
                    </a:lnTo>
                    <a:lnTo>
                      <a:pt x="20006" y="16738"/>
                    </a:lnTo>
                    <a:lnTo>
                      <a:pt x="19849" y="16738"/>
                    </a:lnTo>
                    <a:lnTo>
                      <a:pt x="19730" y="16698"/>
                    </a:lnTo>
                    <a:lnTo>
                      <a:pt x="19534" y="16580"/>
                    </a:lnTo>
                    <a:lnTo>
                      <a:pt x="19258" y="16383"/>
                    </a:lnTo>
                    <a:lnTo>
                      <a:pt x="17998" y="15674"/>
                    </a:lnTo>
                    <a:lnTo>
                      <a:pt x="16344" y="14650"/>
                    </a:lnTo>
                    <a:lnTo>
                      <a:pt x="14690" y="13548"/>
                    </a:lnTo>
                    <a:lnTo>
                      <a:pt x="13036" y="12366"/>
                    </a:lnTo>
                    <a:lnTo>
                      <a:pt x="11460" y="11145"/>
                    </a:lnTo>
                    <a:lnTo>
                      <a:pt x="9924" y="9806"/>
                    </a:lnTo>
                    <a:lnTo>
                      <a:pt x="8428" y="8428"/>
                    </a:lnTo>
                    <a:lnTo>
                      <a:pt x="6971" y="6971"/>
                    </a:lnTo>
                    <a:lnTo>
                      <a:pt x="5592" y="5514"/>
                    </a:lnTo>
                    <a:lnTo>
                      <a:pt x="5199" y="5041"/>
                    </a:lnTo>
                    <a:lnTo>
                      <a:pt x="5553" y="4529"/>
                    </a:lnTo>
                    <a:lnTo>
                      <a:pt x="5750" y="4332"/>
                    </a:lnTo>
                    <a:lnTo>
                      <a:pt x="5947" y="4135"/>
                    </a:lnTo>
                    <a:lnTo>
                      <a:pt x="6419" y="3742"/>
                    </a:lnTo>
                    <a:lnTo>
                      <a:pt x="6538" y="3623"/>
                    </a:lnTo>
                    <a:lnTo>
                      <a:pt x="5829" y="3072"/>
                    </a:lnTo>
                    <a:lnTo>
                      <a:pt x="5080" y="2560"/>
                    </a:lnTo>
                    <a:lnTo>
                      <a:pt x="4293" y="2048"/>
                    </a:lnTo>
                    <a:lnTo>
                      <a:pt x="3505" y="1576"/>
                    </a:lnTo>
                    <a:lnTo>
                      <a:pt x="2639" y="1142"/>
                    </a:lnTo>
                    <a:lnTo>
                      <a:pt x="1812" y="749"/>
                    </a:lnTo>
                    <a:lnTo>
                      <a:pt x="906" y="355"/>
                    </a:lnTo>
                    <a:lnTo>
                      <a:pt x="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5" name="Google Shape;4084;p33">
                <a:extLst>
                  <a:ext uri="{FF2B5EF4-FFF2-40B4-BE49-F238E27FC236}">
                    <a16:creationId xmlns:a16="http://schemas.microsoft.com/office/drawing/2014/main" id="{67E289AB-20E0-4648-BF2B-D25B27BBF791}"/>
                  </a:ext>
                </a:extLst>
              </p:cNvPr>
              <p:cNvSpPr/>
              <p:nvPr/>
            </p:nvSpPr>
            <p:spPr>
              <a:xfrm>
                <a:off x="7107625" y="1308925"/>
                <a:ext cx="481450" cy="117200"/>
              </a:xfrm>
              <a:custGeom>
                <a:avLst/>
                <a:gdLst/>
                <a:ahLst/>
                <a:cxnLst/>
                <a:rect l="l" t="t" r="r" b="b"/>
                <a:pathLst>
                  <a:path w="19258" h="4688" extrusionOk="0">
                    <a:moveTo>
                      <a:pt x="18588" y="1"/>
                    </a:moveTo>
                    <a:lnTo>
                      <a:pt x="12209" y="395"/>
                    </a:lnTo>
                    <a:lnTo>
                      <a:pt x="7995" y="591"/>
                    </a:lnTo>
                    <a:lnTo>
                      <a:pt x="7995" y="631"/>
                    </a:lnTo>
                    <a:lnTo>
                      <a:pt x="0" y="1064"/>
                    </a:lnTo>
                    <a:lnTo>
                      <a:pt x="79" y="1891"/>
                    </a:lnTo>
                    <a:lnTo>
                      <a:pt x="158" y="2797"/>
                    </a:lnTo>
                    <a:lnTo>
                      <a:pt x="315" y="3663"/>
                    </a:lnTo>
                    <a:lnTo>
                      <a:pt x="394" y="4018"/>
                    </a:lnTo>
                    <a:lnTo>
                      <a:pt x="512" y="4372"/>
                    </a:lnTo>
                    <a:lnTo>
                      <a:pt x="709" y="4412"/>
                    </a:lnTo>
                    <a:lnTo>
                      <a:pt x="985" y="4490"/>
                    </a:lnTo>
                    <a:lnTo>
                      <a:pt x="1457" y="4530"/>
                    </a:lnTo>
                    <a:lnTo>
                      <a:pt x="2127" y="4608"/>
                    </a:lnTo>
                    <a:lnTo>
                      <a:pt x="2993" y="4648"/>
                    </a:lnTo>
                    <a:lnTo>
                      <a:pt x="4096" y="4687"/>
                    </a:lnTo>
                    <a:lnTo>
                      <a:pt x="7246" y="4687"/>
                    </a:lnTo>
                    <a:lnTo>
                      <a:pt x="8034" y="4648"/>
                    </a:lnTo>
                    <a:lnTo>
                      <a:pt x="8034" y="4687"/>
                    </a:lnTo>
                    <a:lnTo>
                      <a:pt x="11303" y="4608"/>
                    </a:lnTo>
                    <a:lnTo>
                      <a:pt x="11303" y="4569"/>
                    </a:lnTo>
                    <a:lnTo>
                      <a:pt x="12051" y="4530"/>
                    </a:lnTo>
                    <a:lnTo>
                      <a:pt x="16344" y="4293"/>
                    </a:lnTo>
                    <a:lnTo>
                      <a:pt x="19258" y="4136"/>
                    </a:lnTo>
                    <a:lnTo>
                      <a:pt x="19258" y="3584"/>
                    </a:lnTo>
                    <a:lnTo>
                      <a:pt x="19258" y="3033"/>
                    </a:lnTo>
                    <a:lnTo>
                      <a:pt x="19258" y="2442"/>
                    </a:lnTo>
                    <a:lnTo>
                      <a:pt x="19179" y="1891"/>
                    </a:lnTo>
                    <a:lnTo>
                      <a:pt x="19100" y="1340"/>
                    </a:lnTo>
                    <a:lnTo>
                      <a:pt x="18982" y="828"/>
                    </a:lnTo>
                    <a:lnTo>
                      <a:pt x="18825" y="395"/>
                    </a:lnTo>
                    <a:lnTo>
                      <a:pt x="1858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6" name="Google Shape;4085;p33">
                <a:extLst>
                  <a:ext uri="{FF2B5EF4-FFF2-40B4-BE49-F238E27FC236}">
                    <a16:creationId xmlns:a16="http://schemas.microsoft.com/office/drawing/2014/main" id="{41C12AE4-37CA-4477-B90A-FBBD9DCF6FA2}"/>
                  </a:ext>
                </a:extLst>
              </p:cNvPr>
              <p:cNvSpPr/>
              <p:nvPr/>
            </p:nvSpPr>
            <p:spPr>
              <a:xfrm>
                <a:off x="7137150" y="1373900"/>
                <a:ext cx="364300" cy="29575"/>
              </a:xfrm>
              <a:custGeom>
                <a:avLst/>
                <a:gdLst/>
                <a:ahLst/>
                <a:cxnLst/>
                <a:rect l="l" t="t" r="r" b="b"/>
                <a:pathLst>
                  <a:path w="14572" h="1183" extrusionOk="0">
                    <a:moveTo>
                      <a:pt x="14178" y="1"/>
                    </a:moveTo>
                    <a:lnTo>
                      <a:pt x="10713" y="158"/>
                    </a:lnTo>
                    <a:lnTo>
                      <a:pt x="7247" y="277"/>
                    </a:lnTo>
                    <a:lnTo>
                      <a:pt x="316" y="434"/>
                    </a:lnTo>
                    <a:lnTo>
                      <a:pt x="158" y="474"/>
                    </a:lnTo>
                    <a:lnTo>
                      <a:pt x="79" y="552"/>
                    </a:lnTo>
                    <a:lnTo>
                      <a:pt x="1" y="670"/>
                    </a:lnTo>
                    <a:lnTo>
                      <a:pt x="1" y="789"/>
                    </a:lnTo>
                    <a:lnTo>
                      <a:pt x="1" y="907"/>
                    </a:lnTo>
                    <a:lnTo>
                      <a:pt x="79" y="985"/>
                    </a:lnTo>
                    <a:lnTo>
                      <a:pt x="158" y="1064"/>
                    </a:lnTo>
                    <a:lnTo>
                      <a:pt x="316" y="1104"/>
                    </a:lnTo>
                    <a:lnTo>
                      <a:pt x="2049" y="1143"/>
                    </a:lnTo>
                    <a:lnTo>
                      <a:pt x="3781" y="1182"/>
                    </a:lnTo>
                    <a:lnTo>
                      <a:pt x="7247" y="1143"/>
                    </a:lnTo>
                    <a:lnTo>
                      <a:pt x="10713" y="1025"/>
                    </a:lnTo>
                    <a:lnTo>
                      <a:pt x="14178" y="867"/>
                    </a:lnTo>
                    <a:lnTo>
                      <a:pt x="14336" y="828"/>
                    </a:lnTo>
                    <a:lnTo>
                      <a:pt x="14493" y="710"/>
                    </a:lnTo>
                    <a:lnTo>
                      <a:pt x="14572" y="592"/>
                    </a:lnTo>
                    <a:lnTo>
                      <a:pt x="14572" y="434"/>
                    </a:lnTo>
                    <a:lnTo>
                      <a:pt x="14572" y="277"/>
                    </a:lnTo>
                    <a:lnTo>
                      <a:pt x="14493" y="119"/>
                    </a:lnTo>
                    <a:lnTo>
                      <a:pt x="14375" y="40"/>
                    </a:lnTo>
                    <a:lnTo>
                      <a:pt x="1417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7" name="Google Shape;4086;p33">
                <a:extLst>
                  <a:ext uri="{FF2B5EF4-FFF2-40B4-BE49-F238E27FC236}">
                    <a16:creationId xmlns:a16="http://schemas.microsoft.com/office/drawing/2014/main" id="{571EF8BE-800C-4B5E-8EAE-83980B966B7F}"/>
                  </a:ext>
                </a:extLst>
              </p:cNvPr>
              <p:cNvSpPr/>
              <p:nvPr/>
            </p:nvSpPr>
            <p:spPr>
              <a:xfrm>
                <a:off x="7515225" y="1373900"/>
                <a:ext cx="19700" cy="19725"/>
              </a:xfrm>
              <a:custGeom>
                <a:avLst/>
                <a:gdLst/>
                <a:ahLst/>
                <a:cxnLst/>
                <a:rect l="l" t="t" r="r" b="b"/>
                <a:pathLst>
                  <a:path w="788" h="789" extrusionOk="0">
                    <a:moveTo>
                      <a:pt x="355" y="1"/>
                    </a:moveTo>
                    <a:lnTo>
                      <a:pt x="197" y="40"/>
                    </a:lnTo>
                    <a:lnTo>
                      <a:pt x="79" y="158"/>
                    </a:lnTo>
                    <a:lnTo>
                      <a:pt x="0" y="316"/>
                    </a:lnTo>
                    <a:lnTo>
                      <a:pt x="0" y="474"/>
                    </a:lnTo>
                    <a:lnTo>
                      <a:pt x="40" y="631"/>
                    </a:lnTo>
                    <a:lnTo>
                      <a:pt x="197" y="749"/>
                    </a:lnTo>
                    <a:lnTo>
                      <a:pt x="315" y="789"/>
                    </a:lnTo>
                    <a:lnTo>
                      <a:pt x="473" y="789"/>
                    </a:lnTo>
                    <a:lnTo>
                      <a:pt x="591" y="710"/>
                    </a:lnTo>
                    <a:lnTo>
                      <a:pt x="709" y="631"/>
                    </a:lnTo>
                    <a:lnTo>
                      <a:pt x="749" y="513"/>
                    </a:lnTo>
                    <a:lnTo>
                      <a:pt x="788" y="355"/>
                    </a:lnTo>
                    <a:lnTo>
                      <a:pt x="749" y="237"/>
                    </a:lnTo>
                    <a:lnTo>
                      <a:pt x="670" y="119"/>
                    </a:lnTo>
                    <a:lnTo>
                      <a:pt x="5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D5EB7137-1552-412F-8EEB-D31492BA1A16}"/>
                </a:ext>
              </a:extLst>
            </p:cNvPr>
            <p:cNvSpPr txBox="1"/>
            <p:nvPr/>
          </p:nvSpPr>
          <p:spPr>
            <a:xfrm>
              <a:off x="8490521" y="3581636"/>
              <a:ext cx="2908797" cy="309647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noProof="0">
                  <a:latin typeface="+mj-lt"/>
                  <a:cs typeface="Calibri" panose="020F0502020204030204" pitchFamily="34" charset="0"/>
                </a:rPr>
                <a:t>Nếu kết quả có số đo thời gian ở đơn vị nhỏ, lớn hơn hoặc bằng một đơn vị thời gian lớn hơn liền kề, ta cần đổi sang hàng đơn vị thời gian lớn hơn đó. </a:t>
              </a:r>
            </a:p>
          </p:txBody>
        </p:sp>
      </p:grpSp>
      <p:grpSp>
        <p:nvGrpSpPr>
          <p:cNvPr id="28" name="Group 27">
            <a:extLst>
              <a:ext uri="{FF2B5EF4-FFF2-40B4-BE49-F238E27FC236}">
                <a16:creationId xmlns:a16="http://schemas.microsoft.com/office/drawing/2014/main" id="{0E5904B2-1329-44FE-8538-4DF0644D8E6C}"/>
              </a:ext>
            </a:extLst>
          </p:cNvPr>
          <p:cNvGrpSpPr/>
          <p:nvPr/>
        </p:nvGrpSpPr>
        <p:grpSpPr>
          <a:xfrm>
            <a:off x="3836614" y="1759299"/>
            <a:ext cx="3316431" cy="4372257"/>
            <a:chOff x="4284858" y="2194433"/>
            <a:chExt cx="3726273" cy="3890677"/>
          </a:xfrm>
        </p:grpSpPr>
        <p:sp>
          <p:nvSpPr>
            <p:cNvPr id="29" name="Google Shape;4052;p33">
              <a:extLst>
                <a:ext uri="{FF2B5EF4-FFF2-40B4-BE49-F238E27FC236}">
                  <a16:creationId xmlns:a16="http://schemas.microsoft.com/office/drawing/2014/main" id="{4C7EA3F8-9835-4326-9A36-C35F3D50B546}"/>
                </a:ext>
              </a:extLst>
            </p:cNvPr>
            <p:cNvSpPr/>
            <p:nvPr/>
          </p:nvSpPr>
          <p:spPr>
            <a:xfrm>
              <a:off x="4284858" y="3247532"/>
              <a:ext cx="3726273" cy="2730489"/>
            </a:xfrm>
            <a:prstGeom prst="roundRect">
              <a:avLst>
                <a:gd name="adj" fmla="val 16667"/>
              </a:avLst>
            </a:prstGeom>
            <a:solidFill>
              <a:schemeClr val="accent4">
                <a:lumMod val="40000"/>
                <a:lumOff val="60000"/>
              </a:schemeClr>
            </a:solid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0" name="Google Shape;4060;p33">
              <a:extLst>
                <a:ext uri="{FF2B5EF4-FFF2-40B4-BE49-F238E27FC236}">
                  <a16:creationId xmlns:a16="http://schemas.microsoft.com/office/drawing/2014/main" id="{444EB88E-C363-43B4-991E-E4A232A923CA}"/>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1" name="Google Shape;4061;p33">
              <a:extLst>
                <a:ext uri="{FF2B5EF4-FFF2-40B4-BE49-F238E27FC236}">
                  <a16:creationId xmlns:a16="http://schemas.microsoft.com/office/drawing/2014/main" id="{CB49F025-B509-4DE5-A8FF-DC1B007D275A}"/>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2" name="Google Shape;4062;p33">
              <a:extLst>
                <a:ext uri="{FF2B5EF4-FFF2-40B4-BE49-F238E27FC236}">
                  <a16:creationId xmlns:a16="http://schemas.microsoft.com/office/drawing/2014/main" id="{B7AF42A5-445B-4F0D-8EA5-BDA2C48A8FB1}"/>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3" name="Google Shape;4063;p33">
              <a:extLst>
                <a:ext uri="{FF2B5EF4-FFF2-40B4-BE49-F238E27FC236}">
                  <a16:creationId xmlns:a16="http://schemas.microsoft.com/office/drawing/2014/main" id="{80D492A4-E2F0-47BB-85DB-EF605767FB4F}"/>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4" name="Google Shape;4064;p33">
              <a:extLst>
                <a:ext uri="{FF2B5EF4-FFF2-40B4-BE49-F238E27FC236}">
                  <a16:creationId xmlns:a16="http://schemas.microsoft.com/office/drawing/2014/main" id="{FE7CD5C7-43EB-45E7-B02F-1477B92EE159}"/>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5" name="Google Shape;4065;p33">
              <a:extLst>
                <a:ext uri="{FF2B5EF4-FFF2-40B4-BE49-F238E27FC236}">
                  <a16:creationId xmlns:a16="http://schemas.microsoft.com/office/drawing/2014/main" id="{7615B5B3-7191-4DBF-AE41-9BA19856921E}"/>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6" name="Google Shape;4066;p33">
              <a:extLst>
                <a:ext uri="{FF2B5EF4-FFF2-40B4-BE49-F238E27FC236}">
                  <a16:creationId xmlns:a16="http://schemas.microsoft.com/office/drawing/2014/main" id="{3C4F37EA-9939-4713-97DF-C503CD35CB34}"/>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7" name="Google Shape;4067;p33">
              <a:extLst>
                <a:ext uri="{FF2B5EF4-FFF2-40B4-BE49-F238E27FC236}">
                  <a16:creationId xmlns:a16="http://schemas.microsoft.com/office/drawing/2014/main" id="{0B2D9A06-8961-4846-AA0A-4916ACBE27C7}"/>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8" name="Google Shape;4068;p33">
              <a:extLst>
                <a:ext uri="{FF2B5EF4-FFF2-40B4-BE49-F238E27FC236}">
                  <a16:creationId xmlns:a16="http://schemas.microsoft.com/office/drawing/2014/main" id="{91191F71-9C77-4C2F-A1C4-84D6FD9DEBEF}"/>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9" name="TextBox 38">
              <a:extLst>
                <a:ext uri="{FF2B5EF4-FFF2-40B4-BE49-F238E27FC236}">
                  <a16:creationId xmlns:a16="http://schemas.microsoft.com/office/drawing/2014/main" id="{50259522-E64B-4325-AFF2-B1884EE6529A}"/>
                </a:ext>
              </a:extLst>
            </p:cNvPr>
            <p:cNvSpPr txBox="1"/>
            <p:nvPr/>
          </p:nvSpPr>
          <p:spPr>
            <a:xfrm>
              <a:off x="4380723" y="3811934"/>
              <a:ext cx="3561550" cy="2273176"/>
            </a:xfrm>
            <a:prstGeom prst="rect">
              <a:avLst/>
            </a:prstGeom>
            <a:noFill/>
          </p:spPr>
          <p:txBody>
            <a:bodyPr wrap="square">
              <a:spAutoFit/>
            </a:bodyPr>
            <a:lstStyle/>
            <a:p>
              <a:pPr algn="just"/>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a:t>
              </a:r>
              <a:r>
                <a:rPr kumimoji="0" lang="vi-VN"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ộng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err="1">
                  <a:ln>
                    <a:noFill/>
                  </a:ln>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 đo thời gian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theo</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từng</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giữ</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nguyên</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tên</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80554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37878F43-44B3-49E3-8A8D-D357BC3847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9" name="图片 8" descr="图片包含 玩具, 玩偶&#10;&#10;自动生成的说明">
            <a:extLst>
              <a:ext uri="{FF2B5EF4-FFF2-40B4-BE49-F238E27FC236}">
                <a16:creationId xmlns:a16="http://schemas.microsoft.com/office/drawing/2014/main" id="{59DB6CC5-B8F6-45A6-BD19-DB0EEDE6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8456" y="3524408"/>
            <a:ext cx="1389281" cy="3268785"/>
          </a:xfrm>
          <a:prstGeom prst="rect">
            <a:avLst/>
          </a:prstGeom>
        </p:spPr>
      </p:pic>
      <p:pic>
        <p:nvPicPr>
          <p:cNvPr id="11" name="图片 10">
            <a:extLst>
              <a:ext uri="{FF2B5EF4-FFF2-40B4-BE49-F238E27FC236}">
                <a16:creationId xmlns:a16="http://schemas.microsoft.com/office/drawing/2014/main" id="{1BA23D6B-3ED8-4207-86F4-F05907A7E1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6672" y="736088"/>
            <a:ext cx="2253122" cy="2255049"/>
          </a:xfrm>
          <a:prstGeom prst="rect">
            <a:avLst/>
          </a:prstGeom>
        </p:spPr>
      </p:pic>
      <p:pic>
        <p:nvPicPr>
          <p:cNvPr id="13" name="图片 12">
            <a:extLst>
              <a:ext uri="{FF2B5EF4-FFF2-40B4-BE49-F238E27FC236}">
                <a16:creationId xmlns:a16="http://schemas.microsoft.com/office/drawing/2014/main" id="{20063C5E-7AEA-49B0-B373-4705240A54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9288" y="1758848"/>
            <a:ext cx="676924" cy="811262"/>
          </a:xfrm>
          <a:prstGeom prst="rect">
            <a:avLst/>
          </a:prstGeom>
        </p:spPr>
      </p:pic>
      <p:pic>
        <p:nvPicPr>
          <p:cNvPr id="15" name="图片 14" descr="图片包含 物体&#10;&#10;自动生成的说明">
            <a:extLst>
              <a:ext uri="{FF2B5EF4-FFF2-40B4-BE49-F238E27FC236}">
                <a16:creationId xmlns:a16="http://schemas.microsoft.com/office/drawing/2014/main" id="{1160133A-F8D9-49EC-8AF8-C7AE4D1BA5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17" name="图片 16">
            <a:extLst>
              <a:ext uri="{FF2B5EF4-FFF2-40B4-BE49-F238E27FC236}">
                <a16:creationId xmlns:a16="http://schemas.microsoft.com/office/drawing/2014/main" id="{471875CF-7777-4BEC-9257-2C7F54AF4E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0071" y="5217117"/>
            <a:ext cx="863725" cy="901210"/>
          </a:xfrm>
          <a:prstGeom prst="rect">
            <a:avLst/>
          </a:prstGeom>
        </p:spPr>
      </p:pic>
      <p:pic>
        <p:nvPicPr>
          <p:cNvPr id="19" name="图片 18" descr="图片包含 文字&#10;&#10;自动生成的说明">
            <a:extLst>
              <a:ext uri="{FF2B5EF4-FFF2-40B4-BE49-F238E27FC236}">
                <a16:creationId xmlns:a16="http://schemas.microsoft.com/office/drawing/2014/main" id="{0FFE2D1F-3C92-41B6-85A0-891B16A92B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636570" y="-609614"/>
            <a:ext cx="1233491" cy="2413090"/>
          </a:xfrm>
          <a:prstGeom prst="rect">
            <a:avLst/>
          </a:prstGeom>
        </p:spPr>
      </p:pic>
      <p:sp>
        <p:nvSpPr>
          <p:cNvPr id="39" name="矩形: 圆角 38">
            <a:extLst>
              <a:ext uri="{FF2B5EF4-FFF2-40B4-BE49-F238E27FC236}">
                <a16:creationId xmlns:a16="http://schemas.microsoft.com/office/drawing/2014/main" id="{282B2151-24AA-4F12-8AC5-9479FC7E83F2}"/>
              </a:ext>
            </a:extLst>
          </p:cNvPr>
          <p:cNvSpPr/>
          <p:nvPr/>
        </p:nvSpPr>
        <p:spPr>
          <a:xfrm>
            <a:off x="4579343" y="5787413"/>
            <a:ext cx="3279747"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3" name="矩形: 圆角 42">
            <a:extLst>
              <a:ext uri="{FF2B5EF4-FFF2-40B4-BE49-F238E27FC236}">
                <a16:creationId xmlns:a16="http://schemas.microsoft.com/office/drawing/2014/main" id="{B43D718F-D90E-4063-840B-301832F834ED}"/>
              </a:ext>
            </a:extLst>
          </p:cNvPr>
          <p:cNvSpPr/>
          <p:nvPr/>
        </p:nvSpPr>
        <p:spPr>
          <a:xfrm>
            <a:off x="3873839" y="6028520"/>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0" name="椭圆 39">
            <a:extLst>
              <a:ext uri="{FF2B5EF4-FFF2-40B4-BE49-F238E27FC236}">
                <a16:creationId xmlns:a16="http://schemas.microsoft.com/office/drawing/2014/main" id="{7166B9A7-88A8-4025-8F58-C4035DA28392}"/>
              </a:ext>
            </a:extLst>
          </p:cNvPr>
          <p:cNvSpPr/>
          <p:nvPr/>
        </p:nvSpPr>
        <p:spPr>
          <a:xfrm>
            <a:off x="8100445" y="5660088"/>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5" name="椭圆 44">
            <a:extLst>
              <a:ext uri="{FF2B5EF4-FFF2-40B4-BE49-F238E27FC236}">
                <a16:creationId xmlns:a16="http://schemas.microsoft.com/office/drawing/2014/main" id="{FE22CE39-3B53-44C8-82F0-C6C9A2F569E8}"/>
              </a:ext>
            </a:extLst>
          </p:cNvPr>
          <p:cNvSpPr/>
          <p:nvPr/>
        </p:nvSpPr>
        <p:spPr>
          <a:xfrm>
            <a:off x="7685654" y="2738556"/>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6" name="椭圆 45">
            <a:extLst>
              <a:ext uri="{FF2B5EF4-FFF2-40B4-BE49-F238E27FC236}">
                <a16:creationId xmlns:a16="http://schemas.microsoft.com/office/drawing/2014/main" id="{36F82A61-639F-4BE6-B4FE-E99E7023C92A}"/>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9" name="椭圆 48">
            <a:extLst>
              <a:ext uri="{FF2B5EF4-FFF2-40B4-BE49-F238E27FC236}">
                <a16:creationId xmlns:a16="http://schemas.microsoft.com/office/drawing/2014/main" id="{800912F0-56A2-43AC-A77B-9BCC31210BFC}"/>
              </a:ext>
            </a:extLst>
          </p:cNvPr>
          <p:cNvSpPr/>
          <p:nvPr/>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1" name="椭圆 50">
            <a:extLst>
              <a:ext uri="{FF2B5EF4-FFF2-40B4-BE49-F238E27FC236}">
                <a16:creationId xmlns:a16="http://schemas.microsoft.com/office/drawing/2014/main" id="{F5B2E83C-5A52-46C7-83E7-AA349AA3BF55}"/>
              </a:ext>
            </a:extLst>
          </p:cNvPr>
          <p:cNvSpPr/>
          <p:nvPr/>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3" name="椭圆 52">
            <a:extLst>
              <a:ext uri="{FF2B5EF4-FFF2-40B4-BE49-F238E27FC236}">
                <a16:creationId xmlns:a16="http://schemas.microsoft.com/office/drawing/2014/main" id="{4A717E45-474E-4438-A51E-C2C9ED27C09D}"/>
              </a:ext>
            </a:extLst>
          </p:cNvPr>
          <p:cNvSpPr/>
          <p:nvPr/>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5" name="TextBox 24">
            <a:extLst>
              <a:ext uri="{FF2B5EF4-FFF2-40B4-BE49-F238E27FC236}">
                <a16:creationId xmlns:a16="http://schemas.microsoft.com/office/drawing/2014/main" id="{5A3811C8-18C3-4F55-A9F1-3F46FA594E80}"/>
              </a:ext>
            </a:extLst>
          </p:cNvPr>
          <p:cNvSpPr txBox="1"/>
          <p:nvPr/>
        </p:nvSpPr>
        <p:spPr>
          <a:xfrm>
            <a:off x="1936901" y="2070100"/>
            <a:ext cx="856463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000" b="1" kern="0" spc="50" noProof="0" dirty="0" err="1" smtClean="0">
                <a:ln w="0"/>
                <a:solidFill>
                  <a:schemeClr val="accent2">
                    <a:lumMod val="75000"/>
                  </a:schemeClr>
                </a:solidFill>
                <a:effectLst>
                  <a:innerShdw blurRad="63500" dist="50800" dir="13500000">
                    <a:srgbClr val="000000">
                      <a:alpha val="50000"/>
                    </a:srgbClr>
                  </a:innerShdw>
                </a:effectLst>
                <a:latin typeface="Arial"/>
                <a:cs typeface="Arial"/>
                <a:sym typeface="Arial"/>
              </a:rPr>
              <a:t>TIẾT</a:t>
            </a:r>
            <a:r>
              <a:rPr lang="en-US" sz="6000" b="1" kern="0" spc="50" noProof="0" dirty="0" smtClean="0">
                <a:ln w="0"/>
                <a:solidFill>
                  <a:schemeClr val="accent2">
                    <a:lumMod val="75000"/>
                  </a:schemeClr>
                </a:solidFill>
                <a:effectLst>
                  <a:innerShdw blurRad="63500" dist="50800" dir="13500000">
                    <a:srgbClr val="000000">
                      <a:alpha val="50000"/>
                    </a:srgbClr>
                  </a:innerShdw>
                </a:effectLst>
                <a:latin typeface="Arial"/>
                <a:cs typeface="Arial"/>
                <a:sym typeface="Arial"/>
              </a:rPr>
              <a:t> </a:t>
            </a:r>
            <a:r>
              <a:rPr lang="en-US" sz="6000" b="1" kern="0" spc="50" noProof="0" dirty="0" err="1" smtClean="0">
                <a:ln w="0"/>
                <a:solidFill>
                  <a:schemeClr val="accent2">
                    <a:lumMod val="75000"/>
                  </a:schemeClr>
                </a:solidFill>
                <a:effectLst>
                  <a:innerShdw blurRad="63500" dist="50800" dir="13500000">
                    <a:srgbClr val="000000">
                      <a:alpha val="50000"/>
                    </a:srgbClr>
                  </a:innerShdw>
                </a:effectLst>
                <a:latin typeface="Arial"/>
                <a:cs typeface="Arial"/>
                <a:sym typeface="Arial"/>
              </a:rPr>
              <a:t>HỌC</a:t>
            </a:r>
            <a:r>
              <a:rPr lang="en-US" sz="6000" b="1" kern="0" spc="50" noProof="0" dirty="0" smtClean="0">
                <a:ln w="0"/>
                <a:solidFill>
                  <a:schemeClr val="accent2">
                    <a:lumMod val="75000"/>
                  </a:schemeClr>
                </a:solidFill>
                <a:effectLst>
                  <a:innerShdw blurRad="63500" dist="50800" dir="13500000">
                    <a:srgbClr val="000000">
                      <a:alpha val="50000"/>
                    </a:srgbClr>
                  </a:innerShdw>
                </a:effectLst>
                <a:latin typeface="Arial"/>
                <a:cs typeface="Arial"/>
                <a:sym typeface="Arial"/>
              </a:rPr>
              <a:t> </a:t>
            </a:r>
            <a:r>
              <a:rPr lang="en-US" sz="6000" b="1" kern="0" spc="50" noProof="0" dirty="0" err="1" smtClean="0">
                <a:ln w="0"/>
                <a:solidFill>
                  <a:schemeClr val="accent2">
                    <a:lumMod val="75000"/>
                  </a:schemeClr>
                </a:solidFill>
                <a:effectLst>
                  <a:innerShdw blurRad="63500" dist="50800" dir="13500000">
                    <a:srgbClr val="000000">
                      <a:alpha val="50000"/>
                    </a:srgbClr>
                  </a:innerShdw>
                </a:effectLst>
                <a:latin typeface="Arial"/>
                <a:cs typeface="Arial"/>
                <a:sym typeface="Arial"/>
              </a:rPr>
              <a:t>KẾT</a:t>
            </a:r>
            <a:r>
              <a:rPr lang="en-US" sz="6000" b="1" kern="0" spc="50" noProof="0" dirty="0" smtClean="0">
                <a:ln w="0"/>
                <a:solidFill>
                  <a:schemeClr val="accent2">
                    <a:lumMod val="75000"/>
                  </a:schemeClr>
                </a:solidFill>
                <a:effectLst>
                  <a:innerShdw blurRad="63500" dist="50800" dir="13500000">
                    <a:srgbClr val="000000">
                      <a:alpha val="50000"/>
                    </a:srgbClr>
                  </a:innerShdw>
                </a:effectLst>
                <a:latin typeface="Arial"/>
                <a:cs typeface="Arial"/>
                <a:sym typeface="Arial"/>
              </a:rPr>
              <a:t> </a:t>
            </a:r>
            <a:r>
              <a:rPr lang="en-US" sz="6000" b="1" kern="0" spc="50" noProof="0" dirty="0" err="1" smtClean="0">
                <a:ln w="0"/>
                <a:solidFill>
                  <a:schemeClr val="accent2">
                    <a:lumMod val="75000"/>
                  </a:schemeClr>
                </a:solidFill>
                <a:effectLst>
                  <a:innerShdw blurRad="63500" dist="50800" dir="13500000">
                    <a:srgbClr val="000000">
                      <a:alpha val="50000"/>
                    </a:srgbClr>
                  </a:innerShdw>
                </a:effectLst>
                <a:latin typeface="Arial"/>
                <a:cs typeface="Arial"/>
                <a:sym typeface="Arial"/>
              </a:rPr>
              <a:t>THÚC</a:t>
            </a:r>
            <a:r>
              <a:rPr kumimoji="0" lang="en-US" sz="6000" b="1" i="0" u="none" strike="noStrike" kern="0" cap="none" spc="50" normalizeH="0" baseline="0" noProof="0" dirty="0" smtClean="0">
                <a:ln w="0"/>
                <a:solidFill>
                  <a:schemeClr val="accent2">
                    <a:lumMod val="75000"/>
                  </a:schemeClr>
                </a:solidFill>
                <a:effectLst>
                  <a:innerShdw blurRad="63500" dist="50800" dir="13500000">
                    <a:srgbClr val="000000">
                      <a:alpha val="50000"/>
                    </a:srgbClr>
                  </a:innerShdw>
                </a:effectLst>
                <a:uLnTx/>
                <a:uFillTx/>
                <a:latin typeface="Arial"/>
                <a:cs typeface="Arial"/>
                <a:sym typeface="Arial"/>
              </a:rPr>
              <a:t>!</a:t>
            </a:r>
            <a:endParaRPr kumimoji="0" lang="en-US" sz="6000" b="1" i="0" u="none" strike="noStrike" kern="0" cap="none" spc="50" normalizeH="0" baseline="0" noProof="0" dirty="0">
              <a:ln w="0"/>
              <a:solidFill>
                <a:schemeClr val="accent2">
                  <a:lumMod val="75000"/>
                </a:schemeClr>
              </a:solidFill>
              <a:effectLst>
                <a:innerShdw blurRad="63500" dist="50800" dir="13500000">
                  <a:srgbClr val="000000">
                    <a:alpha val="50000"/>
                  </a:srgbClr>
                </a:innerShdw>
              </a:effectLst>
              <a:uLnTx/>
              <a:uFillTx/>
              <a:latin typeface="Arial"/>
              <a:cs typeface="Arial"/>
              <a:sym typeface="Arial"/>
            </a:endParaRPr>
          </a:p>
        </p:txBody>
      </p:sp>
    </p:spTree>
    <p:extLst>
      <p:ext uri="{BB962C8B-B14F-4D97-AF65-F5344CB8AC3E}">
        <p14:creationId xmlns:p14="http://schemas.microsoft.com/office/powerpoint/2010/main" val="23315899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7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1" y="1147104"/>
            <a:ext cx="8737176" cy="351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a:spLocks/>
          </p:cNvSpPr>
          <p:nvPr/>
        </p:nvSpPr>
        <p:spPr bwMode="auto">
          <a:xfrm>
            <a:off x="3273899" y="3090444"/>
            <a:ext cx="5565222" cy="1066720"/>
          </a:xfrm>
          <a:prstGeom prst="rect">
            <a:avLst/>
          </a:prstGeom>
          <a:noFill/>
          <a:ln w="9525">
            <a:noFill/>
            <a:miter lim="800000"/>
            <a:headEnd/>
            <a:tailEnd/>
          </a:ln>
          <a:effectLst/>
        </p:spPr>
        <p:txBody>
          <a:bodyPr lIns="121789" tIns="60894" rIns="121789" bIns="60894"/>
          <a:lstStyle/>
          <a:p>
            <a:pPr algn="just" eaLnBrk="1" hangingPunct="1">
              <a:spcBef>
                <a:spcPct val="20000"/>
              </a:spcBef>
              <a:defRPr/>
            </a:pPr>
            <a:r>
              <a:rPr lang="en-US" sz="3700" b="1" dirty="0">
                <a:solidFill>
                  <a:srgbClr val="FF0000"/>
                </a:solidFill>
                <a:effectLst>
                  <a:outerShdw blurRad="38100" dist="38100" dir="2700000" algn="tl">
                    <a:srgbClr val="C0C0C0"/>
                  </a:outerShdw>
                </a:effectLst>
                <a:latin typeface="Times New Roman" pitchFamily="18" charset="0"/>
              </a:rPr>
              <a:t> </a:t>
            </a:r>
            <a:r>
              <a:rPr lang="en-US" sz="8000" b="1" dirty="0" err="1">
                <a:solidFill>
                  <a:srgbClr val="FF0000"/>
                </a:solidFill>
                <a:effectLst>
                  <a:outerShdw blurRad="38100" dist="38100" dir="2700000" algn="tl">
                    <a:srgbClr val="C0C0C0"/>
                  </a:outerShdw>
                </a:effectLst>
                <a:latin typeface="Times New Roman" pitchFamily="18" charset="0"/>
              </a:rPr>
              <a:t>Khởi</a:t>
            </a:r>
            <a:r>
              <a:rPr lang="en-US" sz="8000" b="1" dirty="0">
                <a:solidFill>
                  <a:srgbClr val="FF0000"/>
                </a:solidFill>
                <a:effectLst>
                  <a:outerShdw blurRad="38100" dist="38100" dir="2700000" algn="tl">
                    <a:srgbClr val="C0C0C0"/>
                  </a:outerShdw>
                </a:effectLst>
                <a:latin typeface="Times New Roman" pitchFamily="18" charset="0"/>
              </a:rPr>
              <a:t> </a:t>
            </a:r>
            <a:r>
              <a:rPr lang="en-US" sz="8000" b="1" dirty="0" err="1">
                <a:solidFill>
                  <a:srgbClr val="FF0000"/>
                </a:solidFill>
                <a:effectLst>
                  <a:outerShdw blurRad="38100" dist="38100" dir="2700000" algn="tl">
                    <a:srgbClr val="C0C0C0"/>
                  </a:outerShdw>
                </a:effectLst>
                <a:latin typeface="Times New Roman" pitchFamily="18" charset="0"/>
              </a:rPr>
              <a:t>động</a:t>
            </a:r>
            <a:endParaRPr lang="en-US" sz="8000" b="1" dirty="0">
              <a:solidFill>
                <a:srgbClr val="FF0000"/>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599421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47984B-4293-42E1-B5C1-4D3593252E81}"/>
              </a:ext>
            </a:extLst>
          </p:cNvPr>
          <p:cNvPicPr>
            <a:picLocks noChangeAspect="1"/>
          </p:cNvPicPr>
          <p:nvPr/>
        </p:nvPicPr>
        <p:blipFill rotWithShape="1">
          <a:blip r:embed="rId3">
            <a:extLst>
              <a:ext uri="{28A0092B-C50C-407E-A947-70E740481C1C}">
                <a14:useLocalDpi xmlns:a14="http://schemas.microsoft.com/office/drawing/2010/main" val="0"/>
              </a:ext>
            </a:extLst>
          </a:blip>
          <a:srcRect l="18456" r="26018"/>
          <a:stretch/>
        </p:blipFill>
        <p:spPr>
          <a:xfrm rot="5400000">
            <a:off x="4642734" y="-691266"/>
            <a:ext cx="2906529" cy="12192002"/>
          </a:xfrm>
          <a:prstGeom prst="rect">
            <a:avLst/>
          </a:prstGeom>
        </p:spPr>
      </p:pic>
      <p:pic>
        <p:nvPicPr>
          <p:cNvPr id="6" name="Picture 5" descr="A screenshot of a video game&#10;&#10;Description automatically generated">
            <a:extLst>
              <a:ext uri="{FF2B5EF4-FFF2-40B4-BE49-F238E27FC236}">
                <a16:creationId xmlns:a16="http://schemas.microsoft.com/office/drawing/2014/main" id="{7A6F045A-B8AD-4CCC-ACE5-CDF65A8E7A23}"/>
              </a:ext>
            </a:extLst>
          </p:cNvPr>
          <p:cNvPicPr>
            <a:picLocks noChangeAspect="1"/>
          </p:cNvPicPr>
          <p:nvPr/>
        </p:nvPicPr>
        <p:blipFill rotWithShape="1">
          <a:blip r:embed="rId4">
            <a:extLst>
              <a:ext uri="{28A0092B-C50C-407E-A947-70E740481C1C}">
                <a14:useLocalDpi xmlns:a14="http://schemas.microsoft.com/office/drawing/2010/main" val="0"/>
              </a:ext>
            </a:extLst>
          </a:blip>
          <a:srcRect b="44840"/>
          <a:stretch/>
        </p:blipFill>
        <p:spPr>
          <a:xfrm>
            <a:off x="0" y="-96285"/>
            <a:ext cx="12191999" cy="4380975"/>
          </a:xfrm>
          <a:prstGeom prst="rect">
            <a:avLst/>
          </a:prstGeom>
        </p:spPr>
      </p:pic>
      <p:sp>
        <p:nvSpPr>
          <p:cNvPr id="31" name="Speech Bubble: Rectangle with Corners Rounded 30">
            <a:extLst>
              <a:ext uri="{FF2B5EF4-FFF2-40B4-BE49-F238E27FC236}">
                <a16:creationId xmlns:a16="http://schemas.microsoft.com/office/drawing/2014/main" id="{E5BDAE0F-D16B-4C89-88AB-BA743AB42462}"/>
              </a:ext>
            </a:extLst>
          </p:cNvPr>
          <p:cNvSpPr/>
          <p:nvPr/>
        </p:nvSpPr>
        <p:spPr>
          <a:xfrm>
            <a:off x="1534104" y="1154319"/>
            <a:ext cx="4223690" cy="517537"/>
          </a:xfrm>
          <a:prstGeom prst="wedgeRoundRectCallout">
            <a:avLst>
              <a:gd name="adj1" fmla="val -48625"/>
              <a:gd name="adj2" fmla="val -13924"/>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a:ln>
                  <a:noFill/>
                </a:ln>
                <a:solidFill>
                  <a:prstClr val="black"/>
                </a:solidFill>
                <a:effectLst/>
                <a:uLnTx/>
                <a:uFillTx/>
                <a:latin typeface="Times New Roman" pitchFamily="18" charset="0"/>
                <a:ea typeface="Tahoma" panose="020B0604030504040204" pitchFamily="34" charset="0"/>
                <a:cs typeface="Times New Roman" pitchFamily="18" charset="0"/>
              </a:rPr>
              <a:t>3 giờ 15 phút = … phút</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endParaRPr>
          </a:p>
        </p:txBody>
      </p:sp>
      <p:sp>
        <p:nvSpPr>
          <p:cNvPr id="34" name="Speech Bubble: Rectangle with Corners Rounded 33">
            <a:extLst>
              <a:ext uri="{FF2B5EF4-FFF2-40B4-BE49-F238E27FC236}">
                <a16:creationId xmlns:a16="http://schemas.microsoft.com/office/drawing/2014/main" id="{73BE2308-AAD2-4884-9580-74F83115A8ED}"/>
              </a:ext>
            </a:extLst>
          </p:cNvPr>
          <p:cNvSpPr/>
          <p:nvPr/>
        </p:nvSpPr>
        <p:spPr>
          <a:xfrm>
            <a:off x="7308950" y="1123055"/>
            <a:ext cx="4354089" cy="564917"/>
          </a:xfrm>
          <a:prstGeom prst="wedgeRoundRectCallout">
            <a:avLst>
              <a:gd name="adj1" fmla="val -14484"/>
              <a:gd name="adj2" fmla="val -41347"/>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Tahoma" panose="020B0604030504040204" pitchFamily="34" charset="0"/>
                <a:cs typeface="Times New Roman" pitchFamily="18" charset="0"/>
              </a:rPr>
              <a:t>155 phút</a:t>
            </a:r>
            <a:r>
              <a:rPr kumimoji="0" lang="en-US" sz="2800" b="1" i="0" u="none" strike="noStrike" kern="1200" cap="none" spc="0" normalizeH="0" noProof="0">
                <a:ln>
                  <a:noFill/>
                </a:ln>
                <a:solidFill>
                  <a:prstClr val="black"/>
                </a:solidFill>
                <a:effectLst/>
                <a:uLnTx/>
                <a:uFillTx/>
                <a:latin typeface="Times New Roman" pitchFamily="18" charset="0"/>
                <a:ea typeface="Tahoma" panose="020B0604030504040204" pitchFamily="34" charset="0"/>
                <a:cs typeface="Times New Roman" pitchFamily="18" charset="0"/>
              </a:rPr>
              <a:t> = … giờ … phút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Tahoma" panose="020B0604030504040204" pitchFamily="34" charset="0"/>
              <a:cs typeface="Times New Roman" pitchFamily="18" charset="0"/>
            </a:endParaRPr>
          </a:p>
        </p:txBody>
      </p:sp>
      <p:pic>
        <p:nvPicPr>
          <p:cNvPr id="12" name="Picture 11" descr="Chart, histogram&#10;&#10;Description automatically generated">
            <a:extLst>
              <a:ext uri="{FF2B5EF4-FFF2-40B4-BE49-F238E27FC236}">
                <a16:creationId xmlns:a16="http://schemas.microsoft.com/office/drawing/2014/main" id="{90FF97B0-CE11-480D-9A12-5AA0F452E81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798" b="89914" l="6500" r="94900">
                        <a14:foregroundMark x1="6500" y1="70173" x2="6500" y2="70173"/>
                        <a14:foregroundMark x1="94900" y1="75504" x2="94900" y2="75504"/>
                      </a14:backgroundRemoval>
                    </a14:imgEffect>
                  </a14:imgLayer>
                </a14:imgProps>
              </a:ext>
              <a:ext uri="{28A0092B-C50C-407E-A947-70E740481C1C}">
                <a14:useLocalDpi xmlns:a14="http://schemas.microsoft.com/office/drawing/2010/main" val="0"/>
              </a:ext>
            </a:extLst>
          </a:blip>
          <a:srcRect t="19654"/>
          <a:stretch/>
        </p:blipFill>
        <p:spPr>
          <a:xfrm>
            <a:off x="2144941" y="2230444"/>
            <a:ext cx="4151842" cy="2176968"/>
          </a:xfrm>
          <a:prstGeom prst="rect">
            <a:avLst/>
          </a:prstGeom>
        </p:spPr>
      </p:pic>
      <p:pic>
        <p:nvPicPr>
          <p:cNvPr id="13" name="Picture 12" descr="Chart, histogram&#10;&#10;Description automatically generated">
            <a:extLst>
              <a:ext uri="{FF2B5EF4-FFF2-40B4-BE49-F238E27FC236}">
                <a16:creationId xmlns:a16="http://schemas.microsoft.com/office/drawing/2014/main" id="{BCE2420F-49BC-4325-BDAC-4BA0D53BF372}"/>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9798" b="89914" l="6500" r="94900">
                        <a14:foregroundMark x1="6500" y1="70173" x2="6500" y2="70173"/>
                        <a14:foregroundMark x1="94900" y1="75504" x2="94900" y2="75504"/>
                      </a14:backgroundRemoval>
                    </a14:imgEffect>
                  </a14:imgLayer>
                </a14:imgProps>
              </a:ext>
              <a:ext uri="{28A0092B-C50C-407E-A947-70E740481C1C}">
                <a14:useLocalDpi xmlns:a14="http://schemas.microsoft.com/office/drawing/2010/main" val="0"/>
              </a:ext>
            </a:extLst>
          </a:blip>
          <a:stretch>
            <a:fillRect/>
          </a:stretch>
        </p:blipFill>
        <p:spPr>
          <a:xfrm>
            <a:off x="7023502" y="1648589"/>
            <a:ext cx="3634394" cy="2709478"/>
          </a:xfrm>
          <a:prstGeom prst="rect">
            <a:avLst/>
          </a:prstGeom>
        </p:spPr>
      </p:pic>
      <p:pic>
        <p:nvPicPr>
          <p:cNvPr id="28" name="Picture 27" descr="A picture containing text, sign&#10;&#10;Description automatically generated">
            <a:extLst>
              <a:ext uri="{FF2B5EF4-FFF2-40B4-BE49-F238E27FC236}">
                <a16:creationId xmlns:a16="http://schemas.microsoft.com/office/drawing/2014/main" id="{39AC056D-0BCF-448A-B122-5FF7435FABD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750" b="89987" l="9457" r="91522">
                        <a14:foregroundMark x1="9457" y1="54282" x2="9457" y2="54282"/>
                        <a14:foregroundMark x1="44674" y1="73123" x2="44674" y2="73123"/>
                        <a14:foregroundMark x1="91522" y1="67325" x2="91522" y2="67325"/>
                        <a14:backgroundMark x1="31630" y1="73781" x2="31630" y2="73781"/>
                        <a14:backgroundMark x1="29783" y1="73123" x2="29783" y2="73123"/>
                        <a14:backgroundMark x1="25652" y1="73518" x2="25652" y2="73518"/>
                        <a14:backgroundMark x1="23370" y1="74440" x2="23370" y2="74440"/>
                        <a14:backgroundMark x1="21848" y1="77734" x2="21848" y2="77734"/>
                        <a14:backgroundMark x1="25109" y1="79578" x2="25109" y2="79578"/>
                        <a14:backgroundMark x1="29130" y1="79578" x2="29130" y2="79578"/>
                        <a14:backgroundMark x1="34565" y1="79315" x2="34565" y2="79315"/>
                        <a14:backgroundMark x1="39674" y1="79578" x2="39674" y2="79578"/>
                        <a14:backgroundMark x1="45000" y1="79578" x2="45000" y2="79578"/>
                        <a14:backgroundMark x1="48913" y1="79183" x2="48913" y2="79183"/>
                        <a14:backgroundMark x1="52174" y1="78920" x2="52174" y2="78920"/>
                        <a14:backgroundMark x1="60870" y1="78920" x2="60870" y2="78920"/>
                        <a14:backgroundMark x1="64348" y1="79447" x2="64348" y2="79447"/>
                        <a14:backgroundMark x1="68152" y1="79447" x2="68152" y2="79447"/>
                        <a14:backgroundMark x1="69891" y1="79447" x2="69891" y2="79447"/>
                        <a14:backgroundMark x1="71087" y1="79447" x2="71087" y2="79447"/>
                        <a14:backgroundMark x1="62065" y1="76416" x2="62065" y2="76416"/>
                        <a14:backgroundMark x1="65326" y1="75889" x2="65326" y2="75889"/>
                        <a14:backgroundMark x1="69239" y1="75362" x2="69239" y2="75362"/>
                        <a14:backgroundMark x1="65109" y1="74967" x2="65109" y2="74967"/>
                        <a14:backgroundMark x1="63478" y1="75889" x2="63478" y2="75889"/>
                        <a14:backgroundMark x1="60652" y1="74967" x2="60652" y2="74967"/>
                        <a14:backgroundMark x1="49891" y1="73781" x2="49891" y2="73781"/>
                        <a14:backgroundMark x1="46304" y1="73386" x2="46304" y2="73386"/>
                        <a14:backgroundMark x1="50109" y1="73123" x2="50109" y2="73123"/>
                        <a14:backgroundMark x1="44348" y1="73123" x2="44348" y2="73123"/>
                        <a14:backgroundMark x1="40435" y1="73254" x2="40435" y2="73254"/>
                        <a14:backgroundMark x1="30435" y1="72464" x2="30435" y2="72464"/>
                        <a14:backgroundMark x1="27826" y1="71805" x2="27826" y2="71805"/>
                        <a14:backgroundMark x1="24674" y1="71805" x2="24674" y2="71805"/>
                        <a14:backgroundMark x1="36630" y1="73254" x2="36630" y2="73254"/>
                        <a14:backgroundMark x1="32609" y1="71937" x2="32609" y2="71937"/>
                        <a14:backgroundMark x1="40978" y1="72464" x2="40978" y2="72464"/>
                      </a14:backgroundRemoval>
                    </a14:imgEffect>
                  </a14:imgLayer>
                </a14:imgProps>
              </a:ext>
              <a:ext uri="{28A0092B-C50C-407E-A947-70E740481C1C}">
                <a14:useLocalDpi xmlns:a14="http://schemas.microsoft.com/office/drawing/2010/main" val="0"/>
              </a:ext>
            </a:extLst>
          </a:blip>
          <a:srcRect l="6556" t="23060" r="5470" b="26940"/>
          <a:stretch/>
        </p:blipFill>
        <p:spPr>
          <a:xfrm>
            <a:off x="-910807" y="858982"/>
            <a:ext cx="3356561" cy="3270509"/>
          </a:xfrm>
          <a:prstGeom prst="rect">
            <a:avLst/>
          </a:prstGeom>
        </p:spPr>
      </p:pic>
      <p:pic>
        <p:nvPicPr>
          <p:cNvPr id="30" name="Picture 29">
            <a:extLst>
              <a:ext uri="{FF2B5EF4-FFF2-40B4-BE49-F238E27FC236}">
                <a16:creationId xmlns:a16="http://schemas.microsoft.com/office/drawing/2014/main" id="{2A03818B-D9F0-4C80-A580-800E83A821F9}"/>
              </a:ext>
            </a:extLst>
          </p:cNvPr>
          <p:cNvPicPr>
            <a:picLocks noChangeAspect="1"/>
          </p:cNvPicPr>
          <p:nvPr/>
        </p:nvPicPr>
        <p:blipFill>
          <a:blip r:embed="rId11"/>
          <a:stretch>
            <a:fillRect/>
          </a:stretch>
        </p:blipFill>
        <p:spPr>
          <a:xfrm>
            <a:off x="319438" y="3049073"/>
            <a:ext cx="992688" cy="1240860"/>
          </a:xfrm>
          <a:prstGeom prst="rect">
            <a:avLst/>
          </a:prstGeom>
        </p:spPr>
      </p:pic>
      <p:sp>
        <p:nvSpPr>
          <p:cNvPr id="2" name="TextBox 1">
            <a:extLst>
              <a:ext uri="{FF2B5EF4-FFF2-40B4-BE49-F238E27FC236}">
                <a16:creationId xmlns:a16="http://schemas.microsoft.com/office/drawing/2014/main" id="{42A402B9-6957-4C4A-9775-371FE2495528}"/>
              </a:ext>
            </a:extLst>
          </p:cNvPr>
          <p:cNvSpPr txBox="1"/>
          <p:nvPr/>
        </p:nvSpPr>
        <p:spPr>
          <a:xfrm>
            <a:off x="4037888" y="1143903"/>
            <a:ext cx="91079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195</a:t>
            </a:r>
          </a:p>
        </p:txBody>
      </p:sp>
      <p:sp>
        <p:nvSpPr>
          <p:cNvPr id="16" name="TextBox 15">
            <a:extLst>
              <a:ext uri="{FF2B5EF4-FFF2-40B4-BE49-F238E27FC236}">
                <a16:creationId xmlns:a16="http://schemas.microsoft.com/office/drawing/2014/main" id="{2D07FD8E-1EF3-40D3-847B-42A00C95067C}"/>
              </a:ext>
            </a:extLst>
          </p:cNvPr>
          <p:cNvSpPr txBox="1"/>
          <p:nvPr/>
        </p:nvSpPr>
        <p:spPr>
          <a:xfrm>
            <a:off x="9227920" y="1092989"/>
            <a:ext cx="91079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700C8950-009E-483D-A143-FCED77C2AEB9}"/>
              </a:ext>
            </a:extLst>
          </p:cNvPr>
          <p:cNvSpPr txBox="1"/>
          <p:nvPr/>
        </p:nvSpPr>
        <p:spPr>
          <a:xfrm>
            <a:off x="10192293" y="1139237"/>
            <a:ext cx="91079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35</a:t>
            </a:r>
          </a:p>
        </p:txBody>
      </p:sp>
      <p:pic>
        <p:nvPicPr>
          <p:cNvPr id="19" name="Picture 18" descr="Chart, histogram&#10;&#10;Description automatically generated">
            <a:extLst>
              <a:ext uri="{FF2B5EF4-FFF2-40B4-BE49-F238E27FC236}">
                <a16:creationId xmlns:a16="http://schemas.microsoft.com/office/drawing/2014/main" id="{076AFAF7-2DFC-4DA2-A01D-CFAF8CE02C52}"/>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9798" b="89914" l="6500" r="94900">
                        <a14:foregroundMark x1="6500" y1="70173" x2="6500" y2="70173"/>
                        <a14:foregroundMark x1="94900" y1="75504" x2="94900" y2="75504"/>
                      </a14:backgroundRemoval>
                    </a14:imgEffect>
                  </a14:imgLayer>
                </a14:imgProps>
              </a:ext>
              <a:ext uri="{28A0092B-C50C-407E-A947-70E740481C1C}">
                <a14:useLocalDpi xmlns:a14="http://schemas.microsoft.com/office/drawing/2010/main" val="0"/>
              </a:ext>
            </a:extLst>
          </a:blip>
          <a:stretch>
            <a:fillRect/>
          </a:stretch>
        </p:blipFill>
        <p:spPr>
          <a:xfrm>
            <a:off x="5396197" y="1697934"/>
            <a:ext cx="3634394" cy="2709478"/>
          </a:xfrm>
          <a:prstGeom prst="rect">
            <a:avLst/>
          </a:prstGeom>
        </p:spPr>
      </p:pic>
      <p:pic>
        <p:nvPicPr>
          <p:cNvPr id="26" name="Picture 25" descr="Diagram&#10;&#10;Description automatically generated">
            <a:extLst>
              <a:ext uri="{FF2B5EF4-FFF2-40B4-BE49-F238E27FC236}">
                <a16:creationId xmlns:a16="http://schemas.microsoft.com/office/drawing/2014/main" id="{24596074-40D3-4BF0-87BA-53ADA8A3596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8491" b="84434" l="10000" r="90125">
                        <a14:foregroundMark x1="62875" y1="15836" x2="62875" y2="15836"/>
                        <a14:foregroundMark x1="65500" y1="18733" x2="65500" y2="18733"/>
                        <a14:foregroundMark x1="45250" y1="20350" x2="45250" y2="20350"/>
                        <a14:foregroundMark x1="35625" y1="20553" x2="35625" y2="20553"/>
                        <a14:foregroundMark x1="32000" y1="18127" x2="32000" y2="18127"/>
                        <a14:foregroundMark x1="30875" y1="18935" x2="30875" y2="18935"/>
                        <a14:foregroundMark x1="37125" y1="24394" x2="37125" y2="24394"/>
                        <a14:foregroundMark x1="26875" y1="33827" x2="26875" y2="33827"/>
                        <a14:foregroundMark x1="25375" y1="33221" x2="25375" y2="33221"/>
                        <a14:foregroundMark x1="24063" y1="34232" x2="24063" y2="34232"/>
                        <a14:foregroundMark x1="36000" y1="67722" x2="36000" y2="67722"/>
                        <a14:foregroundMark x1="37125" y1="67318" x2="37125" y2="67318"/>
                        <a14:foregroundMark x1="34250" y1="62601" x2="34250" y2="62601"/>
                        <a14:foregroundMark x1="38438" y1="66105" x2="38438" y2="66105"/>
                        <a14:foregroundMark x1="36750" y1="72035" x2="36750" y2="72035"/>
                        <a14:foregroundMark x1="43188" y1="75472" x2="43188" y2="75472"/>
                        <a14:foregroundMark x1="53813" y1="75270" x2="53813" y2="75270"/>
                        <a14:foregroundMark x1="63438" y1="78504" x2="63438" y2="78504"/>
                        <a14:foregroundMark x1="71563" y1="79178" x2="71563" y2="79178"/>
                        <a14:foregroundMark x1="78000" y1="80189" x2="78000" y2="80189"/>
                        <a14:foregroundMark x1="83125" y1="81199" x2="83125" y2="81199"/>
                        <a14:foregroundMark x1="78438" y1="81402" x2="78438" y2="81402"/>
                        <a14:foregroundMark x1="53813" y1="78100" x2="53813" y2="78100"/>
                        <a14:foregroundMark x1="42438" y1="75472" x2="42438" y2="75472"/>
                        <a14:foregroundMark x1="34250" y1="83423" x2="34250" y2="83423"/>
                        <a14:foregroundMark x1="34250" y1="84434" x2="34250" y2="84434"/>
                        <a14:foregroundMark x1="11375" y1="74259" x2="11375" y2="74259"/>
                        <a14:foregroundMark x1="22563" y1="81402" x2="22563" y2="81402"/>
                        <a14:foregroundMark x1="29938" y1="81806" x2="29938" y2="81806"/>
                        <a14:foregroundMark x1="31625" y1="80795" x2="31625" y2="80795"/>
                        <a14:foregroundMark x1="37875" y1="81604" x2="37875" y2="81604"/>
                        <a14:foregroundMark x1="36375" y1="81604" x2="36375" y2="81604"/>
                        <a14:foregroundMark x1="36750" y1="81199" x2="36750" y2="81199"/>
                        <a14:foregroundMark x1="70813" y1="35647" x2="70813" y2="35647"/>
                        <a14:foregroundMark x1="90125" y1="60782" x2="90125" y2="60782"/>
                        <a14:foregroundMark x1="88063" y1="61590" x2="88063" y2="61590"/>
                        <a14:foregroundMark x1="84500" y1="59367" x2="84500" y2="59367"/>
                        <a14:foregroundMark x1="67625" y1="20755" x2="67625" y2="20755"/>
                        <a14:foregroundMark x1="68000" y1="22372" x2="68000" y2="22372"/>
                        <a14:foregroundMark x1="21750" y1="12399" x2="21750" y2="12399"/>
                        <a14:foregroundMark x1="16125" y1="12601" x2="16125" y2="12601"/>
                        <a14:foregroundMark x1="11375" y1="13814" x2="11375" y2="13814"/>
                        <a14:foregroundMark x1="22938" y1="8491" x2="22938" y2="8491"/>
                      </a14:backgroundRemoval>
                    </a14:imgEffect>
                  </a14:imgLayer>
                </a14:imgProps>
              </a:ext>
              <a:ext uri="{28A0092B-C50C-407E-A947-70E740481C1C}">
                <a14:useLocalDpi xmlns:a14="http://schemas.microsoft.com/office/drawing/2010/main" val="0"/>
              </a:ext>
            </a:extLst>
          </a:blip>
          <a:srcRect l="6440" t="6047" r="6628" b="14310"/>
          <a:stretch/>
        </p:blipFill>
        <p:spPr>
          <a:xfrm>
            <a:off x="5656980" y="1777391"/>
            <a:ext cx="2733041" cy="2322370"/>
          </a:xfrm>
          <a:prstGeom prst="rect">
            <a:avLst/>
          </a:prstGeom>
        </p:spPr>
      </p:pic>
      <p:pic>
        <p:nvPicPr>
          <p:cNvPr id="29" name="Picture 28">
            <a:extLst>
              <a:ext uri="{FF2B5EF4-FFF2-40B4-BE49-F238E27FC236}">
                <a16:creationId xmlns:a16="http://schemas.microsoft.com/office/drawing/2014/main" id="{25018BAA-4916-4850-B23C-A28FBE25B2A9}"/>
              </a:ext>
            </a:extLst>
          </p:cNvPr>
          <p:cNvPicPr>
            <a:picLocks noChangeAspect="1"/>
          </p:cNvPicPr>
          <p:nvPr/>
        </p:nvPicPr>
        <p:blipFill rotWithShape="1">
          <a:blip r:embed="rId14">
            <a:extLst>
              <a:ext uri="{28A0092B-C50C-407E-A947-70E740481C1C}">
                <a14:useLocalDpi xmlns:a14="http://schemas.microsoft.com/office/drawing/2010/main" val="0"/>
              </a:ext>
            </a:extLst>
          </a:blip>
          <a:srcRect l="-972" t="19531" r="590" b="20766"/>
          <a:stretch/>
        </p:blipFill>
        <p:spPr>
          <a:xfrm>
            <a:off x="-124627" y="3865658"/>
            <a:ext cx="2733041" cy="1625501"/>
          </a:xfrm>
          <a:prstGeom prst="rect">
            <a:avLst/>
          </a:prstGeom>
        </p:spPr>
      </p:pic>
      <p:pic>
        <p:nvPicPr>
          <p:cNvPr id="20" name="Picture 19" descr="Chart, histogram&#10;&#10;Description automatically generated">
            <a:extLst>
              <a:ext uri="{FF2B5EF4-FFF2-40B4-BE49-F238E27FC236}">
                <a16:creationId xmlns:a16="http://schemas.microsoft.com/office/drawing/2014/main" id="{3481BAA8-DEF5-48C4-9241-BE316AE905B7}"/>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9798" b="89914" l="6500" r="94900">
                        <a14:foregroundMark x1="6500" y1="70173" x2="6500" y2="70173"/>
                        <a14:foregroundMark x1="94900" y1="75504" x2="94900" y2="75504"/>
                      </a14:backgroundRemoval>
                    </a14:imgEffect>
                  </a14:imgLayer>
                </a14:imgProps>
              </a:ext>
              <a:ext uri="{28A0092B-C50C-407E-A947-70E740481C1C}">
                <a14:useLocalDpi xmlns:a14="http://schemas.microsoft.com/office/drawing/2010/main" val="0"/>
              </a:ext>
            </a:extLst>
          </a:blip>
          <a:stretch>
            <a:fillRect/>
          </a:stretch>
        </p:blipFill>
        <p:spPr>
          <a:xfrm>
            <a:off x="8739285" y="1707896"/>
            <a:ext cx="3634394" cy="2709478"/>
          </a:xfrm>
          <a:prstGeom prst="rect">
            <a:avLst/>
          </a:prstGeom>
        </p:spPr>
      </p:pic>
      <p:pic>
        <p:nvPicPr>
          <p:cNvPr id="18" name="Picture 17" descr="Diagram&#10;&#10;Description automatically generated">
            <a:extLst>
              <a:ext uri="{FF2B5EF4-FFF2-40B4-BE49-F238E27FC236}">
                <a16:creationId xmlns:a16="http://schemas.microsoft.com/office/drawing/2014/main" id="{09866638-581A-4EC0-993D-388FE20080BF}"/>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8718" b="80641" l="2100" r="94400">
                        <a14:foregroundMark x1="24500" y1="67436" x2="24500" y2="67436"/>
                        <a14:foregroundMark x1="14400" y1="56923" x2="14400" y2="56923"/>
                        <a14:foregroundMark x1="18300" y1="50256" x2="18300" y2="50256"/>
                        <a14:foregroundMark x1="21500" y1="36154" x2="21500" y2="36154"/>
                        <a14:foregroundMark x1="19000" y1="48718" x2="19000" y2="48718"/>
                        <a14:foregroundMark x1="19200" y1="39487" x2="19200" y2="39487"/>
                        <a14:foregroundMark x1="20000" y1="45641" x2="20000" y2="45641"/>
                        <a14:foregroundMark x1="19700" y1="39744" x2="19700" y2="39744"/>
                        <a14:foregroundMark x1="19500" y1="46538" x2="19500" y2="46538"/>
                        <a14:foregroundMark x1="20300" y1="49103" x2="20300" y2="49103"/>
                        <a14:foregroundMark x1="18900" y1="55256" x2="18900" y2="55256"/>
                        <a14:foregroundMark x1="15100" y1="63077" x2="15100" y2="63077"/>
                        <a14:foregroundMark x1="11900" y1="69744" x2="11900" y2="69744"/>
                        <a14:foregroundMark x1="7500" y1="59744" x2="7500" y2="59744"/>
                        <a14:foregroundMark x1="9300" y1="62436" x2="9300" y2="62436"/>
                        <a14:foregroundMark x1="14000" y1="72564" x2="14000" y2="72564"/>
                        <a14:foregroundMark x1="17100" y1="78590" x2="17100" y2="78590"/>
                        <a14:foregroundMark x1="31300" y1="73205" x2="31300" y2="73205"/>
                        <a14:foregroundMark x1="44800" y1="74359" x2="44800" y2="74359"/>
                        <a14:foregroundMark x1="57100" y1="78205" x2="57100" y2="78205"/>
                        <a14:foregroundMark x1="66600" y1="75513" x2="66600" y2="75513"/>
                        <a14:foregroundMark x1="82700" y1="71795" x2="82700" y2="71795"/>
                        <a14:foregroundMark x1="90700" y1="67821" x2="90700" y2="67821"/>
                        <a14:foregroundMark x1="90700" y1="74487" x2="90700" y2="74487"/>
                        <a14:foregroundMark x1="89900" y1="78462" x2="89900" y2="78462"/>
                        <a14:foregroundMark x1="91000" y1="73462" x2="91500" y2="73462"/>
                        <a14:foregroundMark x1="93400" y1="63077" x2="93400" y2="63077"/>
                        <a14:foregroundMark x1="91200" y1="56795" x2="91200" y2="56795"/>
                        <a14:foregroundMark x1="87600" y1="65513" x2="87600" y2="65513"/>
                        <a14:foregroundMark x1="70500" y1="71538" x2="70500" y2="71538"/>
                        <a14:foregroundMark x1="54500" y1="69744" x2="54500" y2="69744"/>
                        <a14:foregroundMark x1="39000" y1="64359" x2="39000" y2="64359"/>
                        <a14:foregroundMark x1="39100" y1="55385" x2="39100" y2="55385"/>
                        <a14:foregroundMark x1="42700" y1="55256" x2="42700" y2="55256"/>
                        <a14:foregroundMark x1="26100" y1="55769" x2="26100" y2="55769"/>
                        <a14:foregroundMark x1="17900" y1="52692" x2="17900" y2="52692"/>
                        <a14:foregroundMark x1="21000" y1="51154" x2="21000" y2="51154"/>
                        <a14:foregroundMark x1="12200" y1="69872" x2="12200" y2="69872"/>
                        <a14:foregroundMark x1="11800" y1="65256" x2="11800" y2="65256"/>
                        <a14:foregroundMark x1="11400" y1="64103" x2="11400" y2="64103"/>
                        <a14:foregroundMark x1="13400" y1="68462" x2="13400" y2="68462"/>
                        <a14:foregroundMark x1="16900" y1="72179" x2="16900" y2="72179"/>
                        <a14:foregroundMark x1="21600" y1="68462" x2="21600" y2="68462"/>
                        <a14:foregroundMark x1="25100" y1="69487" x2="25100" y2="69487"/>
                        <a14:foregroundMark x1="23800" y1="76154" x2="23800" y2="76154"/>
                        <a14:foregroundMark x1="20200" y1="78077" x2="20200" y2="78077"/>
                        <a14:foregroundMark x1="16900" y1="71026" x2="16900" y2="71026"/>
                        <a14:foregroundMark x1="16400" y1="66923" x2="16400" y2="66923"/>
                        <a14:foregroundMark x1="17000" y1="65128" x2="17000" y2="65128"/>
                        <a14:foregroundMark x1="20200" y1="69487" x2="20200" y2="69487"/>
                        <a14:foregroundMark x1="26000" y1="67179" x2="26000" y2="67179"/>
                        <a14:foregroundMark x1="26000" y1="63846" x2="26000" y2="63846"/>
                        <a14:foregroundMark x1="21800" y1="67436" x2="21800" y2="67436"/>
                        <a14:foregroundMark x1="24700" y1="67179" x2="24700" y2="67179"/>
                        <a14:foregroundMark x1="31200" y1="68974" x2="31200" y2="68974"/>
                        <a14:foregroundMark x1="33900" y1="69872" x2="33900" y2="69872"/>
                        <a14:foregroundMark x1="42900" y1="63846" x2="42900" y2="63846"/>
                        <a14:foregroundMark x1="41000" y1="62308" x2="41000" y2="62308"/>
                        <a14:foregroundMark x1="42200" y1="69103" x2="42200" y2="69103"/>
                        <a14:foregroundMark x1="42200" y1="76026" x2="42200" y2="76026"/>
                        <a14:foregroundMark x1="38000" y1="75128" x2="38000" y2="75128"/>
                        <a14:foregroundMark x1="36700" y1="77308" x2="36700" y2="77308"/>
                        <a14:foregroundMark x1="44600" y1="77308" x2="44600" y2="77308"/>
                        <a14:foregroundMark x1="56900" y1="76410" x2="56900" y2="76410"/>
                        <a14:foregroundMark x1="72000" y1="73077" x2="72000" y2="73077"/>
                        <a14:foregroundMark x1="85700" y1="71538" x2="85700" y2="71538"/>
                        <a14:foregroundMark x1="90300" y1="66410" x2="90300" y2="66410"/>
                        <a14:foregroundMark x1="92600" y1="66538" x2="92600" y2="66538"/>
                        <a14:foregroundMark x1="94400" y1="60128" x2="94400" y2="60128"/>
                        <a14:foregroundMark x1="90500" y1="56154" x2="90500" y2="56154"/>
                        <a14:foregroundMark x1="86800" y1="56795" x2="86800" y2="56795"/>
                        <a14:foregroundMark x1="7900" y1="42051" x2="7900" y2="42051"/>
                        <a14:foregroundMark x1="2700" y1="42308" x2="2700" y2="42308"/>
                        <a14:foregroundMark x1="4100" y1="35256" x2="4100" y2="35256"/>
                        <a14:foregroundMark x1="2100" y1="41667" x2="2100" y2="41667"/>
                        <a14:foregroundMark x1="3500" y1="40769" x2="3500" y2="40769"/>
                        <a14:foregroundMark x1="32300" y1="71154" x2="32300" y2="71154"/>
                        <a14:foregroundMark x1="34900" y1="64487" x2="34900" y2="64487"/>
                        <a14:foregroundMark x1="31200" y1="61154" x2="31200" y2="61154"/>
                        <a14:foregroundMark x1="35200" y1="63462" x2="35200" y2="63462"/>
                        <a14:foregroundMark x1="36200" y1="66410" x2="36200" y2="66410"/>
                        <a14:foregroundMark x1="30000" y1="79359" x2="30000" y2="79359"/>
                        <a14:foregroundMark x1="29900" y1="77564" x2="29900" y2="77564"/>
                        <a14:foregroundMark x1="23500" y1="71795" x2="23500" y2="71795"/>
                        <a14:foregroundMark x1="22300" y1="67821" x2="22300" y2="67821"/>
                        <a14:foregroundMark x1="24800" y1="68205" x2="24800" y2="68205"/>
                        <a14:foregroundMark x1="28000" y1="68462" x2="28000" y2="68462"/>
                        <a14:foregroundMark x1="30700" y1="65641" x2="30700" y2="65641"/>
                        <a14:foregroundMark x1="34400" y1="63205" x2="34400" y2="63205"/>
                        <a14:foregroundMark x1="31200" y1="60256" x2="31200" y2="60256"/>
                        <a14:foregroundMark x1="26500" y1="59487" x2="26500" y2="59487"/>
                        <a14:foregroundMark x1="19000" y1="56923" x2="19000" y2="56923"/>
                        <a14:foregroundMark x1="18900" y1="53462" x2="18900" y2="53462"/>
                        <a14:foregroundMark x1="21900" y1="55128" x2="21900" y2="55128"/>
                        <a14:foregroundMark x1="27800" y1="57692" x2="27800" y2="57692"/>
                        <a14:foregroundMark x1="29300" y1="59103" x2="29300" y2="59103"/>
                        <a14:foregroundMark x1="30600" y1="67179" x2="30600" y2="67179"/>
                        <a14:foregroundMark x1="30600" y1="70641" x2="30600" y2="70641"/>
                        <a14:foregroundMark x1="20300" y1="76154" x2="20300" y2="76154"/>
                        <a14:foregroundMark x1="18600" y1="78590" x2="18600" y2="78590"/>
                        <a14:foregroundMark x1="13200" y1="76410" x2="13200" y2="76410"/>
                        <a14:foregroundMark x1="10500" y1="70256" x2="10500" y2="70256"/>
                        <a14:foregroundMark x1="9600" y1="75256" x2="9600" y2="75256"/>
                        <a14:foregroundMark x1="17000" y1="78462" x2="17000" y2="78462"/>
                        <a14:foregroundMark x1="20600" y1="78590" x2="20600" y2="78590"/>
                        <a14:foregroundMark x1="23700" y1="79487" x2="23700" y2="79487"/>
                        <a14:foregroundMark x1="46900" y1="77308" x2="46900" y2="77308"/>
                        <a14:foregroundMark x1="69800" y1="60641" x2="69800" y2="60641"/>
                        <a14:foregroundMark x1="70600" y1="59872" x2="70600" y2="59872"/>
                        <a14:foregroundMark x1="10500" y1="41410" x2="10500" y2="41410"/>
                        <a14:foregroundMark x1="7300" y1="41923" x2="7300" y2="41923"/>
                        <a14:foregroundMark x1="2200" y1="37308" x2="2200" y2="37308"/>
                        <a14:foregroundMark x1="4600" y1="34487" x2="4600" y2="34487"/>
                        <a14:foregroundMark x1="11600" y1="42436" x2="11600" y2="42436"/>
                        <a14:foregroundMark x1="80300" y1="39744" x2="80300" y2="39744"/>
                        <a14:foregroundMark x1="28100" y1="76410" x2="28100" y2="76410"/>
                        <a14:foregroundMark x1="31300" y1="80641" x2="31300" y2="80641"/>
                        <a14:backgroundMark x1="72700" y1="29103" x2="72700" y2="29103"/>
                        <a14:backgroundMark x1="74300" y1="23205" x2="74300" y2="23205"/>
                      </a14:backgroundRemoval>
                    </a14:imgEffect>
                  </a14:imgLayer>
                </a14:imgProps>
              </a:ext>
              <a:ext uri="{28A0092B-C50C-407E-A947-70E740481C1C}">
                <a14:useLocalDpi xmlns:a14="http://schemas.microsoft.com/office/drawing/2010/main" val="0"/>
              </a:ext>
            </a:extLst>
          </a:blip>
          <a:srcRect l="-937" t="-11" r="-1" b="12608"/>
          <a:stretch/>
        </p:blipFill>
        <p:spPr>
          <a:xfrm>
            <a:off x="9683316" y="1957330"/>
            <a:ext cx="3031325" cy="2047390"/>
          </a:xfrm>
          <a:prstGeom prst="rect">
            <a:avLst/>
          </a:prstGeom>
        </p:spPr>
      </p:pic>
    </p:spTree>
    <p:extLst>
      <p:ext uri="{BB962C8B-B14F-4D97-AF65-F5344CB8AC3E}">
        <p14:creationId xmlns:p14="http://schemas.microsoft.com/office/powerpoint/2010/main" val="4066710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2.91667E-6 4.07407E-6 L 0.46549 -0.05972 " pathEditMode="relative" rAng="0" ptsTypes="AA">
                                      <p:cBhvr>
                                        <p:cTn id="18" dur="2000" fill="hold"/>
                                        <p:tgtEl>
                                          <p:spTgt spid="29"/>
                                        </p:tgtEl>
                                        <p:attrNameLst>
                                          <p:attrName>ppt_x</p:attrName>
                                          <p:attrName>ppt_y</p:attrName>
                                        </p:attrNameLst>
                                      </p:cBhvr>
                                      <p:rCtr x="23398" y="-3102"/>
                                    </p:animMotion>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2" name="applause.wav"/>
                                        </p:tgtEl>
                                      </p:cMediaNode>
                                    </p:audio>
                                  </p:sub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4655 -0.05973 L 0.79584 -0.00162 " pathEditMode="relative" rAng="0" ptsTypes="AA">
                                      <p:cBhvr>
                                        <p:cTn id="27" dur="2000" fill="hold"/>
                                        <p:tgtEl>
                                          <p:spTgt spid="29"/>
                                        </p:tgtEl>
                                        <p:attrNameLst>
                                          <p:attrName>ppt_x</p:attrName>
                                          <p:attrName>ppt_y</p:attrName>
                                        </p:attrNameLst>
                                      </p:cBhvr>
                                      <p:rCtr x="16510" y="2894"/>
                                    </p:animMotion>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1" restart="whenNotActive" fill="hold" evtFilter="cancelBubble" nodeType="interactiveSeq">
                <p:stCondLst>
                  <p:cond evt="onClick" delay="0">
                    <p:tgtEl>
                      <p:spTgt spid="31"/>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34"/>
                                        </p:tgtEl>
                                      </p:cBhvr>
                                    </p:animEffect>
                                    <p:set>
                                      <p:cBhvr>
                                        <p:cTn id="56"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31" grpId="0" animBg="1"/>
      <p:bldP spid="31" grpId="1" animBg="1"/>
      <p:bldP spid="34" grpId="0" animBg="1"/>
      <p:bldP spid="34" grpId="1" animBg="1"/>
      <p:bldP spid="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6240" y="-2856764"/>
            <a:ext cx="6925587" cy="12472715"/>
          </a:xfrm>
          <a:prstGeom prst="rect">
            <a:avLst/>
          </a:prstGeom>
          <a:effectLst>
            <a:outerShdw blurRad="50800" dist="12700" sx="102000" sy="102000" algn="ctr" rotWithShape="0">
              <a:prstClr val="black">
                <a:alpha val="13000"/>
              </a:prstClr>
            </a:outerShdw>
          </a:effectLst>
        </p:spPr>
      </p:pic>
      <p:pic>
        <p:nvPicPr>
          <p:cNvPr id="13" name="图片 12">
            <a:extLst>
              <a:ext uri="{FF2B5EF4-FFF2-40B4-BE49-F238E27FC236}">
                <a16:creationId xmlns:a16="http://schemas.microsoft.com/office/drawing/2014/main" id="{20063C5E-7AEA-49B0-B373-4705240A54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sp>
        <p:nvSpPr>
          <p:cNvPr id="46" name="椭圆 45">
            <a:extLst>
              <a:ext uri="{FF2B5EF4-FFF2-40B4-BE49-F238E27FC236}">
                <a16:creationId xmlns:a16="http://schemas.microsoft.com/office/drawing/2014/main" id="{36F82A61-639F-4BE6-B4FE-E99E7023C92A}"/>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1" name="椭圆 50">
            <a:extLst>
              <a:ext uri="{FF2B5EF4-FFF2-40B4-BE49-F238E27FC236}">
                <a16:creationId xmlns:a16="http://schemas.microsoft.com/office/drawing/2014/main" id="{F5B2E83C-5A52-46C7-83E7-AA349AA3BF55}"/>
              </a:ext>
            </a:extLst>
          </p:cNvPr>
          <p:cNvSpPr/>
          <p:nvPr/>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3" name="椭圆 52">
            <a:extLst>
              <a:ext uri="{FF2B5EF4-FFF2-40B4-BE49-F238E27FC236}">
                <a16:creationId xmlns:a16="http://schemas.microsoft.com/office/drawing/2014/main" id="{4A717E45-474E-4438-A51E-C2C9ED27C09D}"/>
              </a:ext>
            </a:extLst>
          </p:cNvPr>
          <p:cNvSpPr/>
          <p:nvPr/>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矩形 26">
            <a:extLst>
              <a:ext uri="{FF2B5EF4-FFF2-40B4-BE49-F238E27FC236}">
                <a16:creationId xmlns:a16="http://schemas.microsoft.com/office/drawing/2014/main" id="{CFCE4943-0DAD-4370-BA72-347C97CD11F6}"/>
              </a:ext>
            </a:extLst>
          </p:cNvPr>
          <p:cNvSpPr/>
          <p:nvPr/>
        </p:nvSpPr>
        <p:spPr>
          <a:xfrm>
            <a:off x="408106" y="354831"/>
            <a:ext cx="11462979" cy="1632046"/>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6" name="矩形 25">
            <a:extLst>
              <a:ext uri="{FF2B5EF4-FFF2-40B4-BE49-F238E27FC236}">
                <a16:creationId xmlns:a16="http://schemas.microsoft.com/office/drawing/2014/main" id="{26ABD5C6-13D6-40B3-9DB4-E2EEC47A10F5}"/>
              </a:ext>
            </a:extLst>
          </p:cNvPr>
          <p:cNvSpPr/>
          <p:nvPr/>
        </p:nvSpPr>
        <p:spPr>
          <a:xfrm>
            <a:off x="481024" y="423645"/>
            <a:ext cx="11296020" cy="148634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en-US"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u="sng" kern="0">
                <a:solidFill>
                  <a:srgbClr val="273D40">
                    <a:lumMod val="50000"/>
                  </a:srgbClr>
                </a:solidFill>
                <a:latin typeface="Times New Roman" panose="02020603050405020304" pitchFamily="18" charset="0"/>
                <a:cs typeface="Times New Roman" panose="02020603050405020304" pitchFamily="18" charset="0"/>
                <a:sym typeface="Arial"/>
              </a:rPr>
              <a:t>Ví dụ 1:</a:t>
            </a:r>
            <a:r>
              <a:rPr lang="en-US"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 Một ô tô đi từ Hà Nội đến Thanh Hóa hết 3 giờ 15 phút rồi đi tiếp đến Vinh hết 2 giờ 35 phút. Hỏi ô tô đó đi cả quãng đường từ Hà Nội đến Vinh hết bao nhiêu thời gian?</a:t>
            </a:r>
            <a:endParaRPr lang="en-US" kern="0" dirty="0">
              <a:solidFill>
                <a:srgbClr val="273D40">
                  <a:lumMod val="50000"/>
                </a:srgbClr>
              </a:solidFill>
              <a:latin typeface="Times New Roman" panose="02020603050405020304" pitchFamily="18" charset="0"/>
              <a:cs typeface="Times New Roman" panose="02020603050405020304" pitchFamily="18" charset="0"/>
              <a:sym typeface="Arial"/>
            </a:endParaRPr>
          </a:p>
        </p:txBody>
      </p:sp>
      <p:cxnSp>
        <p:nvCxnSpPr>
          <p:cNvPr id="52" name="Straight Connector 51">
            <a:extLst>
              <a:ext uri="{FF2B5EF4-FFF2-40B4-BE49-F238E27FC236}">
                <a16:creationId xmlns:a16="http://schemas.microsoft.com/office/drawing/2014/main" id="{53CE8A3D-B770-4588-8FD6-2FCB8F2E713C}"/>
              </a:ext>
            </a:extLst>
          </p:cNvPr>
          <p:cNvCxnSpPr>
            <a:cxnSpLocks/>
          </p:cNvCxnSpPr>
          <p:nvPr/>
        </p:nvCxnSpPr>
        <p:spPr>
          <a:xfrm>
            <a:off x="2058106" y="923131"/>
            <a:ext cx="9555717"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C77C0285-93AB-4D65-BEA4-0AA8BADFA2FB}"/>
              </a:ext>
            </a:extLst>
          </p:cNvPr>
          <p:cNvCxnSpPr>
            <a:cxnSpLocks/>
          </p:cNvCxnSpPr>
          <p:nvPr/>
        </p:nvCxnSpPr>
        <p:spPr>
          <a:xfrm>
            <a:off x="580035" y="1351656"/>
            <a:ext cx="4682059"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nvGrpSpPr>
          <p:cNvPr id="55" name="Group 54">
            <a:extLst>
              <a:ext uri="{FF2B5EF4-FFF2-40B4-BE49-F238E27FC236}">
                <a16:creationId xmlns:a16="http://schemas.microsoft.com/office/drawing/2014/main" id="{BD5DBC75-627C-42F0-A628-E859DC99C6E3}"/>
              </a:ext>
            </a:extLst>
          </p:cNvPr>
          <p:cNvGrpSpPr/>
          <p:nvPr/>
        </p:nvGrpSpPr>
        <p:grpSpPr>
          <a:xfrm>
            <a:off x="5429839" y="1399758"/>
            <a:ext cx="6281137" cy="45719"/>
            <a:chOff x="5045663" y="1466064"/>
            <a:chExt cx="3407418" cy="64010"/>
          </a:xfrm>
        </p:grpSpPr>
        <p:cxnSp>
          <p:nvCxnSpPr>
            <p:cNvPr id="56" name="Straight Connector 55">
              <a:extLst>
                <a:ext uri="{FF2B5EF4-FFF2-40B4-BE49-F238E27FC236}">
                  <a16:creationId xmlns:a16="http://schemas.microsoft.com/office/drawing/2014/main" id="{916A9CE5-70E6-4494-9DA4-A08C547D4119}"/>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B42AC780-C546-4198-8D07-F9A4A2A3F1A2}"/>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A358B8A7-746D-44C5-8F34-31671AB0B033}"/>
              </a:ext>
            </a:extLst>
          </p:cNvPr>
          <p:cNvGrpSpPr/>
          <p:nvPr/>
        </p:nvGrpSpPr>
        <p:grpSpPr>
          <a:xfrm>
            <a:off x="580035" y="1780182"/>
            <a:ext cx="4962926" cy="48102"/>
            <a:chOff x="5045663" y="1466064"/>
            <a:chExt cx="3407418" cy="64010"/>
          </a:xfrm>
        </p:grpSpPr>
        <p:cxnSp>
          <p:nvCxnSpPr>
            <p:cNvPr id="59" name="Straight Connector 58">
              <a:extLst>
                <a:ext uri="{FF2B5EF4-FFF2-40B4-BE49-F238E27FC236}">
                  <a16:creationId xmlns:a16="http://schemas.microsoft.com/office/drawing/2014/main" id="{ED7E6908-76BA-42A9-B157-224B04F0D691}"/>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0C2631D4-F0DF-4FBD-93BA-EA8E300B7841}"/>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sp>
        <p:nvSpPr>
          <p:cNvPr id="86" name="Arc 85">
            <a:extLst>
              <a:ext uri="{FF2B5EF4-FFF2-40B4-BE49-F238E27FC236}">
                <a16:creationId xmlns:a16="http://schemas.microsoft.com/office/drawing/2014/main" id="{505BD639-C95F-4FAE-9E7E-1463D1A7CA40}"/>
              </a:ext>
            </a:extLst>
          </p:cNvPr>
          <p:cNvSpPr/>
          <p:nvPr/>
        </p:nvSpPr>
        <p:spPr>
          <a:xfrm rot="10800000">
            <a:off x="2745862" y="3286918"/>
            <a:ext cx="3549580" cy="461418"/>
          </a:xfrm>
          <a:prstGeom prst="arc">
            <a:avLst>
              <a:gd name="adj1" fmla="val 10837845"/>
              <a:gd name="adj2" fmla="val 0"/>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Rounded Rectangle 19">
            <a:extLst>
              <a:ext uri="{FF2B5EF4-FFF2-40B4-BE49-F238E27FC236}">
                <a16:creationId xmlns:a16="http://schemas.microsoft.com/office/drawing/2014/main" id="{C805C230-0419-463D-9832-66E7A4F454FF}"/>
              </a:ext>
            </a:extLst>
          </p:cNvPr>
          <p:cNvSpPr/>
          <p:nvPr/>
        </p:nvSpPr>
        <p:spPr>
          <a:xfrm>
            <a:off x="320915" y="4959407"/>
            <a:ext cx="11462979" cy="1085886"/>
          </a:xfrm>
          <a:prstGeom prst="roundRect">
            <a:avLst>
              <a:gd name="adj" fmla="val 29676"/>
            </a:avLst>
          </a:prstGeom>
          <a:solidFill>
            <a:schemeClr val="accent5">
              <a:lumMod val="60000"/>
              <a:lumOff val="4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C00000"/>
              </a:solidFill>
              <a:latin typeface="Times New Roman" panose="02020603050405020304" pitchFamily="18" charset="0"/>
              <a:cs typeface="Times New Roman" panose="02020603050405020304" pitchFamily="18" charset="0"/>
            </a:endParaRPr>
          </a:p>
          <a:p>
            <a:pPr algn="ctr"/>
            <a:r>
              <a:rPr lang="en-US" sz="3200" b="1" dirty="0">
                <a:solidFill>
                  <a:srgbClr val="C00000"/>
                </a:solidFill>
                <a:latin typeface="Times New Roman" panose="02020603050405020304" pitchFamily="18" charset="0"/>
                <a:cs typeface="Times New Roman" panose="02020603050405020304" pitchFamily="18" charset="0"/>
              </a:rPr>
              <a:t>Ta phải thực hiện phép cộng: 3 giờ 15 phút + 2 giờ 35 phút = ?</a:t>
            </a:r>
          </a:p>
          <a:p>
            <a:pPr algn="ct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97" name="Arc 96">
            <a:extLst>
              <a:ext uri="{FF2B5EF4-FFF2-40B4-BE49-F238E27FC236}">
                <a16:creationId xmlns:a16="http://schemas.microsoft.com/office/drawing/2014/main" id="{F81E97B3-5C8E-457F-B9E4-24AFD503EDBD}"/>
              </a:ext>
            </a:extLst>
          </p:cNvPr>
          <p:cNvSpPr/>
          <p:nvPr/>
        </p:nvSpPr>
        <p:spPr>
          <a:xfrm rot="10800000">
            <a:off x="6346814" y="3254468"/>
            <a:ext cx="2603509" cy="519646"/>
          </a:xfrm>
          <a:prstGeom prst="arc">
            <a:avLst>
              <a:gd name="adj1" fmla="val 10807997"/>
              <a:gd name="adj2" fmla="val 0"/>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6" name="Picture 2" descr="Xe Ô Tô Cam - Miễn Phí vector hình ảnh trên Pixabay">
            <a:extLst>
              <a:ext uri="{FF2B5EF4-FFF2-40B4-BE49-F238E27FC236}">
                <a16:creationId xmlns:a16="http://schemas.microsoft.com/office/drawing/2014/main" id="{C5ABED4A-78DF-40B9-A653-264A5C9ED3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4952" y="2760882"/>
            <a:ext cx="1419904" cy="709952"/>
          </a:xfrm>
          <a:prstGeom prst="rect">
            <a:avLst/>
          </a:prstGeom>
          <a:noFill/>
          <a:extLst>
            <a:ext uri="{909E8E84-426E-40DD-AFC4-6F175D3DCCD1}">
              <a14:hiddenFill xmlns:a14="http://schemas.microsoft.com/office/drawing/2010/main">
                <a:solidFill>
                  <a:srgbClr val="FFFFFF"/>
                </a:solidFill>
              </a14:hiddenFill>
            </a:ext>
          </a:extLst>
        </p:spPr>
      </p:pic>
      <p:sp>
        <p:nvSpPr>
          <p:cNvPr id="37" name="Arc 36">
            <a:extLst>
              <a:ext uri="{FF2B5EF4-FFF2-40B4-BE49-F238E27FC236}">
                <a16:creationId xmlns:a16="http://schemas.microsoft.com/office/drawing/2014/main" id="{13DA7998-1375-4036-82B1-853E9E2B3412}"/>
              </a:ext>
            </a:extLst>
          </p:cNvPr>
          <p:cNvSpPr/>
          <p:nvPr/>
        </p:nvSpPr>
        <p:spPr>
          <a:xfrm rot="10800000">
            <a:off x="1785090" y="3453565"/>
            <a:ext cx="5229762" cy="567787"/>
          </a:xfrm>
          <a:prstGeom prst="arc">
            <a:avLst>
              <a:gd name="adj1" fmla="val 10837845"/>
              <a:gd name="adj2" fmla="val 0"/>
            </a:avLst>
          </a:pr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73D40"/>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id="{3536A63D-43BD-4FE4-B036-922289104176}"/>
              </a:ext>
            </a:extLst>
          </p:cNvPr>
          <p:cNvSpPr txBox="1"/>
          <p:nvPr/>
        </p:nvSpPr>
        <p:spPr>
          <a:xfrm>
            <a:off x="1239505" y="3846466"/>
            <a:ext cx="1206318" cy="461665"/>
          </a:xfrm>
          <a:prstGeom prst="rect">
            <a:avLst/>
          </a:prstGeom>
          <a:noFill/>
        </p:spPr>
        <p:txBody>
          <a:bodyPr wrap="square" rtlCol="0">
            <a:spAutoFit/>
          </a:bodyPr>
          <a:lstStyle/>
          <a:p>
            <a:pPr>
              <a:buClr>
                <a:srgbClr val="000000"/>
              </a:buClr>
              <a:buFont typeface="Arial"/>
              <a:buNone/>
            </a:pPr>
            <a:r>
              <a:rPr lang="en-US" sz="2400" b="1" kern="0" dirty="0" err="1">
                <a:solidFill>
                  <a:schemeClr val="accent2"/>
                </a:solidFill>
                <a:latin typeface="Times New Roman" panose="02020603050405020304" pitchFamily="18" charset="0"/>
                <a:cs typeface="Times New Roman" panose="02020603050405020304" pitchFamily="18" charset="0"/>
                <a:sym typeface="Arial"/>
              </a:rPr>
              <a:t>Hà</a:t>
            </a:r>
            <a:r>
              <a:rPr lang="en-US" sz="2400" b="1" kern="0" dirty="0">
                <a:solidFill>
                  <a:schemeClr val="accent2"/>
                </a:solidFill>
                <a:latin typeface="Times New Roman" panose="02020603050405020304" pitchFamily="18" charset="0"/>
                <a:cs typeface="Times New Roman" panose="02020603050405020304" pitchFamily="18" charset="0"/>
                <a:sym typeface="Arial"/>
              </a:rPr>
              <a:t> </a:t>
            </a:r>
            <a:r>
              <a:rPr lang="en-US" sz="2400" b="1" kern="0" dirty="0" err="1">
                <a:solidFill>
                  <a:schemeClr val="accent2"/>
                </a:solidFill>
                <a:latin typeface="Times New Roman" panose="02020603050405020304" pitchFamily="18" charset="0"/>
                <a:cs typeface="Times New Roman" panose="02020603050405020304" pitchFamily="18" charset="0"/>
                <a:sym typeface="Arial"/>
              </a:rPr>
              <a:t>Nội</a:t>
            </a:r>
            <a:endParaRPr lang="en-US" sz="2400" b="1" kern="0" dirty="0">
              <a:solidFill>
                <a:schemeClr val="accent2"/>
              </a:solidFill>
              <a:latin typeface="Times New Roman" panose="02020603050405020304" pitchFamily="18" charset="0"/>
              <a:cs typeface="Times New Roman" panose="02020603050405020304" pitchFamily="18" charset="0"/>
              <a:sym typeface="Arial"/>
            </a:endParaRPr>
          </a:p>
        </p:txBody>
      </p:sp>
      <p:sp>
        <p:nvSpPr>
          <p:cNvPr id="39" name="TextBox 38">
            <a:extLst>
              <a:ext uri="{FF2B5EF4-FFF2-40B4-BE49-F238E27FC236}">
                <a16:creationId xmlns:a16="http://schemas.microsoft.com/office/drawing/2014/main" id="{60C92DA3-DE8F-46EC-8B69-128E08669015}"/>
              </a:ext>
            </a:extLst>
          </p:cNvPr>
          <p:cNvSpPr txBox="1"/>
          <p:nvPr/>
        </p:nvSpPr>
        <p:spPr>
          <a:xfrm>
            <a:off x="6129034" y="3995576"/>
            <a:ext cx="1770217" cy="461665"/>
          </a:xfrm>
          <a:prstGeom prst="rect">
            <a:avLst/>
          </a:prstGeom>
          <a:noFill/>
        </p:spPr>
        <p:txBody>
          <a:bodyPr wrap="square" rtlCol="0">
            <a:spAutoFit/>
          </a:bodyPr>
          <a:lstStyle/>
          <a:p>
            <a:pPr>
              <a:buClr>
                <a:srgbClr val="000000"/>
              </a:buClr>
              <a:buFont typeface="Arial"/>
              <a:buNone/>
            </a:pPr>
            <a:r>
              <a:rPr lang="en-US" sz="2400" b="1" kern="0" dirty="0" err="1">
                <a:solidFill>
                  <a:schemeClr val="accent2"/>
                </a:solidFill>
                <a:latin typeface="Times New Roman" panose="02020603050405020304" pitchFamily="18" charset="0"/>
                <a:cs typeface="Times New Roman" panose="02020603050405020304" pitchFamily="18" charset="0"/>
                <a:sym typeface="Arial"/>
              </a:rPr>
              <a:t>Thanh</a:t>
            </a:r>
            <a:r>
              <a:rPr lang="en-US" sz="2400" b="1" kern="0" dirty="0">
                <a:solidFill>
                  <a:schemeClr val="accent2"/>
                </a:solidFill>
                <a:latin typeface="Times New Roman" panose="02020603050405020304" pitchFamily="18" charset="0"/>
                <a:cs typeface="Times New Roman" panose="02020603050405020304" pitchFamily="18" charset="0"/>
                <a:sym typeface="Arial"/>
              </a:rPr>
              <a:t> </a:t>
            </a:r>
            <a:r>
              <a:rPr lang="en-US" sz="2400" b="1" kern="0" dirty="0" err="1">
                <a:solidFill>
                  <a:schemeClr val="accent2"/>
                </a:solidFill>
                <a:latin typeface="Times New Roman" panose="02020603050405020304" pitchFamily="18" charset="0"/>
                <a:cs typeface="Times New Roman" panose="02020603050405020304" pitchFamily="18" charset="0"/>
                <a:sym typeface="Arial"/>
              </a:rPr>
              <a:t>Hóa</a:t>
            </a:r>
            <a:endParaRPr lang="en-US" sz="2400" b="1" kern="0" dirty="0">
              <a:solidFill>
                <a:schemeClr val="accent2"/>
              </a:solidFill>
              <a:latin typeface="Times New Roman" panose="02020603050405020304" pitchFamily="18" charset="0"/>
              <a:cs typeface="Times New Roman" panose="02020603050405020304" pitchFamily="18" charset="0"/>
              <a:sym typeface="Arial"/>
            </a:endParaRPr>
          </a:p>
        </p:txBody>
      </p:sp>
      <p:sp>
        <p:nvSpPr>
          <p:cNvPr id="40" name="TextBox 39">
            <a:extLst>
              <a:ext uri="{FF2B5EF4-FFF2-40B4-BE49-F238E27FC236}">
                <a16:creationId xmlns:a16="http://schemas.microsoft.com/office/drawing/2014/main" id="{F6A63D00-5B86-4A66-B8E3-968C0598B3A1}"/>
              </a:ext>
            </a:extLst>
          </p:cNvPr>
          <p:cNvSpPr txBox="1"/>
          <p:nvPr/>
        </p:nvSpPr>
        <p:spPr>
          <a:xfrm>
            <a:off x="10333393" y="3849623"/>
            <a:ext cx="1128554" cy="461665"/>
          </a:xfrm>
          <a:prstGeom prst="rect">
            <a:avLst/>
          </a:prstGeom>
          <a:noFill/>
        </p:spPr>
        <p:txBody>
          <a:bodyPr wrap="square" rtlCol="0">
            <a:spAutoFit/>
          </a:bodyPr>
          <a:lstStyle/>
          <a:p>
            <a:pPr>
              <a:buClr>
                <a:srgbClr val="000000"/>
              </a:buClr>
              <a:buFont typeface="Arial"/>
              <a:buNone/>
            </a:pPr>
            <a:r>
              <a:rPr lang="en-US" sz="2400" b="1" kern="0" dirty="0" err="1">
                <a:solidFill>
                  <a:schemeClr val="accent2"/>
                </a:solidFill>
                <a:latin typeface="Times New Roman" panose="02020603050405020304" pitchFamily="18" charset="0"/>
                <a:cs typeface="Times New Roman" panose="02020603050405020304" pitchFamily="18" charset="0"/>
                <a:sym typeface="Arial"/>
              </a:rPr>
              <a:t>Vinh</a:t>
            </a:r>
            <a:endParaRPr lang="en-US" sz="2400" b="1" kern="0" dirty="0">
              <a:solidFill>
                <a:schemeClr val="accent2"/>
              </a:solidFill>
              <a:latin typeface="Times New Roman" panose="02020603050405020304" pitchFamily="18" charset="0"/>
              <a:cs typeface="Times New Roman" panose="02020603050405020304" pitchFamily="18" charset="0"/>
              <a:sym typeface="Arial"/>
            </a:endParaRPr>
          </a:p>
        </p:txBody>
      </p:sp>
      <p:sp>
        <p:nvSpPr>
          <p:cNvPr id="41" name="TextBox 40">
            <a:extLst>
              <a:ext uri="{FF2B5EF4-FFF2-40B4-BE49-F238E27FC236}">
                <a16:creationId xmlns:a16="http://schemas.microsoft.com/office/drawing/2014/main" id="{3309BA5E-3F93-491B-81B5-21DC2ED772C6}"/>
              </a:ext>
            </a:extLst>
          </p:cNvPr>
          <p:cNvSpPr txBox="1"/>
          <p:nvPr/>
        </p:nvSpPr>
        <p:spPr>
          <a:xfrm>
            <a:off x="8071563" y="4058984"/>
            <a:ext cx="2232930" cy="461665"/>
          </a:xfrm>
          <a:prstGeom prst="rect">
            <a:avLst/>
          </a:prstGeom>
          <a:noFill/>
        </p:spPr>
        <p:txBody>
          <a:bodyPr wrap="square" rtlCol="0">
            <a:spAutoFit/>
          </a:bodyPr>
          <a:lstStyle/>
          <a:p>
            <a:pPr>
              <a:buClr>
                <a:srgbClr val="000000"/>
              </a:buClr>
              <a:buFont typeface="Arial"/>
              <a:buNone/>
            </a:pPr>
            <a:r>
              <a:rPr lang="en-US" sz="2400" b="1" kern="0" dirty="0">
                <a:latin typeface="Times New Roman" panose="02020603050405020304" pitchFamily="18" charset="0"/>
                <a:cs typeface="Times New Roman" panose="02020603050405020304" pitchFamily="18" charset="0"/>
                <a:sym typeface="Arial"/>
              </a:rPr>
              <a:t>2 </a:t>
            </a:r>
            <a:r>
              <a:rPr lang="en-US" sz="2400" b="1" kern="0" dirty="0" err="1">
                <a:latin typeface="Times New Roman" panose="02020603050405020304" pitchFamily="18" charset="0"/>
                <a:cs typeface="Times New Roman" panose="02020603050405020304" pitchFamily="18" charset="0"/>
                <a:sym typeface="Arial"/>
              </a:rPr>
              <a:t>giờ</a:t>
            </a:r>
            <a:r>
              <a:rPr lang="en-US" sz="2400" b="1" kern="0" dirty="0">
                <a:latin typeface="Times New Roman" panose="02020603050405020304" pitchFamily="18" charset="0"/>
                <a:cs typeface="Times New Roman" panose="02020603050405020304" pitchFamily="18" charset="0"/>
                <a:sym typeface="Arial"/>
              </a:rPr>
              <a:t> 35 </a:t>
            </a:r>
            <a:r>
              <a:rPr lang="en-US" sz="2400" b="1" kern="0" dirty="0" err="1">
                <a:latin typeface="Times New Roman" panose="02020603050405020304" pitchFamily="18" charset="0"/>
                <a:cs typeface="Times New Roman" panose="02020603050405020304" pitchFamily="18" charset="0"/>
                <a:sym typeface="Arial"/>
              </a:rPr>
              <a:t>phút</a:t>
            </a:r>
            <a:endParaRPr lang="en-US" sz="2400" b="1" kern="0" dirty="0">
              <a:latin typeface="Times New Roman" panose="02020603050405020304" pitchFamily="18" charset="0"/>
              <a:cs typeface="Times New Roman" panose="02020603050405020304" pitchFamily="18" charset="0"/>
              <a:sym typeface="Arial"/>
            </a:endParaRPr>
          </a:p>
        </p:txBody>
      </p:sp>
      <p:sp>
        <p:nvSpPr>
          <p:cNvPr id="42" name="Rectangle 41">
            <a:extLst>
              <a:ext uri="{FF2B5EF4-FFF2-40B4-BE49-F238E27FC236}">
                <a16:creationId xmlns:a16="http://schemas.microsoft.com/office/drawing/2014/main" id="{B3B562FD-0996-4540-987A-DEFED139FC7F}"/>
              </a:ext>
            </a:extLst>
          </p:cNvPr>
          <p:cNvSpPr/>
          <p:nvPr/>
        </p:nvSpPr>
        <p:spPr>
          <a:xfrm flipV="1">
            <a:off x="1735016" y="3640086"/>
            <a:ext cx="8888992" cy="72114"/>
          </a:xfrm>
          <a:prstGeom prst="rect">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Rectangle 42">
            <a:extLst>
              <a:ext uri="{FF2B5EF4-FFF2-40B4-BE49-F238E27FC236}">
                <a16:creationId xmlns:a16="http://schemas.microsoft.com/office/drawing/2014/main" id="{9A3CA883-847A-4C8C-9456-56CE19C9007D}"/>
              </a:ext>
            </a:extLst>
          </p:cNvPr>
          <p:cNvSpPr/>
          <p:nvPr/>
        </p:nvSpPr>
        <p:spPr>
          <a:xfrm>
            <a:off x="1726675" y="3570382"/>
            <a:ext cx="51371" cy="277402"/>
          </a:xfrm>
          <a:prstGeom prst="rect">
            <a:avLst/>
          </a:prstGeom>
          <a:solidFill>
            <a:srgbClr val="FFFFFF">
              <a:lumMod val="5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4" name="Rectangle 43">
            <a:extLst>
              <a:ext uri="{FF2B5EF4-FFF2-40B4-BE49-F238E27FC236}">
                <a16:creationId xmlns:a16="http://schemas.microsoft.com/office/drawing/2014/main" id="{E85B85DB-EE5F-46B6-B1A2-FD4BE6794E0D}"/>
              </a:ext>
            </a:extLst>
          </p:cNvPr>
          <p:cNvSpPr/>
          <p:nvPr/>
        </p:nvSpPr>
        <p:spPr>
          <a:xfrm>
            <a:off x="7014853" y="3543855"/>
            <a:ext cx="51371" cy="277402"/>
          </a:xfrm>
          <a:prstGeom prst="rect">
            <a:avLst/>
          </a:prstGeom>
          <a:solidFill>
            <a:srgbClr val="FFFFFF">
              <a:lumMod val="5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C5DDF968-3089-4A6A-A1B5-F2824F7C5D08}"/>
              </a:ext>
            </a:extLst>
          </p:cNvPr>
          <p:cNvSpPr/>
          <p:nvPr/>
        </p:nvSpPr>
        <p:spPr>
          <a:xfrm>
            <a:off x="10621381" y="3537442"/>
            <a:ext cx="51371" cy="277402"/>
          </a:xfrm>
          <a:prstGeom prst="rect">
            <a:avLst/>
          </a:prstGeom>
          <a:solidFill>
            <a:srgbClr val="FFFFFF">
              <a:lumMod val="5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7" name="Arc 46">
            <a:extLst>
              <a:ext uri="{FF2B5EF4-FFF2-40B4-BE49-F238E27FC236}">
                <a16:creationId xmlns:a16="http://schemas.microsoft.com/office/drawing/2014/main" id="{F7FA3249-9FC1-45FE-A510-8BF602735C14}"/>
              </a:ext>
            </a:extLst>
          </p:cNvPr>
          <p:cNvSpPr/>
          <p:nvPr/>
        </p:nvSpPr>
        <p:spPr>
          <a:xfrm rot="10800000">
            <a:off x="7064757" y="3501707"/>
            <a:ext cx="3549580" cy="461419"/>
          </a:xfrm>
          <a:prstGeom prst="arc">
            <a:avLst>
              <a:gd name="adj1" fmla="val 10807997"/>
              <a:gd name="adj2" fmla="val 0"/>
            </a:avLst>
          </a:pr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73D40"/>
              </a:solidFill>
              <a:effectLst/>
              <a:uLnTx/>
              <a:uFillTx/>
              <a:latin typeface="Arial"/>
              <a:ea typeface="+mn-ea"/>
              <a:cs typeface="+mn-cs"/>
              <a:sym typeface="Arial"/>
            </a:endParaRPr>
          </a:p>
        </p:txBody>
      </p:sp>
      <p:sp>
        <p:nvSpPr>
          <p:cNvPr id="48" name="TextBox 47">
            <a:extLst>
              <a:ext uri="{FF2B5EF4-FFF2-40B4-BE49-F238E27FC236}">
                <a16:creationId xmlns:a16="http://schemas.microsoft.com/office/drawing/2014/main" id="{E801404A-E677-41EE-B8C1-CC70A14719A5}"/>
              </a:ext>
            </a:extLst>
          </p:cNvPr>
          <p:cNvSpPr txBox="1"/>
          <p:nvPr/>
        </p:nvSpPr>
        <p:spPr>
          <a:xfrm>
            <a:off x="3440159" y="4021286"/>
            <a:ext cx="2249212" cy="461665"/>
          </a:xfrm>
          <a:prstGeom prst="rect">
            <a:avLst/>
          </a:prstGeom>
          <a:noFill/>
          <a:ln>
            <a:noFill/>
          </a:ln>
        </p:spPr>
        <p:txBody>
          <a:bodyPr wrap="square" rtlCol="0">
            <a:spAutoFit/>
          </a:bodyPr>
          <a:lstStyle/>
          <a:p>
            <a:pPr>
              <a:buClr>
                <a:srgbClr val="000000"/>
              </a:buClr>
              <a:buFont typeface="Arial"/>
              <a:buNone/>
            </a:pPr>
            <a:r>
              <a:rPr lang="en-US" sz="2400" b="1" kern="0" dirty="0">
                <a:latin typeface="Times New Roman" panose="02020603050405020304" pitchFamily="18" charset="0"/>
                <a:cs typeface="Times New Roman" panose="02020603050405020304" pitchFamily="18" charset="0"/>
                <a:sym typeface="Arial"/>
              </a:rPr>
              <a:t>3 </a:t>
            </a:r>
            <a:r>
              <a:rPr lang="en-US" sz="2400" b="1" kern="0" dirty="0" err="1">
                <a:latin typeface="Times New Roman" panose="02020603050405020304" pitchFamily="18" charset="0"/>
                <a:cs typeface="Times New Roman" panose="02020603050405020304" pitchFamily="18" charset="0"/>
                <a:sym typeface="Arial"/>
              </a:rPr>
              <a:t>giờ</a:t>
            </a:r>
            <a:r>
              <a:rPr lang="en-US" sz="2400" b="1" kern="0" dirty="0">
                <a:latin typeface="Times New Roman" panose="02020603050405020304" pitchFamily="18" charset="0"/>
                <a:cs typeface="Times New Roman" panose="02020603050405020304" pitchFamily="18" charset="0"/>
                <a:sym typeface="Arial"/>
              </a:rPr>
              <a:t> 15 </a:t>
            </a:r>
            <a:r>
              <a:rPr lang="en-US" sz="2400" b="1" kern="0" dirty="0" err="1">
                <a:latin typeface="Times New Roman" panose="02020603050405020304" pitchFamily="18" charset="0"/>
                <a:cs typeface="Times New Roman" panose="02020603050405020304" pitchFamily="18" charset="0"/>
                <a:sym typeface="Arial"/>
              </a:rPr>
              <a:t>phút</a:t>
            </a:r>
            <a:endParaRPr lang="en-US" sz="2400" b="1" kern="0" dirty="0">
              <a:latin typeface="Times New Roman" panose="02020603050405020304" pitchFamily="18" charset="0"/>
              <a:cs typeface="Times New Roman" panose="02020603050405020304" pitchFamily="18" charset="0"/>
              <a:sym typeface="Arial"/>
            </a:endParaRPr>
          </a:p>
        </p:txBody>
      </p:sp>
      <p:sp>
        <p:nvSpPr>
          <p:cNvPr id="49" name="AutoShape 16">
            <a:extLst>
              <a:ext uri="{FF2B5EF4-FFF2-40B4-BE49-F238E27FC236}">
                <a16:creationId xmlns:a16="http://schemas.microsoft.com/office/drawing/2014/main" id="{D0F6F955-6763-44DA-9FE9-9311A1622FCE}"/>
              </a:ext>
            </a:extLst>
          </p:cNvPr>
          <p:cNvSpPr>
            <a:spLocks/>
          </p:cNvSpPr>
          <p:nvPr/>
        </p:nvSpPr>
        <p:spPr bwMode="auto">
          <a:xfrm rot="5400000">
            <a:off x="6039049" y="-967650"/>
            <a:ext cx="364189" cy="8786389"/>
          </a:xfrm>
          <a:prstGeom prst="leftBracket">
            <a:avLst>
              <a:gd name="adj" fmla="val 445466"/>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altLang="en-US" sz="1800" b="0" i="0" u="none" strike="noStrike" kern="0" cap="none" spc="0" normalizeH="0" baseline="0" noProof="0" dirty="0">
              <a:ln>
                <a:noFill/>
              </a:ln>
              <a:solidFill>
                <a:srgbClr val="273D40"/>
              </a:solidFill>
              <a:effectLst/>
              <a:uLnTx/>
              <a:uFillTx/>
              <a:latin typeface="Cambria" panose="02040503050406030204" pitchFamily="18" charset="0"/>
              <a:cs typeface="Arial" panose="020B0604020202020204" pitchFamily="34" charset="0"/>
              <a:sym typeface="Arial" panose="020B0604020202020204" pitchFamily="34" charset="0"/>
            </a:endParaRPr>
          </a:p>
        </p:txBody>
      </p:sp>
      <p:pic>
        <p:nvPicPr>
          <p:cNvPr id="50" name="Picture 49">
            <a:extLst>
              <a:ext uri="{FF2B5EF4-FFF2-40B4-BE49-F238E27FC236}">
                <a16:creationId xmlns:a16="http://schemas.microsoft.com/office/drawing/2014/main" id="{BE9A9B3E-BCFE-437C-881A-353764E7E0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4194" y="2043369"/>
            <a:ext cx="841770" cy="1336225"/>
          </a:xfrm>
          <a:prstGeom prst="rect">
            <a:avLst/>
          </a:prstGeom>
        </p:spPr>
      </p:pic>
    </p:spTree>
    <p:extLst>
      <p:ext uri="{BB962C8B-B14F-4D97-AF65-F5344CB8AC3E}">
        <p14:creationId xmlns:p14="http://schemas.microsoft.com/office/powerpoint/2010/main" val="20364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par>
                                <p:cTn id="22" presetID="16" presetClass="entr" presetSubtype="21"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arn(inVertic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arn(inVertical)">
                                      <p:cBhvr>
                                        <p:cTn id="41" dur="500"/>
                                        <p:tgtEl>
                                          <p:spTgt spid="4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par>
                                <p:cTn id="48" presetID="42"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anim calcmode="lin" valueType="num">
                                      <p:cBhvr>
                                        <p:cTn id="51" dur="1000" fill="hold"/>
                                        <p:tgtEl>
                                          <p:spTgt spid="36"/>
                                        </p:tgtEl>
                                        <p:attrNameLst>
                                          <p:attrName>ppt_x</p:attrName>
                                        </p:attrNameLst>
                                      </p:cBhvr>
                                      <p:tavLst>
                                        <p:tav tm="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1"/>
                                          </p:val>
                                        </p:tav>
                                        <p:tav tm="100000">
                                          <p:val>
                                            <p:strVal val="#ppt_y"/>
                                          </p:val>
                                        </p:tav>
                                      </p:tavLst>
                                    </p:anim>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4.79167E-6 3.33333E-6 L 0.40769 0.00671 L 0.40769 0.00717 " pathEditMode="relative" rAng="0" ptsTypes="AAA">
                                      <p:cBhvr>
                                        <p:cTn id="64" dur="2000" fill="hold"/>
                                        <p:tgtEl>
                                          <p:spTgt spid="36"/>
                                        </p:tgtEl>
                                        <p:attrNameLst>
                                          <p:attrName>ppt_x</p:attrName>
                                          <p:attrName>ppt_y</p:attrName>
                                        </p:attrNameLst>
                                      </p:cBhvr>
                                      <p:rCtr x="20378" y="347"/>
                                    </p:animMotion>
                                  </p:childTnLst>
                                </p:cTn>
                              </p:par>
                              <p:par>
                                <p:cTn id="65" presetID="42"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1000"/>
                                        <p:tgtEl>
                                          <p:spTgt spid="48"/>
                                        </p:tgtEl>
                                      </p:cBhvr>
                                    </p:animEffect>
                                    <p:anim calcmode="lin" valueType="num">
                                      <p:cBhvr>
                                        <p:cTn id="68" dur="1000" fill="hold"/>
                                        <p:tgtEl>
                                          <p:spTgt spid="48"/>
                                        </p:tgtEl>
                                        <p:attrNameLst>
                                          <p:attrName>ppt_x</p:attrName>
                                        </p:attrNameLst>
                                      </p:cBhvr>
                                      <p:tavLst>
                                        <p:tav tm="0">
                                          <p:val>
                                            <p:strVal val="#ppt_x"/>
                                          </p:val>
                                        </p:tav>
                                        <p:tav tm="100000">
                                          <p:val>
                                            <p:strVal val="#ppt_x"/>
                                          </p:val>
                                        </p:tav>
                                      </p:tavLst>
                                    </p:anim>
                                    <p:anim calcmode="lin" valueType="num">
                                      <p:cBhvr>
                                        <p:cTn id="69" dur="1000" fill="hold"/>
                                        <p:tgtEl>
                                          <p:spTgt spid="48"/>
                                        </p:tgtEl>
                                        <p:attrNameLst>
                                          <p:attrName>ppt_y</p:attrName>
                                        </p:attrNameLst>
                                      </p:cBhvr>
                                      <p:tavLst>
                                        <p:tav tm="0">
                                          <p:val>
                                            <p:strVal val="#ppt_y+.1"/>
                                          </p:val>
                                        </p:tav>
                                        <p:tav tm="100000">
                                          <p:val>
                                            <p:strVal val="#ppt_y"/>
                                          </p:val>
                                        </p:tav>
                                      </p:tavLst>
                                    </p:anim>
                                  </p:childTnLst>
                                </p:cTn>
                              </p:par>
                              <p:par>
                                <p:cTn id="70" presetID="1"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40768 0.00717 L 0.69127 0.00717 L 0.69127 0.01389 " pathEditMode="relative" rAng="0" ptsTypes="AAA">
                                      <p:cBhvr>
                                        <p:cTn id="75" dur="2000" fill="hold"/>
                                        <p:tgtEl>
                                          <p:spTgt spid="36"/>
                                        </p:tgtEl>
                                        <p:attrNameLst>
                                          <p:attrName>ppt_x</p:attrName>
                                          <p:attrName>ppt_y</p:attrName>
                                        </p:attrNameLst>
                                      </p:cBhvr>
                                      <p:rCtr x="14180" y="324"/>
                                    </p:animMotion>
                                  </p:childTnLst>
                                </p:cTn>
                              </p:par>
                              <p:par>
                                <p:cTn id="76" presetID="42"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1000"/>
                                        <p:tgtEl>
                                          <p:spTgt spid="41"/>
                                        </p:tgtEl>
                                      </p:cBhvr>
                                    </p:animEffect>
                                    <p:anim calcmode="lin" valueType="num">
                                      <p:cBhvr>
                                        <p:cTn id="79" dur="1000" fill="hold"/>
                                        <p:tgtEl>
                                          <p:spTgt spid="41"/>
                                        </p:tgtEl>
                                        <p:attrNameLst>
                                          <p:attrName>ppt_x</p:attrName>
                                        </p:attrNameLst>
                                      </p:cBhvr>
                                      <p:tavLst>
                                        <p:tav tm="0">
                                          <p:val>
                                            <p:strVal val="#ppt_x"/>
                                          </p:val>
                                        </p:tav>
                                        <p:tav tm="100000">
                                          <p:val>
                                            <p:strVal val="#ppt_x"/>
                                          </p:val>
                                        </p:tav>
                                      </p:tavLst>
                                    </p:anim>
                                    <p:anim calcmode="lin" valueType="num">
                                      <p:cBhvr>
                                        <p:cTn id="80" dur="1000" fill="hold"/>
                                        <p:tgtEl>
                                          <p:spTgt spid="41"/>
                                        </p:tgtEl>
                                        <p:attrNameLst>
                                          <p:attrName>ppt_y</p:attrName>
                                        </p:attrNameLst>
                                      </p:cBhvr>
                                      <p:tavLst>
                                        <p:tav tm="0">
                                          <p:val>
                                            <p:strVal val="#ppt_y+.1"/>
                                          </p:val>
                                        </p:tav>
                                        <p:tav tm="100000">
                                          <p:val>
                                            <p:strVal val="#ppt_y"/>
                                          </p:val>
                                        </p:tav>
                                      </p:tavLst>
                                    </p:anim>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36"/>
                                        </p:tgtEl>
                                        <p:attrNameLst>
                                          <p:attrName>style.visibility</p:attrName>
                                        </p:attrNameLst>
                                      </p:cBhvr>
                                      <p:to>
                                        <p:strVal val="hidden"/>
                                      </p:to>
                                    </p:set>
                                  </p:childTnLst>
                                </p:cTn>
                              </p:par>
                            </p:childTnLst>
                          </p:cTn>
                        </p:par>
                        <p:par>
                          <p:cTn id="87" fill="hold">
                            <p:stCondLst>
                              <p:cond delay="0"/>
                            </p:stCondLst>
                            <p:childTnLst>
                              <p:par>
                                <p:cTn id="88" presetID="22" presetClass="entr" presetSubtype="4"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down)">
                                      <p:cBhvr>
                                        <p:cTn id="90" dur="500"/>
                                        <p:tgtEl>
                                          <p:spTgt spid="4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p:cTn id="98" dur="500" fill="hold"/>
                                        <p:tgtEl>
                                          <p:spTgt spid="50"/>
                                        </p:tgtEl>
                                        <p:attrNameLst>
                                          <p:attrName>ppt_w</p:attrName>
                                        </p:attrNameLst>
                                      </p:cBhvr>
                                      <p:tavLst>
                                        <p:tav tm="0">
                                          <p:val>
                                            <p:fltVal val="0"/>
                                          </p:val>
                                        </p:tav>
                                        <p:tav tm="100000">
                                          <p:val>
                                            <p:strVal val="#ppt_w"/>
                                          </p:val>
                                        </p:tav>
                                      </p:tavLst>
                                    </p:anim>
                                    <p:anim calcmode="lin" valueType="num">
                                      <p:cBhvr>
                                        <p:cTn id="99" dur="500" fill="hold"/>
                                        <p:tgtEl>
                                          <p:spTgt spid="50"/>
                                        </p:tgtEl>
                                        <p:attrNameLst>
                                          <p:attrName>ppt_h</p:attrName>
                                        </p:attrNameLst>
                                      </p:cBhvr>
                                      <p:tavLst>
                                        <p:tav tm="0">
                                          <p:val>
                                            <p:fltVal val="0"/>
                                          </p:val>
                                        </p:tav>
                                        <p:tav tm="100000">
                                          <p:val>
                                            <p:strVal val="#ppt_h"/>
                                          </p:val>
                                        </p:tav>
                                      </p:tavLst>
                                    </p:anim>
                                    <p:animEffect transition="in" filter="fade">
                                      <p:cBhvr>
                                        <p:cTn id="100" dur="500"/>
                                        <p:tgtEl>
                                          <p:spTgt spid="50"/>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circle(in)">
                                      <p:cBhvr>
                                        <p:cTn id="105"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86" grpId="0" animBg="1"/>
      <p:bldP spid="91" grpId="0" animBg="1"/>
      <p:bldP spid="97" grpId="0" animBg="1"/>
      <p:bldP spid="37" grpId="0" animBg="1"/>
      <p:bldP spid="38" grpId="0"/>
      <p:bldP spid="39" grpId="0"/>
      <p:bldP spid="40" grpId="0"/>
      <p:bldP spid="41" grpId="0"/>
      <p:bldP spid="42" grpId="0" animBg="1"/>
      <p:bldP spid="43" grpId="0" animBg="1"/>
      <p:bldP spid="44" grpId="0" animBg="1"/>
      <p:bldP spid="45" grpId="0" animBg="1"/>
      <p:bldP spid="47" grpId="0" animBg="1"/>
      <p:bldP spid="48" grpId="0"/>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6240" y="-2856764"/>
            <a:ext cx="6925587" cy="12472715"/>
          </a:xfrm>
          <a:prstGeom prst="rect">
            <a:avLst/>
          </a:prstGeom>
          <a:effectLst>
            <a:outerShdw blurRad="50800" dist="12700" sx="102000" sy="102000" algn="ctr" rotWithShape="0">
              <a:prstClr val="black">
                <a:alpha val="13000"/>
              </a:prstClr>
            </a:outerShdw>
          </a:effectLst>
        </p:spPr>
      </p:pic>
      <p:pic>
        <p:nvPicPr>
          <p:cNvPr id="13" name="图片 12">
            <a:extLst>
              <a:ext uri="{FF2B5EF4-FFF2-40B4-BE49-F238E27FC236}">
                <a16:creationId xmlns:a16="http://schemas.microsoft.com/office/drawing/2014/main" id="{20063C5E-7AEA-49B0-B373-4705240A54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85" y="438530"/>
            <a:ext cx="777964" cy="811262"/>
          </a:xfrm>
          <a:prstGeom prst="rect">
            <a:avLst/>
          </a:prstGeom>
        </p:spPr>
      </p:pic>
      <p:sp>
        <p:nvSpPr>
          <p:cNvPr id="53" name="椭圆 52">
            <a:extLst>
              <a:ext uri="{FF2B5EF4-FFF2-40B4-BE49-F238E27FC236}">
                <a16:creationId xmlns:a16="http://schemas.microsoft.com/office/drawing/2014/main" id="{4A717E45-474E-4438-A51E-C2C9ED27C09D}"/>
              </a:ext>
            </a:extLst>
          </p:cNvPr>
          <p:cNvSpPr/>
          <p:nvPr/>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35" name="Group 34">
            <a:extLst>
              <a:ext uri="{FF2B5EF4-FFF2-40B4-BE49-F238E27FC236}">
                <a16:creationId xmlns:a16="http://schemas.microsoft.com/office/drawing/2014/main" id="{DC22E59D-C2D5-4F38-A60F-F8D6E67FD3BF}"/>
              </a:ext>
            </a:extLst>
          </p:cNvPr>
          <p:cNvGrpSpPr/>
          <p:nvPr/>
        </p:nvGrpSpPr>
        <p:grpSpPr>
          <a:xfrm>
            <a:off x="1308877" y="358971"/>
            <a:ext cx="9112872" cy="917570"/>
            <a:chOff x="1146070" y="901538"/>
            <a:chExt cx="9112872" cy="917570"/>
          </a:xfrm>
        </p:grpSpPr>
        <p:grpSp>
          <p:nvGrpSpPr>
            <p:cNvPr id="61" name="Group 60">
              <a:extLst>
                <a:ext uri="{FF2B5EF4-FFF2-40B4-BE49-F238E27FC236}">
                  <a16:creationId xmlns:a16="http://schemas.microsoft.com/office/drawing/2014/main" id="{C0550C8F-1EB9-46A0-B7DD-17621673CA38}"/>
                </a:ext>
              </a:extLst>
            </p:cNvPr>
            <p:cNvGrpSpPr/>
            <p:nvPr/>
          </p:nvGrpSpPr>
          <p:grpSpPr>
            <a:xfrm>
              <a:off x="2440121" y="944604"/>
              <a:ext cx="6524770" cy="874504"/>
              <a:chOff x="1367335" y="3124199"/>
              <a:chExt cx="10049032" cy="1541863"/>
            </a:xfrm>
          </p:grpSpPr>
          <p:sp>
            <p:nvSpPr>
              <p:cNvPr id="63" name="Google Shape;10767;p63">
                <a:extLst>
                  <a:ext uri="{FF2B5EF4-FFF2-40B4-BE49-F238E27FC236}">
                    <a16:creationId xmlns:a16="http://schemas.microsoft.com/office/drawing/2014/main" id="{3D40604E-FCC4-4F1C-A5B1-35659140952D}"/>
                  </a:ext>
                </a:extLst>
              </p:cNvPr>
              <p:cNvSpPr/>
              <p:nvPr/>
            </p:nvSpPr>
            <p:spPr>
              <a:xfrm>
                <a:off x="1367335" y="3124199"/>
                <a:ext cx="10049032" cy="1320633"/>
              </a:xfrm>
              <a:custGeom>
                <a:avLst/>
                <a:gdLst/>
                <a:ahLst/>
                <a:cxnLst/>
                <a:rect l="l" t="t" r="r" b="b"/>
                <a:pathLst>
                  <a:path w="181854" h="144595" extrusionOk="0">
                    <a:moveTo>
                      <a:pt x="178988" y="0"/>
                    </a:moveTo>
                    <a:lnTo>
                      <a:pt x="0" y="1274"/>
                    </a:lnTo>
                    <a:lnTo>
                      <a:pt x="1440" y="139600"/>
                    </a:lnTo>
                    <a:lnTo>
                      <a:pt x="181854" y="144595"/>
                    </a:lnTo>
                    <a:lnTo>
                      <a:pt x="181471" y="133344"/>
                    </a:lnTo>
                    <a:close/>
                  </a:path>
                </a:pathLst>
              </a:custGeom>
              <a:solidFill>
                <a:srgbClr val="FFFFFF"/>
              </a:solidFill>
              <a:ln w="38100" cap="flat" cmpd="sng">
                <a:solidFill>
                  <a:srgbClr val="273D4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64" name="Google Shape;10769;p63">
                <a:extLst>
                  <a:ext uri="{FF2B5EF4-FFF2-40B4-BE49-F238E27FC236}">
                    <a16:creationId xmlns:a16="http://schemas.microsoft.com/office/drawing/2014/main" id="{3D95F662-65B5-4C46-A811-5ED91C361C81}"/>
                  </a:ext>
                </a:extLst>
              </p:cNvPr>
              <p:cNvGrpSpPr/>
              <p:nvPr/>
            </p:nvGrpSpPr>
            <p:grpSpPr>
              <a:xfrm>
                <a:off x="1454404" y="3956523"/>
                <a:ext cx="9961963" cy="709539"/>
                <a:chOff x="566000" y="2305667"/>
                <a:chExt cx="7980550" cy="532154"/>
              </a:xfrm>
            </p:grpSpPr>
            <p:sp>
              <p:nvSpPr>
                <p:cNvPr id="65" name="Google Shape;10770;p63">
                  <a:extLst>
                    <a:ext uri="{FF2B5EF4-FFF2-40B4-BE49-F238E27FC236}">
                      <a16:creationId xmlns:a16="http://schemas.microsoft.com/office/drawing/2014/main" id="{DDBBDFEB-C2D2-472F-A1A8-74F6E5872E37}"/>
                    </a:ext>
                  </a:extLst>
                </p:cNvPr>
                <p:cNvSpPr/>
                <p:nvPr/>
              </p:nvSpPr>
              <p:spPr>
                <a:xfrm>
                  <a:off x="566000" y="2495025"/>
                  <a:ext cx="7980550" cy="176875"/>
                </a:xfrm>
                <a:custGeom>
                  <a:avLst/>
                  <a:gdLst/>
                  <a:ahLst/>
                  <a:cxnLst/>
                  <a:rect l="l" t="t" r="r" b="b"/>
                  <a:pathLst>
                    <a:path w="319222" h="7075" extrusionOk="0">
                      <a:moveTo>
                        <a:pt x="283" y="0"/>
                      </a:moveTo>
                      <a:lnTo>
                        <a:pt x="0" y="7070"/>
                      </a:lnTo>
                      <a:lnTo>
                        <a:pt x="319222" y="7075"/>
                      </a:lnTo>
                      <a:lnTo>
                        <a:pt x="318363" y="570"/>
                      </a:lnTo>
                      <a:close/>
                    </a:path>
                  </a:pathLst>
                </a:custGeom>
                <a:solidFill>
                  <a:srgbClr val="B6D7A8"/>
                </a:solidFill>
                <a:ln w="28575" cap="flat" cmpd="sng">
                  <a:solidFill>
                    <a:srgbClr val="273D40"/>
                  </a:solidFill>
                  <a:prstDash val="solid"/>
                  <a:round/>
                  <a:headEnd type="none" w="med" len="med"/>
                  <a:tailEnd type="none" w="med" len="med"/>
                </a:ln>
              </p:spPr>
            </p:sp>
            <p:sp>
              <p:nvSpPr>
                <p:cNvPr id="66" name="Google Shape;10771;p63">
                  <a:extLst>
                    <a:ext uri="{FF2B5EF4-FFF2-40B4-BE49-F238E27FC236}">
                      <a16:creationId xmlns:a16="http://schemas.microsoft.com/office/drawing/2014/main" id="{7946F4AE-D5DB-4CAC-8605-3554953A7D5B}"/>
                    </a:ext>
                  </a:extLst>
                </p:cNvPr>
                <p:cNvSpPr/>
                <p:nvPr/>
              </p:nvSpPr>
              <p:spPr>
                <a:xfrm>
                  <a:off x="200575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772;p63">
                  <a:extLst>
                    <a:ext uri="{FF2B5EF4-FFF2-40B4-BE49-F238E27FC236}">
                      <a16:creationId xmlns:a16="http://schemas.microsoft.com/office/drawing/2014/main" id="{40560FD9-879C-470D-B152-4D36EC9EA5EA}"/>
                    </a:ext>
                  </a:extLst>
                </p:cNvPr>
                <p:cNvSpPr/>
                <p:nvPr/>
              </p:nvSpPr>
              <p:spPr>
                <a:xfrm>
                  <a:off x="363452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773;p63">
                  <a:extLst>
                    <a:ext uri="{FF2B5EF4-FFF2-40B4-BE49-F238E27FC236}">
                      <a16:creationId xmlns:a16="http://schemas.microsoft.com/office/drawing/2014/main" id="{8795F186-D10E-4954-AA33-72E92F28276C}"/>
                    </a:ext>
                  </a:extLst>
                </p:cNvPr>
                <p:cNvSpPr/>
                <p:nvPr/>
              </p:nvSpPr>
              <p:spPr>
                <a:xfrm>
                  <a:off x="526330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774;p63">
                  <a:extLst>
                    <a:ext uri="{FF2B5EF4-FFF2-40B4-BE49-F238E27FC236}">
                      <a16:creationId xmlns:a16="http://schemas.microsoft.com/office/drawing/2014/main" id="{90EB55D9-88E1-43AA-A7B0-A482ACFB11F6}"/>
                    </a:ext>
                  </a:extLst>
                </p:cNvPr>
                <p:cNvSpPr/>
                <p:nvPr/>
              </p:nvSpPr>
              <p:spPr>
                <a:xfrm>
                  <a:off x="689207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2" name="Text Box 13">
              <a:extLst>
                <a:ext uri="{FF2B5EF4-FFF2-40B4-BE49-F238E27FC236}">
                  <a16:creationId xmlns:a16="http://schemas.microsoft.com/office/drawing/2014/main" id="{573B3887-5F71-494E-A53A-B5BE477A7286}"/>
                </a:ext>
              </a:extLst>
            </p:cNvPr>
            <p:cNvSpPr txBox="1">
              <a:spLocks noChangeArrowheads="1"/>
            </p:cNvSpPr>
            <p:nvPr/>
          </p:nvSpPr>
          <p:spPr bwMode="auto">
            <a:xfrm>
              <a:off x="1146070" y="901538"/>
              <a:ext cx="911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288" eaLnBrk="1" hangingPunct="1">
                <a:spcBef>
                  <a:spcPct val="50000"/>
                </a:spcBef>
                <a:buClr>
                  <a:srgbClr val="000000"/>
                </a:buClr>
                <a:buFont typeface="Arial"/>
                <a:buNone/>
              </a:pPr>
              <a:r>
                <a:rPr lang="en-US" sz="3600" b="1" kern="0" dirty="0">
                  <a:solidFill>
                    <a:srgbClr val="273D40"/>
                  </a:solidFill>
                  <a:latin typeface="Times New Roman" panose="02020603050405020304" pitchFamily="18" charset="0"/>
                  <a:cs typeface="Times New Roman" panose="02020603050405020304" pitchFamily="18" charset="0"/>
                  <a:sym typeface="Arial"/>
                </a:rPr>
                <a:t>Ta </a:t>
              </a:r>
              <a:r>
                <a:rPr lang="en-US" sz="3600" b="1" kern="0" dirty="0" err="1">
                  <a:solidFill>
                    <a:srgbClr val="273D40"/>
                  </a:solidFill>
                  <a:latin typeface="Times New Roman" panose="02020603050405020304" pitchFamily="18" charset="0"/>
                  <a:cs typeface="Times New Roman" panose="02020603050405020304" pitchFamily="18" charset="0"/>
                  <a:sym typeface="Arial"/>
                </a:rPr>
                <a:t>đặt</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tính</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rồi</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tính</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như</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sau</a:t>
              </a:r>
              <a:r>
                <a:rPr lang="en-US" sz="3600" b="1" kern="0" dirty="0">
                  <a:solidFill>
                    <a:srgbClr val="273D40"/>
                  </a:solidFill>
                  <a:latin typeface="Times New Roman" panose="02020603050405020304" pitchFamily="18" charset="0"/>
                  <a:cs typeface="Times New Roman" panose="02020603050405020304" pitchFamily="18" charset="0"/>
                  <a:sym typeface="Arial"/>
                </a:rPr>
                <a:t>:</a:t>
              </a:r>
            </a:p>
          </p:txBody>
        </p:sp>
      </p:grpSp>
      <p:grpSp>
        <p:nvGrpSpPr>
          <p:cNvPr id="70" name="Group 69">
            <a:extLst>
              <a:ext uri="{FF2B5EF4-FFF2-40B4-BE49-F238E27FC236}">
                <a16:creationId xmlns:a16="http://schemas.microsoft.com/office/drawing/2014/main" id="{44C70E32-55F0-4F2C-B681-209E4BA6BB47}"/>
              </a:ext>
            </a:extLst>
          </p:cNvPr>
          <p:cNvGrpSpPr/>
          <p:nvPr/>
        </p:nvGrpSpPr>
        <p:grpSpPr>
          <a:xfrm>
            <a:off x="1449817" y="1983627"/>
            <a:ext cx="3182422" cy="2972328"/>
            <a:chOff x="1535586" y="3882102"/>
            <a:chExt cx="2424021" cy="2405577"/>
          </a:xfrm>
          <a:solidFill>
            <a:srgbClr val="FFFF99"/>
          </a:solidFill>
        </p:grpSpPr>
        <p:sp>
          <p:nvSpPr>
            <p:cNvPr id="71" name="Google Shape;4163;p35">
              <a:extLst>
                <a:ext uri="{FF2B5EF4-FFF2-40B4-BE49-F238E27FC236}">
                  <a16:creationId xmlns:a16="http://schemas.microsoft.com/office/drawing/2014/main" id="{FE9E9B0B-DCB6-47DB-961A-36BAF4B931C4}"/>
                </a:ext>
              </a:extLst>
            </p:cNvPr>
            <p:cNvSpPr/>
            <p:nvPr/>
          </p:nvSpPr>
          <p:spPr>
            <a:xfrm>
              <a:off x="1560987" y="3882102"/>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EA9999">
                    <a:lumMod val="10000"/>
                  </a:srgbClr>
                </a:solidFill>
                <a:latin typeface="Arial"/>
                <a:cs typeface="Arial"/>
                <a:sym typeface="Arial"/>
              </a:endParaRPr>
            </a:p>
          </p:txBody>
        </p:sp>
        <p:sp>
          <p:nvSpPr>
            <p:cNvPr id="72" name="Google Shape;4172;p35">
              <a:extLst>
                <a:ext uri="{FF2B5EF4-FFF2-40B4-BE49-F238E27FC236}">
                  <a16:creationId xmlns:a16="http://schemas.microsoft.com/office/drawing/2014/main" id="{E7FFB93E-7BC6-4602-A592-319097F5C119}"/>
                </a:ext>
              </a:extLst>
            </p:cNvPr>
            <p:cNvSpPr/>
            <p:nvPr/>
          </p:nvSpPr>
          <p:spPr>
            <a:xfrm>
              <a:off x="1535586" y="3882102"/>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2800" kern="0">
                <a:solidFill>
                  <a:srgbClr val="EA9999">
                    <a:lumMod val="10000"/>
                  </a:srgbClr>
                </a:solidFill>
                <a:latin typeface="Arial"/>
                <a:cs typeface="Arial"/>
                <a:sym typeface="Arial"/>
              </a:endParaRPr>
            </a:p>
          </p:txBody>
        </p:sp>
      </p:grpSp>
      <p:sp>
        <p:nvSpPr>
          <p:cNvPr id="73" name="Line 4">
            <a:extLst>
              <a:ext uri="{FF2B5EF4-FFF2-40B4-BE49-F238E27FC236}">
                <a16:creationId xmlns:a16="http://schemas.microsoft.com/office/drawing/2014/main" id="{79CBA925-BE61-4936-9477-9AA5EB6AD3F8}"/>
              </a:ext>
            </a:extLst>
          </p:cNvPr>
          <p:cNvSpPr>
            <a:spLocks noChangeShapeType="1"/>
          </p:cNvSpPr>
          <p:nvPr/>
        </p:nvSpPr>
        <p:spPr bwMode="auto">
          <a:xfrm flipV="1">
            <a:off x="1903235" y="3604756"/>
            <a:ext cx="2585802" cy="13476"/>
          </a:xfrm>
          <a:prstGeom prst="line">
            <a:avLst/>
          </a:prstGeom>
          <a:noFill/>
          <a:ln w="57150">
            <a:solidFill>
              <a:srgbClr val="273D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74" name="Text Box 6">
            <a:extLst>
              <a:ext uri="{FF2B5EF4-FFF2-40B4-BE49-F238E27FC236}">
                <a16:creationId xmlns:a16="http://schemas.microsoft.com/office/drawing/2014/main" id="{8B78A193-A6C8-4774-A401-300CFF81555D}"/>
              </a:ext>
            </a:extLst>
          </p:cNvPr>
          <p:cNvSpPr txBox="1">
            <a:spLocks noChangeArrowheads="1"/>
          </p:cNvSpPr>
          <p:nvPr/>
        </p:nvSpPr>
        <p:spPr bwMode="auto">
          <a:xfrm>
            <a:off x="1697822" y="2645427"/>
            <a:ext cx="5538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n-US" altLang="en-US" sz="3200" b="1" dirty="0">
                <a:solidFill>
                  <a:srgbClr val="273D40"/>
                </a:solidFill>
                <a:latin typeface="Times New Roman" panose="02020603050405020304" pitchFamily="18" charset="0"/>
                <a:cs typeface="Times New Roman" panose="02020603050405020304" pitchFamily="18" charset="0"/>
                <a:sym typeface="Arial"/>
              </a:rPr>
              <a:t>+</a:t>
            </a:r>
          </a:p>
        </p:txBody>
      </p:sp>
      <p:sp>
        <p:nvSpPr>
          <p:cNvPr id="75" name="Rectangle 15">
            <a:extLst>
              <a:ext uri="{FF2B5EF4-FFF2-40B4-BE49-F238E27FC236}">
                <a16:creationId xmlns:a16="http://schemas.microsoft.com/office/drawing/2014/main" id="{85BE1206-335C-4187-B0BF-2ABBC9FED4B3}"/>
              </a:ext>
            </a:extLst>
          </p:cNvPr>
          <p:cNvSpPr>
            <a:spLocks noChangeArrowheads="1"/>
          </p:cNvSpPr>
          <p:nvPr/>
        </p:nvSpPr>
        <p:spPr bwMode="auto">
          <a:xfrm>
            <a:off x="1950923" y="3722602"/>
            <a:ext cx="12486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n-US" altLang="en-US" sz="3200" b="1">
                <a:solidFill>
                  <a:srgbClr val="EA9999">
                    <a:lumMod val="10000"/>
                  </a:srgbClr>
                </a:solidFill>
                <a:latin typeface="Times New Roman" panose="02020603050405020304" pitchFamily="18" charset="0"/>
                <a:cs typeface="Times New Roman" panose="02020603050405020304" pitchFamily="18" charset="0"/>
                <a:sym typeface="Arial"/>
              </a:rPr>
              <a:t>5 </a:t>
            </a:r>
            <a:r>
              <a:rPr lang="en-US" altLang="en-US" sz="3200" b="1">
                <a:solidFill>
                  <a:srgbClr val="0000FF"/>
                </a:solidFill>
                <a:latin typeface="Times New Roman" panose="02020603050405020304" pitchFamily="18" charset="0"/>
                <a:cs typeface="Times New Roman" panose="02020603050405020304" pitchFamily="18" charset="0"/>
                <a:sym typeface="Arial"/>
              </a:rPr>
              <a:t>giờ</a:t>
            </a:r>
            <a:r>
              <a:rPr lang="en-US" altLang="en-US" sz="3200" b="1">
                <a:solidFill>
                  <a:srgbClr val="EA9999">
                    <a:lumMod val="10000"/>
                  </a:srgbClr>
                </a:solidFill>
                <a:latin typeface="Times New Roman" panose="02020603050405020304" pitchFamily="18" charset="0"/>
                <a:cs typeface="Times New Roman" panose="02020603050405020304" pitchFamily="18" charset="0"/>
                <a:sym typeface="Arial"/>
              </a:rPr>
              <a:t>    </a:t>
            </a:r>
          </a:p>
        </p:txBody>
      </p:sp>
      <p:sp>
        <p:nvSpPr>
          <p:cNvPr id="76" name="TextBox 1">
            <a:extLst>
              <a:ext uri="{FF2B5EF4-FFF2-40B4-BE49-F238E27FC236}">
                <a16:creationId xmlns:a16="http://schemas.microsoft.com/office/drawing/2014/main" id="{E74C8AE7-4EB7-4AF2-8B1E-4A1B973D03C4}"/>
              </a:ext>
            </a:extLst>
          </p:cNvPr>
          <p:cNvSpPr txBox="1">
            <a:spLocks noChangeArrowheads="1"/>
          </p:cNvSpPr>
          <p:nvPr/>
        </p:nvSpPr>
        <p:spPr bwMode="auto">
          <a:xfrm>
            <a:off x="3041028" y="3740461"/>
            <a:ext cx="233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50 </a:t>
            </a:r>
            <a:r>
              <a:rPr lang="en-US" altLang="en-US" sz="3200" b="1" dirty="0" err="1">
                <a:solidFill>
                  <a:srgbClr val="FF0000"/>
                </a:solidFill>
                <a:latin typeface="Times New Roman" panose="02020603050405020304" pitchFamily="18" charset="0"/>
                <a:cs typeface="Times New Roman" panose="02020603050405020304" pitchFamily="18" charset="0"/>
                <a:sym typeface="Arial"/>
              </a:rPr>
              <a:t>phút</a:t>
            </a:r>
            <a:endParaRPr lang="en-US" altLang="en-US" sz="3200" b="1" dirty="0">
              <a:solidFill>
                <a:srgbClr val="FF0000"/>
              </a:solidFill>
              <a:latin typeface="Times New Roman" panose="02020603050405020304" pitchFamily="18" charset="0"/>
              <a:cs typeface="Times New Roman" panose="02020603050405020304" pitchFamily="18" charset="0"/>
              <a:sym typeface="Arial"/>
            </a:endParaRPr>
          </a:p>
        </p:txBody>
      </p:sp>
      <p:sp>
        <p:nvSpPr>
          <p:cNvPr id="77" name="TextBox 76">
            <a:extLst>
              <a:ext uri="{FF2B5EF4-FFF2-40B4-BE49-F238E27FC236}">
                <a16:creationId xmlns:a16="http://schemas.microsoft.com/office/drawing/2014/main" id="{B6C144A4-172A-438B-A88E-91315A106744}"/>
              </a:ext>
            </a:extLst>
          </p:cNvPr>
          <p:cNvSpPr txBox="1"/>
          <p:nvPr/>
        </p:nvSpPr>
        <p:spPr>
          <a:xfrm>
            <a:off x="1954158" y="2176841"/>
            <a:ext cx="2678940" cy="584775"/>
          </a:xfrm>
          <a:prstGeom prst="rect">
            <a:avLst/>
          </a:prstGeom>
          <a:noFill/>
        </p:spPr>
        <p:txBody>
          <a:bodyPr wrap="none" rtlCol="0">
            <a:spAutoFit/>
          </a:bodyPr>
          <a:lstStyle/>
          <a:p>
            <a:pPr algn="ctr">
              <a:defRPr/>
            </a:pPr>
            <a:r>
              <a:rPr lang="en-US" sz="3200" b="1" dirty="0">
                <a:solidFill>
                  <a:srgbClr val="000000"/>
                </a:solidFill>
                <a:latin typeface="Times New Roman" panose="02020603050405020304" pitchFamily="18" charset="0"/>
                <a:cs typeface="Times New Roman" panose="02020603050405020304" pitchFamily="18" charset="0"/>
                <a:sym typeface="Arial"/>
              </a:rPr>
              <a:t>3 </a:t>
            </a:r>
            <a:r>
              <a:rPr lang="en-US" sz="3200" b="1" dirty="0" err="1">
                <a:solidFill>
                  <a:srgbClr val="0000FF"/>
                </a:solidFill>
                <a:latin typeface="Times New Roman" panose="02020603050405020304" pitchFamily="18" charset="0"/>
                <a:cs typeface="Times New Roman" panose="02020603050405020304" pitchFamily="18" charset="0"/>
                <a:sym typeface="Arial"/>
              </a:rPr>
              <a:t>giờ</a:t>
            </a:r>
            <a:r>
              <a:rPr lang="en-US" sz="3200" b="1" dirty="0">
                <a:solidFill>
                  <a:srgbClr val="000000"/>
                </a:solidFill>
                <a:latin typeface="Times New Roman" panose="02020603050405020304" pitchFamily="18" charset="0"/>
                <a:cs typeface="Times New Roman" panose="02020603050405020304" pitchFamily="18" charset="0"/>
                <a:sym typeface="Arial"/>
              </a:rPr>
              <a:t>  15 </a:t>
            </a:r>
            <a:r>
              <a:rPr lang="en-US" sz="3200" b="1" dirty="0" err="1">
                <a:solidFill>
                  <a:srgbClr val="FF0000"/>
                </a:solidFill>
                <a:latin typeface="Times New Roman" panose="02020603050405020304" pitchFamily="18" charset="0"/>
                <a:cs typeface="Times New Roman" panose="02020603050405020304" pitchFamily="18" charset="0"/>
                <a:sym typeface="Arial"/>
              </a:rPr>
              <a:t>phút</a:t>
            </a:r>
            <a:r>
              <a:rPr lang="en-US" sz="3200" b="1" dirty="0">
                <a:solidFill>
                  <a:srgbClr val="000000"/>
                </a:solidFill>
                <a:latin typeface="Times New Roman" panose="02020603050405020304" pitchFamily="18" charset="0"/>
                <a:cs typeface="Times New Roman" panose="02020603050405020304" pitchFamily="18" charset="0"/>
                <a:sym typeface="Arial"/>
              </a:rPr>
              <a:t> </a:t>
            </a:r>
          </a:p>
        </p:txBody>
      </p:sp>
      <p:sp>
        <p:nvSpPr>
          <p:cNvPr id="78" name="TextBox 77">
            <a:extLst>
              <a:ext uri="{FF2B5EF4-FFF2-40B4-BE49-F238E27FC236}">
                <a16:creationId xmlns:a16="http://schemas.microsoft.com/office/drawing/2014/main" id="{689C61C2-6590-4BA9-A4C7-3978035442CD}"/>
              </a:ext>
            </a:extLst>
          </p:cNvPr>
          <p:cNvSpPr txBox="1"/>
          <p:nvPr/>
        </p:nvSpPr>
        <p:spPr>
          <a:xfrm>
            <a:off x="1950923" y="2963724"/>
            <a:ext cx="2678938" cy="584775"/>
          </a:xfrm>
          <a:prstGeom prst="rect">
            <a:avLst/>
          </a:prstGeom>
          <a:noFill/>
        </p:spPr>
        <p:txBody>
          <a:bodyPr wrap="none" rtlCol="0">
            <a:spAutoFit/>
          </a:bodyPr>
          <a:lstStyle/>
          <a:p>
            <a:pPr>
              <a:defRPr/>
            </a:pPr>
            <a:r>
              <a:rPr lang="en-US" sz="3200" b="1" dirty="0">
                <a:solidFill>
                  <a:srgbClr val="EA9999">
                    <a:lumMod val="10000"/>
                  </a:srgbClr>
                </a:solidFill>
                <a:latin typeface="Times New Roman" panose="02020603050405020304" pitchFamily="18" charset="0"/>
                <a:cs typeface="Times New Roman" panose="02020603050405020304" pitchFamily="18" charset="0"/>
                <a:sym typeface="Arial"/>
              </a:rPr>
              <a:t>2 </a:t>
            </a:r>
            <a:r>
              <a:rPr lang="en-US" sz="3200" b="1" dirty="0" err="1">
                <a:solidFill>
                  <a:srgbClr val="0000FF"/>
                </a:solidFill>
                <a:latin typeface="Times New Roman" panose="02020603050405020304" pitchFamily="18" charset="0"/>
                <a:cs typeface="Times New Roman" panose="02020603050405020304" pitchFamily="18" charset="0"/>
                <a:sym typeface="Arial"/>
              </a:rPr>
              <a:t>giờ</a:t>
            </a:r>
            <a:r>
              <a:rPr lang="en-US" sz="3200" b="1" dirty="0">
                <a:solidFill>
                  <a:srgbClr val="EA9999">
                    <a:lumMod val="10000"/>
                  </a:srgbClr>
                </a:solidFill>
                <a:latin typeface="Times New Roman" panose="02020603050405020304" pitchFamily="18" charset="0"/>
                <a:cs typeface="Times New Roman" panose="02020603050405020304" pitchFamily="18" charset="0"/>
                <a:sym typeface="Arial"/>
              </a:rPr>
              <a:t>  35</a:t>
            </a:r>
            <a:r>
              <a:rPr lang="en-US" sz="3200" b="1" dirty="0">
                <a:solidFill>
                  <a:srgbClr val="FF0000"/>
                </a:solidFill>
                <a:latin typeface="Times New Roman" panose="02020603050405020304" pitchFamily="18" charset="0"/>
                <a:cs typeface="Times New Roman" panose="02020603050405020304" pitchFamily="18" charset="0"/>
                <a:sym typeface="Arial"/>
              </a:rPr>
              <a:t> </a:t>
            </a:r>
            <a:r>
              <a:rPr lang="en-US" sz="3200" b="1" dirty="0" err="1">
                <a:solidFill>
                  <a:srgbClr val="FF0000"/>
                </a:solidFill>
                <a:latin typeface="Times New Roman" panose="02020603050405020304" pitchFamily="18" charset="0"/>
                <a:cs typeface="Times New Roman" panose="02020603050405020304" pitchFamily="18" charset="0"/>
                <a:sym typeface="Arial"/>
              </a:rPr>
              <a:t>phút</a:t>
            </a:r>
            <a:r>
              <a:rPr 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p>
        </p:txBody>
      </p:sp>
      <p:grpSp>
        <p:nvGrpSpPr>
          <p:cNvPr id="79" name="Google Shape;2735;p27">
            <a:extLst>
              <a:ext uri="{FF2B5EF4-FFF2-40B4-BE49-F238E27FC236}">
                <a16:creationId xmlns:a16="http://schemas.microsoft.com/office/drawing/2014/main" id="{CADDDB49-00D4-4901-A6F6-CF235FC1BEE2}"/>
              </a:ext>
            </a:extLst>
          </p:cNvPr>
          <p:cNvGrpSpPr/>
          <p:nvPr/>
        </p:nvGrpSpPr>
        <p:grpSpPr>
          <a:xfrm>
            <a:off x="1410459" y="1419765"/>
            <a:ext cx="777965" cy="1579157"/>
            <a:chOff x="7705685" y="3099257"/>
            <a:chExt cx="516989" cy="1049414"/>
          </a:xfrm>
        </p:grpSpPr>
        <p:sp>
          <p:nvSpPr>
            <p:cNvPr id="80" name="Google Shape;2736;p27">
              <a:extLst>
                <a:ext uri="{FF2B5EF4-FFF2-40B4-BE49-F238E27FC236}">
                  <a16:creationId xmlns:a16="http://schemas.microsoft.com/office/drawing/2014/main" id="{ECC08BD5-4089-4B9F-952A-9E28A77BAE49}"/>
                </a:ext>
              </a:extLst>
            </p:cNvPr>
            <p:cNvSpPr/>
            <p:nvPr/>
          </p:nvSpPr>
          <p:spPr>
            <a:xfrm>
              <a:off x="7711259" y="3104815"/>
              <a:ext cx="506468" cy="1038296"/>
            </a:xfrm>
            <a:custGeom>
              <a:avLst/>
              <a:gdLst/>
              <a:ahLst/>
              <a:cxnLst/>
              <a:rect l="l" t="t" r="r" b="b"/>
              <a:pathLst>
                <a:path w="32254" h="66123" extrusionOk="0">
                  <a:moveTo>
                    <a:pt x="13469" y="1"/>
                  </a:moveTo>
                  <a:lnTo>
                    <a:pt x="13036" y="40"/>
                  </a:lnTo>
                  <a:lnTo>
                    <a:pt x="12602" y="158"/>
                  </a:lnTo>
                  <a:lnTo>
                    <a:pt x="12169" y="316"/>
                  </a:lnTo>
                  <a:lnTo>
                    <a:pt x="11815" y="552"/>
                  </a:lnTo>
                  <a:lnTo>
                    <a:pt x="6183" y="4963"/>
                  </a:lnTo>
                  <a:lnTo>
                    <a:pt x="5986" y="5160"/>
                  </a:lnTo>
                  <a:lnTo>
                    <a:pt x="5789" y="5357"/>
                  </a:lnTo>
                  <a:lnTo>
                    <a:pt x="5632" y="5554"/>
                  </a:lnTo>
                  <a:lnTo>
                    <a:pt x="5514" y="5790"/>
                  </a:lnTo>
                  <a:lnTo>
                    <a:pt x="5396" y="6026"/>
                  </a:lnTo>
                  <a:lnTo>
                    <a:pt x="5277" y="6262"/>
                  </a:lnTo>
                  <a:lnTo>
                    <a:pt x="5238" y="6538"/>
                  </a:lnTo>
                  <a:lnTo>
                    <a:pt x="5199" y="6814"/>
                  </a:lnTo>
                  <a:lnTo>
                    <a:pt x="5159" y="7089"/>
                  </a:lnTo>
                  <a:lnTo>
                    <a:pt x="4726" y="10791"/>
                  </a:lnTo>
                  <a:lnTo>
                    <a:pt x="4253" y="14493"/>
                  </a:lnTo>
                  <a:lnTo>
                    <a:pt x="3742" y="18195"/>
                  </a:lnTo>
                  <a:lnTo>
                    <a:pt x="3151" y="21897"/>
                  </a:lnTo>
                  <a:lnTo>
                    <a:pt x="2521" y="25599"/>
                  </a:lnTo>
                  <a:lnTo>
                    <a:pt x="1812" y="29301"/>
                  </a:lnTo>
                  <a:lnTo>
                    <a:pt x="1064" y="32963"/>
                  </a:lnTo>
                  <a:lnTo>
                    <a:pt x="276" y="36586"/>
                  </a:lnTo>
                  <a:lnTo>
                    <a:pt x="79" y="37610"/>
                  </a:lnTo>
                  <a:lnTo>
                    <a:pt x="0" y="37925"/>
                  </a:lnTo>
                  <a:lnTo>
                    <a:pt x="0" y="38280"/>
                  </a:lnTo>
                  <a:lnTo>
                    <a:pt x="40" y="38595"/>
                  </a:lnTo>
                  <a:lnTo>
                    <a:pt x="79" y="38910"/>
                  </a:lnTo>
                  <a:lnTo>
                    <a:pt x="197" y="39225"/>
                  </a:lnTo>
                  <a:lnTo>
                    <a:pt x="355" y="39540"/>
                  </a:lnTo>
                  <a:lnTo>
                    <a:pt x="552" y="39816"/>
                  </a:lnTo>
                  <a:lnTo>
                    <a:pt x="749" y="40052"/>
                  </a:lnTo>
                  <a:lnTo>
                    <a:pt x="945" y="40249"/>
                  </a:lnTo>
                  <a:lnTo>
                    <a:pt x="1182" y="40406"/>
                  </a:lnTo>
                  <a:lnTo>
                    <a:pt x="1379" y="40564"/>
                  </a:lnTo>
                  <a:lnTo>
                    <a:pt x="1654" y="40682"/>
                  </a:lnTo>
                  <a:lnTo>
                    <a:pt x="1891" y="40761"/>
                  </a:lnTo>
                  <a:lnTo>
                    <a:pt x="2166" y="40840"/>
                  </a:lnTo>
                  <a:lnTo>
                    <a:pt x="2403" y="40879"/>
                  </a:lnTo>
                  <a:lnTo>
                    <a:pt x="2954" y="40879"/>
                  </a:lnTo>
                  <a:lnTo>
                    <a:pt x="3190" y="40840"/>
                  </a:lnTo>
                  <a:lnTo>
                    <a:pt x="4214" y="40643"/>
                  </a:lnTo>
                  <a:lnTo>
                    <a:pt x="5277" y="40406"/>
                  </a:lnTo>
                  <a:lnTo>
                    <a:pt x="6498" y="40091"/>
                  </a:lnTo>
                  <a:lnTo>
                    <a:pt x="1260" y="62854"/>
                  </a:lnTo>
                  <a:lnTo>
                    <a:pt x="1182" y="63248"/>
                  </a:lnTo>
                  <a:lnTo>
                    <a:pt x="1182" y="63642"/>
                  </a:lnTo>
                  <a:lnTo>
                    <a:pt x="1260" y="64035"/>
                  </a:lnTo>
                  <a:lnTo>
                    <a:pt x="1379" y="64390"/>
                  </a:lnTo>
                  <a:lnTo>
                    <a:pt x="1536" y="64744"/>
                  </a:lnTo>
                  <a:lnTo>
                    <a:pt x="1733" y="65059"/>
                  </a:lnTo>
                  <a:lnTo>
                    <a:pt x="2009" y="65374"/>
                  </a:lnTo>
                  <a:lnTo>
                    <a:pt x="2324" y="65611"/>
                  </a:lnTo>
                  <a:lnTo>
                    <a:pt x="2678" y="65847"/>
                  </a:lnTo>
                  <a:lnTo>
                    <a:pt x="3072" y="66004"/>
                  </a:lnTo>
                  <a:lnTo>
                    <a:pt x="3466" y="66083"/>
                  </a:lnTo>
                  <a:lnTo>
                    <a:pt x="3860" y="66123"/>
                  </a:lnTo>
                  <a:lnTo>
                    <a:pt x="4253" y="66123"/>
                  </a:lnTo>
                  <a:lnTo>
                    <a:pt x="4608" y="66044"/>
                  </a:lnTo>
                  <a:lnTo>
                    <a:pt x="4962" y="65926"/>
                  </a:lnTo>
                  <a:lnTo>
                    <a:pt x="5277" y="65729"/>
                  </a:lnTo>
                  <a:lnTo>
                    <a:pt x="10279" y="62657"/>
                  </a:lnTo>
                  <a:lnTo>
                    <a:pt x="10555" y="62460"/>
                  </a:lnTo>
                  <a:lnTo>
                    <a:pt x="10830" y="62224"/>
                  </a:lnTo>
                  <a:lnTo>
                    <a:pt x="11027" y="61987"/>
                  </a:lnTo>
                  <a:lnTo>
                    <a:pt x="11224" y="61672"/>
                  </a:lnTo>
                  <a:lnTo>
                    <a:pt x="31899" y="25441"/>
                  </a:lnTo>
                  <a:lnTo>
                    <a:pt x="32057" y="25087"/>
                  </a:lnTo>
                  <a:lnTo>
                    <a:pt x="32175" y="24772"/>
                  </a:lnTo>
                  <a:lnTo>
                    <a:pt x="32214" y="24417"/>
                  </a:lnTo>
                  <a:lnTo>
                    <a:pt x="32254" y="24063"/>
                  </a:lnTo>
                  <a:lnTo>
                    <a:pt x="32214" y="23708"/>
                  </a:lnTo>
                  <a:lnTo>
                    <a:pt x="32136" y="23354"/>
                  </a:lnTo>
                  <a:lnTo>
                    <a:pt x="32018" y="23000"/>
                  </a:lnTo>
                  <a:lnTo>
                    <a:pt x="31821" y="22685"/>
                  </a:lnTo>
                  <a:lnTo>
                    <a:pt x="31624" y="22409"/>
                  </a:lnTo>
                  <a:lnTo>
                    <a:pt x="31387" y="22173"/>
                  </a:lnTo>
                  <a:lnTo>
                    <a:pt x="31151" y="21936"/>
                  </a:lnTo>
                  <a:lnTo>
                    <a:pt x="30875" y="21739"/>
                  </a:lnTo>
                  <a:lnTo>
                    <a:pt x="30560" y="21621"/>
                  </a:lnTo>
                  <a:lnTo>
                    <a:pt x="30245" y="21503"/>
                  </a:lnTo>
                  <a:lnTo>
                    <a:pt x="29891" y="21424"/>
                  </a:lnTo>
                  <a:lnTo>
                    <a:pt x="29418" y="21424"/>
                  </a:lnTo>
                  <a:lnTo>
                    <a:pt x="24456" y="21700"/>
                  </a:lnTo>
                  <a:lnTo>
                    <a:pt x="30600" y="7326"/>
                  </a:lnTo>
                  <a:lnTo>
                    <a:pt x="30718" y="7050"/>
                  </a:lnTo>
                  <a:lnTo>
                    <a:pt x="30797" y="6774"/>
                  </a:lnTo>
                  <a:lnTo>
                    <a:pt x="30836" y="6499"/>
                  </a:lnTo>
                  <a:lnTo>
                    <a:pt x="30836" y="6223"/>
                  </a:lnTo>
                  <a:lnTo>
                    <a:pt x="30797" y="5908"/>
                  </a:lnTo>
                  <a:lnTo>
                    <a:pt x="30757" y="5632"/>
                  </a:lnTo>
                  <a:lnTo>
                    <a:pt x="30679" y="5357"/>
                  </a:lnTo>
                  <a:lnTo>
                    <a:pt x="30560" y="5081"/>
                  </a:lnTo>
                  <a:lnTo>
                    <a:pt x="30403" y="4845"/>
                  </a:lnTo>
                  <a:lnTo>
                    <a:pt x="30245" y="4608"/>
                  </a:lnTo>
                  <a:lnTo>
                    <a:pt x="30048" y="4372"/>
                  </a:lnTo>
                  <a:lnTo>
                    <a:pt x="29812" y="4175"/>
                  </a:lnTo>
                  <a:lnTo>
                    <a:pt x="29576" y="4018"/>
                  </a:lnTo>
                  <a:lnTo>
                    <a:pt x="29340" y="3860"/>
                  </a:lnTo>
                  <a:lnTo>
                    <a:pt x="29064" y="3742"/>
                  </a:lnTo>
                  <a:lnTo>
                    <a:pt x="28788" y="3663"/>
                  </a:lnTo>
                  <a:lnTo>
                    <a:pt x="14099" y="79"/>
                  </a:lnTo>
                  <a:lnTo>
                    <a:pt x="1378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1" name="Google Shape;2737;p27">
              <a:extLst>
                <a:ext uri="{FF2B5EF4-FFF2-40B4-BE49-F238E27FC236}">
                  <a16:creationId xmlns:a16="http://schemas.microsoft.com/office/drawing/2014/main" id="{F6FBE267-EB76-45E7-8587-FC203E41B082}"/>
                </a:ext>
              </a:extLst>
            </p:cNvPr>
            <p:cNvSpPr/>
            <p:nvPr/>
          </p:nvSpPr>
          <p:spPr>
            <a:xfrm>
              <a:off x="7705685" y="3099257"/>
              <a:ext cx="516989" cy="1049414"/>
            </a:xfrm>
            <a:custGeom>
              <a:avLst/>
              <a:gdLst/>
              <a:ahLst/>
              <a:cxnLst/>
              <a:rect l="l" t="t" r="r" b="b"/>
              <a:pathLst>
                <a:path w="32924" h="66831" extrusionOk="0">
                  <a:moveTo>
                    <a:pt x="13824" y="0"/>
                  </a:moveTo>
                  <a:lnTo>
                    <a:pt x="13430" y="40"/>
                  </a:lnTo>
                  <a:lnTo>
                    <a:pt x="13076" y="118"/>
                  </a:lnTo>
                  <a:lnTo>
                    <a:pt x="12721" y="237"/>
                  </a:lnTo>
                  <a:lnTo>
                    <a:pt x="12406" y="355"/>
                  </a:lnTo>
                  <a:lnTo>
                    <a:pt x="12288" y="473"/>
                  </a:lnTo>
                  <a:lnTo>
                    <a:pt x="12209" y="552"/>
                  </a:lnTo>
                  <a:lnTo>
                    <a:pt x="12209" y="709"/>
                  </a:lnTo>
                  <a:lnTo>
                    <a:pt x="12249" y="827"/>
                  </a:lnTo>
                  <a:lnTo>
                    <a:pt x="12288" y="906"/>
                  </a:lnTo>
                  <a:lnTo>
                    <a:pt x="12367" y="945"/>
                  </a:lnTo>
                  <a:lnTo>
                    <a:pt x="12564" y="985"/>
                  </a:lnTo>
                  <a:lnTo>
                    <a:pt x="12721" y="945"/>
                  </a:lnTo>
                  <a:lnTo>
                    <a:pt x="12957" y="827"/>
                  </a:lnTo>
                  <a:lnTo>
                    <a:pt x="13233" y="749"/>
                  </a:lnTo>
                  <a:lnTo>
                    <a:pt x="13548" y="709"/>
                  </a:lnTo>
                  <a:lnTo>
                    <a:pt x="13824" y="670"/>
                  </a:lnTo>
                  <a:lnTo>
                    <a:pt x="13981" y="670"/>
                  </a:lnTo>
                  <a:lnTo>
                    <a:pt x="14060" y="591"/>
                  </a:lnTo>
                  <a:lnTo>
                    <a:pt x="14139" y="473"/>
                  </a:lnTo>
                  <a:lnTo>
                    <a:pt x="14178" y="355"/>
                  </a:lnTo>
                  <a:lnTo>
                    <a:pt x="14139" y="237"/>
                  </a:lnTo>
                  <a:lnTo>
                    <a:pt x="14060" y="118"/>
                  </a:lnTo>
                  <a:lnTo>
                    <a:pt x="13942" y="40"/>
                  </a:lnTo>
                  <a:lnTo>
                    <a:pt x="13824" y="0"/>
                  </a:lnTo>
                  <a:close/>
                  <a:moveTo>
                    <a:pt x="15084" y="276"/>
                  </a:moveTo>
                  <a:lnTo>
                    <a:pt x="14966" y="315"/>
                  </a:lnTo>
                  <a:lnTo>
                    <a:pt x="14887" y="394"/>
                  </a:lnTo>
                  <a:lnTo>
                    <a:pt x="14808" y="512"/>
                  </a:lnTo>
                  <a:lnTo>
                    <a:pt x="14808" y="670"/>
                  </a:lnTo>
                  <a:lnTo>
                    <a:pt x="14848" y="788"/>
                  </a:lnTo>
                  <a:lnTo>
                    <a:pt x="14966" y="867"/>
                  </a:lnTo>
                  <a:lnTo>
                    <a:pt x="15084" y="906"/>
                  </a:lnTo>
                  <a:lnTo>
                    <a:pt x="16384" y="1260"/>
                  </a:lnTo>
                  <a:lnTo>
                    <a:pt x="16462" y="1260"/>
                  </a:lnTo>
                  <a:lnTo>
                    <a:pt x="16580" y="1221"/>
                  </a:lnTo>
                  <a:lnTo>
                    <a:pt x="16659" y="1182"/>
                  </a:lnTo>
                  <a:lnTo>
                    <a:pt x="16738" y="1103"/>
                  </a:lnTo>
                  <a:lnTo>
                    <a:pt x="16777" y="985"/>
                  </a:lnTo>
                  <a:lnTo>
                    <a:pt x="16777" y="867"/>
                  </a:lnTo>
                  <a:lnTo>
                    <a:pt x="16738" y="749"/>
                  </a:lnTo>
                  <a:lnTo>
                    <a:pt x="16659" y="630"/>
                  </a:lnTo>
                  <a:lnTo>
                    <a:pt x="16541" y="591"/>
                  </a:lnTo>
                  <a:lnTo>
                    <a:pt x="15242" y="276"/>
                  </a:lnTo>
                  <a:close/>
                  <a:moveTo>
                    <a:pt x="17723" y="906"/>
                  </a:moveTo>
                  <a:lnTo>
                    <a:pt x="17604" y="945"/>
                  </a:lnTo>
                  <a:lnTo>
                    <a:pt x="17486" y="1024"/>
                  </a:lnTo>
                  <a:lnTo>
                    <a:pt x="17447" y="1142"/>
                  </a:lnTo>
                  <a:lnTo>
                    <a:pt x="17447" y="1300"/>
                  </a:lnTo>
                  <a:lnTo>
                    <a:pt x="17486" y="1418"/>
                  </a:lnTo>
                  <a:lnTo>
                    <a:pt x="17565" y="1497"/>
                  </a:lnTo>
                  <a:lnTo>
                    <a:pt x="17683" y="1576"/>
                  </a:lnTo>
                  <a:lnTo>
                    <a:pt x="18983" y="1891"/>
                  </a:lnTo>
                  <a:lnTo>
                    <a:pt x="19180" y="1891"/>
                  </a:lnTo>
                  <a:lnTo>
                    <a:pt x="19258" y="1812"/>
                  </a:lnTo>
                  <a:lnTo>
                    <a:pt x="19337" y="1733"/>
                  </a:lnTo>
                  <a:lnTo>
                    <a:pt x="19377" y="1654"/>
                  </a:lnTo>
                  <a:lnTo>
                    <a:pt x="19377" y="1497"/>
                  </a:lnTo>
                  <a:lnTo>
                    <a:pt x="19337" y="1379"/>
                  </a:lnTo>
                  <a:lnTo>
                    <a:pt x="19258" y="1300"/>
                  </a:lnTo>
                  <a:lnTo>
                    <a:pt x="19140" y="1221"/>
                  </a:lnTo>
                  <a:lnTo>
                    <a:pt x="17841" y="906"/>
                  </a:lnTo>
                  <a:close/>
                  <a:moveTo>
                    <a:pt x="20322" y="1536"/>
                  </a:moveTo>
                  <a:lnTo>
                    <a:pt x="20204" y="1576"/>
                  </a:lnTo>
                  <a:lnTo>
                    <a:pt x="20085" y="1694"/>
                  </a:lnTo>
                  <a:lnTo>
                    <a:pt x="20046" y="1812"/>
                  </a:lnTo>
                  <a:lnTo>
                    <a:pt x="20046" y="1930"/>
                  </a:lnTo>
                  <a:lnTo>
                    <a:pt x="20085" y="2048"/>
                  </a:lnTo>
                  <a:lnTo>
                    <a:pt x="20164" y="2127"/>
                  </a:lnTo>
                  <a:lnTo>
                    <a:pt x="20282" y="2206"/>
                  </a:lnTo>
                  <a:lnTo>
                    <a:pt x="21582" y="2521"/>
                  </a:lnTo>
                  <a:lnTo>
                    <a:pt x="21779" y="2521"/>
                  </a:lnTo>
                  <a:lnTo>
                    <a:pt x="21858" y="2481"/>
                  </a:lnTo>
                  <a:lnTo>
                    <a:pt x="21936" y="2363"/>
                  </a:lnTo>
                  <a:lnTo>
                    <a:pt x="22015" y="2284"/>
                  </a:lnTo>
                  <a:lnTo>
                    <a:pt x="22015" y="2127"/>
                  </a:lnTo>
                  <a:lnTo>
                    <a:pt x="21976" y="2009"/>
                  </a:lnTo>
                  <a:lnTo>
                    <a:pt x="21858" y="1930"/>
                  </a:lnTo>
                  <a:lnTo>
                    <a:pt x="21739" y="1851"/>
                  </a:lnTo>
                  <a:lnTo>
                    <a:pt x="20440" y="1536"/>
                  </a:lnTo>
                  <a:close/>
                  <a:moveTo>
                    <a:pt x="11382" y="1142"/>
                  </a:moveTo>
                  <a:lnTo>
                    <a:pt x="11264" y="1182"/>
                  </a:lnTo>
                  <a:lnTo>
                    <a:pt x="10201" y="2048"/>
                  </a:lnTo>
                  <a:lnTo>
                    <a:pt x="10122" y="2127"/>
                  </a:lnTo>
                  <a:lnTo>
                    <a:pt x="10083" y="2245"/>
                  </a:lnTo>
                  <a:lnTo>
                    <a:pt x="10083" y="2363"/>
                  </a:lnTo>
                  <a:lnTo>
                    <a:pt x="10161" y="2481"/>
                  </a:lnTo>
                  <a:lnTo>
                    <a:pt x="10279" y="2599"/>
                  </a:lnTo>
                  <a:lnTo>
                    <a:pt x="10398" y="2639"/>
                  </a:lnTo>
                  <a:lnTo>
                    <a:pt x="10516" y="2599"/>
                  </a:lnTo>
                  <a:lnTo>
                    <a:pt x="10634" y="2560"/>
                  </a:lnTo>
                  <a:lnTo>
                    <a:pt x="11658" y="1733"/>
                  </a:lnTo>
                  <a:lnTo>
                    <a:pt x="11776" y="1615"/>
                  </a:lnTo>
                  <a:lnTo>
                    <a:pt x="11815" y="1497"/>
                  </a:lnTo>
                  <a:lnTo>
                    <a:pt x="11776" y="1379"/>
                  </a:lnTo>
                  <a:lnTo>
                    <a:pt x="11737" y="1260"/>
                  </a:lnTo>
                  <a:lnTo>
                    <a:pt x="11618" y="1182"/>
                  </a:lnTo>
                  <a:lnTo>
                    <a:pt x="11500" y="1142"/>
                  </a:lnTo>
                  <a:close/>
                  <a:moveTo>
                    <a:pt x="22921" y="2166"/>
                  </a:moveTo>
                  <a:lnTo>
                    <a:pt x="22803" y="2245"/>
                  </a:lnTo>
                  <a:lnTo>
                    <a:pt x="22724" y="2324"/>
                  </a:lnTo>
                  <a:lnTo>
                    <a:pt x="22645" y="2442"/>
                  </a:lnTo>
                  <a:lnTo>
                    <a:pt x="22645" y="2560"/>
                  </a:lnTo>
                  <a:lnTo>
                    <a:pt x="22685" y="2678"/>
                  </a:lnTo>
                  <a:lnTo>
                    <a:pt x="22763" y="2796"/>
                  </a:lnTo>
                  <a:lnTo>
                    <a:pt x="22882" y="2836"/>
                  </a:lnTo>
                  <a:lnTo>
                    <a:pt x="24181" y="3151"/>
                  </a:lnTo>
                  <a:lnTo>
                    <a:pt x="24260" y="3190"/>
                  </a:lnTo>
                  <a:lnTo>
                    <a:pt x="24378" y="3151"/>
                  </a:lnTo>
                  <a:lnTo>
                    <a:pt x="24496" y="3111"/>
                  </a:lnTo>
                  <a:lnTo>
                    <a:pt x="24575" y="3033"/>
                  </a:lnTo>
                  <a:lnTo>
                    <a:pt x="24614" y="2915"/>
                  </a:lnTo>
                  <a:lnTo>
                    <a:pt x="24614" y="2796"/>
                  </a:lnTo>
                  <a:lnTo>
                    <a:pt x="24575" y="2678"/>
                  </a:lnTo>
                  <a:lnTo>
                    <a:pt x="24496" y="2560"/>
                  </a:lnTo>
                  <a:lnTo>
                    <a:pt x="24378" y="2521"/>
                  </a:lnTo>
                  <a:lnTo>
                    <a:pt x="23039" y="2206"/>
                  </a:lnTo>
                  <a:lnTo>
                    <a:pt x="22921" y="2166"/>
                  </a:lnTo>
                  <a:close/>
                  <a:moveTo>
                    <a:pt x="25520" y="2836"/>
                  </a:moveTo>
                  <a:lnTo>
                    <a:pt x="25402" y="2875"/>
                  </a:lnTo>
                  <a:lnTo>
                    <a:pt x="25323" y="2954"/>
                  </a:lnTo>
                  <a:lnTo>
                    <a:pt x="25244" y="3072"/>
                  </a:lnTo>
                  <a:lnTo>
                    <a:pt x="25244" y="3230"/>
                  </a:lnTo>
                  <a:lnTo>
                    <a:pt x="25284" y="3348"/>
                  </a:lnTo>
                  <a:lnTo>
                    <a:pt x="25402" y="3426"/>
                  </a:lnTo>
                  <a:lnTo>
                    <a:pt x="25520" y="3466"/>
                  </a:lnTo>
                  <a:lnTo>
                    <a:pt x="26820" y="3820"/>
                  </a:lnTo>
                  <a:lnTo>
                    <a:pt x="26898" y="3820"/>
                  </a:lnTo>
                  <a:lnTo>
                    <a:pt x="26977" y="3781"/>
                  </a:lnTo>
                  <a:lnTo>
                    <a:pt x="27095" y="3742"/>
                  </a:lnTo>
                  <a:lnTo>
                    <a:pt x="27174" y="3663"/>
                  </a:lnTo>
                  <a:lnTo>
                    <a:pt x="27214" y="3545"/>
                  </a:lnTo>
                  <a:lnTo>
                    <a:pt x="27214" y="3426"/>
                  </a:lnTo>
                  <a:lnTo>
                    <a:pt x="27174" y="3308"/>
                  </a:lnTo>
                  <a:lnTo>
                    <a:pt x="27095" y="3190"/>
                  </a:lnTo>
                  <a:lnTo>
                    <a:pt x="26977" y="3151"/>
                  </a:lnTo>
                  <a:lnTo>
                    <a:pt x="25678" y="2836"/>
                  </a:lnTo>
                  <a:close/>
                  <a:moveTo>
                    <a:pt x="9256" y="2796"/>
                  </a:moveTo>
                  <a:lnTo>
                    <a:pt x="9137" y="2875"/>
                  </a:lnTo>
                  <a:lnTo>
                    <a:pt x="8074" y="3702"/>
                  </a:lnTo>
                  <a:lnTo>
                    <a:pt x="7995" y="3781"/>
                  </a:lnTo>
                  <a:lnTo>
                    <a:pt x="7956" y="3899"/>
                  </a:lnTo>
                  <a:lnTo>
                    <a:pt x="7995" y="4057"/>
                  </a:lnTo>
                  <a:lnTo>
                    <a:pt x="8035" y="4175"/>
                  </a:lnTo>
                  <a:lnTo>
                    <a:pt x="8153" y="4253"/>
                  </a:lnTo>
                  <a:lnTo>
                    <a:pt x="8310" y="4293"/>
                  </a:lnTo>
                  <a:lnTo>
                    <a:pt x="8389" y="4253"/>
                  </a:lnTo>
                  <a:lnTo>
                    <a:pt x="8507" y="4214"/>
                  </a:lnTo>
                  <a:lnTo>
                    <a:pt x="9571" y="3387"/>
                  </a:lnTo>
                  <a:lnTo>
                    <a:pt x="9649" y="3269"/>
                  </a:lnTo>
                  <a:lnTo>
                    <a:pt x="9689" y="3151"/>
                  </a:lnTo>
                  <a:lnTo>
                    <a:pt x="9689" y="3033"/>
                  </a:lnTo>
                  <a:lnTo>
                    <a:pt x="9610" y="2915"/>
                  </a:lnTo>
                  <a:lnTo>
                    <a:pt x="9531" y="2836"/>
                  </a:lnTo>
                  <a:lnTo>
                    <a:pt x="9413" y="2796"/>
                  </a:lnTo>
                  <a:close/>
                  <a:moveTo>
                    <a:pt x="28119" y="3466"/>
                  </a:moveTo>
                  <a:lnTo>
                    <a:pt x="28001" y="3505"/>
                  </a:lnTo>
                  <a:lnTo>
                    <a:pt x="27922" y="3584"/>
                  </a:lnTo>
                  <a:lnTo>
                    <a:pt x="27883" y="3702"/>
                  </a:lnTo>
                  <a:lnTo>
                    <a:pt x="27844" y="3860"/>
                  </a:lnTo>
                  <a:lnTo>
                    <a:pt x="27922" y="3978"/>
                  </a:lnTo>
                  <a:lnTo>
                    <a:pt x="28001" y="4057"/>
                  </a:lnTo>
                  <a:lnTo>
                    <a:pt x="28119" y="4135"/>
                  </a:lnTo>
                  <a:lnTo>
                    <a:pt x="29064" y="4372"/>
                  </a:lnTo>
                  <a:lnTo>
                    <a:pt x="29380" y="4450"/>
                  </a:lnTo>
                  <a:lnTo>
                    <a:pt x="29498" y="4490"/>
                  </a:lnTo>
                  <a:lnTo>
                    <a:pt x="29576" y="4450"/>
                  </a:lnTo>
                  <a:lnTo>
                    <a:pt x="29655" y="4411"/>
                  </a:lnTo>
                  <a:lnTo>
                    <a:pt x="29734" y="4372"/>
                  </a:lnTo>
                  <a:lnTo>
                    <a:pt x="29813" y="4253"/>
                  </a:lnTo>
                  <a:lnTo>
                    <a:pt x="29813" y="4135"/>
                  </a:lnTo>
                  <a:lnTo>
                    <a:pt x="29813" y="4017"/>
                  </a:lnTo>
                  <a:lnTo>
                    <a:pt x="29734" y="3899"/>
                  </a:lnTo>
                  <a:lnTo>
                    <a:pt x="29616" y="3820"/>
                  </a:lnTo>
                  <a:lnTo>
                    <a:pt x="29222" y="3702"/>
                  </a:lnTo>
                  <a:lnTo>
                    <a:pt x="28277" y="3466"/>
                  </a:lnTo>
                  <a:close/>
                  <a:moveTo>
                    <a:pt x="7168" y="4450"/>
                  </a:moveTo>
                  <a:lnTo>
                    <a:pt x="7050" y="4529"/>
                  </a:lnTo>
                  <a:lnTo>
                    <a:pt x="6341" y="5081"/>
                  </a:lnTo>
                  <a:lnTo>
                    <a:pt x="5947" y="5396"/>
                  </a:lnTo>
                  <a:lnTo>
                    <a:pt x="5908" y="5514"/>
                  </a:lnTo>
                  <a:lnTo>
                    <a:pt x="5869" y="5671"/>
                  </a:lnTo>
                  <a:lnTo>
                    <a:pt x="5908" y="5789"/>
                  </a:lnTo>
                  <a:lnTo>
                    <a:pt x="5987" y="5908"/>
                  </a:lnTo>
                  <a:lnTo>
                    <a:pt x="6105" y="5947"/>
                  </a:lnTo>
                  <a:lnTo>
                    <a:pt x="6223" y="5986"/>
                  </a:lnTo>
                  <a:lnTo>
                    <a:pt x="6341" y="5947"/>
                  </a:lnTo>
                  <a:lnTo>
                    <a:pt x="6459" y="5868"/>
                  </a:lnTo>
                  <a:lnTo>
                    <a:pt x="6735" y="5592"/>
                  </a:lnTo>
                  <a:lnTo>
                    <a:pt x="7444" y="5041"/>
                  </a:lnTo>
                  <a:lnTo>
                    <a:pt x="7523" y="4962"/>
                  </a:lnTo>
                  <a:lnTo>
                    <a:pt x="7562" y="4805"/>
                  </a:lnTo>
                  <a:lnTo>
                    <a:pt x="7562" y="4687"/>
                  </a:lnTo>
                  <a:lnTo>
                    <a:pt x="7523" y="4569"/>
                  </a:lnTo>
                  <a:lnTo>
                    <a:pt x="7405" y="4490"/>
                  </a:lnTo>
                  <a:lnTo>
                    <a:pt x="7286" y="4450"/>
                  </a:lnTo>
                  <a:close/>
                  <a:moveTo>
                    <a:pt x="30600" y="4569"/>
                  </a:moveTo>
                  <a:lnTo>
                    <a:pt x="30482" y="4608"/>
                  </a:lnTo>
                  <a:lnTo>
                    <a:pt x="30364" y="4647"/>
                  </a:lnTo>
                  <a:lnTo>
                    <a:pt x="30246" y="4765"/>
                  </a:lnTo>
                  <a:lnTo>
                    <a:pt x="30246" y="4884"/>
                  </a:lnTo>
                  <a:lnTo>
                    <a:pt x="30246" y="5002"/>
                  </a:lnTo>
                  <a:lnTo>
                    <a:pt x="30285" y="5120"/>
                  </a:lnTo>
                  <a:lnTo>
                    <a:pt x="30482" y="5356"/>
                  </a:lnTo>
                  <a:lnTo>
                    <a:pt x="30600" y="5592"/>
                  </a:lnTo>
                  <a:lnTo>
                    <a:pt x="30718" y="5868"/>
                  </a:lnTo>
                  <a:lnTo>
                    <a:pt x="30797" y="6183"/>
                  </a:lnTo>
                  <a:lnTo>
                    <a:pt x="30837" y="6301"/>
                  </a:lnTo>
                  <a:lnTo>
                    <a:pt x="30915" y="6380"/>
                  </a:lnTo>
                  <a:lnTo>
                    <a:pt x="31034" y="6419"/>
                  </a:lnTo>
                  <a:lnTo>
                    <a:pt x="31112" y="6459"/>
                  </a:lnTo>
                  <a:lnTo>
                    <a:pt x="31191" y="6459"/>
                  </a:lnTo>
                  <a:lnTo>
                    <a:pt x="31309" y="6419"/>
                  </a:lnTo>
                  <a:lnTo>
                    <a:pt x="31427" y="6301"/>
                  </a:lnTo>
                  <a:lnTo>
                    <a:pt x="31467" y="6183"/>
                  </a:lnTo>
                  <a:lnTo>
                    <a:pt x="31467" y="6065"/>
                  </a:lnTo>
                  <a:lnTo>
                    <a:pt x="31349" y="5671"/>
                  </a:lnTo>
                  <a:lnTo>
                    <a:pt x="31191" y="5277"/>
                  </a:lnTo>
                  <a:lnTo>
                    <a:pt x="31034" y="5002"/>
                  </a:lnTo>
                  <a:lnTo>
                    <a:pt x="30837" y="4726"/>
                  </a:lnTo>
                  <a:lnTo>
                    <a:pt x="30718" y="4608"/>
                  </a:lnTo>
                  <a:lnTo>
                    <a:pt x="30600" y="4569"/>
                  </a:lnTo>
                  <a:close/>
                  <a:moveTo>
                    <a:pt x="5554" y="6498"/>
                  </a:moveTo>
                  <a:lnTo>
                    <a:pt x="5435" y="6538"/>
                  </a:lnTo>
                  <a:lnTo>
                    <a:pt x="5317" y="6616"/>
                  </a:lnTo>
                  <a:lnTo>
                    <a:pt x="5278" y="6735"/>
                  </a:lnTo>
                  <a:lnTo>
                    <a:pt x="5199" y="7128"/>
                  </a:lnTo>
                  <a:lnTo>
                    <a:pt x="5081" y="8113"/>
                  </a:lnTo>
                  <a:lnTo>
                    <a:pt x="5120" y="8231"/>
                  </a:lnTo>
                  <a:lnTo>
                    <a:pt x="5160" y="8349"/>
                  </a:lnTo>
                  <a:lnTo>
                    <a:pt x="5278" y="8428"/>
                  </a:lnTo>
                  <a:lnTo>
                    <a:pt x="5396" y="8467"/>
                  </a:lnTo>
                  <a:lnTo>
                    <a:pt x="5554" y="8467"/>
                  </a:lnTo>
                  <a:lnTo>
                    <a:pt x="5672" y="8389"/>
                  </a:lnTo>
                  <a:lnTo>
                    <a:pt x="5711" y="8310"/>
                  </a:lnTo>
                  <a:lnTo>
                    <a:pt x="5751" y="8192"/>
                  </a:lnTo>
                  <a:lnTo>
                    <a:pt x="5869" y="7207"/>
                  </a:lnTo>
                  <a:lnTo>
                    <a:pt x="5908" y="6892"/>
                  </a:lnTo>
                  <a:lnTo>
                    <a:pt x="5908" y="6774"/>
                  </a:lnTo>
                  <a:lnTo>
                    <a:pt x="5869" y="6656"/>
                  </a:lnTo>
                  <a:lnTo>
                    <a:pt x="5790" y="6538"/>
                  </a:lnTo>
                  <a:lnTo>
                    <a:pt x="5672" y="6498"/>
                  </a:lnTo>
                  <a:close/>
                  <a:moveTo>
                    <a:pt x="31034" y="7128"/>
                  </a:moveTo>
                  <a:lnTo>
                    <a:pt x="30915" y="7168"/>
                  </a:lnTo>
                  <a:lnTo>
                    <a:pt x="30797" y="7247"/>
                  </a:lnTo>
                  <a:lnTo>
                    <a:pt x="30718" y="7365"/>
                  </a:lnTo>
                  <a:lnTo>
                    <a:pt x="30640" y="7562"/>
                  </a:lnTo>
                  <a:lnTo>
                    <a:pt x="30246" y="8546"/>
                  </a:lnTo>
                  <a:lnTo>
                    <a:pt x="30207" y="8704"/>
                  </a:lnTo>
                  <a:lnTo>
                    <a:pt x="30246" y="8822"/>
                  </a:lnTo>
                  <a:lnTo>
                    <a:pt x="30285" y="8901"/>
                  </a:lnTo>
                  <a:lnTo>
                    <a:pt x="30403" y="8979"/>
                  </a:lnTo>
                  <a:lnTo>
                    <a:pt x="30522" y="9019"/>
                  </a:lnTo>
                  <a:lnTo>
                    <a:pt x="30640" y="9019"/>
                  </a:lnTo>
                  <a:lnTo>
                    <a:pt x="30718" y="8979"/>
                  </a:lnTo>
                  <a:lnTo>
                    <a:pt x="30797" y="8901"/>
                  </a:lnTo>
                  <a:lnTo>
                    <a:pt x="30837" y="8822"/>
                  </a:lnTo>
                  <a:lnTo>
                    <a:pt x="31270" y="7837"/>
                  </a:lnTo>
                  <a:lnTo>
                    <a:pt x="31388" y="7562"/>
                  </a:lnTo>
                  <a:lnTo>
                    <a:pt x="31388" y="7404"/>
                  </a:lnTo>
                  <a:lnTo>
                    <a:pt x="31349" y="7286"/>
                  </a:lnTo>
                  <a:lnTo>
                    <a:pt x="31270" y="7207"/>
                  </a:lnTo>
                  <a:lnTo>
                    <a:pt x="31152" y="7128"/>
                  </a:lnTo>
                  <a:close/>
                  <a:moveTo>
                    <a:pt x="5199" y="9137"/>
                  </a:moveTo>
                  <a:lnTo>
                    <a:pt x="5081" y="9216"/>
                  </a:lnTo>
                  <a:lnTo>
                    <a:pt x="5002" y="9334"/>
                  </a:lnTo>
                  <a:lnTo>
                    <a:pt x="4963" y="9452"/>
                  </a:lnTo>
                  <a:lnTo>
                    <a:pt x="4805" y="10791"/>
                  </a:lnTo>
                  <a:lnTo>
                    <a:pt x="4805" y="10909"/>
                  </a:lnTo>
                  <a:lnTo>
                    <a:pt x="4845" y="11027"/>
                  </a:lnTo>
                  <a:lnTo>
                    <a:pt x="4963" y="11106"/>
                  </a:lnTo>
                  <a:lnTo>
                    <a:pt x="5081" y="11145"/>
                  </a:lnTo>
                  <a:lnTo>
                    <a:pt x="5239" y="11145"/>
                  </a:lnTo>
                  <a:lnTo>
                    <a:pt x="5357" y="11067"/>
                  </a:lnTo>
                  <a:lnTo>
                    <a:pt x="5435" y="10988"/>
                  </a:lnTo>
                  <a:lnTo>
                    <a:pt x="5475" y="10870"/>
                  </a:lnTo>
                  <a:lnTo>
                    <a:pt x="5632" y="9531"/>
                  </a:lnTo>
                  <a:lnTo>
                    <a:pt x="5593" y="9373"/>
                  </a:lnTo>
                  <a:lnTo>
                    <a:pt x="5554" y="9255"/>
                  </a:lnTo>
                  <a:lnTo>
                    <a:pt x="5435" y="9176"/>
                  </a:lnTo>
                  <a:lnTo>
                    <a:pt x="5317" y="9137"/>
                  </a:lnTo>
                  <a:close/>
                  <a:moveTo>
                    <a:pt x="30010" y="9570"/>
                  </a:moveTo>
                  <a:lnTo>
                    <a:pt x="29891" y="9609"/>
                  </a:lnTo>
                  <a:lnTo>
                    <a:pt x="29773" y="9688"/>
                  </a:lnTo>
                  <a:lnTo>
                    <a:pt x="29695" y="9806"/>
                  </a:lnTo>
                  <a:lnTo>
                    <a:pt x="29183" y="11027"/>
                  </a:lnTo>
                  <a:lnTo>
                    <a:pt x="29143" y="11145"/>
                  </a:lnTo>
                  <a:lnTo>
                    <a:pt x="29183" y="11263"/>
                  </a:lnTo>
                  <a:lnTo>
                    <a:pt x="29222" y="11382"/>
                  </a:lnTo>
                  <a:lnTo>
                    <a:pt x="29340" y="11460"/>
                  </a:lnTo>
                  <a:lnTo>
                    <a:pt x="29498" y="11500"/>
                  </a:lnTo>
                  <a:lnTo>
                    <a:pt x="29576" y="11460"/>
                  </a:lnTo>
                  <a:lnTo>
                    <a:pt x="29655" y="11421"/>
                  </a:lnTo>
                  <a:lnTo>
                    <a:pt x="29734" y="11382"/>
                  </a:lnTo>
                  <a:lnTo>
                    <a:pt x="29773" y="11303"/>
                  </a:lnTo>
                  <a:lnTo>
                    <a:pt x="30325" y="10043"/>
                  </a:lnTo>
                  <a:lnTo>
                    <a:pt x="30364" y="9924"/>
                  </a:lnTo>
                  <a:lnTo>
                    <a:pt x="30325" y="9806"/>
                  </a:lnTo>
                  <a:lnTo>
                    <a:pt x="30246" y="9688"/>
                  </a:lnTo>
                  <a:lnTo>
                    <a:pt x="30128" y="9609"/>
                  </a:lnTo>
                  <a:lnTo>
                    <a:pt x="30010" y="9570"/>
                  </a:lnTo>
                  <a:close/>
                  <a:moveTo>
                    <a:pt x="4884" y="11815"/>
                  </a:moveTo>
                  <a:lnTo>
                    <a:pt x="4766" y="11894"/>
                  </a:lnTo>
                  <a:lnTo>
                    <a:pt x="4687" y="11972"/>
                  </a:lnTo>
                  <a:lnTo>
                    <a:pt x="4648" y="12090"/>
                  </a:lnTo>
                  <a:lnTo>
                    <a:pt x="4451" y="13429"/>
                  </a:lnTo>
                  <a:lnTo>
                    <a:pt x="4490" y="13587"/>
                  </a:lnTo>
                  <a:lnTo>
                    <a:pt x="4530" y="13666"/>
                  </a:lnTo>
                  <a:lnTo>
                    <a:pt x="4608" y="13784"/>
                  </a:lnTo>
                  <a:lnTo>
                    <a:pt x="4766" y="13823"/>
                  </a:lnTo>
                  <a:lnTo>
                    <a:pt x="4805" y="13823"/>
                  </a:lnTo>
                  <a:lnTo>
                    <a:pt x="4924" y="13784"/>
                  </a:lnTo>
                  <a:lnTo>
                    <a:pt x="5002" y="13744"/>
                  </a:lnTo>
                  <a:lnTo>
                    <a:pt x="5081" y="13626"/>
                  </a:lnTo>
                  <a:lnTo>
                    <a:pt x="5120" y="13508"/>
                  </a:lnTo>
                  <a:lnTo>
                    <a:pt x="5317" y="12169"/>
                  </a:lnTo>
                  <a:lnTo>
                    <a:pt x="5278" y="12051"/>
                  </a:lnTo>
                  <a:lnTo>
                    <a:pt x="5239" y="11933"/>
                  </a:lnTo>
                  <a:lnTo>
                    <a:pt x="5120" y="11854"/>
                  </a:lnTo>
                  <a:lnTo>
                    <a:pt x="5002" y="11815"/>
                  </a:lnTo>
                  <a:close/>
                  <a:moveTo>
                    <a:pt x="28946" y="12051"/>
                  </a:moveTo>
                  <a:lnTo>
                    <a:pt x="28828" y="12090"/>
                  </a:lnTo>
                  <a:lnTo>
                    <a:pt x="28710" y="12130"/>
                  </a:lnTo>
                  <a:lnTo>
                    <a:pt x="28631" y="12248"/>
                  </a:lnTo>
                  <a:lnTo>
                    <a:pt x="28119" y="13469"/>
                  </a:lnTo>
                  <a:lnTo>
                    <a:pt x="28080" y="13626"/>
                  </a:lnTo>
                  <a:lnTo>
                    <a:pt x="28119" y="13744"/>
                  </a:lnTo>
                  <a:lnTo>
                    <a:pt x="28159" y="13863"/>
                  </a:lnTo>
                  <a:lnTo>
                    <a:pt x="28277" y="13941"/>
                  </a:lnTo>
                  <a:lnTo>
                    <a:pt x="28513" y="13941"/>
                  </a:lnTo>
                  <a:lnTo>
                    <a:pt x="28592" y="13902"/>
                  </a:lnTo>
                  <a:lnTo>
                    <a:pt x="28671" y="13823"/>
                  </a:lnTo>
                  <a:lnTo>
                    <a:pt x="28710" y="13744"/>
                  </a:lnTo>
                  <a:lnTo>
                    <a:pt x="29261" y="12524"/>
                  </a:lnTo>
                  <a:lnTo>
                    <a:pt x="29301" y="12406"/>
                  </a:lnTo>
                  <a:lnTo>
                    <a:pt x="29261" y="12248"/>
                  </a:lnTo>
                  <a:lnTo>
                    <a:pt x="29183" y="12169"/>
                  </a:lnTo>
                  <a:lnTo>
                    <a:pt x="29064" y="12090"/>
                  </a:lnTo>
                  <a:lnTo>
                    <a:pt x="28946" y="12051"/>
                  </a:lnTo>
                  <a:close/>
                  <a:moveTo>
                    <a:pt x="27765" y="14532"/>
                  </a:moveTo>
                  <a:lnTo>
                    <a:pt x="27647" y="14611"/>
                  </a:lnTo>
                  <a:lnTo>
                    <a:pt x="27568" y="14729"/>
                  </a:lnTo>
                  <a:lnTo>
                    <a:pt x="27056" y="15950"/>
                  </a:lnTo>
                  <a:lnTo>
                    <a:pt x="27017" y="16068"/>
                  </a:lnTo>
                  <a:lnTo>
                    <a:pt x="27056" y="16226"/>
                  </a:lnTo>
                  <a:lnTo>
                    <a:pt x="27135" y="16304"/>
                  </a:lnTo>
                  <a:lnTo>
                    <a:pt x="27214" y="16383"/>
                  </a:lnTo>
                  <a:lnTo>
                    <a:pt x="27371" y="16422"/>
                  </a:lnTo>
                  <a:lnTo>
                    <a:pt x="27450" y="16422"/>
                  </a:lnTo>
                  <a:lnTo>
                    <a:pt x="27529" y="16383"/>
                  </a:lnTo>
                  <a:lnTo>
                    <a:pt x="27607" y="16304"/>
                  </a:lnTo>
                  <a:lnTo>
                    <a:pt x="27686" y="16226"/>
                  </a:lnTo>
                  <a:lnTo>
                    <a:pt x="28198" y="15005"/>
                  </a:lnTo>
                  <a:lnTo>
                    <a:pt x="28237" y="14847"/>
                  </a:lnTo>
                  <a:lnTo>
                    <a:pt x="28198" y="14729"/>
                  </a:lnTo>
                  <a:lnTo>
                    <a:pt x="28119" y="14611"/>
                  </a:lnTo>
                  <a:lnTo>
                    <a:pt x="28041" y="14532"/>
                  </a:lnTo>
                  <a:close/>
                  <a:moveTo>
                    <a:pt x="4530" y="14493"/>
                  </a:moveTo>
                  <a:lnTo>
                    <a:pt x="4412" y="14532"/>
                  </a:lnTo>
                  <a:lnTo>
                    <a:pt x="4333" y="14650"/>
                  </a:lnTo>
                  <a:lnTo>
                    <a:pt x="4293" y="14768"/>
                  </a:lnTo>
                  <a:lnTo>
                    <a:pt x="4097" y="16107"/>
                  </a:lnTo>
                  <a:lnTo>
                    <a:pt x="4097" y="16226"/>
                  </a:lnTo>
                  <a:lnTo>
                    <a:pt x="4175" y="16344"/>
                  </a:lnTo>
                  <a:lnTo>
                    <a:pt x="4254" y="16422"/>
                  </a:lnTo>
                  <a:lnTo>
                    <a:pt x="4372" y="16462"/>
                  </a:lnTo>
                  <a:lnTo>
                    <a:pt x="4569" y="16462"/>
                  </a:lnTo>
                  <a:lnTo>
                    <a:pt x="4648" y="16383"/>
                  </a:lnTo>
                  <a:lnTo>
                    <a:pt x="4727" y="16304"/>
                  </a:lnTo>
                  <a:lnTo>
                    <a:pt x="4766" y="16186"/>
                  </a:lnTo>
                  <a:lnTo>
                    <a:pt x="4963" y="14847"/>
                  </a:lnTo>
                  <a:lnTo>
                    <a:pt x="4963" y="14729"/>
                  </a:lnTo>
                  <a:lnTo>
                    <a:pt x="4884" y="14611"/>
                  </a:lnTo>
                  <a:lnTo>
                    <a:pt x="4805" y="14532"/>
                  </a:lnTo>
                  <a:lnTo>
                    <a:pt x="4648" y="14493"/>
                  </a:lnTo>
                  <a:close/>
                  <a:moveTo>
                    <a:pt x="26820" y="16974"/>
                  </a:moveTo>
                  <a:lnTo>
                    <a:pt x="26702" y="17013"/>
                  </a:lnTo>
                  <a:lnTo>
                    <a:pt x="26583" y="17092"/>
                  </a:lnTo>
                  <a:lnTo>
                    <a:pt x="26505" y="17171"/>
                  </a:lnTo>
                  <a:lnTo>
                    <a:pt x="25993" y="18431"/>
                  </a:lnTo>
                  <a:lnTo>
                    <a:pt x="25953" y="18549"/>
                  </a:lnTo>
                  <a:lnTo>
                    <a:pt x="25993" y="18667"/>
                  </a:lnTo>
                  <a:lnTo>
                    <a:pt x="26071" y="18785"/>
                  </a:lnTo>
                  <a:lnTo>
                    <a:pt x="26150" y="18864"/>
                  </a:lnTo>
                  <a:lnTo>
                    <a:pt x="26308" y="18903"/>
                  </a:lnTo>
                  <a:lnTo>
                    <a:pt x="26387" y="18864"/>
                  </a:lnTo>
                  <a:lnTo>
                    <a:pt x="26465" y="18825"/>
                  </a:lnTo>
                  <a:lnTo>
                    <a:pt x="26544" y="18785"/>
                  </a:lnTo>
                  <a:lnTo>
                    <a:pt x="26623" y="18667"/>
                  </a:lnTo>
                  <a:lnTo>
                    <a:pt x="27135" y="17446"/>
                  </a:lnTo>
                  <a:lnTo>
                    <a:pt x="27174" y="17328"/>
                  </a:lnTo>
                  <a:lnTo>
                    <a:pt x="27135" y="17210"/>
                  </a:lnTo>
                  <a:lnTo>
                    <a:pt x="27056" y="17092"/>
                  </a:lnTo>
                  <a:lnTo>
                    <a:pt x="26977" y="17013"/>
                  </a:lnTo>
                  <a:lnTo>
                    <a:pt x="26820" y="16974"/>
                  </a:lnTo>
                  <a:close/>
                  <a:moveTo>
                    <a:pt x="4175" y="17131"/>
                  </a:moveTo>
                  <a:lnTo>
                    <a:pt x="4057" y="17210"/>
                  </a:lnTo>
                  <a:lnTo>
                    <a:pt x="3978" y="17289"/>
                  </a:lnTo>
                  <a:lnTo>
                    <a:pt x="3900" y="17407"/>
                  </a:lnTo>
                  <a:lnTo>
                    <a:pt x="3703" y="18746"/>
                  </a:lnTo>
                  <a:lnTo>
                    <a:pt x="3742" y="18864"/>
                  </a:lnTo>
                  <a:lnTo>
                    <a:pt x="3781" y="18982"/>
                  </a:lnTo>
                  <a:lnTo>
                    <a:pt x="3860" y="19100"/>
                  </a:lnTo>
                  <a:lnTo>
                    <a:pt x="4018" y="19140"/>
                  </a:lnTo>
                  <a:lnTo>
                    <a:pt x="4057" y="19140"/>
                  </a:lnTo>
                  <a:lnTo>
                    <a:pt x="4175" y="19100"/>
                  </a:lnTo>
                  <a:lnTo>
                    <a:pt x="4254" y="19061"/>
                  </a:lnTo>
                  <a:lnTo>
                    <a:pt x="4333" y="18982"/>
                  </a:lnTo>
                  <a:lnTo>
                    <a:pt x="4372" y="18864"/>
                  </a:lnTo>
                  <a:lnTo>
                    <a:pt x="4569" y="17525"/>
                  </a:lnTo>
                  <a:lnTo>
                    <a:pt x="4569" y="17368"/>
                  </a:lnTo>
                  <a:lnTo>
                    <a:pt x="4530" y="17249"/>
                  </a:lnTo>
                  <a:lnTo>
                    <a:pt x="4412" y="17171"/>
                  </a:lnTo>
                  <a:lnTo>
                    <a:pt x="4293" y="17131"/>
                  </a:lnTo>
                  <a:close/>
                  <a:moveTo>
                    <a:pt x="25756" y="19455"/>
                  </a:moveTo>
                  <a:lnTo>
                    <a:pt x="25638" y="19494"/>
                  </a:lnTo>
                  <a:lnTo>
                    <a:pt x="25520" y="19534"/>
                  </a:lnTo>
                  <a:lnTo>
                    <a:pt x="25441" y="19652"/>
                  </a:lnTo>
                  <a:lnTo>
                    <a:pt x="24929" y="20873"/>
                  </a:lnTo>
                  <a:lnTo>
                    <a:pt x="24890" y="21030"/>
                  </a:lnTo>
                  <a:lnTo>
                    <a:pt x="24929" y="21148"/>
                  </a:lnTo>
                  <a:lnTo>
                    <a:pt x="25008" y="21266"/>
                  </a:lnTo>
                  <a:lnTo>
                    <a:pt x="25087" y="21345"/>
                  </a:lnTo>
                  <a:lnTo>
                    <a:pt x="25323" y="21345"/>
                  </a:lnTo>
                  <a:lnTo>
                    <a:pt x="25402" y="21306"/>
                  </a:lnTo>
                  <a:lnTo>
                    <a:pt x="25481" y="21227"/>
                  </a:lnTo>
                  <a:lnTo>
                    <a:pt x="25560" y="21148"/>
                  </a:lnTo>
                  <a:lnTo>
                    <a:pt x="26071" y="19927"/>
                  </a:lnTo>
                  <a:lnTo>
                    <a:pt x="26111" y="19809"/>
                  </a:lnTo>
                  <a:lnTo>
                    <a:pt x="26071" y="19652"/>
                  </a:lnTo>
                  <a:lnTo>
                    <a:pt x="25993" y="19573"/>
                  </a:lnTo>
                  <a:lnTo>
                    <a:pt x="25914" y="19494"/>
                  </a:lnTo>
                  <a:lnTo>
                    <a:pt x="25756" y="19455"/>
                  </a:lnTo>
                  <a:close/>
                  <a:moveTo>
                    <a:pt x="3781" y="19809"/>
                  </a:moveTo>
                  <a:lnTo>
                    <a:pt x="3663" y="19849"/>
                  </a:lnTo>
                  <a:lnTo>
                    <a:pt x="3545" y="19967"/>
                  </a:lnTo>
                  <a:lnTo>
                    <a:pt x="3506" y="20085"/>
                  </a:lnTo>
                  <a:lnTo>
                    <a:pt x="3309" y="21385"/>
                  </a:lnTo>
                  <a:lnTo>
                    <a:pt x="3309" y="21542"/>
                  </a:lnTo>
                  <a:lnTo>
                    <a:pt x="3348" y="21660"/>
                  </a:lnTo>
                  <a:lnTo>
                    <a:pt x="3466" y="21739"/>
                  </a:lnTo>
                  <a:lnTo>
                    <a:pt x="3585" y="21778"/>
                  </a:lnTo>
                  <a:lnTo>
                    <a:pt x="3742" y="21778"/>
                  </a:lnTo>
                  <a:lnTo>
                    <a:pt x="3860" y="21700"/>
                  </a:lnTo>
                  <a:lnTo>
                    <a:pt x="3939" y="21621"/>
                  </a:lnTo>
                  <a:lnTo>
                    <a:pt x="3978" y="21503"/>
                  </a:lnTo>
                  <a:lnTo>
                    <a:pt x="4175" y="20164"/>
                  </a:lnTo>
                  <a:lnTo>
                    <a:pt x="4175" y="20046"/>
                  </a:lnTo>
                  <a:lnTo>
                    <a:pt x="4136" y="19927"/>
                  </a:lnTo>
                  <a:lnTo>
                    <a:pt x="4018" y="19849"/>
                  </a:lnTo>
                  <a:lnTo>
                    <a:pt x="3900" y="19809"/>
                  </a:lnTo>
                  <a:close/>
                  <a:moveTo>
                    <a:pt x="29025" y="21503"/>
                  </a:moveTo>
                  <a:lnTo>
                    <a:pt x="27686" y="21542"/>
                  </a:lnTo>
                  <a:lnTo>
                    <a:pt x="27529" y="21581"/>
                  </a:lnTo>
                  <a:lnTo>
                    <a:pt x="27450" y="21660"/>
                  </a:lnTo>
                  <a:lnTo>
                    <a:pt x="27371" y="21778"/>
                  </a:lnTo>
                  <a:lnTo>
                    <a:pt x="27371" y="21896"/>
                  </a:lnTo>
                  <a:lnTo>
                    <a:pt x="27371" y="22054"/>
                  </a:lnTo>
                  <a:lnTo>
                    <a:pt x="27450" y="22133"/>
                  </a:lnTo>
                  <a:lnTo>
                    <a:pt x="27568" y="22212"/>
                  </a:lnTo>
                  <a:lnTo>
                    <a:pt x="27725" y="22212"/>
                  </a:lnTo>
                  <a:lnTo>
                    <a:pt x="29064" y="22172"/>
                  </a:lnTo>
                  <a:lnTo>
                    <a:pt x="29183" y="22133"/>
                  </a:lnTo>
                  <a:lnTo>
                    <a:pt x="29261" y="22054"/>
                  </a:lnTo>
                  <a:lnTo>
                    <a:pt x="29340" y="21936"/>
                  </a:lnTo>
                  <a:lnTo>
                    <a:pt x="29380" y="21818"/>
                  </a:lnTo>
                  <a:lnTo>
                    <a:pt x="29340" y="21660"/>
                  </a:lnTo>
                  <a:lnTo>
                    <a:pt x="29261" y="21581"/>
                  </a:lnTo>
                  <a:lnTo>
                    <a:pt x="29143" y="21503"/>
                  </a:lnTo>
                  <a:close/>
                  <a:moveTo>
                    <a:pt x="26347" y="21621"/>
                  </a:moveTo>
                  <a:lnTo>
                    <a:pt x="25008" y="21700"/>
                  </a:lnTo>
                  <a:lnTo>
                    <a:pt x="24851" y="21739"/>
                  </a:lnTo>
                  <a:lnTo>
                    <a:pt x="24772" y="21818"/>
                  </a:lnTo>
                  <a:lnTo>
                    <a:pt x="24693" y="21936"/>
                  </a:lnTo>
                  <a:lnTo>
                    <a:pt x="24654" y="22054"/>
                  </a:lnTo>
                  <a:lnTo>
                    <a:pt x="24693" y="22172"/>
                  </a:lnTo>
                  <a:lnTo>
                    <a:pt x="24772" y="22290"/>
                  </a:lnTo>
                  <a:lnTo>
                    <a:pt x="24890" y="22369"/>
                  </a:lnTo>
                  <a:lnTo>
                    <a:pt x="25008" y="22369"/>
                  </a:lnTo>
                  <a:lnTo>
                    <a:pt x="26387" y="22290"/>
                  </a:lnTo>
                  <a:lnTo>
                    <a:pt x="26505" y="22290"/>
                  </a:lnTo>
                  <a:lnTo>
                    <a:pt x="26583" y="22212"/>
                  </a:lnTo>
                  <a:lnTo>
                    <a:pt x="26662" y="22093"/>
                  </a:lnTo>
                  <a:lnTo>
                    <a:pt x="26702" y="21936"/>
                  </a:lnTo>
                  <a:lnTo>
                    <a:pt x="26662" y="21818"/>
                  </a:lnTo>
                  <a:lnTo>
                    <a:pt x="26583" y="21700"/>
                  </a:lnTo>
                  <a:lnTo>
                    <a:pt x="26465" y="21660"/>
                  </a:lnTo>
                  <a:lnTo>
                    <a:pt x="26347" y="21621"/>
                  </a:lnTo>
                  <a:close/>
                  <a:moveTo>
                    <a:pt x="30443" y="21463"/>
                  </a:moveTo>
                  <a:lnTo>
                    <a:pt x="30285" y="21503"/>
                  </a:lnTo>
                  <a:lnTo>
                    <a:pt x="30167" y="21542"/>
                  </a:lnTo>
                  <a:lnTo>
                    <a:pt x="30088" y="21621"/>
                  </a:lnTo>
                  <a:lnTo>
                    <a:pt x="30049" y="21739"/>
                  </a:lnTo>
                  <a:lnTo>
                    <a:pt x="30049" y="21896"/>
                  </a:lnTo>
                  <a:lnTo>
                    <a:pt x="30088" y="22015"/>
                  </a:lnTo>
                  <a:lnTo>
                    <a:pt x="30167" y="22093"/>
                  </a:lnTo>
                  <a:lnTo>
                    <a:pt x="30325" y="22133"/>
                  </a:lnTo>
                  <a:lnTo>
                    <a:pt x="30600" y="22212"/>
                  </a:lnTo>
                  <a:lnTo>
                    <a:pt x="30876" y="22330"/>
                  </a:lnTo>
                  <a:lnTo>
                    <a:pt x="31112" y="22448"/>
                  </a:lnTo>
                  <a:lnTo>
                    <a:pt x="31388" y="22605"/>
                  </a:lnTo>
                  <a:lnTo>
                    <a:pt x="31467" y="22684"/>
                  </a:lnTo>
                  <a:lnTo>
                    <a:pt x="31585" y="22684"/>
                  </a:lnTo>
                  <a:lnTo>
                    <a:pt x="31742" y="22645"/>
                  </a:lnTo>
                  <a:lnTo>
                    <a:pt x="31861" y="22566"/>
                  </a:lnTo>
                  <a:lnTo>
                    <a:pt x="31900" y="22448"/>
                  </a:lnTo>
                  <a:lnTo>
                    <a:pt x="31900" y="22330"/>
                  </a:lnTo>
                  <a:lnTo>
                    <a:pt x="31861" y="22212"/>
                  </a:lnTo>
                  <a:lnTo>
                    <a:pt x="31782" y="22093"/>
                  </a:lnTo>
                  <a:lnTo>
                    <a:pt x="31467" y="21896"/>
                  </a:lnTo>
                  <a:lnTo>
                    <a:pt x="31152" y="21700"/>
                  </a:lnTo>
                  <a:lnTo>
                    <a:pt x="30797" y="21581"/>
                  </a:lnTo>
                  <a:lnTo>
                    <a:pt x="30443" y="21463"/>
                  </a:lnTo>
                  <a:close/>
                  <a:moveTo>
                    <a:pt x="3348" y="22448"/>
                  </a:moveTo>
                  <a:lnTo>
                    <a:pt x="3230" y="22487"/>
                  </a:lnTo>
                  <a:lnTo>
                    <a:pt x="3151" y="22605"/>
                  </a:lnTo>
                  <a:lnTo>
                    <a:pt x="3073" y="22724"/>
                  </a:lnTo>
                  <a:lnTo>
                    <a:pt x="2876" y="24023"/>
                  </a:lnTo>
                  <a:lnTo>
                    <a:pt x="2876" y="24181"/>
                  </a:lnTo>
                  <a:lnTo>
                    <a:pt x="2915" y="24299"/>
                  </a:lnTo>
                  <a:lnTo>
                    <a:pt x="3033" y="24378"/>
                  </a:lnTo>
                  <a:lnTo>
                    <a:pt x="3151" y="24417"/>
                  </a:lnTo>
                  <a:lnTo>
                    <a:pt x="3309" y="24417"/>
                  </a:lnTo>
                  <a:lnTo>
                    <a:pt x="3427" y="24338"/>
                  </a:lnTo>
                  <a:lnTo>
                    <a:pt x="3466" y="24259"/>
                  </a:lnTo>
                  <a:lnTo>
                    <a:pt x="3545" y="24141"/>
                  </a:lnTo>
                  <a:lnTo>
                    <a:pt x="3742" y="22842"/>
                  </a:lnTo>
                  <a:lnTo>
                    <a:pt x="3742" y="22684"/>
                  </a:lnTo>
                  <a:lnTo>
                    <a:pt x="3703" y="22566"/>
                  </a:lnTo>
                  <a:lnTo>
                    <a:pt x="3585" y="22487"/>
                  </a:lnTo>
                  <a:lnTo>
                    <a:pt x="3466" y="22448"/>
                  </a:lnTo>
                  <a:close/>
                  <a:moveTo>
                    <a:pt x="32373" y="23078"/>
                  </a:moveTo>
                  <a:lnTo>
                    <a:pt x="32254" y="23117"/>
                  </a:lnTo>
                  <a:lnTo>
                    <a:pt x="32136" y="23196"/>
                  </a:lnTo>
                  <a:lnTo>
                    <a:pt x="32057" y="23275"/>
                  </a:lnTo>
                  <a:lnTo>
                    <a:pt x="32057" y="23432"/>
                  </a:lnTo>
                  <a:lnTo>
                    <a:pt x="32057" y="23551"/>
                  </a:lnTo>
                  <a:lnTo>
                    <a:pt x="32215" y="23984"/>
                  </a:lnTo>
                  <a:lnTo>
                    <a:pt x="32254" y="24456"/>
                  </a:lnTo>
                  <a:lnTo>
                    <a:pt x="32254" y="24693"/>
                  </a:lnTo>
                  <a:lnTo>
                    <a:pt x="32254" y="24811"/>
                  </a:lnTo>
                  <a:lnTo>
                    <a:pt x="32333" y="24929"/>
                  </a:lnTo>
                  <a:lnTo>
                    <a:pt x="32412" y="25008"/>
                  </a:lnTo>
                  <a:lnTo>
                    <a:pt x="32530" y="25047"/>
                  </a:lnTo>
                  <a:lnTo>
                    <a:pt x="32688" y="25047"/>
                  </a:lnTo>
                  <a:lnTo>
                    <a:pt x="32806" y="24968"/>
                  </a:lnTo>
                  <a:lnTo>
                    <a:pt x="32884" y="24890"/>
                  </a:lnTo>
                  <a:lnTo>
                    <a:pt x="32924" y="24771"/>
                  </a:lnTo>
                  <a:lnTo>
                    <a:pt x="32924" y="24456"/>
                  </a:lnTo>
                  <a:lnTo>
                    <a:pt x="32924" y="24141"/>
                  </a:lnTo>
                  <a:lnTo>
                    <a:pt x="32884" y="23866"/>
                  </a:lnTo>
                  <a:lnTo>
                    <a:pt x="32806" y="23551"/>
                  </a:lnTo>
                  <a:lnTo>
                    <a:pt x="32688" y="23275"/>
                  </a:lnTo>
                  <a:lnTo>
                    <a:pt x="32609" y="23157"/>
                  </a:lnTo>
                  <a:lnTo>
                    <a:pt x="32491" y="23117"/>
                  </a:lnTo>
                  <a:lnTo>
                    <a:pt x="32373" y="23078"/>
                  </a:lnTo>
                  <a:close/>
                  <a:moveTo>
                    <a:pt x="2876" y="25086"/>
                  </a:moveTo>
                  <a:lnTo>
                    <a:pt x="2758" y="25165"/>
                  </a:lnTo>
                  <a:lnTo>
                    <a:pt x="2679" y="25244"/>
                  </a:lnTo>
                  <a:lnTo>
                    <a:pt x="2639" y="25362"/>
                  </a:lnTo>
                  <a:lnTo>
                    <a:pt x="2403" y="26701"/>
                  </a:lnTo>
                  <a:lnTo>
                    <a:pt x="2403" y="26819"/>
                  </a:lnTo>
                  <a:lnTo>
                    <a:pt x="2442" y="26937"/>
                  </a:lnTo>
                  <a:lnTo>
                    <a:pt x="2561" y="27016"/>
                  </a:lnTo>
                  <a:lnTo>
                    <a:pt x="2679" y="27055"/>
                  </a:lnTo>
                  <a:lnTo>
                    <a:pt x="2718" y="27095"/>
                  </a:lnTo>
                  <a:lnTo>
                    <a:pt x="2836" y="27055"/>
                  </a:lnTo>
                  <a:lnTo>
                    <a:pt x="2954" y="27016"/>
                  </a:lnTo>
                  <a:lnTo>
                    <a:pt x="3033" y="26898"/>
                  </a:lnTo>
                  <a:lnTo>
                    <a:pt x="3073" y="26819"/>
                  </a:lnTo>
                  <a:lnTo>
                    <a:pt x="3309" y="25480"/>
                  </a:lnTo>
                  <a:lnTo>
                    <a:pt x="3309" y="25362"/>
                  </a:lnTo>
                  <a:lnTo>
                    <a:pt x="3230" y="25244"/>
                  </a:lnTo>
                  <a:lnTo>
                    <a:pt x="3151" y="25126"/>
                  </a:lnTo>
                  <a:lnTo>
                    <a:pt x="3033" y="25086"/>
                  </a:lnTo>
                  <a:close/>
                  <a:moveTo>
                    <a:pt x="32176" y="25638"/>
                  </a:moveTo>
                  <a:lnTo>
                    <a:pt x="32057" y="25677"/>
                  </a:lnTo>
                  <a:lnTo>
                    <a:pt x="31939" y="25717"/>
                  </a:lnTo>
                  <a:lnTo>
                    <a:pt x="31821" y="25835"/>
                  </a:lnTo>
                  <a:lnTo>
                    <a:pt x="31191" y="26977"/>
                  </a:lnTo>
                  <a:lnTo>
                    <a:pt x="31112" y="27095"/>
                  </a:lnTo>
                  <a:lnTo>
                    <a:pt x="31152" y="27252"/>
                  </a:lnTo>
                  <a:lnTo>
                    <a:pt x="31191" y="27371"/>
                  </a:lnTo>
                  <a:lnTo>
                    <a:pt x="31309" y="27449"/>
                  </a:lnTo>
                  <a:lnTo>
                    <a:pt x="31467" y="27489"/>
                  </a:lnTo>
                  <a:lnTo>
                    <a:pt x="31624" y="27449"/>
                  </a:lnTo>
                  <a:lnTo>
                    <a:pt x="31703" y="27371"/>
                  </a:lnTo>
                  <a:lnTo>
                    <a:pt x="31742" y="27331"/>
                  </a:lnTo>
                  <a:lnTo>
                    <a:pt x="32412" y="26150"/>
                  </a:lnTo>
                  <a:lnTo>
                    <a:pt x="32451" y="26032"/>
                  </a:lnTo>
                  <a:lnTo>
                    <a:pt x="32451" y="25913"/>
                  </a:lnTo>
                  <a:lnTo>
                    <a:pt x="32412" y="25795"/>
                  </a:lnTo>
                  <a:lnTo>
                    <a:pt x="32294" y="25677"/>
                  </a:lnTo>
                  <a:lnTo>
                    <a:pt x="32176" y="25638"/>
                  </a:lnTo>
                  <a:close/>
                  <a:moveTo>
                    <a:pt x="2403" y="27725"/>
                  </a:moveTo>
                  <a:lnTo>
                    <a:pt x="2285" y="27804"/>
                  </a:lnTo>
                  <a:lnTo>
                    <a:pt x="2206" y="27883"/>
                  </a:lnTo>
                  <a:lnTo>
                    <a:pt x="2167" y="28001"/>
                  </a:lnTo>
                  <a:lnTo>
                    <a:pt x="1891" y="29300"/>
                  </a:lnTo>
                  <a:lnTo>
                    <a:pt x="1891" y="29458"/>
                  </a:lnTo>
                  <a:lnTo>
                    <a:pt x="1931" y="29576"/>
                  </a:lnTo>
                  <a:lnTo>
                    <a:pt x="2049" y="29655"/>
                  </a:lnTo>
                  <a:lnTo>
                    <a:pt x="2167" y="29694"/>
                  </a:lnTo>
                  <a:lnTo>
                    <a:pt x="2246" y="29733"/>
                  </a:lnTo>
                  <a:lnTo>
                    <a:pt x="2324" y="29694"/>
                  </a:lnTo>
                  <a:lnTo>
                    <a:pt x="2442" y="29655"/>
                  </a:lnTo>
                  <a:lnTo>
                    <a:pt x="2521" y="29537"/>
                  </a:lnTo>
                  <a:lnTo>
                    <a:pt x="2561" y="29458"/>
                  </a:lnTo>
                  <a:lnTo>
                    <a:pt x="2797" y="28119"/>
                  </a:lnTo>
                  <a:lnTo>
                    <a:pt x="2797" y="28001"/>
                  </a:lnTo>
                  <a:lnTo>
                    <a:pt x="2758" y="27883"/>
                  </a:lnTo>
                  <a:lnTo>
                    <a:pt x="2679" y="27764"/>
                  </a:lnTo>
                  <a:lnTo>
                    <a:pt x="2561" y="27725"/>
                  </a:lnTo>
                  <a:close/>
                  <a:moveTo>
                    <a:pt x="30718" y="28001"/>
                  </a:moveTo>
                  <a:lnTo>
                    <a:pt x="30600" y="28040"/>
                  </a:lnTo>
                  <a:lnTo>
                    <a:pt x="30522" y="28158"/>
                  </a:lnTo>
                  <a:lnTo>
                    <a:pt x="29852" y="29300"/>
                  </a:lnTo>
                  <a:lnTo>
                    <a:pt x="29813" y="29458"/>
                  </a:lnTo>
                  <a:lnTo>
                    <a:pt x="29813" y="29576"/>
                  </a:lnTo>
                  <a:lnTo>
                    <a:pt x="29852" y="29694"/>
                  </a:lnTo>
                  <a:lnTo>
                    <a:pt x="29970" y="29773"/>
                  </a:lnTo>
                  <a:lnTo>
                    <a:pt x="30128" y="29812"/>
                  </a:lnTo>
                  <a:lnTo>
                    <a:pt x="30285" y="29773"/>
                  </a:lnTo>
                  <a:lnTo>
                    <a:pt x="30364" y="29733"/>
                  </a:lnTo>
                  <a:lnTo>
                    <a:pt x="30443" y="29655"/>
                  </a:lnTo>
                  <a:lnTo>
                    <a:pt x="31073" y="28473"/>
                  </a:lnTo>
                  <a:lnTo>
                    <a:pt x="31152" y="28355"/>
                  </a:lnTo>
                  <a:lnTo>
                    <a:pt x="31112" y="28237"/>
                  </a:lnTo>
                  <a:lnTo>
                    <a:pt x="31073" y="28119"/>
                  </a:lnTo>
                  <a:lnTo>
                    <a:pt x="30955" y="28040"/>
                  </a:lnTo>
                  <a:lnTo>
                    <a:pt x="30837" y="28001"/>
                  </a:lnTo>
                  <a:close/>
                  <a:moveTo>
                    <a:pt x="29380" y="30324"/>
                  </a:moveTo>
                  <a:lnTo>
                    <a:pt x="29261" y="30364"/>
                  </a:lnTo>
                  <a:lnTo>
                    <a:pt x="29183" y="30482"/>
                  </a:lnTo>
                  <a:lnTo>
                    <a:pt x="28513" y="31663"/>
                  </a:lnTo>
                  <a:lnTo>
                    <a:pt x="28474" y="31781"/>
                  </a:lnTo>
                  <a:lnTo>
                    <a:pt x="28474" y="31899"/>
                  </a:lnTo>
                  <a:lnTo>
                    <a:pt x="28553" y="32018"/>
                  </a:lnTo>
                  <a:lnTo>
                    <a:pt x="28631" y="32096"/>
                  </a:lnTo>
                  <a:lnTo>
                    <a:pt x="28789" y="32136"/>
                  </a:lnTo>
                  <a:lnTo>
                    <a:pt x="28986" y="32096"/>
                  </a:lnTo>
                  <a:lnTo>
                    <a:pt x="29025" y="32057"/>
                  </a:lnTo>
                  <a:lnTo>
                    <a:pt x="29104" y="31978"/>
                  </a:lnTo>
                  <a:lnTo>
                    <a:pt x="29773" y="30797"/>
                  </a:lnTo>
                  <a:lnTo>
                    <a:pt x="29813" y="30679"/>
                  </a:lnTo>
                  <a:lnTo>
                    <a:pt x="29813" y="30560"/>
                  </a:lnTo>
                  <a:lnTo>
                    <a:pt x="29734" y="30442"/>
                  </a:lnTo>
                  <a:lnTo>
                    <a:pt x="29655" y="30364"/>
                  </a:lnTo>
                  <a:lnTo>
                    <a:pt x="29498" y="30324"/>
                  </a:lnTo>
                  <a:close/>
                  <a:moveTo>
                    <a:pt x="1891" y="30364"/>
                  </a:moveTo>
                  <a:lnTo>
                    <a:pt x="1773" y="30403"/>
                  </a:lnTo>
                  <a:lnTo>
                    <a:pt x="1694" y="30521"/>
                  </a:lnTo>
                  <a:lnTo>
                    <a:pt x="1655" y="30639"/>
                  </a:lnTo>
                  <a:lnTo>
                    <a:pt x="1379" y="31939"/>
                  </a:lnTo>
                  <a:lnTo>
                    <a:pt x="1379" y="32096"/>
                  </a:lnTo>
                  <a:lnTo>
                    <a:pt x="1419" y="32214"/>
                  </a:lnTo>
                  <a:lnTo>
                    <a:pt x="1497" y="32293"/>
                  </a:lnTo>
                  <a:lnTo>
                    <a:pt x="1655" y="32333"/>
                  </a:lnTo>
                  <a:lnTo>
                    <a:pt x="1812" y="32333"/>
                  </a:lnTo>
                  <a:lnTo>
                    <a:pt x="1931" y="32293"/>
                  </a:lnTo>
                  <a:lnTo>
                    <a:pt x="1970" y="32175"/>
                  </a:lnTo>
                  <a:lnTo>
                    <a:pt x="2049" y="32096"/>
                  </a:lnTo>
                  <a:lnTo>
                    <a:pt x="2285" y="30757"/>
                  </a:lnTo>
                  <a:lnTo>
                    <a:pt x="2285" y="30639"/>
                  </a:lnTo>
                  <a:lnTo>
                    <a:pt x="2246" y="30521"/>
                  </a:lnTo>
                  <a:lnTo>
                    <a:pt x="2167" y="30403"/>
                  </a:lnTo>
                  <a:lnTo>
                    <a:pt x="2049" y="30364"/>
                  </a:lnTo>
                  <a:close/>
                  <a:moveTo>
                    <a:pt x="28041" y="32648"/>
                  </a:moveTo>
                  <a:lnTo>
                    <a:pt x="27922" y="32726"/>
                  </a:lnTo>
                  <a:lnTo>
                    <a:pt x="27844" y="32805"/>
                  </a:lnTo>
                  <a:lnTo>
                    <a:pt x="27174" y="33987"/>
                  </a:lnTo>
                  <a:lnTo>
                    <a:pt x="27135" y="34105"/>
                  </a:lnTo>
                  <a:lnTo>
                    <a:pt x="27135" y="34223"/>
                  </a:lnTo>
                  <a:lnTo>
                    <a:pt x="27214" y="34341"/>
                  </a:lnTo>
                  <a:lnTo>
                    <a:pt x="27292" y="34420"/>
                  </a:lnTo>
                  <a:lnTo>
                    <a:pt x="27489" y="34499"/>
                  </a:lnTo>
                  <a:lnTo>
                    <a:pt x="27647" y="34420"/>
                  </a:lnTo>
                  <a:lnTo>
                    <a:pt x="27725" y="34380"/>
                  </a:lnTo>
                  <a:lnTo>
                    <a:pt x="27765" y="34302"/>
                  </a:lnTo>
                  <a:lnTo>
                    <a:pt x="28434" y="33160"/>
                  </a:lnTo>
                  <a:lnTo>
                    <a:pt x="28474" y="33002"/>
                  </a:lnTo>
                  <a:lnTo>
                    <a:pt x="28474" y="32884"/>
                  </a:lnTo>
                  <a:lnTo>
                    <a:pt x="28395" y="32766"/>
                  </a:lnTo>
                  <a:lnTo>
                    <a:pt x="28316" y="32687"/>
                  </a:lnTo>
                  <a:lnTo>
                    <a:pt x="28198" y="32648"/>
                  </a:lnTo>
                  <a:close/>
                  <a:moveTo>
                    <a:pt x="1379" y="33002"/>
                  </a:moveTo>
                  <a:lnTo>
                    <a:pt x="1261" y="33042"/>
                  </a:lnTo>
                  <a:lnTo>
                    <a:pt x="1143" y="33120"/>
                  </a:lnTo>
                  <a:lnTo>
                    <a:pt x="1104" y="33278"/>
                  </a:lnTo>
                  <a:lnTo>
                    <a:pt x="828" y="34577"/>
                  </a:lnTo>
                  <a:lnTo>
                    <a:pt x="828" y="34696"/>
                  </a:lnTo>
                  <a:lnTo>
                    <a:pt x="867" y="34814"/>
                  </a:lnTo>
                  <a:lnTo>
                    <a:pt x="946" y="34932"/>
                  </a:lnTo>
                  <a:lnTo>
                    <a:pt x="1064" y="34971"/>
                  </a:lnTo>
                  <a:lnTo>
                    <a:pt x="1261" y="34971"/>
                  </a:lnTo>
                  <a:lnTo>
                    <a:pt x="1379" y="34892"/>
                  </a:lnTo>
                  <a:lnTo>
                    <a:pt x="1419" y="34814"/>
                  </a:lnTo>
                  <a:lnTo>
                    <a:pt x="1497" y="34696"/>
                  </a:lnTo>
                  <a:lnTo>
                    <a:pt x="1773" y="33396"/>
                  </a:lnTo>
                  <a:lnTo>
                    <a:pt x="1773" y="33278"/>
                  </a:lnTo>
                  <a:lnTo>
                    <a:pt x="1694" y="33160"/>
                  </a:lnTo>
                  <a:lnTo>
                    <a:pt x="1615" y="33042"/>
                  </a:lnTo>
                  <a:lnTo>
                    <a:pt x="1497" y="33002"/>
                  </a:lnTo>
                  <a:close/>
                  <a:moveTo>
                    <a:pt x="26741" y="34971"/>
                  </a:moveTo>
                  <a:lnTo>
                    <a:pt x="26623" y="35050"/>
                  </a:lnTo>
                  <a:lnTo>
                    <a:pt x="26505" y="35129"/>
                  </a:lnTo>
                  <a:lnTo>
                    <a:pt x="25875" y="36310"/>
                  </a:lnTo>
                  <a:lnTo>
                    <a:pt x="25796" y="36428"/>
                  </a:lnTo>
                  <a:lnTo>
                    <a:pt x="25835" y="36586"/>
                  </a:lnTo>
                  <a:lnTo>
                    <a:pt x="25875" y="36665"/>
                  </a:lnTo>
                  <a:lnTo>
                    <a:pt x="25993" y="36783"/>
                  </a:lnTo>
                  <a:lnTo>
                    <a:pt x="26150" y="36822"/>
                  </a:lnTo>
                  <a:lnTo>
                    <a:pt x="26308" y="36783"/>
                  </a:lnTo>
                  <a:lnTo>
                    <a:pt x="26387" y="36704"/>
                  </a:lnTo>
                  <a:lnTo>
                    <a:pt x="26426" y="36665"/>
                  </a:lnTo>
                  <a:lnTo>
                    <a:pt x="27095" y="35483"/>
                  </a:lnTo>
                  <a:lnTo>
                    <a:pt x="27135" y="35365"/>
                  </a:lnTo>
                  <a:lnTo>
                    <a:pt x="27135" y="35208"/>
                  </a:lnTo>
                  <a:lnTo>
                    <a:pt x="27095" y="35129"/>
                  </a:lnTo>
                  <a:lnTo>
                    <a:pt x="26977" y="35011"/>
                  </a:lnTo>
                  <a:lnTo>
                    <a:pt x="26859" y="34971"/>
                  </a:lnTo>
                  <a:close/>
                  <a:moveTo>
                    <a:pt x="788" y="35641"/>
                  </a:moveTo>
                  <a:lnTo>
                    <a:pt x="670" y="35680"/>
                  </a:lnTo>
                  <a:lnTo>
                    <a:pt x="592" y="35759"/>
                  </a:lnTo>
                  <a:lnTo>
                    <a:pt x="552" y="35877"/>
                  </a:lnTo>
                  <a:lnTo>
                    <a:pt x="237" y="37177"/>
                  </a:lnTo>
                  <a:lnTo>
                    <a:pt x="237" y="37334"/>
                  </a:lnTo>
                  <a:lnTo>
                    <a:pt x="276" y="37452"/>
                  </a:lnTo>
                  <a:lnTo>
                    <a:pt x="395" y="37531"/>
                  </a:lnTo>
                  <a:lnTo>
                    <a:pt x="513" y="37610"/>
                  </a:lnTo>
                  <a:lnTo>
                    <a:pt x="592" y="37610"/>
                  </a:lnTo>
                  <a:lnTo>
                    <a:pt x="670" y="37570"/>
                  </a:lnTo>
                  <a:lnTo>
                    <a:pt x="788" y="37531"/>
                  </a:lnTo>
                  <a:lnTo>
                    <a:pt x="867" y="37452"/>
                  </a:lnTo>
                  <a:lnTo>
                    <a:pt x="907" y="37334"/>
                  </a:lnTo>
                  <a:lnTo>
                    <a:pt x="1182" y="36035"/>
                  </a:lnTo>
                  <a:lnTo>
                    <a:pt x="1182" y="35877"/>
                  </a:lnTo>
                  <a:lnTo>
                    <a:pt x="1143" y="35759"/>
                  </a:lnTo>
                  <a:lnTo>
                    <a:pt x="1064" y="35680"/>
                  </a:lnTo>
                  <a:lnTo>
                    <a:pt x="946" y="35641"/>
                  </a:lnTo>
                  <a:close/>
                  <a:moveTo>
                    <a:pt x="25520" y="37295"/>
                  </a:moveTo>
                  <a:lnTo>
                    <a:pt x="25402" y="37334"/>
                  </a:lnTo>
                  <a:lnTo>
                    <a:pt x="25284" y="37373"/>
                  </a:lnTo>
                  <a:lnTo>
                    <a:pt x="25205" y="37492"/>
                  </a:lnTo>
                  <a:lnTo>
                    <a:pt x="24536" y="38634"/>
                  </a:lnTo>
                  <a:lnTo>
                    <a:pt x="24496" y="38791"/>
                  </a:lnTo>
                  <a:lnTo>
                    <a:pt x="24496" y="38909"/>
                  </a:lnTo>
                  <a:lnTo>
                    <a:pt x="24536" y="39028"/>
                  </a:lnTo>
                  <a:lnTo>
                    <a:pt x="24654" y="39106"/>
                  </a:lnTo>
                  <a:lnTo>
                    <a:pt x="24811" y="39146"/>
                  </a:lnTo>
                  <a:lnTo>
                    <a:pt x="24969" y="39106"/>
                  </a:lnTo>
                  <a:lnTo>
                    <a:pt x="25048" y="39067"/>
                  </a:lnTo>
                  <a:lnTo>
                    <a:pt x="25126" y="38988"/>
                  </a:lnTo>
                  <a:lnTo>
                    <a:pt x="25756" y="37807"/>
                  </a:lnTo>
                  <a:lnTo>
                    <a:pt x="25835" y="37689"/>
                  </a:lnTo>
                  <a:lnTo>
                    <a:pt x="25796" y="37570"/>
                  </a:lnTo>
                  <a:lnTo>
                    <a:pt x="25756" y="37452"/>
                  </a:lnTo>
                  <a:lnTo>
                    <a:pt x="25638" y="37373"/>
                  </a:lnTo>
                  <a:lnTo>
                    <a:pt x="25520" y="37295"/>
                  </a:lnTo>
                  <a:close/>
                  <a:moveTo>
                    <a:pt x="355" y="38240"/>
                  </a:moveTo>
                  <a:lnTo>
                    <a:pt x="198" y="38279"/>
                  </a:lnTo>
                  <a:lnTo>
                    <a:pt x="119" y="38358"/>
                  </a:lnTo>
                  <a:lnTo>
                    <a:pt x="40" y="38476"/>
                  </a:lnTo>
                  <a:lnTo>
                    <a:pt x="1" y="38594"/>
                  </a:lnTo>
                  <a:lnTo>
                    <a:pt x="40" y="38949"/>
                  </a:lnTo>
                  <a:lnTo>
                    <a:pt x="119" y="39343"/>
                  </a:lnTo>
                  <a:lnTo>
                    <a:pt x="237" y="39697"/>
                  </a:lnTo>
                  <a:lnTo>
                    <a:pt x="395" y="40012"/>
                  </a:lnTo>
                  <a:lnTo>
                    <a:pt x="473" y="40091"/>
                  </a:lnTo>
                  <a:lnTo>
                    <a:pt x="513" y="40170"/>
                  </a:lnTo>
                  <a:lnTo>
                    <a:pt x="710" y="40209"/>
                  </a:lnTo>
                  <a:lnTo>
                    <a:pt x="867" y="40170"/>
                  </a:lnTo>
                  <a:lnTo>
                    <a:pt x="946" y="40051"/>
                  </a:lnTo>
                  <a:lnTo>
                    <a:pt x="1025" y="39973"/>
                  </a:lnTo>
                  <a:lnTo>
                    <a:pt x="1025" y="39815"/>
                  </a:lnTo>
                  <a:lnTo>
                    <a:pt x="985" y="39697"/>
                  </a:lnTo>
                  <a:lnTo>
                    <a:pt x="867" y="39421"/>
                  </a:lnTo>
                  <a:lnTo>
                    <a:pt x="749" y="39146"/>
                  </a:lnTo>
                  <a:lnTo>
                    <a:pt x="710" y="38870"/>
                  </a:lnTo>
                  <a:lnTo>
                    <a:pt x="670" y="38594"/>
                  </a:lnTo>
                  <a:lnTo>
                    <a:pt x="670" y="38437"/>
                  </a:lnTo>
                  <a:lnTo>
                    <a:pt x="592" y="38358"/>
                  </a:lnTo>
                  <a:lnTo>
                    <a:pt x="473" y="38279"/>
                  </a:lnTo>
                  <a:lnTo>
                    <a:pt x="355" y="38240"/>
                  </a:lnTo>
                  <a:close/>
                  <a:moveTo>
                    <a:pt x="5435" y="40445"/>
                  </a:moveTo>
                  <a:lnTo>
                    <a:pt x="4490" y="40642"/>
                  </a:lnTo>
                  <a:lnTo>
                    <a:pt x="4136" y="40721"/>
                  </a:lnTo>
                  <a:lnTo>
                    <a:pt x="4018" y="40760"/>
                  </a:lnTo>
                  <a:lnTo>
                    <a:pt x="3939" y="40878"/>
                  </a:lnTo>
                  <a:lnTo>
                    <a:pt x="3900" y="40997"/>
                  </a:lnTo>
                  <a:lnTo>
                    <a:pt x="3900" y="41115"/>
                  </a:lnTo>
                  <a:lnTo>
                    <a:pt x="3939" y="41233"/>
                  </a:lnTo>
                  <a:lnTo>
                    <a:pt x="4018" y="41312"/>
                  </a:lnTo>
                  <a:lnTo>
                    <a:pt x="4097" y="41351"/>
                  </a:lnTo>
                  <a:lnTo>
                    <a:pt x="4215" y="41390"/>
                  </a:lnTo>
                  <a:lnTo>
                    <a:pt x="4293" y="41390"/>
                  </a:lnTo>
                  <a:lnTo>
                    <a:pt x="4608" y="41312"/>
                  </a:lnTo>
                  <a:lnTo>
                    <a:pt x="5593" y="41115"/>
                  </a:lnTo>
                  <a:lnTo>
                    <a:pt x="5711" y="41036"/>
                  </a:lnTo>
                  <a:lnTo>
                    <a:pt x="5790" y="40957"/>
                  </a:lnTo>
                  <a:lnTo>
                    <a:pt x="5869" y="40839"/>
                  </a:lnTo>
                  <a:lnTo>
                    <a:pt x="5869" y="40721"/>
                  </a:lnTo>
                  <a:lnTo>
                    <a:pt x="5790" y="40603"/>
                  </a:lnTo>
                  <a:lnTo>
                    <a:pt x="5711" y="40485"/>
                  </a:lnTo>
                  <a:lnTo>
                    <a:pt x="5593" y="40445"/>
                  </a:lnTo>
                  <a:close/>
                  <a:moveTo>
                    <a:pt x="24063" y="39658"/>
                  </a:moveTo>
                  <a:lnTo>
                    <a:pt x="23945" y="39697"/>
                  </a:lnTo>
                  <a:lnTo>
                    <a:pt x="23866" y="39815"/>
                  </a:lnTo>
                  <a:lnTo>
                    <a:pt x="23197" y="40997"/>
                  </a:lnTo>
                  <a:lnTo>
                    <a:pt x="23157" y="41115"/>
                  </a:lnTo>
                  <a:lnTo>
                    <a:pt x="23157" y="41233"/>
                  </a:lnTo>
                  <a:lnTo>
                    <a:pt x="23236" y="41351"/>
                  </a:lnTo>
                  <a:lnTo>
                    <a:pt x="23315" y="41430"/>
                  </a:lnTo>
                  <a:lnTo>
                    <a:pt x="23472" y="41469"/>
                  </a:lnTo>
                  <a:lnTo>
                    <a:pt x="23669" y="41430"/>
                  </a:lnTo>
                  <a:lnTo>
                    <a:pt x="23709" y="41390"/>
                  </a:lnTo>
                  <a:lnTo>
                    <a:pt x="23787" y="41312"/>
                  </a:lnTo>
                  <a:lnTo>
                    <a:pt x="24457" y="40130"/>
                  </a:lnTo>
                  <a:lnTo>
                    <a:pt x="24496" y="40012"/>
                  </a:lnTo>
                  <a:lnTo>
                    <a:pt x="24496" y="39894"/>
                  </a:lnTo>
                  <a:lnTo>
                    <a:pt x="24417" y="39776"/>
                  </a:lnTo>
                  <a:lnTo>
                    <a:pt x="24299" y="39697"/>
                  </a:lnTo>
                  <a:lnTo>
                    <a:pt x="24181" y="39658"/>
                  </a:lnTo>
                  <a:close/>
                  <a:moveTo>
                    <a:pt x="1537" y="40485"/>
                  </a:moveTo>
                  <a:lnTo>
                    <a:pt x="1419" y="40563"/>
                  </a:lnTo>
                  <a:lnTo>
                    <a:pt x="1340" y="40642"/>
                  </a:lnTo>
                  <a:lnTo>
                    <a:pt x="1300" y="40760"/>
                  </a:lnTo>
                  <a:lnTo>
                    <a:pt x="1300" y="40918"/>
                  </a:lnTo>
                  <a:lnTo>
                    <a:pt x="1340" y="41036"/>
                  </a:lnTo>
                  <a:lnTo>
                    <a:pt x="1458" y="41115"/>
                  </a:lnTo>
                  <a:lnTo>
                    <a:pt x="1773" y="41272"/>
                  </a:lnTo>
                  <a:lnTo>
                    <a:pt x="2127" y="41430"/>
                  </a:lnTo>
                  <a:lnTo>
                    <a:pt x="2482" y="41509"/>
                  </a:lnTo>
                  <a:lnTo>
                    <a:pt x="2876" y="41548"/>
                  </a:lnTo>
                  <a:lnTo>
                    <a:pt x="2994" y="41548"/>
                  </a:lnTo>
                  <a:lnTo>
                    <a:pt x="3112" y="41469"/>
                  </a:lnTo>
                  <a:lnTo>
                    <a:pt x="3191" y="41351"/>
                  </a:lnTo>
                  <a:lnTo>
                    <a:pt x="3230" y="41233"/>
                  </a:lnTo>
                  <a:lnTo>
                    <a:pt x="3191" y="41115"/>
                  </a:lnTo>
                  <a:lnTo>
                    <a:pt x="3151" y="40997"/>
                  </a:lnTo>
                  <a:lnTo>
                    <a:pt x="3033" y="40918"/>
                  </a:lnTo>
                  <a:lnTo>
                    <a:pt x="2915" y="40878"/>
                  </a:lnTo>
                  <a:lnTo>
                    <a:pt x="2600" y="40839"/>
                  </a:lnTo>
                  <a:lnTo>
                    <a:pt x="2324" y="40800"/>
                  </a:lnTo>
                  <a:lnTo>
                    <a:pt x="2049" y="40682"/>
                  </a:lnTo>
                  <a:lnTo>
                    <a:pt x="1812" y="40524"/>
                  </a:lnTo>
                  <a:lnTo>
                    <a:pt x="1655" y="40485"/>
                  </a:lnTo>
                  <a:close/>
                  <a:moveTo>
                    <a:pt x="6774" y="40130"/>
                  </a:moveTo>
                  <a:lnTo>
                    <a:pt x="6814" y="40445"/>
                  </a:lnTo>
                  <a:lnTo>
                    <a:pt x="6538" y="40367"/>
                  </a:lnTo>
                  <a:lnTo>
                    <a:pt x="6223" y="41666"/>
                  </a:lnTo>
                  <a:lnTo>
                    <a:pt x="6223" y="41784"/>
                  </a:lnTo>
                  <a:lnTo>
                    <a:pt x="6263" y="41902"/>
                  </a:lnTo>
                  <a:lnTo>
                    <a:pt x="6381" y="42021"/>
                  </a:lnTo>
                  <a:lnTo>
                    <a:pt x="6499" y="42060"/>
                  </a:lnTo>
                  <a:lnTo>
                    <a:pt x="6696" y="42060"/>
                  </a:lnTo>
                  <a:lnTo>
                    <a:pt x="6774" y="42021"/>
                  </a:lnTo>
                  <a:lnTo>
                    <a:pt x="6853" y="41902"/>
                  </a:lnTo>
                  <a:lnTo>
                    <a:pt x="6893" y="41824"/>
                  </a:lnTo>
                  <a:lnTo>
                    <a:pt x="7168" y="40524"/>
                  </a:lnTo>
                  <a:lnTo>
                    <a:pt x="7208" y="40445"/>
                  </a:lnTo>
                  <a:lnTo>
                    <a:pt x="7168" y="40367"/>
                  </a:lnTo>
                  <a:lnTo>
                    <a:pt x="7090" y="40209"/>
                  </a:lnTo>
                  <a:lnTo>
                    <a:pt x="7011" y="40170"/>
                  </a:lnTo>
                  <a:lnTo>
                    <a:pt x="6932" y="40130"/>
                  </a:lnTo>
                  <a:close/>
                  <a:moveTo>
                    <a:pt x="22724" y="41981"/>
                  </a:moveTo>
                  <a:lnTo>
                    <a:pt x="22606" y="42060"/>
                  </a:lnTo>
                  <a:lnTo>
                    <a:pt x="22527" y="42139"/>
                  </a:lnTo>
                  <a:lnTo>
                    <a:pt x="21858" y="43320"/>
                  </a:lnTo>
                  <a:lnTo>
                    <a:pt x="21818" y="43438"/>
                  </a:lnTo>
                  <a:lnTo>
                    <a:pt x="21818" y="43556"/>
                  </a:lnTo>
                  <a:lnTo>
                    <a:pt x="21897" y="43675"/>
                  </a:lnTo>
                  <a:lnTo>
                    <a:pt x="21976" y="43753"/>
                  </a:lnTo>
                  <a:lnTo>
                    <a:pt x="22173" y="43832"/>
                  </a:lnTo>
                  <a:lnTo>
                    <a:pt x="22330" y="43753"/>
                  </a:lnTo>
                  <a:lnTo>
                    <a:pt x="22409" y="43714"/>
                  </a:lnTo>
                  <a:lnTo>
                    <a:pt x="22448" y="43635"/>
                  </a:lnTo>
                  <a:lnTo>
                    <a:pt x="23118" y="42493"/>
                  </a:lnTo>
                  <a:lnTo>
                    <a:pt x="23157" y="42336"/>
                  </a:lnTo>
                  <a:lnTo>
                    <a:pt x="23157" y="42217"/>
                  </a:lnTo>
                  <a:lnTo>
                    <a:pt x="23078" y="42099"/>
                  </a:lnTo>
                  <a:lnTo>
                    <a:pt x="23000" y="42021"/>
                  </a:lnTo>
                  <a:lnTo>
                    <a:pt x="22882" y="41981"/>
                  </a:lnTo>
                  <a:close/>
                  <a:moveTo>
                    <a:pt x="6223" y="42729"/>
                  </a:moveTo>
                  <a:lnTo>
                    <a:pt x="6105" y="42769"/>
                  </a:lnTo>
                  <a:lnTo>
                    <a:pt x="5987" y="42848"/>
                  </a:lnTo>
                  <a:lnTo>
                    <a:pt x="5947" y="42966"/>
                  </a:lnTo>
                  <a:lnTo>
                    <a:pt x="5632" y="44265"/>
                  </a:lnTo>
                  <a:lnTo>
                    <a:pt x="5632" y="44423"/>
                  </a:lnTo>
                  <a:lnTo>
                    <a:pt x="5672" y="44541"/>
                  </a:lnTo>
                  <a:lnTo>
                    <a:pt x="5751" y="44620"/>
                  </a:lnTo>
                  <a:lnTo>
                    <a:pt x="5869" y="44698"/>
                  </a:lnTo>
                  <a:lnTo>
                    <a:pt x="5947" y="44698"/>
                  </a:lnTo>
                  <a:lnTo>
                    <a:pt x="6066" y="44659"/>
                  </a:lnTo>
                  <a:lnTo>
                    <a:pt x="6184" y="44620"/>
                  </a:lnTo>
                  <a:lnTo>
                    <a:pt x="6263" y="44541"/>
                  </a:lnTo>
                  <a:lnTo>
                    <a:pt x="6302" y="44423"/>
                  </a:lnTo>
                  <a:lnTo>
                    <a:pt x="6578" y="43123"/>
                  </a:lnTo>
                  <a:lnTo>
                    <a:pt x="6578" y="43005"/>
                  </a:lnTo>
                  <a:lnTo>
                    <a:pt x="6538" y="42887"/>
                  </a:lnTo>
                  <a:lnTo>
                    <a:pt x="6459" y="42769"/>
                  </a:lnTo>
                  <a:lnTo>
                    <a:pt x="6341" y="42729"/>
                  </a:lnTo>
                  <a:close/>
                  <a:moveTo>
                    <a:pt x="21385" y="44305"/>
                  </a:moveTo>
                  <a:lnTo>
                    <a:pt x="21306" y="44383"/>
                  </a:lnTo>
                  <a:lnTo>
                    <a:pt x="21188" y="44462"/>
                  </a:lnTo>
                  <a:lnTo>
                    <a:pt x="20519" y="45644"/>
                  </a:lnTo>
                  <a:lnTo>
                    <a:pt x="20479" y="45762"/>
                  </a:lnTo>
                  <a:lnTo>
                    <a:pt x="20519" y="45880"/>
                  </a:lnTo>
                  <a:lnTo>
                    <a:pt x="20558" y="45998"/>
                  </a:lnTo>
                  <a:lnTo>
                    <a:pt x="20676" y="46116"/>
                  </a:lnTo>
                  <a:lnTo>
                    <a:pt x="20834" y="46156"/>
                  </a:lnTo>
                  <a:lnTo>
                    <a:pt x="20991" y="46116"/>
                  </a:lnTo>
                  <a:lnTo>
                    <a:pt x="21070" y="46037"/>
                  </a:lnTo>
                  <a:lnTo>
                    <a:pt x="21109" y="45959"/>
                  </a:lnTo>
                  <a:lnTo>
                    <a:pt x="21779" y="44817"/>
                  </a:lnTo>
                  <a:lnTo>
                    <a:pt x="21818" y="44698"/>
                  </a:lnTo>
                  <a:lnTo>
                    <a:pt x="21818" y="44541"/>
                  </a:lnTo>
                  <a:lnTo>
                    <a:pt x="21779" y="44423"/>
                  </a:lnTo>
                  <a:lnTo>
                    <a:pt x="21661" y="44344"/>
                  </a:lnTo>
                  <a:lnTo>
                    <a:pt x="21543" y="44305"/>
                  </a:lnTo>
                  <a:close/>
                  <a:moveTo>
                    <a:pt x="5593" y="45329"/>
                  </a:moveTo>
                  <a:lnTo>
                    <a:pt x="5475" y="45368"/>
                  </a:lnTo>
                  <a:lnTo>
                    <a:pt x="5396" y="45447"/>
                  </a:lnTo>
                  <a:lnTo>
                    <a:pt x="5317" y="45604"/>
                  </a:lnTo>
                  <a:lnTo>
                    <a:pt x="5042" y="46904"/>
                  </a:lnTo>
                  <a:lnTo>
                    <a:pt x="5042" y="47022"/>
                  </a:lnTo>
                  <a:lnTo>
                    <a:pt x="5081" y="47140"/>
                  </a:lnTo>
                  <a:lnTo>
                    <a:pt x="5160" y="47258"/>
                  </a:lnTo>
                  <a:lnTo>
                    <a:pt x="5278" y="47298"/>
                  </a:lnTo>
                  <a:lnTo>
                    <a:pt x="5475" y="47298"/>
                  </a:lnTo>
                  <a:lnTo>
                    <a:pt x="5554" y="47219"/>
                  </a:lnTo>
                  <a:lnTo>
                    <a:pt x="5632" y="47140"/>
                  </a:lnTo>
                  <a:lnTo>
                    <a:pt x="5672" y="47061"/>
                  </a:lnTo>
                  <a:lnTo>
                    <a:pt x="5987" y="45722"/>
                  </a:lnTo>
                  <a:lnTo>
                    <a:pt x="5987" y="45604"/>
                  </a:lnTo>
                  <a:lnTo>
                    <a:pt x="5947" y="45486"/>
                  </a:lnTo>
                  <a:lnTo>
                    <a:pt x="5869" y="45407"/>
                  </a:lnTo>
                  <a:lnTo>
                    <a:pt x="5751" y="45329"/>
                  </a:lnTo>
                  <a:close/>
                  <a:moveTo>
                    <a:pt x="20204" y="46628"/>
                  </a:moveTo>
                  <a:lnTo>
                    <a:pt x="20085" y="46668"/>
                  </a:lnTo>
                  <a:lnTo>
                    <a:pt x="19967" y="46707"/>
                  </a:lnTo>
                  <a:lnTo>
                    <a:pt x="19889" y="46825"/>
                  </a:lnTo>
                  <a:lnTo>
                    <a:pt x="19219" y="47967"/>
                  </a:lnTo>
                  <a:lnTo>
                    <a:pt x="19180" y="48085"/>
                  </a:lnTo>
                  <a:lnTo>
                    <a:pt x="19180" y="48243"/>
                  </a:lnTo>
                  <a:lnTo>
                    <a:pt x="19219" y="48361"/>
                  </a:lnTo>
                  <a:lnTo>
                    <a:pt x="19337" y="48440"/>
                  </a:lnTo>
                  <a:lnTo>
                    <a:pt x="19495" y="48479"/>
                  </a:lnTo>
                  <a:lnTo>
                    <a:pt x="19652" y="48440"/>
                  </a:lnTo>
                  <a:lnTo>
                    <a:pt x="19731" y="48400"/>
                  </a:lnTo>
                  <a:lnTo>
                    <a:pt x="19810" y="48322"/>
                  </a:lnTo>
                  <a:lnTo>
                    <a:pt x="20440" y="47140"/>
                  </a:lnTo>
                  <a:lnTo>
                    <a:pt x="20479" y="47022"/>
                  </a:lnTo>
                  <a:lnTo>
                    <a:pt x="20479" y="46904"/>
                  </a:lnTo>
                  <a:lnTo>
                    <a:pt x="20440" y="46786"/>
                  </a:lnTo>
                  <a:lnTo>
                    <a:pt x="20322" y="46668"/>
                  </a:lnTo>
                  <a:lnTo>
                    <a:pt x="20204" y="46628"/>
                  </a:lnTo>
                  <a:close/>
                  <a:moveTo>
                    <a:pt x="5002" y="47967"/>
                  </a:moveTo>
                  <a:lnTo>
                    <a:pt x="4884" y="48007"/>
                  </a:lnTo>
                  <a:lnTo>
                    <a:pt x="4805" y="48085"/>
                  </a:lnTo>
                  <a:lnTo>
                    <a:pt x="4727" y="48203"/>
                  </a:lnTo>
                  <a:lnTo>
                    <a:pt x="4412" y="49503"/>
                  </a:lnTo>
                  <a:lnTo>
                    <a:pt x="4412" y="49661"/>
                  </a:lnTo>
                  <a:lnTo>
                    <a:pt x="4490" y="49779"/>
                  </a:lnTo>
                  <a:lnTo>
                    <a:pt x="4569" y="49857"/>
                  </a:lnTo>
                  <a:lnTo>
                    <a:pt x="4687" y="49897"/>
                  </a:lnTo>
                  <a:lnTo>
                    <a:pt x="4766" y="49936"/>
                  </a:lnTo>
                  <a:lnTo>
                    <a:pt x="4884" y="49897"/>
                  </a:lnTo>
                  <a:lnTo>
                    <a:pt x="4963" y="49857"/>
                  </a:lnTo>
                  <a:lnTo>
                    <a:pt x="5042" y="49779"/>
                  </a:lnTo>
                  <a:lnTo>
                    <a:pt x="5081" y="49661"/>
                  </a:lnTo>
                  <a:lnTo>
                    <a:pt x="5396" y="48361"/>
                  </a:lnTo>
                  <a:lnTo>
                    <a:pt x="5396" y="48203"/>
                  </a:lnTo>
                  <a:lnTo>
                    <a:pt x="5357" y="48085"/>
                  </a:lnTo>
                  <a:lnTo>
                    <a:pt x="5239" y="48007"/>
                  </a:lnTo>
                  <a:lnTo>
                    <a:pt x="5120" y="47967"/>
                  </a:lnTo>
                  <a:close/>
                  <a:moveTo>
                    <a:pt x="18746" y="48991"/>
                  </a:moveTo>
                  <a:lnTo>
                    <a:pt x="18628" y="49030"/>
                  </a:lnTo>
                  <a:lnTo>
                    <a:pt x="18550" y="49149"/>
                  </a:lnTo>
                  <a:lnTo>
                    <a:pt x="17880" y="50291"/>
                  </a:lnTo>
                  <a:lnTo>
                    <a:pt x="17841" y="50448"/>
                  </a:lnTo>
                  <a:lnTo>
                    <a:pt x="17841" y="50566"/>
                  </a:lnTo>
                  <a:lnTo>
                    <a:pt x="17919" y="50685"/>
                  </a:lnTo>
                  <a:lnTo>
                    <a:pt x="17998" y="50763"/>
                  </a:lnTo>
                  <a:lnTo>
                    <a:pt x="18156" y="50803"/>
                  </a:lnTo>
                  <a:lnTo>
                    <a:pt x="18353" y="50763"/>
                  </a:lnTo>
                  <a:lnTo>
                    <a:pt x="18392" y="50724"/>
                  </a:lnTo>
                  <a:lnTo>
                    <a:pt x="18471" y="50645"/>
                  </a:lnTo>
                  <a:lnTo>
                    <a:pt x="19140" y="49464"/>
                  </a:lnTo>
                  <a:lnTo>
                    <a:pt x="19180" y="49346"/>
                  </a:lnTo>
                  <a:lnTo>
                    <a:pt x="19140" y="49227"/>
                  </a:lnTo>
                  <a:lnTo>
                    <a:pt x="19101" y="49109"/>
                  </a:lnTo>
                  <a:lnTo>
                    <a:pt x="18983" y="49030"/>
                  </a:lnTo>
                  <a:lnTo>
                    <a:pt x="18865" y="48991"/>
                  </a:lnTo>
                  <a:close/>
                  <a:moveTo>
                    <a:pt x="4412" y="50566"/>
                  </a:moveTo>
                  <a:lnTo>
                    <a:pt x="4293" y="50606"/>
                  </a:lnTo>
                  <a:lnTo>
                    <a:pt x="4175" y="50685"/>
                  </a:lnTo>
                  <a:lnTo>
                    <a:pt x="4136" y="50803"/>
                  </a:lnTo>
                  <a:lnTo>
                    <a:pt x="3821" y="52142"/>
                  </a:lnTo>
                  <a:lnTo>
                    <a:pt x="3821" y="52260"/>
                  </a:lnTo>
                  <a:lnTo>
                    <a:pt x="3860" y="52378"/>
                  </a:lnTo>
                  <a:lnTo>
                    <a:pt x="3939" y="52457"/>
                  </a:lnTo>
                  <a:lnTo>
                    <a:pt x="4097" y="52535"/>
                  </a:lnTo>
                  <a:lnTo>
                    <a:pt x="4254" y="52535"/>
                  </a:lnTo>
                  <a:lnTo>
                    <a:pt x="4372" y="52457"/>
                  </a:lnTo>
                  <a:lnTo>
                    <a:pt x="4451" y="52378"/>
                  </a:lnTo>
                  <a:lnTo>
                    <a:pt x="4490" y="52260"/>
                  </a:lnTo>
                  <a:lnTo>
                    <a:pt x="4766" y="50960"/>
                  </a:lnTo>
                  <a:lnTo>
                    <a:pt x="4766" y="50842"/>
                  </a:lnTo>
                  <a:lnTo>
                    <a:pt x="4727" y="50724"/>
                  </a:lnTo>
                  <a:lnTo>
                    <a:pt x="4648" y="50606"/>
                  </a:lnTo>
                  <a:lnTo>
                    <a:pt x="4530" y="50566"/>
                  </a:lnTo>
                  <a:close/>
                  <a:moveTo>
                    <a:pt x="17408" y="51315"/>
                  </a:moveTo>
                  <a:lnTo>
                    <a:pt x="17289" y="51393"/>
                  </a:lnTo>
                  <a:lnTo>
                    <a:pt x="17211" y="51472"/>
                  </a:lnTo>
                  <a:lnTo>
                    <a:pt x="16541" y="52654"/>
                  </a:lnTo>
                  <a:lnTo>
                    <a:pt x="16502" y="52772"/>
                  </a:lnTo>
                  <a:lnTo>
                    <a:pt x="16502" y="52890"/>
                  </a:lnTo>
                  <a:lnTo>
                    <a:pt x="16580" y="53008"/>
                  </a:lnTo>
                  <a:lnTo>
                    <a:pt x="16659" y="53087"/>
                  </a:lnTo>
                  <a:lnTo>
                    <a:pt x="16856" y="53126"/>
                  </a:lnTo>
                  <a:lnTo>
                    <a:pt x="17014" y="53087"/>
                  </a:lnTo>
                  <a:lnTo>
                    <a:pt x="17092" y="53047"/>
                  </a:lnTo>
                  <a:lnTo>
                    <a:pt x="17132" y="52969"/>
                  </a:lnTo>
                  <a:lnTo>
                    <a:pt x="17801" y="51827"/>
                  </a:lnTo>
                  <a:lnTo>
                    <a:pt x="17841" y="51669"/>
                  </a:lnTo>
                  <a:lnTo>
                    <a:pt x="17841" y="51551"/>
                  </a:lnTo>
                  <a:lnTo>
                    <a:pt x="17762" y="51433"/>
                  </a:lnTo>
                  <a:lnTo>
                    <a:pt x="17683" y="51354"/>
                  </a:lnTo>
                  <a:lnTo>
                    <a:pt x="17526" y="51315"/>
                  </a:lnTo>
                  <a:close/>
                  <a:moveTo>
                    <a:pt x="3781" y="53166"/>
                  </a:moveTo>
                  <a:lnTo>
                    <a:pt x="3663" y="53244"/>
                  </a:lnTo>
                  <a:lnTo>
                    <a:pt x="3585" y="53323"/>
                  </a:lnTo>
                  <a:lnTo>
                    <a:pt x="3506" y="53441"/>
                  </a:lnTo>
                  <a:lnTo>
                    <a:pt x="3230" y="54741"/>
                  </a:lnTo>
                  <a:lnTo>
                    <a:pt x="3230" y="54859"/>
                  </a:lnTo>
                  <a:lnTo>
                    <a:pt x="3269" y="55016"/>
                  </a:lnTo>
                  <a:lnTo>
                    <a:pt x="3348" y="55095"/>
                  </a:lnTo>
                  <a:lnTo>
                    <a:pt x="3466" y="55135"/>
                  </a:lnTo>
                  <a:lnTo>
                    <a:pt x="3545" y="55174"/>
                  </a:lnTo>
                  <a:lnTo>
                    <a:pt x="3663" y="55135"/>
                  </a:lnTo>
                  <a:lnTo>
                    <a:pt x="3742" y="55095"/>
                  </a:lnTo>
                  <a:lnTo>
                    <a:pt x="3821" y="55016"/>
                  </a:lnTo>
                  <a:lnTo>
                    <a:pt x="3860" y="54898"/>
                  </a:lnTo>
                  <a:lnTo>
                    <a:pt x="4175" y="53599"/>
                  </a:lnTo>
                  <a:lnTo>
                    <a:pt x="4175" y="53441"/>
                  </a:lnTo>
                  <a:lnTo>
                    <a:pt x="4136" y="53323"/>
                  </a:lnTo>
                  <a:lnTo>
                    <a:pt x="4057" y="53244"/>
                  </a:lnTo>
                  <a:lnTo>
                    <a:pt x="3939" y="53166"/>
                  </a:lnTo>
                  <a:close/>
                  <a:moveTo>
                    <a:pt x="16069" y="53638"/>
                  </a:moveTo>
                  <a:lnTo>
                    <a:pt x="15990" y="53717"/>
                  </a:lnTo>
                  <a:lnTo>
                    <a:pt x="15872" y="53796"/>
                  </a:lnTo>
                  <a:lnTo>
                    <a:pt x="15202" y="54977"/>
                  </a:lnTo>
                  <a:lnTo>
                    <a:pt x="15163" y="55095"/>
                  </a:lnTo>
                  <a:lnTo>
                    <a:pt x="15202" y="55213"/>
                  </a:lnTo>
                  <a:lnTo>
                    <a:pt x="15242" y="55332"/>
                  </a:lnTo>
                  <a:lnTo>
                    <a:pt x="15360" y="55450"/>
                  </a:lnTo>
                  <a:lnTo>
                    <a:pt x="15517" y="55489"/>
                  </a:lnTo>
                  <a:lnTo>
                    <a:pt x="15675" y="55450"/>
                  </a:lnTo>
                  <a:lnTo>
                    <a:pt x="15753" y="55371"/>
                  </a:lnTo>
                  <a:lnTo>
                    <a:pt x="15793" y="55292"/>
                  </a:lnTo>
                  <a:lnTo>
                    <a:pt x="16462" y="54150"/>
                  </a:lnTo>
                  <a:lnTo>
                    <a:pt x="16502" y="54032"/>
                  </a:lnTo>
                  <a:lnTo>
                    <a:pt x="16502" y="53874"/>
                  </a:lnTo>
                  <a:lnTo>
                    <a:pt x="16423" y="53756"/>
                  </a:lnTo>
                  <a:lnTo>
                    <a:pt x="16344" y="53678"/>
                  </a:lnTo>
                  <a:lnTo>
                    <a:pt x="16226" y="53638"/>
                  </a:lnTo>
                  <a:close/>
                  <a:moveTo>
                    <a:pt x="3191" y="55804"/>
                  </a:moveTo>
                  <a:lnTo>
                    <a:pt x="3073" y="55844"/>
                  </a:lnTo>
                  <a:lnTo>
                    <a:pt x="2994" y="55922"/>
                  </a:lnTo>
                  <a:lnTo>
                    <a:pt x="2915" y="56040"/>
                  </a:lnTo>
                  <a:lnTo>
                    <a:pt x="2600" y="57379"/>
                  </a:lnTo>
                  <a:lnTo>
                    <a:pt x="2600" y="57498"/>
                  </a:lnTo>
                  <a:lnTo>
                    <a:pt x="2679" y="57616"/>
                  </a:lnTo>
                  <a:lnTo>
                    <a:pt x="2758" y="57694"/>
                  </a:lnTo>
                  <a:lnTo>
                    <a:pt x="2876" y="57773"/>
                  </a:lnTo>
                  <a:lnTo>
                    <a:pt x="2954" y="57773"/>
                  </a:lnTo>
                  <a:lnTo>
                    <a:pt x="3073" y="57734"/>
                  </a:lnTo>
                  <a:lnTo>
                    <a:pt x="3151" y="57694"/>
                  </a:lnTo>
                  <a:lnTo>
                    <a:pt x="3230" y="57616"/>
                  </a:lnTo>
                  <a:lnTo>
                    <a:pt x="3269" y="57498"/>
                  </a:lnTo>
                  <a:lnTo>
                    <a:pt x="3585" y="56198"/>
                  </a:lnTo>
                  <a:lnTo>
                    <a:pt x="3585" y="56080"/>
                  </a:lnTo>
                  <a:lnTo>
                    <a:pt x="3545" y="55962"/>
                  </a:lnTo>
                  <a:lnTo>
                    <a:pt x="3427" y="55844"/>
                  </a:lnTo>
                  <a:lnTo>
                    <a:pt x="3309" y="55804"/>
                  </a:lnTo>
                  <a:close/>
                  <a:moveTo>
                    <a:pt x="14887" y="55962"/>
                  </a:moveTo>
                  <a:lnTo>
                    <a:pt x="14769" y="56001"/>
                  </a:lnTo>
                  <a:lnTo>
                    <a:pt x="14651" y="56040"/>
                  </a:lnTo>
                  <a:lnTo>
                    <a:pt x="14572" y="56159"/>
                  </a:lnTo>
                  <a:lnTo>
                    <a:pt x="13903" y="57301"/>
                  </a:lnTo>
                  <a:lnTo>
                    <a:pt x="13863" y="57419"/>
                  </a:lnTo>
                  <a:lnTo>
                    <a:pt x="13863" y="57576"/>
                  </a:lnTo>
                  <a:lnTo>
                    <a:pt x="13903" y="57694"/>
                  </a:lnTo>
                  <a:lnTo>
                    <a:pt x="14021" y="57773"/>
                  </a:lnTo>
                  <a:lnTo>
                    <a:pt x="14178" y="57813"/>
                  </a:lnTo>
                  <a:lnTo>
                    <a:pt x="14336" y="57773"/>
                  </a:lnTo>
                  <a:lnTo>
                    <a:pt x="14414" y="57694"/>
                  </a:lnTo>
                  <a:lnTo>
                    <a:pt x="14454" y="57655"/>
                  </a:lnTo>
                  <a:lnTo>
                    <a:pt x="15123" y="56474"/>
                  </a:lnTo>
                  <a:lnTo>
                    <a:pt x="15163" y="56355"/>
                  </a:lnTo>
                  <a:lnTo>
                    <a:pt x="15163" y="56237"/>
                  </a:lnTo>
                  <a:lnTo>
                    <a:pt x="15123" y="56119"/>
                  </a:lnTo>
                  <a:lnTo>
                    <a:pt x="15005" y="56001"/>
                  </a:lnTo>
                  <a:lnTo>
                    <a:pt x="14887" y="55962"/>
                  </a:lnTo>
                  <a:close/>
                  <a:moveTo>
                    <a:pt x="13430" y="58325"/>
                  </a:moveTo>
                  <a:lnTo>
                    <a:pt x="13312" y="58364"/>
                  </a:lnTo>
                  <a:lnTo>
                    <a:pt x="13233" y="58482"/>
                  </a:lnTo>
                  <a:lnTo>
                    <a:pt x="12564" y="59624"/>
                  </a:lnTo>
                  <a:lnTo>
                    <a:pt x="12524" y="59782"/>
                  </a:lnTo>
                  <a:lnTo>
                    <a:pt x="12524" y="59900"/>
                  </a:lnTo>
                  <a:lnTo>
                    <a:pt x="12603" y="60018"/>
                  </a:lnTo>
                  <a:lnTo>
                    <a:pt x="12682" y="60097"/>
                  </a:lnTo>
                  <a:lnTo>
                    <a:pt x="12839" y="60136"/>
                  </a:lnTo>
                  <a:lnTo>
                    <a:pt x="13036" y="60097"/>
                  </a:lnTo>
                  <a:lnTo>
                    <a:pt x="13076" y="60057"/>
                  </a:lnTo>
                  <a:lnTo>
                    <a:pt x="13154" y="59979"/>
                  </a:lnTo>
                  <a:lnTo>
                    <a:pt x="13824" y="58797"/>
                  </a:lnTo>
                  <a:lnTo>
                    <a:pt x="13863" y="58679"/>
                  </a:lnTo>
                  <a:lnTo>
                    <a:pt x="13824" y="58561"/>
                  </a:lnTo>
                  <a:lnTo>
                    <a:pt x="13784" y="58443"/>
                  </a:lnTo>
                  <a:lnTo>
                    <a:pt x="13666" y="58364"/>
                  </a:lnTo>
                  <a:lnTo>
                    <a:pt x="13548" y="58325"/>
                  </a:lnTo>
                  <a:close/>
                  <a:moveTo>
                    <a:pt x="2600" y="58403"/>
                  </a:moveTo>
                  <a:lnTo>
                    <a:pt x="2482" y="58443"/>
                  </a:lnTo>
                  <a:lnTo>
                    <a:pt x="2364" y="58561"/>
                  </a:lnTo>
                  <a:lnTo>
                    <a:pt x="2324" y="58679"/>
                  </a:lnTo>
                  <a:lnTo>
                    <a:pt x="2009" y="59979"/>
                  </a:lnTo>
                  <a:lnTo>
                    <a:pt x="2009" y="60097"/>
                  </a:lnTo>
                  <a:lnTo>
                    <a:pt x="2049" y="60215"/>
                  </a:lnTo>
                  <a:lnTo>
                    <a:pt x="2127" y="60333"/>
                  </a:lnTo>
                  <a:lnTo>
                    <a:pt x="2285" y="60372"/>
                  </a:lnTo>
                  <a:lnTo>
                    <a:pt x="2442" y="60372"/>
                  </a:lnTo>
                  <a:lnTo>
                    <a:pt x="2561" y="60333"/>
                  </a:lnTo>
                  <a:lnTo>
                    <a:pt x="2639" y="60215"/>
                  </a:lnTo>
                  <a:lnTo>
                    <a:pt x="2679" y="60136"/>
                  </a:lnTo>
                  <a:lnTo>
                    <a:pt x="2954" y="58837"/>
                  </a:lnTo>
                  <a:lnTo>
                    <a:pt x="2994" y="58679"/>
                  </a:lnTo>
                  <a:lnTo>
                    <a:pt x="2915" y="58561"/>
                  </a:lnTo>
                  <a:lnTo>
                    <a:pt x="2836" y="58482"/>
                  </a:lnTo>
                  <a:lnTo>
                    <a:pt x="2718" y="58403"/>
                  </a:lnTo>
                  <a:close/>
                  <a:moveTo>
                    <a:pt x="12091" y="60648"/>
                  </a:moveTo>
                  <a:lnTo>
                    <a:pt x="11973" y="60687"/>
                  </a:lnTo>
                  <a:lnTo>
                    <a:pt x="11894" y="60806"/>
                  </a:lnTo>
                  <a:lnTo>
                    <a:pt x="11225" y="61948"/>
                  </a:lnTo>
                  <a:lnTo>
                    <a:pt x="11185" y="62066"/>
                  </a:lnTo>
                  <a:lnTo>
                    <a:pt x="11185" y="62223"/>
                  </a:lnTo>
                  <a:lnTo>
                    <a:pt x="11264" y="62341"/>
                  </a:lnTo>
                  <a:lnTo>
                    <a:pt x="11343" y="62420"/>
                  </a:lnTo>
                  <a:lnTo>
                    <a:pt x="11421" y="62460"/>
                  </a:lnTo>
                  <a:lnTo>
                    <a:pt x="11500" y="62460"/>
                  </a:lnTo>
                  <a:lnTo>
                    <a:pt x="11697" y="62420"/>
                  </a:lnTo>
                  <a:lnTo>
                    <a:pt x="11815" y="62302"/>
                  </a:lnTo>
                  <a:lnTo>
                    <a:pt x="12485" y="61121"/>
                  </a:lnTo>
                  <a:lnTo>
                    <a:pt x="12524" y="61003"/>
                  </a:lnTo>
                  <a:lnTo>
                    <a:pt x="12524" y="60884"/>
                  </a:lnTo>
                  <a:lnTo>
                    <a:pt x="12445" y="60766"/>
                  </a:lnTo>
                  <a:lnTo>
                    <a:pt x="12367" y="60687"/>
                  </a:lnTo>
                  <a:lnTo>
                    <a:pt x="12209" y="60648"/>
                  </a:lnTo>
                  <a:close/>
                  <a:moveTo>
                    <a:pt x="1970" y="61042"/>
                  </a:moveTo>
                  <a:lnTo>
                    <a:pt x="1852" y="61081"/>
                  </a:lnTo>
                  <a:lnTo>
                    <a:pt x="1773" y="61160"/>
                  </a:lnTo>
                  <a:lnTo>
                    <a:pt x="1694" y="61278"/>
                  </a:lnTo>
                  <a:lnTo>
                    <a:pt x="1419" y="62578"/>
                  </a:lnTo>
                  <a:lnTo>
                    <a:pt x="1419" y="62735"/>
                  </a:lnTo>
                  <a:lnTo>
                    <a:pt x="1458" y="62853"/>
                  </a:lnTo>
                  <a:lnTo>
                    <a:pt x="1537" y="62932"/>
                  </a:lnTo>
                  <a:lnTo>
                    <a:pt x="1655" y="63011"/>
                  </a:lnTo>
                  <a:lnTo>
                    <a:pt x="1734" y="63011"/>
                  </a:lnTo>
                  <a:lnTo>
                    <a:pt x="1852" y="62972"/>
                  </a:lnTo>
                  <a:lnTo>
                    <a:pt x="1931" y="62932"/>
                  </a:lnTo>
                  <a:lnTo>
                    <a:pt x="2009" y="62853"/>
                  </a:lnTo>
                  <a:lnTo>
                    <a:pt x="2049" y="62735"/>
                  </a:lnTo>
                  <a:lnTo>
                    <a:pt x="2364" y="61436"/>
                  </a:lnTo>
                  <a:lnTo>
                    <a:pt x="2364" y="61318"/>
                  </a:lnTo>
                  <a:lnTo>
                    <a:pt x="2324" y="61199"/>
                  </a:lnTo>
                  <a:lnTo>
                    <a:pt x="2246" y="61081"/>
                  </a:lnTo>
                  <a:lnTo>
                    <a:pt x="2127" y="61042"/>
                  </a:lnTo>
                  <a:close/>
                  <a:moveTo>
                    <a:pt x="10516" y="62735"/>
                  </a:moveTo>
                  <a:lnTo>
                    <a:pt x="10398" y="62775"/>
                  </a:lnTo>
                  <a:lnTo>
                    <a:pt x="9256" y="63484"/>
                  </a:lnTo>
                  <a:lnTo>
                    <a:pt x="9137" y="63562"/>
                  </a:lnTo>
                  <a:lnTo>
                    <a:pt x="9098" y="63680"/>
                  </a:lnTo>
                  <a:lnTo>
                    <a:pt x="9098" y="63799"/>
                  </a:lnTo>
                  <a:lnTo>
                    <a:pt x="9137" y="63956"/>
                  </a:lnTo>
                  <a:lnTo>
                    <a:pt x="9256" y="64074"/>
                  </a:lnTo>
                  <a:lnTo>
                    <a:pt x="9413" y="64114"/>
                  </a:lnTo>
                  <a:lnTo>
                    <a:pt x="9492" y="64074"/>
                  </a:lnTo>
                  <a:lnTo>
                    <a:pt x="9610" y="64035"/>
                  </a:lnTo>
                  <a:lnTo>
                    <a:pt x="10752" y="63326"/>
                  </a:lnTo>
                  <a:lnTo>
                    <a:pt x="10831" y="63247"/>
                  </a:lnTo>
                  <a:lnTo>
                    <a:pt x="10870" y="63129"/>
                  </a:lnTo>
                  <a:lnTo>
                    <a:pt x="10910" y="63011"/>
                  </a:lnTo>
                  <a:lnTo>
                    <a:pt x="10831" y="62893"/>
                  </a:lnTo>
                  <a:lnTo>
                    <a:pt x="10752" y="62775"/>
                  </a:lnTo>
                  <a:lnTo>
                    <a:pt x="10634" y="62735"/>
                  </a:lnTo>
                  <a:close/>
                  <a:moveTo>
                    <a:pt x="8232" y="64153"/>
                  </a:moveTo>
                  <a:lnTo>
                    <a:pt x="8113" y="64192"/>
                  </a:lnTo>
                  <a:lnTo>
                    <a:pt x="6971" y="64901"/>
                  </a:lnTo>
                  <a:lnTo>
                    <a:pt x="6853" y="64980"/>
                  </a:lnTo>
                  <a:lnTo>
                    <a:pt x="6814" y="65098"/>
                  </a:lnTo>
                  <a:lnTo>
                    <a:pt x="6814" y="65216"/>
                  </a:lnTo>
                  <a:lnTo>
                    <a:pt x="6853" y="65335"/>
                  </a:lnTo>
                  <a:lnTo>
                    <a:pt x="6971" y="65453"/>
                  </a:lnTo>
                  <a:lnTo>
                    <a:pt x="7129" y="65492"/>
                  </a:lnTo>
                  <a:lnTo>
                    <a:pt x="7208" y="65492"/>
                  </a:lnTo>
                  <a:lnTo>
                    <a:pt x="7326" y="65453"/>
                  </a:lnTo>
                  <a:lnTo>
                    <a:pt x="8468" y="64744"/>
                  </a:lnTo>
                  <a:lnTo>
                    <a:pt x="8547" y="64665"/>
                  </a:lnTo>
                  <a:lnTo>
                    <a:pt x="8586" y="64547"/>
                  </a:lnTo>
                  <a:lnTo>
                    <a:pt x="8586" y="64429"/>
                  </a:lnTo>
                  <a:lnTo>
                    <a:pt x="8547" y="64271"/>
                  </a:lnTo>
                  <a:lnTo>
                    <a:pt x="8468" y="64192"/>
                  </a:lnTo>
                  <a:lnTo>
                    <a:pt x="8350" y="64153"/>
                  </a:lnTo>
                  <a:close/>
                  <a:moveTo>
                    <a:pt x="1537" y="63641"/>
                  </a:moveTo>
                  <a:lnTo>
                    <a:pt x="1419" y="63680"/>
                  </a:lnTo>
                  <a:lnTo>
                    <a:pt x="1300" y="63759"/>
                  </a:lnTo>
                  <a:lnTo>
                    <a:pt x="1222" y="63877"/>
                  </a:lnTo>
                  <a:lnTo>
                    <a:pt x="1222" y="64035"/>
                  </a:lnTo>
                  <a:lnTo>
                    <a:pt x="1261" y="64389"/>
                  </a:lnTo>
                  <a:lnTo>
                    <a:pt x="1379" y="64744"/>
                  </a:lnTo>
                  <a:lnTo>
                    <a:pt x="1497" y="65098"/>
                  </a:lnTo>
                  <a:lnTo>
                    <a:pt x="1694" y="65453"/>
                  </a:lnTo>
                  <a:lnTo>
                    <a:pt x="1812" y="65531"/>
                  </a:lnTo>
                  <a:lnTo>
                    <a:pt x="1970" y="65571"/>
                  </a:lnTo>
                  <a:lnTo>
                    <a:pt x="2049" y="65571"/>
                  </a:lnTo>
                  <a:lnTo>
                    <a:pt x="2167" y="65531"/>
                  </a:lnTo>
                  <a:lnTo>
                    <a:pt x="2246" y="65453"/>
                  </a:lnTo>
                  <a:lnTo>
                    <a:pt x="2285" y="65335"/>
                  </a:lnTo>
                  <a:lnTo>
                    <a:pt x="2324" y="65177"/>
                  </a:lnTo>
                  <a:lnTo>
                    <a:pt x="2246" y="65059"/>
                  </a:lnTo>
                  <a:lnTo>
                    <a:pt x="2127" y="64823"/>
                  </a:lnTo>
                  <a:lnTo>
                    <a:pt x="2009" y="64547"/>
                  </a:lnTo>
                  <a:lnTo>
                    <a:pt x="1931" y="64271"/>
                  </a:lnTo>
                  <a:lnTo>
                    <a:pt x="1891" y="63956"/>
                  </a:lnTo>
                  <a:lnTo>
                    <a:pt x="1852" y="63838"/>
                  </a:lnTo>
                  <a:lnTo>
                    <a:pt x="1773" y="63720"/>
                  </a:lnTo>
                  <a:lnTo>
                    <a:pt x="1655" y="63680"/>
                  </a:lnTo>
                  <a:lnTo>
                    <a:pt x="1537" y="63641"/>
                  </a:lnTo>
                  <a:close/>
                  <a:moveTo>
                    <a:pt x="5947" y="65531"/>
                  </a:moveTo>
                  <a:lnTo>
                    <a:pt x="5829" y="65571"/>
                  </a:lnTo>
                  <a:lnTo>
                    <a:pt x="5475" y="65807"/>
                  </a:lnTo>
                  <a:lnTo>
                    <a:pt x="5081" y="66004"/>
                  </a:lnTo>
                  <a:lnTo>
                    <a:pt x="4727" y="66083"/>
                  </a:lnTo>
                  <a:lnTo>
                    <a:pt x="4569" y="66162"/>
                  </a:lnTo>
                  <a:lnTo>
                    <a:pt x="4490" y="66280"/>
                  </a:lnTo>
                  <a:lnTo>
                    <a:pt x="4372" y="66162"/>
                  </a:lnTo>
                  <a:lnTo>
                    <a:pt x="4215" y="66162"/>
                  </a:lnTo>
                  <a:lnTo>
                    <a:pt x="3939" y="66122"/>
                  </a:lnTo>
                  <a:lnTo>
                    <a:pt x="3663" y="66083"/>
                  </a:lnTo>
                  <a:lnTo>
                    <a:pt x="3388" y="66004"/>
                  </a:lnTo>
                  <a:lnTo>
                    <a:pt x="3112" y="65846"/>
                  </a:lnTo>
                  <a:lnTo>
                    <a:pt x="2994" y="65807"/>
                  </a:lnTo>
                  <a:lnTo>
                    <a:pt x="2836" y="65846"/>
                  </a:lnTo>
                  <a:lnTo>
                    <a:pt x="2718" y="65886"/>
                  </a:lnTo>
                  <a:lnTo>
                    <a:pt x="2639" y="66004"/>
                  </a:lnTo>
                  <a:lnTo>
                    <a:pt x="2600" y="66122"/>
                  </a:lnTo>
                  <a:lnTo>
                    <a:pt x="2639" y="66240"/>
                  </a:lnTo>
                  <a:lnTo>
                    <a:pt x="2679" y="66358"/>
                  </a:lnTo>
                  <a:lnTo>
                    <a:pt x="2797" y="66437"/>
                  </a:lnTo>
                  <a:lnTo>
                    <a:pt x="3112" y="66595"/>
                  </a:lnTo>
                  <a:lnTo>
                    <a:pt x="3466" y="66713"/>
                  </a:lnTo>
                  <a:lnTo>
                    <a:pt x="3860" y="66792"/>
                  </a:lnTo>
                  <a:lnTo>
                    <a:pt x="4215" y="66831"/>
                  </a:lnTo>
                  <a:lnTo>
                    <a:pt x="4333" y="66792"/>
                  </a:lnTo>
                  <a:lnTo>
                    <a:pt x="4412" y="66792"/>
                  </a:lnTo>
                  <a:lnTo>
                    <a:pt x="4530" y="66634"/>
                  </a:lnTo>
                  <a:lnTo>
                    <a:pt x="4648" y="66752"/>
                  </a:lnTo>
                  <a:lnTo>
                    <a:pt x="4845" y="66752"/>
                  </a:lnTo>
                  <a:lnTo>
                    <a:pt x="5357" y="66595"/>
                  </a:lnTo>
                  <a:lnTo>
                    <a:pt x="5829" y="66358"/>
                  </a:lnTo>
                  <a:lnTo>
                    <a:pt x="6144" y="66162"/>
                  </a:lnTo>
                  <a:lnTo>
                    <a:pt x="6263" y="66083"/>
                  </a:lnTo>
                  <a:lnTo>
                    <a:pt x="6302" y="65965"/>
                  </a:lnTo>
                  <a:lnTo>
                    <a:pt x="6302" y="65807"/>
                  </a:lnTo>
                  <a:lnTo>
                    <a:pt x="6263" y="65689"/>
                  </a:lnTo>
                  <a:lnTo>
                    <a:pt x="6184" y="65610"/>
                  </a:lnTo>
                  <a:lnTo>
                    <a:pt x="6066" y="6553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2" name="Google Shape;2738;p27">
              <a:extLst>
                <a:ext uri="{FF2B5EF4-FFF2-40B4-BE49-F238E27FC236}">
                  <a16:creationId xmlns:a16="http://schemas.microsoft.com/office/drawing/2014/main" id="{B6396C4B-B3CA-43F9-8882-C9B4DF2865C9}"/>
                </a:ext>
              </a:extLst>
            </p:cNvPr>
            <p:cNvSpPr/>
            <p:nvPr/>
          </p:nvSpPr>
          <p:spPr>
            <a:xfrm>
              <a:off x="7766902" y="3158607"/>
              <a:ext cx="389610" cy="920182"/>
            </a:xfrm>
            <a:custGeom>
              <a:avLst/>
              <a:gdLst/>
              <a:ahLst/>
              <a:cxnLst/>
              <a:rect l="l" t="t" r="r" b="b"/>
              <a:pathLst>
                <a:path w="24812" h="58601" extrusionOk="0">
                  <a:moveTo>
                    <a:pt x="10082" y="1"/>
                  </a:moveTo>
                  <a:lnTo>
                    <a:pt x="4963" y="4018"/>
                  </a:lnTo>
                  <a:lnTo>
                    <a:pt x="4529" y="7798"/>
                  </a:lnTo>
                  <a:lnTo>
                    <a:pt x="4057" y="11540"/>
                  </a:lnTo>
                  <a:lnTo>
                    <a:pt x="3506" y="15281"/>
                  </a:lnTo>
                  <a:lnTo>
                    <a:pt x="2915" y="19022"/>
                  </a:lnTo>
                  <a:lnTo>
                    <a:pt x="2285" y="22764"/>
                  </a:lnTo>
                  <a:lnTo>
                    <a:pt x="1576" y="26505"/>
                  </a:lnTo>
                  <a:lnTo>
                    <a:pt x="828" y="30207"/>
                  </a:lnTo>
                  <a:lnTo>
                    <a:pt x="1" y="33909"/>
                  </a:lnTo>
                  <a:lnTo>
                    <a:pt x="1" y="33909"/>
                  </a:lnTo>
                  <a:lnTo>
                    <a:pt x="985" y="33712"/>
                  </a:lnTo>
                  <a:lnTo>
                    <a:pt x="2167" y="33436"/>
                  </a:lnTo>
                  <a:lnTo>
                    <a:pt x="4608" y="32766"/>
                  </a:lnTo>
                  <a:lnTo>
                    <a:pt x="7483" y="31979"/>
                  </a:lnTo>
                  <a:lnTo>
                    <a:pt x="1340" y="58601"/>
                  </a:lnTo>
                  <a:lnTo>
                    <a:pt x="4845" y="56435"/>
                  </a:lnTo>
                  <a:lnTo>
                    <a:pt x="24811" y="21425"/>
                  </a:lnTo>
                  <a:lnTo>
                    <a:pt x="15674" y="21937"/>
                  </a:lnTo>
                  <a:lnTo>
                    <a:pt x="23669" y="3309"/>
                  </a:lnTo>
                  <a:lnTo>
                    <a:pt x="10082" y="1"/>
                  </a:lnTo>
                  <a:close/>
                </a:path>
              </a:pathLst>
            </a:custGeom>
            <a:solidFill>
              <a:srgbClr val="4C94F6"/>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3" name="Google Shape;2739;p27">
              <a:extLst>
                <a:ext uri="{FF2B5EF4-FFF2-40B4-BE49-F238E27FC236}">
                  <a16:creationId xmlns:a16="http://schemas.microsoft.com/office/drawing/2014/main" id="{71179580-45F0-4033-B6BB-71D69B379727}"/>
                </a:ext>
              </a:extLst>
            </p:cNvPr>
            <p:cNvSpPr/>
            <p:nvPr/>
          </p:nvSpPr>
          <p:spPr>
            <a:xfrm>
              <a:off x="7753305" y="3146862"/>
              <a:ext cx="421753" cy="954194"/>
            </a:xfrm>
            <a:custGeom>
              <a:avLst/>
              <a:gdLst/>
              <a:ahLst/>
              <a:cxnLst/>
              <a:rect l="l" t="t" r="r" b="b"/>
              <a:pathLst>
                <a:path w="26859" h="60767" extrusionOk="0">
                  <a:moveTo>
                    <a:pt x="10436" y="1970"/>
                  </a:moveTo>
                  <a:lnTo>
                    <a:pt x="6892" y="28828"/>
                  </a:lnTo>
                  <a:lnTo>
                    <a:pt x="1851" y="33318"/>
                  </a:lnTo>
                  <a:lnTo>
                    <a:pt x="2599" y="29852"/>
                  </a:lnTo>
                  <a:lnTo>
                    <a:pt x="3308" y="26347"/>
                  </a:lnTo>
                  <a:lnTo>
                    <a:pt x="3938" y="22803"/>
                  </a:lnTo>
                  <a:lnTo>
                    <a:pt x="4529" y="19298"/>
                  </a:lnTo>
                  <a:lnTo>
                    <a:pt x="5080" y="15753"/>
                  </a:lnTo>
                  <a:lnTo>
                    <a:pt x="5592" y="12209"/>
                  </a:lnTo>
                  <a:lnTo>
                    <a:pt x="6065" y="8665"/>
                  </a:lnTo>
                  <a:lnTo>
                    <a:pt x="6459" y="5120"/>
                  </a:lnTo>
                  <a:lnTo>
                    <a:pt x="10436" y="1970"/>
                  </a:lnTo>
                  <a:close/>
                  <a:moveTo>
                    <a:pt x="12287" y="28592"/>
                  </a:moveTo>
                  <a:lnTo>
                    <a:pt x="8704" y="31939"/>
                  </a:lnTo>
                  <a:lnTo>
                    <a:pt x="8152" y="32097"/>
                  </a:lnTo>
                  <a:lnTo>
                    <a:pt x="6262" y="32609"/>
                  </a:lnTo>
                  <a:lnTo>
                    <a:pt x="4490" y="33081"/>
                  </a:lnTo>
                  <a:lnTo>
                    <a:pt x="2560" y="33593"/>
                  </a:lnTo>
                  <a:lnTo>
                    <a:pt x="7325" y="29301"/>
                  </a:lnTo>
                  <a:lnTo>
                    <a:pt x="12287" y="28592"/>
                  </a:lnTo>
                  <a:close/>
                  <a:moveTo>
                    <a:pt x="11185" y="1497"/>
                  </a:moveTo>
                  <a:lnTo>
                    <a:pt x="23590" y="4530"/>
                  </a:lnTo>
                  <a:lnTo>
                    <a:pt x="15477" y="23393"/>
                  </a:lnTo>
                  <a:lnTo>
                    <a:pt x="15477" y="23393"/>
                  </a:lnTo>
                  <a:lnTo>
                    <a:pt x="24496" y="22921"/>
                  </a:lnTo>
                  <a:lnTo>
                    <a:pt x="7010" y="53599"/>
                  </a:lnTo>
                  <a:lnTo>
                    <a:pt x="13744" y="27686"/>
                  </a:lnTo>
                  <a:lnTo>
                    <a:pt x="13744" y="27686"/>
                  </a:lnTo>
                  <a:lnTo>
                    <a:pt x="7601" y="28592"/>
                  </a:lnTo>
                  <a:lnTo>
                    <a:pt x="11185" y="1497"/>
                  </a:lnTo>
                  <a:close/>
                  <a:moveTo>
                    <a:pt x="12681" y="29143"/>
                  </a:moveTo>
                  <a:lnTo>
                    <a:pt x="5711" y="55844"/>
                  </a:lnTo>
                  <a:lnTo>
                    <a:pt x="5199" y="56710"/>
                  </a:lnTo>
                  <a:lnTo>
                    <a:pt x="3230" y="57931"/>
                  </a:lnTo>
                  <a:lnTo>
                    <a:pt x="9097" y="32491"/>
                  </a:lnTo>
                  <a:lnTo>
                    <a:pt x="12681" y="29143"/>
                  </a:lnTo>
                  <a:close/>
                  <a:moveTo>
                    <a:pt x="10791" y="1"/>
                  </a:moveTo>
                  <a:lnTo>
                    <a:pt x="5159" y="4411"/>
                  </a:lnTo>
                  <a:lnTo>
                    <a:pt x="5159" y="4687"/>
                  </a:lnTo>
                  <a:lnTo>
                    <a:pt x="4726" y="8428"/>
                  </a:lnTo>
                  <a:lnTo>
                    <a:pt x="4253" y="12170"/>
                  </a:lnTo>
                  <a:lnTo>
                    <a:pt x="3702" y="15950"/>
                  </a:lnTo>
                  <a:lnTo>
                    <a:pt x="3111" y="19652"/>
                  </a:lnTo>
                  <a:lnTo>
                    <a:pt x="2481" y="23393"/>
                  </a:lnTo>
                  <a:lnTo>
                    <a:pt x="1772" y="27135"/>
                  </a:lnTo>
                  <a:lnTo>
                    <a:pt x="1024" y="30837"/>
                  </a:lnTo>
                  <a:lnTo>
                    <a:pt x="236" y="34499"/>
                  </a:lnTo>
                  <a:lnTo>
                    <a:pt x="0" y="35523"/>
                  </a:lnTo>
                  <a:lnTo>
                    <a:pt x="1024" y="35326"/>
                  </a:lnTo>
                  <a:lnTo>
                    <a:pt x="2481" y="34972"/>
                  </a:lnTo>
                  <a:lnTo>
                    <a:pt x="4214" y="34538"/>
                  </a:lnTo>
                  <a:lnTo>
                    <a:pt x="7443" y="33672"/>
                  </a:lnTo>
                  <a:lnTo>
                    <a:pt x="1182" y="60767"/>
                  </a:lnTo>
                  <a:lnTo>
                    <a:pt x="6223" y="57695"/>
                  </a:lnTo>
                  <a:lnTo>
                    <a:pt x="26858" y="21424"/>
                  </a:lnTo>
                  <a:lnTo>
                    <a:pt x="17564" y="21936"/>
                  </a:lnTo>
                  <a:lnTo>
                    <a:pt x="17564" y="21936"/>
                  </a:lnTo>
                  <a:lnTo>
                    <a:pt x="25480" y="3624"/>
                  </a:lnTo>
                  <a:lnTo>
                    <a:pt x="10791"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4" name="Google Shape;2740;p27">
              <a:extLst>
                <a:ext uri="{FF2B5EF4-FFF2-40B4-BE49-F238E27FC236}">
                  <a16:creationId xmlns:a16="http://schemas.microsoft.com/office/drawing/2014/main" id="{76ADD1AE-B39F-4B7C-B539-7C8C134E51F0}"/>
                </a:ext>
              </a:extLst>
            </p:cNvPr>
            <p:cNvSpPr/>
            <p:nvPr/>
          </p:nvSpPr>
          <p:spPr>
            <a:xfrm>
              <a:off x="7908491" y="3196336"/>
              <a:ext cx="73001" cy="298693"/>
            </a:xfrm>
            <a:custGeom>
              <a:avLst/>
              <a:gdLst/>
              <a:ahLst/>
              <a:cxnLst/>
              <a:rect l="l" t="t" r="r" b="b"/>
              <a:pathLst>
                <a:path w="4649" h="19022" extrusionOk="0">
                  <a:moveTo>
                    <a:pt x="3782" y="0"/>
                  </a:moveTo>
                  <a:lnTo>
                    <a:pt x="3624" y="40"/>
                  </a:lnTo>
                  <a:lnTo>
                    <a:pt x="3467" y="40"/>
                  </a:lnTo>
                  <a:lnTo>
                    <a:pt x="3270" y="118"/>
                  </a:lnTo>
                  <a:lnTo>
                    <a:pt x="3152" y="197"/>
                  </a:lnTo>
                  <a:lnTo>
                    <a:pt x="2994" y="315"/>
                  </a:lnTo>
                  <a:lnTo>
                    <a:pt x="2876" y="473"/>
                  </a:lnTo>
                  <a:lnTo>
                    <a:pt x="2797" y="670"/>
                  </a:lnTo>
                  <a:lnTo>
                    <a:pt x="2718" y="867"/>
                  </a:lnTo>
                  <a:lnTo>
                    <a:pt x="1891" y="5080"/>
                  </a:lnTo>
                  <a:lnTo>
                    <a:pt x="1104" y="9294"/>
                  </a:lnTo>
                  <a:lnTo>
                    <a:pt x="749" y="11421"/>
                  </a:lnTo>
                  <a:lnTo>
                    <a:pt x="434" y="13548"/>
                  </a:lnTo>
                  <a:lnTo>
                    <a:pt x="198" y="15674"/>
                  </a:lnTo>
                  <a:lnTo>
                    <a:pt x="1" y="17801"/>
                  </a:lnTo>
                  <a:lnTo>
                    <a:pt x="1" y="18037"/>
                  </a:lnTo>
                  <a:lnTo>
                    <a:pt x="40" y="18234"/>
                  </a:lnTo>
                  <a:lnTo>
                    <a:pt x="119" y="18431"/>
                  </a:lnTo>
                  <a:lnTo>
                    <a:pt x="237" y="18588"/>
                  </a:lnTo>
                  <a:lnTo>
                    <a:pt x="395" y="18746"/>
                  </a:lnTo>
                  <a:lnTo>
                    <a:pt x="552" y="18864"/>
                  </a:lnTo>
                  <a:lnTo>
                    <a:pt x="749" y="18943"/>
                  </a:lnTo>
                  <a:lnTo>
                    <a:pt x="946" y="19022"/>
                  </a:lnTo>
                  <a:lnTo>
                    <a:pt x="1379" y="19022"/>
                  </a:lnTo>
                  <a:lnTo>
                    <a:pt x="1576" y="18982"/>
                  </a:lnTo>
                  <a:lnTo>
                    <a:pt x="1773" y="18943"/>
                  </a:lnTo>
                  <a:lnTo>
                    <a:pt x="1931" y="18825"/>
                  </a:lnTo>
                  <a:lnTo>
                    <a:pt x="2088" y="18667"/>
                  </a:lnTo>
                  <a:lnTo>
                    <a:pt x="2206" y="18510"/>
                  </a:lnTo>
                  <a:lnTo>
                    <a:pt x="2285" y="18273"/>
                  </a:lnTo>
                  <a:lnTo>
                    <a:pt x="2600" y="17249"/>
                  </a:lnTo>
                  <a:lnTo>
                    <a:pt x="2876" y="16186"/>
                  </a:lnTo>
                  <a:lnTo>
                    <a:pt x="3112" y="15123"/>
                  </a:lnTo>
                  <a:lnTo>
                    <a:pt x="3309" y="14059"/>
                  </a:lnTo>
                  <a:lnTo>
                    <a:pt x="3703" y="11893"/>
                  </a:lnTo>
                  <a:lnTo>
                    <a:pt x="4018" y="9727"/>
                  </a:lnTo>
                  <a:lnTo>
                    <a:pt x="4254" y="7522"/>
                  </a:lnTo>
                  <a:lnTo>
                    <a:pt x="4451" y="5317"/>
                  </a:lnTo>
                  <a:lnTo>
                    <a:pt x="4569" y="3151"/>
                  </a:lnTo>
                  <a:lnTo>
                    <a:pt x="4648" y="1024"/>
                  </a:lnTo>
                  <a:lnTo>
                    <a:pt x="4648" y="788"/>
                  </a:lnTo>
                  <a:lnTo>
                    <a:pt x="4609" y="591"/>
                  </a:lnTo>
                  <a:lnTo>
                    <a:pt x="4530" y="433"/>
                  </a:lnTo>
                  <a:lnTo>
                    <a:pt x="4412" y="276"/>
                  </a:lnTo>
                  <a:lnTo>
                    <a:pt x="4294" y="158"/>
                  </a:lnTo>
                  <a:lnTo>
                    <a:pt x="4136" y="79"/>
                  </a:lnTo>
                  <a:lnTo>
                    <a:pt x="3979" y="40"/>
                  </a:lnTo>
                  <a:lnTo>
                    <a:pt x="378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5" name="Google Shape;2741;p27">
              <a:extLst>
                <a:ext uri="{FF2B5EF4-FFF2-40B4-BE49-F238E27FC236}">
                  <a16:creationId xmlns:a16="http://schemas.microsoft.com/office/drawing/2014/main" id="{794A7A24-CCE4-4AF0-8499-18159EE90837}"/>
                </a:ext>
              </a:extLst>
            </p:cNvPr>
            <p:cNvSpPr/>
            <p:nvPr/>
          </p:nvSpPr>
          <p:spPr>
            <a:xfrm>
              <a:off x="7804003" y="3604432"/>
              <a:ext cx="148436" cy="452059"/>
            </a:xfrm>
            <a:custGeom>
              <a:avLst/>
              <a:gdLst/>
              <a:ahLst/>
              <a:cxnLst/>
              <a:rect l="l" t="t" r="r" b="b"/>
              <a:pathLst>
                <a:path w="9453" h="28789" extrusionOk="0">
                  <a:moveTo>
                    <a:pt x="9452" y="0"/>
                  </a:moveTo>
                  <a:lnTo>
                    <a:pt x="5868" y="3348"/>
                  </a:lnTo>
                  <a:lnTo>
                    <a:pt x="1" y="28788"/>
                  </a:lnTo>
                  <a:lnTo>
                    <a:pt x="1970" y="27567"/>
                  </a:lnTo>
                  <a:lnTo>
                    <a:pt x="2482" y="26701"/>
                  </a:lnTo>
                  <a:lnTo>
                    <a:pt x="9452" y="0"/>
                  </a:lnTo>
                  <a:close/>
                </a:path>
              </a:pathLst>
            </a:custGeom>
            <a:solidFill>
              <a:srgbClr val="464BDD"/>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7" name="Google Shape;2742;p27">
              <a:extLst>
                <a:ext uri="{FF2B5EF4-FFF2-40B4-BE49-F238E27FC236}">
                  <a16:creationId xmlns:a16="http://schemas.microsoft.com/office/drawing/2014/main" id="{610A7333-0649-400D-994B-BFDC455D17BF}"/>
                </a:ext>
              </a:extLst>
            </p:cNvPr>
            <p:cNvSpPr/>
            <p:nvPr/>
          </p:nvSpPr>
          <p:spPr>
            <a:xfrm>
              <a:off x="7793499" y="3595765"/>
              <a:ext cx="152754" cy="78560"/>
            </a:xfrm>
            <a:custGeom>
              <a:avLst/>
              <a:gdLst/>
              <a:ahLst/>
              <a:cxnLst/>
              <a:rect l="l" t="t" r="r" b="b"/>
              <a:pathLst>
                <a:path w="9728" h="5003" extrusionOk="0">
                  <a:moveTo>
                    <a:pt x="9727" y="1"/>
                  </a:moveTo>
                  <a:lnTo>
                    <a:pt x="4765" y="710"/>
                  </a:lnTo>
                  <a:lnTo>
                    <a:pt x="0" y="5002"/>
                  </a:lnTo>
                  <a:lnTo>
                    <a:pt x="1930" y="4530"/>
                  </a:lnTo>
                  <a:lnTo>
                    <a:pt x="3702" y="4018"/>
                  </a:lnTo>
                  <a:lnTo>
                    <a:pt x="5592" y="3506"/>
                  </a:lnTo>
                  <a:lnTo>
                    <a:pt x="6144" y="3348"/>
                  </a:lnTo>
                  <a:lnTo>
                    <a:pt x="9727" y="1"/>
                  </a:lnTo>
                  <a:close/>
                </a:path>
              </a:pathLst>
            </a:custGeom>
            <a:solidFill>
              <a:srgbClr val="464BDD"/>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8" name="Google Shape;2743;p27">
              <a:extLst>
                <a:ext uri="{FF2B5EF4-FFF2-40B4-BE49-F238E27FC236}">
                  <a16:creationId xmlns:a16="http://schemas.microsoft.com/office/drawing/2014/main" id="{6EB5B8D7-0380-4F1F-936B-BCC94E166F41}"/>
                </a:ext>
              </a:extLst>
            </p:cNvPr>
            <p:cNvSpPr/>
            <p:nvPr/>
          </p:nvSpPr>
          <p:spPr>
            <a:xfrm>
              <a:off x="7782367" y="3177777"/>
              <a:ext cx="134822" cy="492258"/>
            </a:xfrm>
            <a:custGeom>
              <a:avLst/>
              <a:gdLst/>
              <a:ahLst/>
              <a:cxnLst/>
              <a:rect l="l" t="t" r="r" b="b"/>
              <a:pathLst>
                <a:path w="8586" h="31349" extrusionOk="0">
                  <a:moveTo>
                    <a:pt x="8585" y="1"/>
                  </a:moveTo>
                  <a:lnTo>
                    <a:pt x="4608" y="3151"/>
                  </a:lnTo>
                  <a:lnTo>
                    <a:pt x="4175" y="6696"/>
                  </a:lnTo>
                  <a:lnTo>
                    <a:pt x="3741" y="10240"/>
                  </a:lnTo>
                  <a:lnTo>
                    <a:pt x="3229" y="13784"/>
                  </a:lnTo>
                  <a:lnTo>
                    <a:pt x="2678" y="17329"/>
                  </a:lnTo>
                  <a:lnTo>
                    <a:pt x="2087" y="20834"/>
                  </a:lnTo>
                  <a:lnTo>
                    <a:pt x="1457" y="24378"/>
                  </a:lnTo>
                  <a:lnTo>
                    <a:pt x="748" y="27883"/>
                  </a:lnTo>
                  <a:lnTo>
                    <a:pt x="0" y="31349"/>
                  </a:lnTo>
                  <a:lnTo>
                    <a:pt x="5041" y="26859"/>
                  </a:lnTo>
                  <a:lnTo>
                    <a:pt x="8585" y="1"/>
                  </a:lnTo>
                  <a:close/>
                </a:path>
              </a:pathLst>
            </a:custGeom>
            <a:solidFill>
              <a:srgbClr val="464BDD"/>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grpSp>
      <p:grpSp>
        <p:nvGrpSpPr>
          <p:cNvPr id="89" name="Group 88">
            <a:extLst>
              <a:ext uri="{FF2B5EF4-FFF2-40B4-BE49-F238E27FC236}">
                <a16:creationId xmlns:a16="http://schemas.microsoft.com/office/drawing/2014/main" id="{84EB2DF0-90FE-4F81-9837-F0D78EA22FFE}"/>
              </a:ext>
            </a:extLst>
          </p:cNvPr>
          <p:cNvGrpSpPr/>
          <p:nvPr/>
        </p:nvGrpSpPr>
        <p:grpSpPr>
          <a:xfrm>
            <a:off x="4720223" y="1666641"/>
            <a:ext cx="6788286" cy="1569660"/>
            <a:chOff x="4666235" y="2116654"/>
            <a:chExt cx="7638989" cy="1569660"/>
          </a:xfrm>
        </p:grpSpPr>
        <p:grpSp>
          <p:nvGrpSpPr>
            <p:cNvPr id="90" name="Group 89">
              <a:extLst>
                <a:ext uri="{FF2B5EF4-FFF2-40B4-BE49-F238E27FC236}">
                  <a16:creationId xmlns:a16="http://schemas.microsoft.com/office/drawing/2014/main" id="{2706689C-BA1A-489F-A37D-6E9FD7A48D55}"/>
                </a:ext>
              </a:extLst>
            </p:cNvPr>
            <p:cNvGrpSpPr/>
            <p:nvPr/>
          </p:nvGrpSpPr>
          <p:grpSpPr>
            <a:xfrm>
              <a:off x="4666235" y="2153624"/>
              <a:ext cx="7311272" cy="1489269"/>
              <a:chOff x="457200" y="3213187"/>
              <a:chExt cx="4175807" cy="765069"/>
            </a:xfrm>
          </p:grpSpPr>
          <p:sp>
            <p:nvSpPr>
              <p:cNvPr id="94" name="Google Shape;6545;p43">
                <a:extLst>
                  <a:ext uri="{FF2B5EF4-FFF2-40B4-BE49-F238E27FC236}">
                    <a16:creationId xmlns:a16="http://schemas.microsoft.com/office/drawing/2014/main" id="{A8ABBF1E-1B81-4216-9C23-8CA3A46B15B0}"/>
                  </a:ext>
                </a:extLst>
              </p:cNvPr>
              <p:cNvSpPr/>
              <p:nvPr/>
            </p:nvSpPr>
            <p:spPr>
              <a:xfrm rot="16200000">
                <a:off x="836639" y="2834863"/>
                <a:ext cx="763954" cy="1522832"/>
              </a:xfrm>
              <a:prstGeom prst="round2SameRect">
                <a:avLst>
                  <a:gd name="adj1" fmla="val 50000"/>
                  <a:gd name="adj2" fmla="val 0"/>
                </a:avLst>
              </a:prstGeom>
              <a:solidFill>
                <a:srgbClr val="0000FF"/>
              </a:solidFill>
              <a:ln>
                <a:noFill/>
              </a:ln>
            </p:spPr>
            <p:txBody>
              <a:bodyPr spcFirstLastPara="1" wrap="square" lIns="91425" tIns="91425" rIns="91425" bIns="91425" anchor="ctr" anchorCtr="0">
                <a:noAutofit/>
              </a:bodyPr>
              <a:lstStyle/>
              <a:p>
                <a:pPr>
                  <a:buClr>
                    <a:srgbClr val="000000"/>
                  </a:buClr>
                  <a:buFont typeface="Arial"/>
                  <a:buNone/>
                  <a:defRPr/>
                </a:pPr>
                <a:endParaRPr sz="2800" kern="0">
                  <a:solidFill>
                    <a:srgbClr val="000000"/>
                  </a:solidFill>
                  <a:latin typeface="Arial"/>
                  <a:cs typeface="Arial"/>
                  <a:sym typeface="Arial"/>
                </a:endParaRPr>
              </a:p>
            </p:txBody>
          </p:sp>
          <p:sp>
            <p:nvSpPr>
              <p:cNvPr id="95" name="Google Shape;6540;p43">
                <a:extLst>
                  <a:ext uri="{FF2B5EF4-FFF2-40B4-BE49-F238E27FC236}">
                    <a16:creationId xmlns:a16="http://schemas.microsoft.com/office/drawing/2014/main" id="{3D9E5A9E-F16D-4D5D-A555-934A5D413979}"/>
                  </a:ext>
                </a:extLst>
              </p:cNvPr>
              <p:cNvSpPr/>
              <p:nvPr/>
            </p:nvSpPr>
            <p:spPr>
              <a:xfrm rot="5400000">
                <a:off x="2650074" y="1995324"/>
                <a:ext cx="765069" cy="3200796"/>
              </a:xfrm>
              <a:prstGeom prst="round2SameRect">
                <a:avLst>
                  <a:gd name="adj1" fmla="val 50000"/>
                  <a:gd name="adj2" fmla="val 0"/>
                </a:avLst>
              </a:prstGeom>
              <a:solidFill>
                <a:srgbClr val="99CCFF"/>
              </a:solidFill>
              <a:ln>
                <a:noFill/>
              </a:ln>
            </p:spPr>
            <p:txBody>
              <a:bodyPr spcFirstLastPara="1" wrap="square" lIns="91425" tIns="91425" rIns="91425" bIns="91425" anchor="ctr" anchorCtr="0">
                <a:noAutofit/>
              </a:bodyPr>
              <a:lstStyle/>
              <a:p>
                <a:pPr>
                  <a:buClr>
                    <a:srgbClr val="000000"/>
                  </a:buClr>
                  <a:buFont typeface="Arial"/>
                  <a:buNone/>
                  <a:defRPr/>
                </a:pPr>
                <a:endParaRPr sz="2800" kern="0">
                  <a:solidFill>
                    <a:srgbClr val="000000"/>
                  </a:solidFill>
                  <a:latin typeface="Arial"/>
                  <a:cs typeface="Arial"/>
                  <a:sym typeface="Arial"/>
                </a:endParaRPr>
              </a:p>
            </p:txBody>
          </p:sp>
        </p:grpSp>
        <p:sp>
          <p:nvSpPr>
            <p:cNvPr id="92" name="Text Box 20">
              <a:extLst>
                <a:ext uri="{FF2B5EF4-FFF2-40B4-BE49-F238E27FC236}">
                  <a16:creationId xmlns:a16="http://schemas.microsoft.com/office/drawing/2014/main" id="{6D6A12C1-DAB4-4E03-99E0-5A96C43CB147}"/>
                </a:ext>
              </a:extLst>
            </p:cNvPr>
            <p:cNvSpPr txBox="1">
              <a:spLocks noChangeArrowheads="1"/>
            </p:cNvSpPr>
            <p:nvPr/>
          </p:nvSpPr>
          <p:spPr bwMode="auto">
            <a:xfrm>
              <a:off x="4886654" y="2633392"/>
              <a:ext cx="18045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50000"/>
                </a:spcBef>
                <a:spcAft>
                  <a:spcPct val="0"/>
                </a:spcAft>
                <a:defRPr/>
              </a:pPr>
              <a:r>
                <a:rPr lang="en-US" altLang="en-US" sz="2800" b="1">
                  <a:solidFill>
                    <a:srgbClr val="FFFFFF"/>
                  </a:solidFill>
                  <a:latin typeface="Times New Roman" panose="02020603050405020304" pitchFamily="18" charset="0"/>
                  <a:cs typeface="Times New Roman" panose="02020603050405020304" pitchFamily="18" charset="0"/>
                  <a:sym typeface="Arial"/>
                </a:rPr>
                <a:t>Bước 1</a:t>
              </a:r>
            </a:p>
          </p:txBody>
        </p:sp>
        <p:sp>
          <p:nvSpPr>
            <p:cNvPr id="93" name="TextBox 92">
              <a:extLst>
                <a:ext uri="{FF2B5EF4-FFF2-40B4-BE49-F238E27FC236}">
                  <a16:creationId xmlns:a16="http://schemas.microsoft.com/office/drawing/2014/main" id="{E38A6A67-DAF7-4774-A36B-ED8DCF3794AA}"/>
                </a:ext>
              </a:extLst>
            </p:cNvPr>
            <p:cNvSpPr txBox="1"/>
            <p:nvPr/>
          </p:nvSpPr>
          <p:spPr>
            <a:xfrm>
              <a:off x="6430643" y="2116654"/>
              <a:ext cx="5874581" cy="1569660"/>
            </a:xfrm>
            <a:prstGeom prst="rect">
              <a:avLst/>
            </a:prstGeom>
            <a:noFill/>
          </p:spPr>
          <p:txBody>
            <a:bodyPr wrap="square">
              <a:spAutoFit/>
            </a:bodyPr>
            <a:lstStyle/>
            <a:p>
              <a:pPr>
                <a:buClr>
                  <a:srgbClr val="000000"/>
                </a:buClr>
                <a:buFont typeface="Arial"/>
                <a:buNone/>
              </a:pP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Đặt</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vi-VN"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tính</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sao</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cho</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các</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err="1">
                  <a:solidFill>
                    <a:srgbClr val="273D40">
                      <a:lumMod val="50000"/>
                    </a:srgbClr>
                  </a:solidFill>
                  <a:latin typeface="Times New Roman" panose="02020603050405020304" pitchFamily="18" charset="0"/>
                  <a:cs typeface="Times New Roman" panose="02020603050405020304" pitchFamily="18" charset="0"/>
                  <a:sym typeface="Arial"/>
                </a:rPr>
                <a:t>số</a:t>
              </a:r>
              <a:r>
                <a:rPr lang="en-US" altLang="en-US" sz="3200" b="1">
                  <a:solidFill>
                    <a:srgbClr val="273D40">
                      <a:lumMod val="50000"/>
                    </a:srgbClr>
                  </a:solidFill>
                  <a:latin typeface="Times New Roman" panose="02020603050405020304" pitchFamily="18" charset="0"/>
                  <a:cs typeface="Times New Roman" panose="02020603050405020304" pitchFamily="18" charset="0"/>
                  <a:sym typeface="Arial"/>
                </a:rPr>
                <a:t> đo thời gian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cùng</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loại</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vi-VN"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đơn vị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thẳng</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cột</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với</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nhau</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a:t>
              </a:r>
              <a:endParaRPr lang="en-US" sz="3200" b="1" kern="0" dirty="0">
                <a:solidFill>
                  <a:srgbClr val="273D40">
                    <a:lumMod val="50000"/>
                  </a:srgbClr>
                </a:solidFill>
                <a:latin typeface="Times New Roman" panose="02020603050405020304" pitchFamily="18" charset="0"/>
                <a:cs typeface="Times New Roman" panose="02020603050405020304" pitchFamily="18" charset="0"/>
                <a:sym typeface="Arial"/>
              </a:endParaRPr>
            </a:p>
          </p:txBody>
        </p:sp>
      </p:grpSp>
      <p:grpSp>
        <p:nvGrpSpPr>
          <p:cNvPr id="96" name="Group 95">
            <a:extLst>
              <a:ext uri="{FF2B5EF4-FFF2-40B4-BE49-F238E27FC236}">
                <a16:creationId xmlns:a16="http://schemas.microsoft.com/office/drawing/2014/main" id="{18613A7A-DDD2-42F3-A41E-C34B44419080}"/>
              </a:ext>
            </a:extLst>
          </p:cNvPr>
          <p:cNvGrpSpPr/>
          <p:nvPr/>
        </p:nvGrpSpPr>
        <p:grpSpPr>
          <a:xfrm>
            <a:off x="4685547" y="3293914"/>
            <a:ext cx="6650156" cy="2081042"/>
            <a:chOff x="4584516" y="3836681"/>
            <a:chExt cx="7310938" cy="2112386"/>
          </a:xfrm>
        </p:grpSpPr>
        <p:sp>
          <p:nvSpPr>
            <p:cNvPr id="98" name="Google Shape;6546;p43">
              <a:extLst>
                <a:ext uri="{FF2B5EF4-FFF2-40B4-BE49-F238E27FC236}">
                  <a16:creationId xmlns:a16="http://schemas.microsoft.com/office/drawing/2014/main" id="{A0BF51CF-0490-4259-B819-D0FD7AAC837C}"/>
                </a:ext>
              </a:extLst>
            </p:cNvPr>
            <p:cNvSpPr/>
            <p:nvPr/>
          </p:nvSpPr>
          <p:spPr>
            <a:xfrm rot="16200000">
              <a:off x="4392990" y="4044138"/>
              <a:ext cx="1999150" cy="1616098"/>
            </a:xfrm>
            <a:prstGeom prst="round2SameRect">
              <a:avLst>
                <a:gd name="adj1" fmla="val 50000"/>
                <a:gd name="adj2" fmla="val 0"/>
              </a:avLst>
            </a:prstGeom>
            <a:solidFill>
              <a:srgbClr val="FF0066"/>
            </a:solidFill>
            <a:ln>
              <a:noFill/>
            </a:ln>
          </p:spPr>
          <p:txBody>
            <a:bodyPr spcFirstLastPara="1" wrap="square" lIns="91425" tIns="91425" rIns="91425" bIns="91425" anchor="ctr" anchorCtr="0">
              <a:noAutofit/>
            </a:bodyPr>
            <a:lstStyle/>
            <a:p>
              <a:pPr>
                <a:buClr>
                  <a:srgbClr val="000000"/>
                </a:buClr>
                <a:buFont typeface="Arial"/>
                <a:buNone/>
                <a:defRPr/>
              </a:pPr>
              <a:endParaRPr sz="2400" kern="0">
                <a:solidFill>
                  <a:srgbClr val="000000"/>
                </a:solidFill>
                <a:latin typeface="Arial"/>
                <a:cs typeface="Arial"/>
                <a:sym typeface="Arial"/>
              </a:endParaRPr>
            </a:p>
          </p:txBody>
        </p:sp>
        <p:sp>
          <p:nvSpPr>
            <p:cNvPr id="99" name="Google Shape;6543;p43">
              <a:extLst>
                <a:ext uri="{FF2B5EF4-FFF2-40B4-BE49-F238E27FC236}">
                  <a16:creationId xmlns:a16="http://schemas.microsoft.com/office/drawing/2014/main" id="{A8FE7FE3-7159-47E5-B86B-5E6E92EFAE9A}"/>
                </a:ext>
              </a:extLst>
            </p:cNvPr>
            <p:cNvSpPr/>
            <p:nvPr/>
          </p:nvSpPr>
          <p:spPr>
            <a:xfrm rot="5400000">
              <a:off x="8052801" y="2009109"/>
              <a:ext cx="1990466" cy="5694841"/>
            </a:xfrm>
            <a:prstGeom prst="round2SameRect">
              <a:avLst>
                <a:gd name="adj1" fmla="val 50000"/>
                <a:gd name="adj2" fmla="val 0"/>
              </a:avLst>
            </a:prstGeom>
            <a:solidFill>
              <a:srgbClr val="FF99FF"/>
            </a:solidFill>
            <a:ln>
              <a:noFill/>
            </a:ln>
          </p:spPr>
          <p:txBody>
            <a:bodyPr spcFirstLastPara="1" wrap="square" lIns="91425" tIns="91425" rIns="91425" bIns="91425" anchor="ctr" anchorCtr="0">
              <a:noAutofit/>
            </a:bodyPr>
            <a:lstStyle/>
            <a:p>
              <a:pPr>
                <a:buClr>
                  <a:srgbClr val="000000"/>
                </a:buClr>
                <a:buFont typeface="Arial"/>
                <a:buNone/>
                <a:defRPr/>
              </a:pPr>
              <a:endParaRPr sz="2400" kern="0">
                <a:solidFill>
                  <a:srgbClr val="000000"/>
                </a:solidFill>
                <a:latin typeface="Arial"/>
                <a:cs typeface="Arial"/>
                <a:sym typeface="Arial"/>
              </a:endParaRPr>
            </a:p>
          </p:txBody>
        </p:sp>
        <p:sp>
          <p:nvSpPr>
            <p:cNvPr id="100" name="Text Box 20">
              <a:extLst>
                <a:ext uri="{FF2B5EF4-FFF2-40B4-BE49-F238E27FC236}">
                  <a16:creationId xmlns:a16="http://schemas.microsoft.com/office/drawing/2014/main" id="{969CEADF-1C84-4462-9F28-72F93E2099F8}"/>
                </a:ext>
              </a:extLst>
            </p:cNvPr>
            <p:cNvSpPr txBox="1">
              <a:spLocks noChangeArrowheads="1"/>
            </p:cNvSpPr>
            <p:nvPr/>
          </p:nvSpPr>
          <p:spPr bwMode="auto">
            <a:xfrm>
              <a:off x="4709456" y="4494474"/>
              <a:ext cx="1804514" cy="6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50000"/>
                </a:spcBef>
                <a:spcAft>
                  <a:spcPct val="0"/>
                </a:spcAft>
                <a:defRPr/>
              </a:pPr>
              <a:r>
                <a:rPr lang="en-US" altLang="en-US" sz="2800" b="1" dirty="0" err="1">
                  <a:solidFill>
                    <a:srgbClr val="FFFFFF"/>
                  </a:solidFill>
                  <a:latin typeface="Times New Roman" panose="02020603050405020304" pitchFamily="18" charset="0"/>
                  <a:cs typeface="Times New Roman" panose="02020603050405020304" pitchFamily="18" charset="0"/>
                  <a:sym typeface="Arial"/>
                </a:rPr>
                <a:t>Bước</a:t>
              </a:r>
              <a:r>
                <a:rPr lang="en-US" altLang="en-US" sz="2800" b="1" dirty="0">
                  <a:solidFill>
                    <a:srgbClr val="FFFFFF"/>
                  </a:solidFill>
                  <a:latin typeface="Times New Roman" panose="02020603050405020304" pitchFamily="18" charset="0"/>
                  <a:cs typeface="Times New Roman" panose="02020603050405020304" pitchFamily="18" charset="0"/>
                  <a:sym typeface="Arial"/>
                </a:rPr>
                <a:t> 2</a:t>
              </a:r>
            </a:p>
          </p:txBody>
        </p:sp>
        <p:sp>
          <p:nvSpPr>
            <p:cNvPr id="101" name="TextBox 100">
              <a:extLst>
                <a:ext uri="{FF2B5EF4-FFF2-40B4-BE49-F238E27FC236}">
                  <a16:creationId xmlns:a16="http://schemas.microsoft.com/office/drawing/2014/main" id="{5EA75164-0FF1-4310-8394-22D2E5F0E682}"/>
                </a:ext>
              </a:extLst>
            </p:cNvPr>
            <p:cNvSpPr txBox="1"/>
            <p:nvPr/>
          </p:nvSpPr>
          <p:spPr>
            <a:xfrm>
              <a:off x="6105348" y="3836681"/>
              <a:ext cx="5491607" cy="2112386"/>
            </a:xfrm>
            <a:prstGeom prst="rect">
              <a:avLst/>
            </a:prstGeom>
            <a:noFill/>
          </p:spPr>
          <p:txBody>
            <a:bodyPr wrap="square">
              <a:spAutoFit/>
            </a:bodyPr>
            <a:lstStyle/>
            <a:p>
              <a:pPr algn="just">
                <a:buClr>
                  <a:srgbClr val="000000"/>
                </a:buClr>
                <a:buFont typeface="Arial"/>
                <a:buNone/>
              </a:pPr>
              <a:r>
                <a:rPr lang="en-US" altLang="en-US" sz="3200" b="1" kern="0" dirty="0" err="1">
                  <a:solidFill>
                    <a:srgbClr val="EA9999">
                      <a:lumMod val="10000"/>
                    </a:srgbClr>
                  </a:solidFill>
                  <a:latin typeface="Times New Roman" panose="02020603050405020304" pitchFamily="18" charset="0"/>
                  <a:cs typeface="Times New Roman" panose="02020603050405020304" pitchFamily="18" charset="0"/>
                  <a:sym typeface="Arial"/>
                </a:rPr>
                <a:t>Tính</a:t>
              </a:r>
              <a:r>
                <a:rPr lang="en-US" altLang="en-US" sz="3200" b="1" kern="0" dirty="0">
                  <a:solidFill>
                    <a:srgbClr val="EA9999">
                      <a:lumMod val="10000"/>
                    </a:srgbClr>
                  </a:solidFill>
                  <a:latin typeface="Times New Roman" panose="02020603050405020304" pitchFamily="18" charset="0"/>
                  <a:cs typeface="Times New Roman" panose="02020603050405020304" pitchFamily="18" charset="0"/>
                  <a:sym typeface="Arial"/>
                </a:rPr>
                <a:t> c</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ộng</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vi-VN"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như cộng các số tự nhiên theo từng loại </a:t>
              </a:r>
              <a:r>
                <a:rPr lang="vi-VN" altLang="en-US" sz="3200" b="1">
                  <a:solidFill>
                    <a:srgbClr val="EA9999">
                      <a:lumMod val="10000"/>
                    </a:srgbClr>
                  </a:solidFill>
                  <a:latin typeface="Times New Roman" panose="02020603050405020304" pitchFamily="18" charset="0"/>
                  <a:cs typeface="Times New Roman" panose="02020603050405020304" pitchFamily="18" charset="0"/>
                  <a:sym typeface="Arial"/>
                </a:rPr>
                <a:t>đơn vị</a:t>
              </a:r>
              <a:r>
                <a:rPr lang="en-US" altLang="en-US" sz="3200" b="1">
                  <a:solidFill>
                    <a:srgbClr val="EA9999">
                      <a:lumMod val="10000"/>
                    </a:srgbClr>
                  </a:solidFill>
                  <a:latin typeface="Times New Roman" panose="02020603050405020304" pitchFamily="18" charset="0"/>
                  <a:cs typeface="Times New Roman" panose="02020603050405020304" pitchFamily="18" charset="0"/>
                  <a:sym typeface="Arial"/>
                </a:rPr>
                <a:t> thời gian,</a:t>
              </a:r>
              <a:r>
                <a:rPr lang="vi-VN" altLang="en-US" sz="3200" b="1">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giữ</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nguyên</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tên</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đơn</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vị</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ở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từng</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cột</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a:t>
              </a:r>
              <a:endParaRPr lang="en-US" sz="3200" b="1" kern="0" dirty="0">
                <a:solidFill>
                  <a:srgbClr val="EA9999">
                    <a:lumMod val="10000"/>
                  </a:srgbClr>
                </a:solidFill>
                <a:latin typeface="Times New Roman" panose="02020603050405020304" pitchFamily="18" charset="0"/>
                <a:cs typeface="Times New Roman" panose="02020603050405020304" pitchFamily="18" charset="0"/>
                <a:sym typeface="Arial"/>
              </a:endParaRPr>
            </a:p>
          </p:txBody>
        </p:sp>
      </p:grpSp>
      <p:sp>
        <p:nvSpPr>
          <p:cNvPr id="102" name="Rectangle 101">
            <a:extLst>
              <a:ext uri="{FF2B5EF4-FFF2-40B4-BE49-F238E27FC236}">
                <a16:creationId xmlns:a16="http://schemas.microsoft.com/office/drawing/2014/main" id="{20E14171-C43D-4014-ABC7-ABD2058BE235}"/>
              </a:ext>
            </a:extLst>
          </p:cNvPr>
          <p:cNvSpPr/>
          <p:nvPr/>
        </p:nvSpPr>
        <p:spPr>
          <a:xfrm>
            <a:off x="928459" y="5496847"/>
            <a:ext cx="8711891" cy="717683"/>
          </a:xfrm>
          <a:prstGeom prst="rect">
            <a:avLst/>
          </a:prstGeom>
          <a:solidFill>
            <a:srgbClr val="FFE599">
              <a:lumMod val="75000"/>
            </a:srgbClr>
          </a:solidFill>
          <a:ln w="25400" cap="flat" cmpd="sng" algn="ctr">
            <a:solidFill>
              <a:srgbClr val="F9CB9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effectLst/>
                <a:uLnTx/>
                <a:uFillTx/>
                <a:latin typeface="Times New Roman" panose="02020603050405020304" pitchFamily="18" charset="0"/>
                <a:ea typeface="+mn-ea"/>
                <a:cs typeface="Times New Roman" panose="02020603050405020304" pitchFamily="18" charset="0"/>
                <a:sym typeface="Arial"/>
              </a:rPr>
              <a:t>Vậy 3 giờ 15 phút + 2 giờ 35 phút = 5 giờ 50 phút</a:t>
            </a:r>
          </a:p>
        </p:txBody>
      </p:sp>
    </p:spTree>
    <p:extLst>
      <p:ext uri="{BB962C8B-B14F-4D97-AF65-F5344CB8AC3E}">
        <p14:creationId xmlns:p14="http://schemas.microsoft.com/office/powerpoint/2010/main" val="191291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up)">
                                      <p:cBhvr>
                                        <p:cTn id="24" dur="500"/>
                                        <p:tgtEl>
                                          <p:spTgt spid="7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wipe(up)">
                                      <p:cBhvr>
                                        <p:cTn id="29" dur="500"/>
                                        <p:tgtEl>
                                          <p:spTgt spid="7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arn(inVertical)">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up)">
                                      <p:cBhvr>
                                        <p:cTn id="44" dur="500"/>
                                        <p:tgtEl>
                                          <p:spTgt spid="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up)">
                                      <p:cBhvr>
                                        <p:cTn id="49" dur="500"/>
                                        <p:tgtEl>
                                          <p:spTgt spid="7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left)">
                                      <p:cBhvr>
                                        <p:cTn id="59" dur="500"/>
                                        <p:tgtEl>
                                          <p:spTgt spid="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left)">
                                      <p:cBhvr>
                                        <p:cTn id="6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5" grpId="0"/>
      <p:bldP spid="76" grpId="0"/>
      <p:bldP spid="77" grpId="0"/>
      <p:bldP spid="78" grpId="0"/>
      <p:bldP spid="10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6240" y="-2856764"/>
            <a:ext cx="6925587" cy="12472715"/>
          </a:xfrm>
          <a:prstGeom prst="rect">
            <a:avLst/>
          </a:prstGeom>
          <a:effectLst>
            <a:outerShdw blurRad="50800" dist="12700" sx="102000" sy="102000" algn="ctr" rotWithShape="0">
              <a:prstClr val="black">
                <a:alpha val="13000"/>
              </a:prstClr>
            </a:outerShdw>
          </a:effectLst>
        </p:spPr>
      </p:pic>
      <p:sp>
        <p:nvSpPr>
          <p:cNvPr id="35" name="矩形 26">
            <a:extLst>
              <a:ext uri="{FF2B5EF4-FFF2-40B4-BE49-F238E27FC236}">
                <a16:creationId xmlns:a16="http://schemas.microsoft.com/office/drawing/2014/main" id="{7A45471D-10DB-4828-B56C-131306FF6ED8}"/>
              </a:ext>
            </a:extLst>
          </p:cNvPr>
          <p:cNvSpPr/>
          <p:nvPr/>
        </p:nvSpPr>
        <p:spPr>
          <a:xfrm>
            <a:off x="408106" y="354831"/>
            <a:ext cx="11462979" cy="1632046"/>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1" name="矩形 25">
            <a:extLst>
              <a:ext uri="{FF2B5EF4-FFF2-40B4-BE49-F238E27FC236}">
                <a16:creationId xmlns:a16="http://schemas.microsoft.com/office/drawing/2014/main" id="{6E1A972A-B3C9-4503-A86B-E64A1E7CB785}"/>
              </a:ext>
            </a:extLst>
          </p:cNvPr>
          <p:cNvSpPr/>
          <p:nvPr/>
        </p:nvSpPr>
        <p:spPr>
          <a:xfrm>
            <a:off x="481024" y="423645"/>
            <a:ext cx="11296020" cy="148634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en-US"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u="sng" kern="0">
                <a:solidFill>
                  <a:srgbClr val="273D40">
                    <a:lumMod val="50000"/>
                  </a:srgbClr>
                </a:solidFill>
                <a:latin typeface="Times New Roman" panose="02020603050405020304" pitchFamily="18" charset="0"/>
                <a:cs typeface="Times New Roman" panose="02020603050405020304" pitchFamily="18" charset="0"/>
                <a:sym typeface="Arial"/>
              </a:rPr>
              <a:t>Ví dụ 2:</a:t>
            </a:r>
            <a:r>
              <a:rPr lang="en-US"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 </a:t>
            </a:r>
            <a:r>
              <a:rPr lang="vi-VN"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Một người tham gia đua xe đạp, quãng đường đầu tiên đi hết 22 phút 58 giây, quãng đường thứ hai đi hết 23 phút 25 giây. Hỏi người đó đi cả hai quãng đường hết bao nhiêu thời gian? </a:t>
            </a:r>
          </a:p>
        </p:txBody>
      </p:sp>
      <p:cxnSp>
        <p:nvCxnSpPr>
          <p:cNvPr id="62" name="Straight Connector 61">
            <a:extLst>
              <a:ext uri="{FF2B5EF4-FFF2-40B4-BE49-F238E27FC236}">
                <a16:creationId xmlns:a16="http://schemas.microsoft.com/office/drawing/2014/main" id="{545A8BFB-D9AD-43FE-8755-86C12E869791}"/>
              </a:ext>
            </a:extLst>
          </p:cNvPr>
          <p:cNvCxnSpPr>
            <a:cxnSpLocks/>
          </p:cNvCxnSpPr>
          <p:nvPr/>
        </p:nvCxnSpPr>
        <p:spPr>
          <a:xfrm>
            <a:off x="1961815" y="938957"/>
            <a:ext cx="9670861"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D1D2A0C5-01F1-4967-B090-BD5FFDC6C62D}"/>
              </a:ext>
            </a:extLst>
          </p:cNvPr>
          <p:cNvCxnSpPr>
            <a:cxnSpLocks/>
          </p:cNvCxnSpPr>
          <p:nvPr/>
        </p:nvCxnSpPr>
        <p:spPr>
          <a:xfrm>
            <a:off x="534840" y="1387715"/>
            <a:ext cx="1944409"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2F114D82-C819-4B10-8453-88419188A2E7}"/>
              </a:ext>
            </a:extLst>
          </p:cNvPr>
          <p:cNvCxnSpPr>
            <a:cxnSpLocks/>
          </p:cNvCxnSpPr>
          <p:nvPr/>
        </p:nvCxnSpPr>
        <p:spPr>
          <a:xfrm>
            <a:off x="2664662" y="1387715"/>
            <a:ext cx="671500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nvGrpSpPr>
          <p:cNvPr id="65" name="Group 64">
            <a:extLst>
              <a:ext uri="{FF2B5EF4-FFF2-40B4-BE49-F238E27FC236}">
                <a16:creationId xmlns:a16="http://schemas.microsoft.com/office/drawing/2014/main" id="{1307BE19-7132-4CF1-B53B-3332326176E7}"/>
              </a:ext>
            </a:extLst>
          </p:cNvPr>
          <p:cNvGrpSpPr/>
          <p:nvPr/>
        </p:nvGrpSpPr>
        <p:grpSpPr>
          <a:xfrm>
            <a:off x="9653046" y="1387714"/>
            <a:ext cx="2057929" cy="66523"/>
            <a:chOff x="5045663" y="1466064"/>
            <a:chExt cx="3407418" cy="64010"/>
          </a:xfrm>
        </p:grpSpPr>
        <p:cxnSp>
          <p:nvCxnSpPr>
            <p:cNvPr id="66" name="Straight Connector 65">
              <a:extLst>
                <a:ext uri="{FF2B5EF4-FFF2-40B4-BE49-F238E27FC236}">
                  <a16:creationId xmlns:a16="http://schemas.microsoft.com/office/drawing/2014/main" id="{313292BB-AD71-4C01-A4C0-2DC03BC1D1D9}"/>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FA545024-3313-426A-A533-BC92E90DF419}"/>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63E8D8D5-DE59-487B-96E3-18DBFBE9AFFA}"/>
              </a:ext>
            </a:extLst>
          </p:cNvPr>
          <p:cNvGrpSpPr/>
          <p:nvPr/>
        </p:nvGrpSpPr>
        <p:grpSpPr>
          <a:xfrm>
            <a:off x="534839" y="1813613"/>
            <a:ext cx="6959469" cy="45719"/>
            <a:chOff x="5045663" y="1466064"/>
            <a:chExt cx="3407418" cy="64010"/>
          </a:xfrm>
        </p:grpSpPr>
        <p:cxnSp>
          <p:nvCxnSpPr>
            <p:cNvPr id="69" name="Straight Connector 68">
              <a:extLst>
                <a:ext uri="{FF2B5EF4-FFF2-40B4-BE49-F238E27FC236}">
                  <a16:creationId xmlns:a16="http://schemas.microsoft.com/office/drawing/2014/main" id="{BC6E3CFE-A308-4554-A005-44DF769A1742}"/>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0D11691A-DB48-42D1-996F-AAB7D684FC0C}"/>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sp>
        <p:nvSpPr>
          <p:cNvPr id="71" name="Text Box 27">
            <a:extLst>
              <a:ext uri="{FF2B5EF4-FFF2-40B4-BE49-F238E27FC236}">
                <a16:creationId xmlns:a16="http://schemas.microsoft.com/office/drawing/2014/main" id="{52464721-DF4D-4CC4-B333-11448310C2F5}"/>
              </a:ext>
            </a:extLst>
          </p:cNvPr>
          <p:cNvSpPr txBox="1">
            <a:spLocks noChangeArrowheads="1"/>
          </p:cNvSpPr>
          <p:nvPr/>
        </p:nvSpPr>
        <p:spPr bwMode="auto">
          <a:xfrm>
            <a:off x="2931625" y="3858487"/>
            <a:ext cx="3035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800" b="1" dirty="0">
                <a:latin typeface="Times New Roman" panose="02020603050405020304" pitchFamily="18" charset="0"/>
                <a:cs typeface="Times New Roman" panose="02020603050405020304" pitchFamily="18" charset="0"/>
              </a:rPr>
              <a:t>22 </a:t>
            </a:r>
            <a:r>
              <a:rPr lang="en-US" altLang="en-US" sz="2800" b="1" dirty="0" err="1">
                <a:latin typeface="Times New Roman" panose="02020603050405020304" pitchFamily="18" charset="0"/>
                <a:cs typeface="Times New Roman" panose="02020603050405020304" pitchFamily="18" charset="0"/>
              </a:rPr>
              <a:t>phút</a:t>
            </a:r>
            <a:r>
              <a:rPr lang="en-US" altLang="en-US" sz="2800" b="1" dirty="0">
                <a:latin typeface="Times New Roman" panose="02020603050405020304" pitchFamily="18" charset="0"/>
                <a:cs typeface="Times New Roman" panose="02020603050405020304" pitchFamily="18" charset="0"/>
              </a:rPr>
              <a:t> 58 </a:t>
            </a:r>
            <a:r>
              <a:rPr lang="en-US" altLang="en-US" sz="2800" b="1" dirty="0" err="1">
                <a:latin typeface="Times New Roman" panose="02020603050405020304" pitchFamily="18" charset="0"/>
                <a:cs typeface="Times New Roman" panose="02020603050405020304" pitchFamily="18" charset="0"/>
              </a:rPr>
              <a:t>giây</a:t>
            </a:r>
            <a:r>
              <a:rPr lang="en-US" altLang="en-US" sz="2800" dirty="0">
                <a:latin typeface="Times New Roman" panose="02020603050405020304" pitchFamily="18" charset="0"/>
                <a:cs typeface="Times New Roman" panose="02020603050405020304" pitchFamily="18" charset="0"/>
              </a:rPr>
              <a:t>  </a:t>
            </a:r>
          </a:p>
        </p:txBody>
      </p:sp>
      <p:sp>
        <p:nvSpPr>
          <p:cNvPr id="72" name="AutoShape 28">
            <a:extLst>
              <a:ext uri="{FF2B5EF4-FFF2-40B4-BE49-F238E27FC236}">
                <a16:creationId xmlns:a16="http://schemas.microsoft.com/office/drawing/2014/main" id="{758AE1C9-D459-4A5C-B11A-D43523A772CF}"/>
              </a:ext>
            </a:extLst>
          </p:cNvPr>
          <p:cNvSpPr>
            <a:spLocks/>
          </p:cNvSpPr>
          <p:nvPr/>
        </p:nvSpPr>
        <p:spPr bwMode="auto">
          <a:xfrm rot="16200000">
            <a:off x="3979185" y="1901071"/>
            <a:ext cx="501092" cy="3592917"/>
          </a:xfrm>
          <a:prstGeom prst="leftBrace">
            <a:avLst>
              <a:gd name="adj1" fmla="val 79167"/>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defTabSz="1219020"/>
            <a:endParaRPr lang="en-US" altLang="en-US" sz="4267">
              <a:solidFill>
                <a:prstClr val="black"/>
              </a:solidFill>
              <a:latin typeface="Times New Roman" pitchFamily="18" charset="0"/>
              <a:cs typeface="Times New Roman" pitchFamily="18" charset="0"/>
            </a:endParaRPr>
          </a:p>
        </p:txBody>
      </p:sp>
      <p:sp>
        <p:nvSpPr>
          <p:cNvPr id="73" name="AutoShape 29">
            <a:extLst>
              <a:ext uri="{FF2B5EF4-FFF2-40B4-BE49-F238E27FC236}">
                <a16:creationId xmlns:a16="http://schemas.microsoft.com/office/drawing/2014/main" id="{D2D8C426-EF97-4658-AC21-F5483088E04E}"/>
              </a:ext>
            </a:extLst>
          </p:cNvPr>
          <p:cNvSpPr>
            <a:spLocks/>
          </p:cNvSpPr>
          <p:nvPr/>
        </p:nvSpPr>
        <p:spPr bwMode="auto">
          <a:xfrm rot="16200000">
            <a:off x="8021474" y="1513853"/>
            <a:ext cx="475749" cy="4466316"/>
          </a:xfrm>
          <a:prstGeom prst="leftBrace">
            <a:avLst>
              <a:gd name="adj1" fmla="val 97681"/>
              <a:gd name="adj2" fmla="val 50000"/>
            </a:avLst>
          </a:prstGeom>
          <a:ln w="28575">
            <a:solidFill>
              <a:srgbClr val="FF0000"/>
            </a:solidFill>
            <a:headEnd/>
            <a:tailEnd/>
          </a:ln>
        </p:spPr>
        <p:style>
          <a:lnRef idx="1">
            <a:schemeClr val="accent6"/>
          </a:lnRef>
          <a:fillRef idx="0">
            <a:schemeClr val="accent6"/>
          </a:fillRef>
          <a:effectRef idx="0">
            <a:schemeClr val="accent6"/>
          </a:effectRef>
          <a:fontRef idx="minor">
            <a:schemeClr val="tx1"/>
          </a:fontRef>
        </p:style>
        <p:txBody>
          <a:bodyPr vert="eaVert" wrap="none" anchor="ctr"/>
          <a:lstStyle/>
          <a:p>
            <a:pPr defTabSz="1219020"/>
            <a:endParaRPr lang="en-US" altLang="en-US" sz="4267">
              <a:solidFill>
                <a:prstClr val="black"/>
              </a:solidFill>
              <a:latin typeface="Times New Roman" pitchFamily="18" charset="0"/>
              <a:cs typeface="Times New Roman" pitchFamily="18" charset="0"/>
            </a:endParaRPr>
          </a:p>
        </p:txBody>
      </p:sp>
      <p:sp>
        <p:nvSpPr>
          <p:cNvPr id="74" name="AutoShape 30">
            <a:extLst>
              <a:ext uri="{FF2B5EF4-FFF2-40B4-BE49-F238E27FC236}">
                <a16:creationId xmlns:a16="http://schemas.microsoft.com/office/drawing/2014/main" id="{08CA2C41-70B0-4D50-9ED1-F5B3C14ED55A}"/>
              </a:ext>
            </a:extLst>
          </p:cNvPr>
          <p:cNvSpPr>
            <a:spLocks/>
          </p:cNvSpPr>
          <p:nvPr/>
        </p:nvSpPr>
        <p:spPr bwMode="auto">
          <a:xfrm rot="5400000">
            <a:off x="6100352" y="-1018662"/>
            <a:ext cx="609600" cy="8059231"/>
          </a:xfrm>
          <a:prstGeom prst="leftBrace">
            <a:avLst>
              <a:gd name="adj1" fmla="val 104166"/>
              <a:gd name="adj2" fmla="val 50110"/>
            </a:avLst>
          </a:prstGeom>
          <a:ln>
            <a:solidFill>
              <a:srgbClr val="FF0000"/>
            </a:solidFill>
            <a:prstDash val="solid"/>
            <a:headEnd/>
            <a:tailEnd/>
            <a:extLst>
              <a:ext uri="{C807C97D-BFC1-408E-A445-0C87EB9F89A2}">
                <ask:lineSketchStyleProps xmlns:ask="http://schemas.microsoft.com/office/drawing/2018/sketchyshapes" xmlns="">
                  <ask:type>
                    <ask:lineSketchNone/>
                  </ask:type>
                </ask:lineSketchStyleProps>
              </a:ext>
            </a:extLst>
          </a:ln>
        </p:spPr>
        <p:style>
          <a:lnRef idx="3">
            <a:schemeClr val="accent6"/>
          </a:lnRef>
          <a:fillRef idx="0">
            <a:schemeClr val="accent6"/>
          </a:fillRef>
          <a:effectRef idx="2">
            <a:schemeClr val="accent6"/>
          </a:effectRef>
          <a:fontRef idx="minor">
            <a:schemeClr val="tx1"/>
          </a:fontRef>
        </p:style>
        <p:txBody>
          <a:bodyPr rot="10800000" vert="eaVert" wrap="none" anchor="ctr"/>
          <a:lstStyle/>
          <a:p>
            <a:pPr defTabSz="1219020"/>
            <a:endParaRPr lang="en-US" altLang="en-US" sz="4267">
              <a:solidFill>
                <a:prstClr val="black"/>
              </a:solidFill>
              <a:latin typeface="Times New Roman" pitchFamily="18" charset="0"/>
              <a:cs typeface="Times New Roman" pitchFamily="18" charset="0"/>
            </a:endParaRPr>
          </a:p>
        </p:txBody>
      </p:sp>
      <p:sp>
        <p:nvSpPr>
          <p:cNvPr id="75" name="Text Box 31">
            <a:extLst>
              <a:ext uri="{FF2B5EF4-FFF2-40B4-BE49-F238E27FC236}">
                <a16:creationId xmlns:a16="http://schemas.microsoft.com/office/drawing/2014/main" id="{B2D2BE4D-D2F5-43D2-8EC4-3475F003DD7A}"/>
              </a:ext>
            </a:extLst>
          </p:cNvPr>
          <p:cNvSpPr txBox="1">
            <a:spLocks noChangeArrowheads="1"/>
          </p:cNvSpPr>
          <p:nvPr/>
        </p:nvSpPr>
        <p:spPr bwMode="auto">
          <a:xfrm>
            <a:off x="6953153" y="3858487"/>
            <a:ext cx="30581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800" b="1">
                <a:latin typeface="Times New Roman" panose="02020603050405020304" pitchFamily="18" charset="0"/>
                <a:cs typeface="Times New Roman" panose="02020603050405020304" pitchFamily="18" charset="0"/>
              </a:rPr>
              <a:t>23 phút </a:t>
            </a:r>
            <a:r>
              <a:rPr lang="en-US" altLang="en-US" sz="2800" b="1" dirty="0">
                <a:latin typeface="Times New Roman" panose="02020603050405020304" pitchFamily="18" charset="0"/>
                <a:cs typeface="Times New Roman" panose="02020603050405020304" pitchFamily="18" charset="0"/>
              </a:rPr>
              <a:t>25 </a:t>
            </a:r>
            <a:r>
              <a:rPr lang="en-US" altLang="en-US" sz="2800" b="1" dirty="0" err="1">
                <a:latin typeface="Times New Roman" panose="02020603050405020304" pitchFamily="18" charset="0"/>
                <a:cs typeface="Times New Roman" panose="02020603050405020304" pitchFamily="18" charset="0"/>
              </a:rPr>
              <a:t>giây</a:t>
            </a:r>
            <a:r>
              <a:rPr lang="en-US" altLang="en-US" sz="2800" dirty="0">
                <a:latin typeface="Times New Roman" panose="02020603050405020304" pitchFamily="18" charset="0"/>
                <a:cs typeface="Times New Roman" panose="02020603050405020304" pitchFamily="18" charset="0"/>
              </a:rPr>
              <a:t>   </a:t>
            </a:r>
          </a:p>
        </p:txBody>
      </p:sp>
      <p:grpSp>
        <p:nvGrpSpPr>
          <p:cNvPr id="76" name="Group 20">
            <a:extLst>
              <a:ext uri="{FF2B5EF4-FFF2-40B4-BE49-F238E27FC236}">
                <a16:creationId xmlns:a16="http://schemas.microsoft.com/office/drawing/2014/main" id="{568B83FE-4F36-468A-9F4A-2CC1B278FCCA}"/>
              </a:ext>
            </a:extLst>
          </p:cNvPr>
          <p:cNvGrpSpPr>
            <a:grpSpLocks/>
          </p:cNvGrpSpPr>
          <p:nvPr/>
        </p:nvGrpSpPr>
        <p:grpSpPr bwMode="auto">
          <a:xfrm flipV="1">
            <a:off x="6007905" y="3118526"/>
            <a:ext cx="4484603" cy="406400"/>
            <a:chOff x="2880" y="2749"/>
            <a:chExt cx="1584" cy="384"/>
          </a:xfrm>
        </p:grpSpPr>
        <p:sp>
          <p:nvSpPr>
            <p:cNvPr id="77" name="Line 21">
              <a:extLst>
                <a:ext uri="{FF2B5EF4-FFF2-40B4-BE49-F238E27FC236}">
                  <a16:creationId xmlns:a16="http://schemas.microsoft.com/office/drawing/2014/main" id="{F7597574-4D96-4E2D-B1BE-BA1A3869E5A9}"/>
                </a:ext>
              </a:extLst>
            </p:cNvPr>
            <p:cNvSpPr>
              <a:spLocks noChangeShapeType="1"/>
            </p:cNvSpPr>
            <p:nvPr/>
          </p:nvSpPr>
          <p:spPr bwMode="auto">
            <a:xfrm>
              <a:off x="2880" y="2928"/>
              <a:ext cx="1584" cy="0"/>
            </a:xfrm>
            <a:prstGeom prst="line">
              <a:avLst/>
            </a:prstGeom>
            <a:noFill/>
            <a:ln w="57150">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sp>
          <p:nvSpPr>
            <p:cNvPr id="78" name="Line 22">
              <a:extLst>
                <a:ext uri="{FF2B5EF4-FFF2-40B4-BE49-F238E27FC236}">
                  <a16:creationId xmlns:a16="http://schemas.microsoft.com/office/drawing/2014/main" id="{B628F9F2-177F-44BA-B8AD-17FB68C91143}"/>
                </a:ext>
              </a:extLst>
            </p:cNvPr>
            <p:cNvSpPr>
              <a:spLocks noChangeShapeType="1"/>
            </p:cNvSpPr>
            <p:nvPr/>
          </p:nvSpPr>
          <p:spPr bwMode="auto">
            <a:xfrm>
              <a:off x="4464" y="2749"/>
              <a:ext cx="0" cy="384"/>
            </a:xfrm>
            <a:prstGeom prst="line">
              <a:avLst/>
            </a:prstGeom>
            <a:noFill/>
            <a:ln w="57150">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grpSp>
      <p:grpSp>
        <p:nvGrpSpPr>
          <p:cNvPr id="79" name="Group 16">
            <a:extLst>
              <a:ext uri="{FF2B5EF4-FFF2-40B4-BE49-F238E27FC236}">
                <a16:creationId xmlns:a16="http://schemas.microsoft.com/office/drawing/2014/main" id="{2777B8A0-1C19-4C3B-AE77-0C054C7D214F}"/>
              </a:ext>
            </a:extLst>
          </p:cNvPr>
          <p:cNvGrpSpPr>
            <a:grpSpLocks/>
          </p:cNvGrpSpPr>
          <p:nvPr/>
        </p:nvGrpSpPr>
        <p:grpSpPr bwMode="auto">
          <a:xfrm flipV="1">
            <a:off x="2401457" y="3142200"/>
            <a:ext cx="3624732" cy="370416"/>
            <a:chOff x="576" y="2832"/>
            <a:chExt cx="2304" cy="192"/>
          </a:xfrm>
        </p:grpSpPr>
        <p:sp>
          <p:nvSpPr>
            <p:cNvPr id="80" name="Line 17">
              <a:extLst>
                <a:ext uri="{FF2B5EF4-FFF2-40B4-BE49-F238E27FC236}">
                  <a16:creationId xmlns:a16="http://schemas.microsoft.com/office/drawing/2014/main" id="{D83266E4-75DE-49DF-84AC-626EEEBBBF51}"/>
                </a:ext>
              </a:extLst>
            </p:cNvPr>
            <p:cNvSpPr>
              <a:spLocks noChangeShapeType="1"/>
            </p:cNvSpPr>
            <p:nvPr/>
          </p:nvSpPr>
          <p:spPr bwMode="auto">
            <a:xfrm>
              <a:off x="576" y="2928"/>
              <a:ext cx="230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sp>
          <p:nvSpPr>
            <p:cNvPr id="81" name="Line 18">
              <a:extLst>
                <a:ext uri="{FF2B5EF4-FFF2-40B4-BE49-F238E27FC236}">
                  <a16:creationId xmlns:a16="http://schemas.microsoft.com/office/drawing/2014/main" id="{D6E5075E-49BA-4B1C-B72E-9ADAA6133E40}"/>
                </a:ext>
              </a:extLst>
            </p:cNvPr>
            <p:cNvSpPr>
              <a:spLocks noChangeShapeType="1"/>
            </p:cNvSpPr>
            <p:nvPr/>
          </p:nvSpPr>
          <p:spPr bwMode="auto">
            <a:xfrm>
              <a:off x="576" y="2832"/>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sp>
          <p:nvSpPr>
            <p:cNvPr id="82" name="Line 19">
              <a:extLst>
                <a:ext uri="{FF2B5EF4-FFF2-40B4-BE49-F238E27FC236}">
                  <a16:creationId xmlns:a16="http://schemas.microsoft.com/office/drawing/2014/main" id="{82EFA99C-5CA1-41CB-90B8-C289A20A39F8}"/>
                </a:ext>
              </a:extLst>
            </p:cNvPr>
            <p:cNvSpPr>
              <a:spLocks noChangeShapeType="1"/>
            </p:cNvSpPr>
            <p:nvPr/>
          </p:nvSpPr>
          <p:spPr bwMode="auto">
            <a:xfrm>
              <a:off x="2880" y="2832"/>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grpSp>
      <p:pic>
        <p:nvPicPr>
          <p:cNvPr id="83" name="Picture 82">
            <a:extLst>
              <a:ext uri="{FF2B5EF4-FFF2-40B4-BE49-F238E27FC236}">
                <a16:creationId xmlns:a16="http://schemas.microsoft.com/office/drawing/2014/main" id="{EB808205-B0DD-464E-A899-6B0C3D0189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554" r="61253" b="38562"/>
          <a:stretch/>
        </p:blipFill>
        <p:spPr>
          <a:xfrm>
            <a:off x="718653" y="2410894"/>
            <a:ext cx="1886301" cy="1390769"/>
          </a:xfrm>
          <a:prstGeom prst="rect">
            <a:avLst/>
          </a:prstGeom>
        </p:spPr>
      </p:pic>
      <p:grpSp>
        <p:nvGrpSpPr>
          <p:cNvPr id="84" name="Group 83">
            <a:extLst>
              <a:ext uri="{FF2B5EF4-FFF2-40B4-BE49-F238E27FC236}">
                <a16:creationId xmlns:a16="http://schemas.microsoft.com/office/drawing/2014/main" id="{2DD70790-AF7B-48F6-BF7D-2D499574C367}"/>
              </a:ext>
            </a:extLst>
          </p:cNvPr>
          <p:cNvGrpSpPr/>
          <p:nvPr/>
        </p:nvGrpSpPr>
        <p:grpSpPr>
          <a:xfrm>
            <a:off x="2518982" y="5175218"/>
            <a:ext cx="7915786" cy="1210963"/>
            <a:chOff x="2259351" y="5639756"/>
            <a:chExt cx="8118426" cy="1544328"/>
          </a:xfrm>
        </p:grpSpPr>
        <p:sp>
          <p:nvSpPr>
            <p:cNvPr id="85" name="Google Shape;4052;p33">
              <a:extLst>
                <a:ext uri="{FF2B5EF4-FFF2-40B4-BE49-F238E27FC236}">
                  <a16:creationId xmlns:a16="http://schemas.microsoft.com/office/drawing/2014/main" id="{B20C7835-6EA4-45CB-BBCE-FDE7A055553B}"/>
                </a:ext>
              </a:extLst>
            </p:cNvPr>
            <p:cNvSpPr/>
            <p:nvPr/>
          </p:nvSpPr>
          <p:spPr>
            <a:xfrm>
              <a:off x="2259351" y="5639756"/>
              <a:ext cx="7974000" cy="735009"/>
            </a:xfrm>
            <a:prstGeom prst="roundRect">
              <a:avLst>
                <a:gd name="adj" fmla="val 16667"/>
              </a:avLst>
            </a:prstGeom>
            <a:solidFill>
              <a:srgbClr val="FFFF00"/>
            </a:solidFill>
            <a:ln w="9525" cap="flat" cmpd="sng">
              <a:solidFill>
                <a:srgbClr val="000000"/>
              </a:solidFill>
              <a:prstDash val="dash"/>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cs typeface="Arial"/>
                <a:sym typeface="Arial"/>
              </a:endParaRPr>
            </a:p>
          </p:txBody>
        </p:sp>
        <p:sp>
          <p:nvSpPr>
            <p:cNvPr id="87" name="Rectangle 86">
              <a:extLst>
                <a:ext uri="{FF2B5EF4-FFF2-40B4-BE49-F238E27FC236}">
                  <a16:creationId xmlns:a16="http://schemas.microsoft.com/office/drawing/2014/main" id="{EE626D71-7727-4A41-8A64-9E6BB07D88EA}"/>
                </a:ext>
              </a:extLst>
            </p:cNvPr>
            <p:cNvSpPr/>
            <p:nvPr/>
          </p:nvSpPr>
          <p:spPr>
            <a:xfrm>
              <a:off x="2373022" y="5653317"/>
              <a:ext cx="8004755" cy="1530767"/>
            </a:xfrm>
            <a:prstGeom prst="rect">
              <a:avLst/>
            </a:prstGeom>
          </p:spPr>
          <p:txBody>
            <a:bodyPr wrap="square">
              <a:spAutoFit/>
            </a:bodyPr>
            <a:lstStyle/>
            <a:p>
              <a:pPr defTabSz="1219020"/>
              <a:r>
                <a:rPr lang="en-US" altLang="en-US" sz="3600" b="1" dirty="0">
                  <a:solidFill>
                    <a:srgbClr val="0000FF"/>
                  </a:solidFill>
                  <a:latin typeface="Calibri" panose="020F0502020204030204" pitchFamily="34" charset="0"/>
                  <a:cs typeface="Calibri" panose="020F0502020204030204" pitchFamily="34" charset="0"/>
                </a:rPr>
                <a:t>22 </a:t>
              </a:r>
              <a:r>
                <a:rPr lang="en-US" altLang="en-US" sz="3600" b="1" dirty="0" err="1">
                  <a:solidFill>
                    <a:srgbClr val="0000FF"/>
                  </a:solidFill>
                  <a:latin typeface="Calibri" panose="020F0502020204030204" pitchFamily="34" charset="0"/>
                  <a:cs typeface="Calibri" panose="020F0502020204030204" pitchFamily="34" charset="0"/>
                </a:rPr>
                <a:t>phút</a:t>
              </a:r>
              <a:r>
                <a:rPr lang="en-US" altLang="en-US" sz="3600" b="1" dirty="0">
                  <a:solidFill>
                    <a:srgbClr val="0000FF"/>
                  </a:solidFill>
                  <a:latin typeface="Calibri" panose="020F0502020204030204" pitchFamily="34" charset="0"/>
                  <a:cs typeface="Calibri" panose="020F0502020204030204" pitchFamily="34" charset="0"/>
                </a:rPr>
                <a:t> 58 </a:t>
              </a:r>
              <a:r>
                <a:rPr lang="en-US" altLang="en-US" sz="3600" b="1" dirty="0" err="1">
                  <a:solidFill>
                    <a:srgbClr val="0000FF"/>
                  </a:solidFill>
                  <a:latin typeface="Calibri" panose="020F0502020204030204" pitchFamily="34" charset="0"/>
                  <a:cs typeface="Calibri" panose="020F0502020204030204" pitchFamily="34" charset="0"/>
                </a:rPr>
                <a:t>giây</a:t>
              </a:r>
              <a:r>
                <a:rPr lang="en-US" altLang="en-US" sz="3600" b="1" dirty="0">
                  <a:solidFill>
                    <a:srgbClr val="0000FF"/>
                  </a:solidFill>
                  <a:latin typeface="Calibri" panose="020F0502020204030204" pitchFamily="34" charset="0"/>
                  <a:cs typeface="Calibri" panose="020F0502020204030204" pitchFamily="34" charset="0"/>
                </a:rPr>
                <a:t> + 23 </a:t>
              </a:r>
              <a:r>
                <a:rPr lang="en-US" altLang="en-US" sz="3600" b="1" dirty="0" err="1">
                  <a:solidFill>
                    <a:srgbClr val="0000FF"/>
                  </a:solidFill>
                  <a:latin typeface="Calibri" panose="020F0502020204030204" pitchFamily="34" charset="0"/>
                  <a:cs typeface="Calibri" panose="020F0502020204030204" pitchFamily="34" charset="0"/>
                </a:rPr>
                <a:t>phút</a:t>
              </a:r>
              <a:r>
                <a:rPr lang="en-US" altLang="en-US" sz="3600" b="1" dirty="0">
                  <a:solidFill>
                    <a:srgbClr val="0000FF"/>
                  </a:solidFill>
                  <a:latin typeface="Calibri" panose="020F0502020204030204" pitchFamily="34" charset="0"/>
                  <a:cs typeface="Calibri" panose="020F0502020204030204" pitchFamily="34" charset="0"/>
                </a:rPr>
                <a:t> 25 </a:t>
              </a:r>
              <a:r>
                <a:rPr lang="en-US" altLang="en-US" sz="3600" b="1" dirty="0" err="1">
                  <a:solidFill>
                    <a:srgbClr val="0000FF"/>
                  </a:solidFill>
                  <a:latin typeface="Calibri" panose="020F0502020204030204" pitchFamily="34" charset="0"/>
                  <a:cs typeface="Calibri" panose="020F0502020204030204" pitchFamily="34" charset="0"/>
                </a:rPr>
                <a:t>giây</a:t>
              </a:r>
              <a:r>
                <a:rPr lang="en-US" altLang="en-US" sz="3600" b="1" dirty="0">
                  <a:solidFill>
                    <a:srgbClr val="0000FF"/>
                  </a:solidFill>
                  <a:latin typeface="Calibri" panose="020F0502020204030204" pitchFamily="34" charset="0"/>
                  <a:cs typeface="Calibri" panose="020F0502020204030204" pitchFamily="34" charset="0"/>
                </a:rPr>
                <a:t> = ? </a:t>
              </a:r>
              <a:endParaRPr lang="en-US" sz="3600" dirty="0">
                <a:solidFill>
                  <a:srgbClr val="0000FF"/>
                </a:solidFill>
                <a:latin typeface="Calibri" panose="020F0502020204030204" pitchFamily="34" charset="0"/>
                <a:cs typeface="Calibri" panose="020F0502020204030204" pitchFamily="34" charset="0"/>
              </a:endParaRPr>
            </a:p>
          </p:txBody>
        </p:sp>
      </p:grpSp>
      <p:pic>
        <p:nvPicPr>
          <p:cNvPr id="88" name="Picture 87">
            <a:extLst>
              <a:ext uri="{FF2B5EF4-FFF2-40B4-BE49-F238E27FC236}">
                <a16:creationId xmlns:a16="http://schemas.microsoft.com/office/drawing/2014/main" id="{CA13AA25-9A38-48BE-AF05-57A3FCEC3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8284" y="2083642"/>
            <a:ext cx="628016" cy="773366"/>
          </a:xfrm>
          <a:prstGeom prst="rect">
            <a:avLst/>
          </a:prstGeom>
        </p:spPr>
      </p:pic>
      <p:grpSp>
        <p:nvGrpSpPr>
          <p:cNvPr id="89" name="Google Shape;4069;p33">
            <a:extLst>
              <a:ext uri="{FF2B5EF4-FFF2-40B4-BE49-F238E27FC236}">
                <a16:creationId xmlns:a16="http://schemas.microsoft.com/office/drawing/2014/main" id="{50D3F389-9E03-42D7-A86A-F6EE09B99E73}"/>
              </a:ext>
            </a:extLst>
          </p:cNvPr>
          <p:cNvGrpSpPr/>
          <p:nvPr/>
        </p:nvGrpSpPr>
        <p:grpSpPr>
          <a:xfrm>
            <a:off x="-54473" y="5733762"/>
            <a:ext cx="1716276" cy="1320633"/>
            <a:chOff x="1057275" y="1052013"/>
            <a:chExt cx="1451250" cy="1300600"/>
          </a:xfrm>
        </p:grpSpPr>
        <p:sp>
          <p:nvSpPr>
            <p:cNvPr id="90" name="Google Shape;4070;p33">
              <a:extLst>
                <a:ext uri="{FF2B5EF4-FFF2-40B4-BE49-F238E27FC236}">
                  <a16:creationId xmlns:a16="http://schemas.microsoft.com/office/drawing/2014/main" id="{C6449455-B1F7-431D-8A71-D6C0C4BEBB4E}"/>
                </a:ext>
              </a:extLst>
            </p:cNvPr>
            <p:cNvSpPr/>
            <p:nvPr/>
          </p:nvSpPr>
          <p:spPr>
            <a:xfrm>
              <a:off x="1066150" y="1060888"/>
              <a:ext cx="1433500" cy="1281900"/>
            </a:xfrm>
            <a:custGeom>
              <a:avLst/>
              <a:gdLst/>
              <a:ahLst/>
              <a:cxnLst/>
              <a:rect l="l" t="t" r="r" b="b"/>
              <a:pathLst>
                <a:path w="57340" h="51276" extrusionOk="0">
                  <a:moveTo>
                    <a:pt x="3032" y="0"/>
                  </a:moveTo>
                  <a:lnTo>
                    <a:pt x="2757" y="40"/>
                  </a:lnTo>
                  <a:lnTo>
                    <a:pt x="2481" y="79"/>
                  </a:lnTo>
                  <a:lnTo>
                    <a:pt x="2166" y="118"/>
                  </a:lnTo>
                  <a:lnTo>
                    <a:pt x="1890" y="237"/>
                  </a:lnTo>
                  <a:lnTo>
                    <a:pt x="1654" y="355"/>
                  </a:lnTo>
                  <a:lnTo>
                    <a:pt x="1378" y="512"/>
                  </a:lnTo>
                  <a:lnTo>
                    <a:pt x="1142" y="670"/>
                  </a:lnTo>
                  <a:lnTo>
                    <a:pt x="906" y="867"/>
                  </a:lnTo>
                  <a:lnTo>
                    <a:pt x="630" y="1182"/>
                  </a:lnTo>
                  <a:lnTo>
                    <a:pt x="394" y="1536"/>
                  </a:lnTo>
                  <a:lnTo>
                    <a:pt x="236" y="1891"/>
                  </a:lnTo>
                  <a:lnTo>
                    <a:pt x="118" y="2284"/>
                  </a:lnTo>
                  <a:lnTo>
                    <a:pt x="39" y="2678"/>
                  </a:lnTo>
                  <a:lnTo>
                    <a:pt x="0" y="3111"/>
                  </a:lnTo>
                  <a:lnTo>
                    <a:pt x="39" y="3505"/>
                  </a:lnTo>
                  <a:lnTo>
                    <a:pt x="118" y="3899"/>
                  </a:lnTo>
                  <a:lnTo>
                    <a:pt x="11696" y="42651"/>
                  </a:lnTo>
                  <a:lnTo>
                    <a:pt x="11815" y="43005"/>
                  </a:lnTo>
                  <a:lnTo>
                    <a:pt x="11972" y="43281"/>
                  </a:lnTo>
                  <a:lnTo>
                    <a:pt x="12169" y="43596"/>
                  </a:lnTo>
                  <a:lnTo>
                    <a:pt x="12366" y="43832"/>
                  </a:lnTo>
                  <a:lnTo>
                    <a:pt x="12602" y="44068"/>
                  </a:lnTo>
                  <a:lnTo>
                    <a:pt x="12878" y="44305"/>
                  </a:lnTo>
                  <a:lnTo>
                    <a:pt x="13154" y="44462"/>
                  </a:lnTo>
                  <a:lnTo>
                    <a:pt x="13469" y="44620"/>
                  </a:lnTo>
                  <a:lnTo>
                    <a:pt x="13744" y="44698"/>
                  </a:lnTo>
                  <a:lnTo>
                    <a:pt x="14020" y="44777"/>
                  </a:lnTo>
                  <a:lnTo>
                    <a:pt x="14335" y="44817"/>
                  </a:lnTo>
                  <a:lnTo>
                    <a:pt x="14611" y="44856"/>
                  </a:lnTo>
                  <a:lnTo>
                    <a:pt x="15004" y="44817"/>
                  </a:lnTo>
                  <a:lnTo>
                    <a:pt x="15359" y="44738"/>
                  </a:lnTo>
                  <a:lnTo>
                    <a:pt x="15753" y="44620"/>
                  </a:lnTo>
                  <a:lnTo>
                    <a:pt x="16107" y="44462"/>
                  </a:lnTo>
                  <a:lnTo>
                    <a:pt x="25795" y="39067"/>
                  </a:lnTo>
                  <a:lnTo>
                    <a:pt x="39579" y="50566"/>
                  </a:lnTo>
                  <a:lnTo>
                    <a:pt x="39775" y="50724"/>
                  </a:lnTo>
                  <a:lnTo>
                    <a:pt x="40012" y="50881"/>
                  </a:lnTo>
                  <a:lnTo>
                    <a:pt x="40484" y="51118"/>
                  </a:lnTo>
                  <a:lnTo>
                    <a:pt x="40996" y="51236"/>
                  </a:lnTo>
                  <a:lnTo>
                    <a:pt x="41508" y="51275"/>
                  </a:lnTo>
                  <a:lnTo>
                    <a:pt x="41823" y="51275"/>
                  </a:lnTo>
                  <a:lnTo>
                    <a:pt x="42099" y="51236"/>
                  </a:lnTo>
                  <a:lnTo>
                    <a:pt x="42375" y="51157"/>
                  </a:lnTo>
                  <a:lnTo>
                    <a:pt x="42650" y="51039"/>
                  </a:lnTo>
                  <a:lnTo>
                    <a:pt x="43044" y="50881"/>
                  </a:lnTo>
                  <a:lnTo>
                    <a:pt x="43359" y="50645"/>
                  </a:lnTo>
                  <a:lnTo>
                    <a:pt x="43674" y="50369"/>
                  </a:lnTo>
                  <a:lnTo>
                    <a:pt x="43950" y="50054"/>
                  </a:lnTo>
                  <a:lnTo>
                    <a:pt x="44147" y="49739"/>
                  </a:lnTo>
                  <a:lnTo>
                    <a:pt x="44344" y="49345"/>
                  </a:lnTo>
                  <a:lnTo>
                    <a:pt x="44462" y="48991"/>
                  </a:lnTo>
                  <a:lnTo>
                    <a:pt x="44541" y="48558"/>
                  </a:lnTo>
                  <a:lnTo>
                    <a:pt x="46785" y="27528"/>
                  </a:lnTo>
                  <a:lnTo>
                    <a:pt x="55922" y="21739"/>
                  </a:lnTo>
                  <a:lnTo>
                    <a:pt x="56276" y="21463"/>
                  </a:lnTo>
                  <a:lnTo>
                    <a:pt x="56591" y="21188"/>
                  </a:lnTo>
                  <a:lnTo>
                    <a:pt x="56828" y="20833"/>
                  </a:lnTo>
                  <a:lnTo>
                    <a:pt x="57025" y="20439"/>
                  </a:lnTo>
                  <a:lnTo>
                    <a:pt x="57182" y="20046"/>
                  </a:lnTo>
                  <a:lnTo>
                    <a:pt x="57300" y="19652"/>
                  </a:lnTo>
                  <a:lnTo>
                    <a:pt x="57340" y="19218"/>
                  </a:lnTo>
                  <a:lnTo>
                    <a:pt x="57300" y="18785"/>
                  </a:lnTo>
                  <a:lnTo>
                    <a:pt x="57222" y="18352"/>
                  </a:lnTo>
                  <a:lnTo>
                    <a:pt x="57064" y="17919"/>
                  </a:lnTo>
                  <a:lnTo>
                    <a:pt x="56867" y="17564"/>
                  </a:lnTo>
                  <a:lnTo>
                    <a:pt x="56631" y="17210"/>
                  </a:lnTo>
                  <a:lnTo>
                    <a:pt x="56316" y="16895"/>
                  </a:lnTo>
                  <a:lnTo>
                    <a:pt x="56001" y="16659"/>
                  </a:lnTo>
                  <a:lnTo>
                    <a:pt x="55607" y="16422"/>
                  </a:lnTo>
                  <a:lnTo>
                    <a:pt x="55213" y="16265"/>
                  </a:lnTo>
                  <a:lnTo>
                    <a:pt x="3978" y="158"/>
                  </a:lnTo>
                  <a:lnTo>
                    <a:pt x="3505" y="40"/>
                  </a:lnTo>
                  <a:lnTo>
                    <a:pt x="3032"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2" name="Google Shape;4071;p33">
              <a:extLst>
                <a:ext uri="{FF2B5EF4-FFF2-40B4-BE49-F238E27FC236}">
                  <a16:creationId xmlns:a16="http://schemas.microsoft.com/office/drawing/2014/main" id="{A4519B20-D294-4854-A094-DDC2FA9DE13D}"/>
                </a:ext>
              </a:extLst>
            </p:cNvPr>
            <p:cNvSpPr/>
            <p:nvPr/>
          </p:nvSpPr>
          <p:spPr>
            <a:xfrm>
              <a:off x="1057275" y="1052013"/>
              <a:ext cx="1451250" cy="1300600"/>
            </a:xfrm>
            <a:custGeom>
              <a:avLst/>
              <a:gdLst/>
              <a:ahLst/>
              <a:cxnLst/>
              <a:rect l="l" t="t" r="r" b="b"/>
              <a:pathLst>
                <a:path w="58050" h="52024" extrusionOk="0">
                  <a:moveTo>
                    <a:pt x="3151" y="1"/>
                  </a:moveTo>
                  <a:lnTo>
                    <a:pt x="2718" y="40"/>
                  </a:lnTo>
                  <a:lnTo>
                    <a:pt x="2600" y="119"/>
                  </a:lnTo>
                  <a:lnTo>
                    <a:pt x="2482" y="198"/>
                  </a:lnTo>
                  <a:lnTo>
                    <a:pt x="2442" y="355"/>
                  </a:lnTo>
                  <a:lnTo>
                    <a:pt x="2442" y="513"/>
                  </a:lnTo>
                  <a:lnTo>
                    <a:pt x="2482" y="631"/>
                  </a:lnTo>
                  <a:lnTo>
                    <a:pt x="2600" y="749"/>
                  </a:lnTo>
                  <a:lnTo>
                    <a:pt x="2718" y="788"/>
                  </a:lnTo>
                  <a:lnTo>
                    <a:pt x="2875" y="788"/>
                  </a:lnTo>
                  <a:lnTo>
                    <a:pt x="3230" y="749"/>
                  </a:lnTo>
                  <a:lnTo>
                    <a:pt x="3545" y="749"/>
                  </a:lnTo>
                  <a:lnTo>
                    <a:pt x="3860" y="788"/>
                  </a:lnTo>
                  <a:lnTo>
                    <a:pt x="4175" y="867"/>
                  </a:lnTo>
                  <a:lnTo>
                    <a:pt x="4411" y="867"/>
                  </a:lnTo>
                  <a:lnTo>
                    <a:pt x="4529" y="788"/>
                  </a:lnTo>
                  <a:lnTo>
                    <a:pt x="4608" y="710"/>
                  </a:lnTo>
                  <a:lnTo>
                    <a:pt x="4687" y="631"/>
                  </a:lnTo>
                  <a:lnTo>
                    <a:pt x="4687" y="473"/>
                  </a:lnTo>
                  <a:lnTo>
                    <a:pt x="4648" y="316"/>
                  </a:lnTo>
                  <a:lnTo>
                    <a:pt x="4569" y="198"/>
                  </a:lnTo>
                  <a:lnTo>
                    <a:pt x="4411" y="119"/>
                  </a:lnTo>
                  <a:lnTo>
                    <a:pt x="4018" y="40"/>
                  </a:lnTo>
                  <a:lnTo>
                    <a:pt x="3584" y="1"/>
                  </a:lnTo>
                  <a:close/>
                  <a:moveTo>
                    <a:pt x="5711" y="592"/>
                  </a:moveTo>
                  <a:lnTo>
                    <a:pt x="5593" y="631"/>
                  </a:lnTo>
                  <a:lnTo>
                    <a:pt x="5475" y="710"/>
                  </a:lnTo>
                  <a:lnTo>
                    <a:pt x="5396" y="828"/>
                  </a:lnTo>
                  <a:lnTo>
                    <a:pt x="5396" y="985"/>
                  </a:lnTo>
                  <a:lnTo>
                    <a:pt x="5435" y="1143"/>
                  </a:lnTo>
                  <a:lnTo>
                    <a:pt x="5514" y="1261"/>
                  </a:lnTo>
                  <a:lnTo>
                    <a:pt x="5632" y="1300"/>
                  </a:lnTo>
                  <a:lnTo>
                    <a:pt x="7089" y="1773"/>
                  </a:lnTo>
                  <a:lnTo>
                    <a:pt x="7326" y="1773"/>
                  </a:lnTo>
                  <a:lnTo>
                    <a:pt x="7444" y="1734"/>
                  </a:lnTo>
                  <a:lnTo>
                    <a:pt x="7523" y="1615"/>
                  </a:lnTo>
                  <a:lnTo>
                    <a:pt x="7562" y="1537"/>
                  </a:lnTo>
                  <a:lnTo>
                    <a:pt x="7601" y="1379"/>
                  </a:lnTo>
                  <a:lnTo>
                    <a:pt x="7562" y="1222"/>
                  </a:lnTo>
                  <a:lnTo>
                    <a:pt x="7444" y="1103"/>
                  </a:lnTo>
                  <a:lnTo>
                    <a:pt x="7326" y="1064"/>
                  </a:lnTo>
                  <a:lnTo>
                    <a:pt x="5868" y="592"/>
                  </a:lnTo>
                  <a:close/>
                  <a:moveTo>
                    <a:pt x="1340" y="710"/>
                  </a:moveTo>
                  <a:lnTo>
                    <a:pt x="1221" y="788"/>
                  </a:lnTo>
                  <a:lnTo>
                    <a:pt x="985" y="946"/>
                  </a:lnTo>
                  <a:lnTo>
                    <a:pt x="749" y="1222"/>
                  </a:lnTo>
                  <a:lnTo>
                    <a:pt x="552" y="1537"/>
                  </a:lnTo>
                  <a:lnTo>
                    <a:pt x="355" y="1812"/>
                  </a:lnTo>
                  <a:lnTo>
                    <a:pt x="237" y="2167"/>
                  </a:lnTo>
                  <a:lnTo>
                    <a:pt x="198" y="2285"/>
                  </a:lnTo>
                  <a:lnTo>
                    <a:pt x="237" y="2442"/>
                  </a:lnTo>
                  <a:lnTo>
                    <a:pt x="316" y="2561"/>
                  </a:lnTo>
                  <a:lnTo>
                    <a:pt x="434" y="2639"/>
                  </a:lnTo>
                  <a:lnTo>
                    <a:pt x="591" y="2679"/>
                  </a:lnTo>
                  <a:lnTo>
                    <a:pt x="670" y="2639"/>
                  </a:lnTo>
                  <a:lnTo>
                    <a:pt x="788" y="2600"/>
                  </a:lnTo>
                  <a:lnTo>
                    <a:pt x="867" y="2521"/>
                  </a:lnTo>
                  <a:lnTo>
                    <a:pt x="946" y="2442"/>
                  </a:lnTo>
                  <a:lnTo>
                    <a:pt x="1025" y="2167"/>
                  </a:lnTo>
                  <a:lnTo>
                    <a:pt x="1182" y="1930"/>
                  </a:lnTo>
                  <a:lnTo>
                    <a:pt x="1340" y="1694"/>
                  </a:lnTo>
                  <a:lnTo>
                    <a:pt x="1536" y="1497"/>
                  </a:lnTo>
                  <a:lnTo>
                    <a:pt x="1694" y="1379"/>
                  </a:lnTo>
                  <a:lnTo>
                    <a:pt x="1773" y="1261"/>
                  </a:lnTo>
                  <a:lnTo>
                    <a:pt x="1812" y="1103"/>
                  </a:lnTo>
                  <a:lnTo>
                    <a:pt x="1812" y="946"/>
                  </a:lnTo>
                  <a:lnTo>
                    <a:pt x="1733" y="828"/>
                  </a:lnTo>
                  <a:lnTo>
                    <a:pt x="1615" y="749"/>
                  </a:lnTo>
                  <a:lnTo>
                    <a:pt x="1497" y="710"/>
                  </a:lnTo>
                  <a:close/>
                  <a:moveTo>
                    <a:pt x="8625" y="1497"/>
                  </a:moveTo>
                  <a:lnTo>
                    <a:pt x="8468" y="1537"/>
                  </a:lnTo>
                  <a:lnTo>
                    <a:pt x="8350" y="1615"/>
                  </a:lnTo>
                  <a:lnTo>
                    <a:pt x="8310" y="1734"/>
                  </a:lnTo>
                  <a:lnTo>
                    <a:pt x="8271" y="1891"/>
                  </a:lnTo>
                  <a:lnTo>
                    <a:pt x="8310" y="2049"/>
                  </a:lnTo>
                  <a:lnTo>
                    <a:pt x="8428" y="2167"/>
                  </a:lnTo>
                  <a:lnTo>
                    <a:pt x="8546" y="2246"/>
                  </a:lnTo>
                  <a:lnTo>
                    <a:pt x="10004" y="2679"/>
                  </a:lnTo>
                  <a:lnTo>
                    <a:pt x="10122" y="2718"/>
                  </a:lnTo>
                  <a:lnTo>
                    <a:pt x="10240" y="2679"/>
                  </a:lnTo>
                  <a:lnTo>
                    <a:pt x="10319" y="2639"/>
                  </a:lnTo>
                  <a:lnTo>
                    <a:pt x="10397" y="2561"/>
                  </a:lnTo>
                  <a:lnTo>
                    <a:pt x="10476" y="2442"/>
                  </a:lnTo>
                  <a:lnTo>
                    <a:pt x="10476" y="2285"/>
                  </a:lnTo>
                  <a:lnTo>
                    <a:pt x="10437" y="2167"/>
                  </a:lnTo>
                  <a:lnTo>
                    <a:pt x="10358" y="2049"/>
                  </a:lnTo>
                  <a:lnTo>
                    <a:pt x="10240" y="1970"/>
                  </a:lnTo>
                  <a:lnTo>
                    <a:pt x="8783" y="1497"/>
                  </a:lnTo>
                  <a:close/>
                  <a:moveTo>
                    <a:pt x="11539" y="2403"/>
                  </a:moveTo>
                  <a:lnTo>
                    <a:pt x="11382" y="2442"/>
                  </a:lnTo>
                  <a:lnTo>
                    <a:pt x="11264" y="2521"/>
                  </a:lnTo>
                  <a:lnTo>
                    <a:pt x="11185" y="2679"/>
                  </a:lnTo>
                  <a:lnTo>
                    <a:pt x="11185" y="2797"/>
                  </a:lnTo>
                  <a:lnTo>
                    <a:pt x="11224" y="2954"/>
                  </a:lnTo>
                  <a:lnTo>
                    <a:pt x="11303" y="3073"/>
                  </a:lnTo>
                  <a:lnTo>
                    <a:pt x="11461" y="3151"/>
                  </a:lnTo>
                  <a:lnTo>
                    <a:pt x="12878" y="3585"/>
                  </a:lnTo>
                  <a:lnTo>
                    <a:pt x="12997" y="3624"/>
                  </a:lnTo>
                  <a:lnTo>
                    <a:pt x="13115" y="3585"/>
                  </a:lnTo>
                  <a:lnTo>
                    <a:pt x="13233" y="3545"/>
                  </a:lnTo>
                  <a:lnTo>
                    <a:pt x="13312" y="3466"/>
                  </a:lnTo>
                  <a:lnTo>
                    <a:pt x="13351" y="3348"/>
                  </a:lnTo>
                  <a:lnTo>
                    <a:pt x="13390" y="3191"/>
                  </a:lnTo>
                  <a:lnTo>
                    <a:pt x="13351" y="3073"/>
                  </a:lnTo>
                  <a:lnTo>
                    <a:pt x="13233" y="2954"/>
                  </a:lnTo>
                  <a:lnTo>
                    <a:pt x="13115" y="2876"/>
                  </a:lnTo>
                  <a:lnTo>
                    <a:pt x="11658" y="2403"/>
                  </a:lnTo>
                  <a:close/>
                  <a:moveTo>
                    <a:pt x="14414" y="3309"/>
                  </a:moveTo>
                  <a:lnTo>
                    <a:pt x="14296" y="3348"/>
                  </a:lnTo>
                  <a:lnTo>
                    <a:pt x="14178" y="3427"/>
                  </a:lnTo>
                  <a:lnTo>
                    <a:pt x="14099" y="3585"/>
                  </a:lnTo>
                  <a:lnTo>
                    <a:pt x="14060" y="3742"/>
                  </a:lnTo>
                  <a:lnTo>
                    <a:pt x="14139" y="3860"/>
                  </a:lnTo>
                  <a:lnTo>
                    <a:pt x="14217" y="3978"/>
                  </a:lnTo>
                  <a:lnTo>
                    <a:pt x="14336" y="4057"/>
                  </a:lnTo>
                  <a:lnTo>
                    <a:pt x="15793" y="4490"/>
                  </a:lnTo>
                  <a:lnTo>
                    <a:pt x="15911" y="4530"/>
                  </a:lnTo>
                  <a:lnTo>
                    <a:pt x="16029" y="4490"/>
                  </a:lnTo>
                  <a:lnTo>
                    <a:pt x="16147" y="4451"/>
                  </a:lnTo>
                  <a:lnTo>
                    <a:pt x="16226" y="4372"/>
                  </a:lnTo>
                  <a:lnTo>
                    <a:pt x="16265" y="4254"/>
                  </a:lnTo>
                  <a:lnTo>
                    <a:pt x="16265" y="4096"/>
                  </a:lnTo>
                  <a:lnTo>
                    <a:pt x="16226" y="3978"/>
                  </a:lnTo>
                  <a:lnTo>
                    <a:pt x="16147" y="3860"/>
                  </a:lnTo>
                  <a:lnTo>
                    <a:pt x="16029" y="3781"/>
                  </a:lnTo>
                  <a:lnTo>
                    <a:pt x="14572" y="3309"/>
                  </a:lnTo>
                  <a:close/>
                  <a:moveTo>
                    <a:pt x="17329" y="4215"/>
                  </a:moveTo>
                  <a:lnTo>
                    <a:pt x="17171" y="4254"/>
                  </a:lnTo>
                  <a:lnTo>
                    <a:pt x="17053" y="4372"/>
                  </a:lnTo>
                  <a:lnTo>
                    <a:pt x="16974" y="4490"/>
                  </a:lnTo>
                  <a:lnTo>
                    <a:pt x="16974" y="4648"/>
                  </a:lnTo>
                  <a:lnTo>
                    <a:pt x="17013" y="4766"/>
                  </a:lnTo>
                  <a:lnTo>
                    <a:pt x="17092" y="4884"/>
                  </a:lnTo>
                  <a:lnTo>
                    <a:pt x="17250" y="4963"/>
                  </a:lnTo>
                  <a:lnTo>
                    <a:pt x="18707" y="5435"/>
                  </a:lnTo>
                  <a:lnTo>
                    <a:pt x="18904" y="5435"/>
                  </a:lnTo>
                  <a:lnTo>
                    <a:pt x="19022" y="5357"/>
                  </a:lnTo>
                  <a:lnTo>
                    <a:pt x="19101" y="5278"/>
                  </a:lnTo>
                  <a:lnTo>
                    <a:pt x="19179" y="5160"/>
                  </a:lnTo>
                  <a:lnTo>
                    <a:pt x="19179" y="5042"/>
                  </a:lnTo>
                  <a:lnTo>
                    <a:pt x="19140" y="4884"/>
                  </a:lnTo>
                  <a:lnTo>
                    <a:pt x="19061" y="4766"/>
                  </a:lnTo>
                  <a:lnTo>
                    <a:pt x="18904" y="4687"/>
                  </a:lnTo>
                  <a:lnTo>
                    <a:pt x="17486" y="4254"/>
                  </a:lnTo>
                  <a:lnTo>
                    <a:pt x="17329" y="4215"/>
                  </a:lnTo>
                  <a:close/>
                  <a:moveTo>
                    <a:pt x="355" y="3427"/>
                  </a:moveTo>
                  <a:lnTo>
                    <a:pt x="198" y="3466"/>
                  </a:lnTo>
                  <a:lnTo>
                    <a:pt x="79" y="3545"/>
                  </a:lnTo>
                  <a:lnTo>
                    <a:pt x="40" y="3703"/>
                  </a:lnTo>
                  <a:lnTo>
                    <a:pt x="1" y="3821"/>
                  </a:lnTo>
                  <a:lnTo>
                    <a:pt x="119" y="4372"/>
                  </a:lnTo>
                  <a:lnTo>
                    <a:pt x="434" y="5357"/>
                  </a:lnTo>
                  <a:lnTo>
                    <a:pt x="473" y="5475"/>
                  </a:lnTo>
                  <a:lnTo>
                    <a:pt x="552" y="5554"/>
                  </a:lnTo>
                  <a:lnTo>
                    <a:pt x="670" y="5593"/>
                  </a:lnTo>
                  <a:lnTo>
                    <a:pt x="788" y="5632"/>
                  </a:lnTo>
                  <a:lnTo>
                    <a:pt x="906" y="5632"/>
                  </a:lnTo>
                  <a:lnTo>
                    <a:pt x="1025" y="5554"/>
                  </a:lnTo>
                  <a:lnTo>
                    <a:pt x="1103" y="5435"/>
                  </a:lnTo>
                  <a:lnTo>
                    <a:pt x="1143" y="5278"/>
                  </a:lnTo>
                  <a:lnTo>
                    <a:pt x="1143" y="5160"/>
                  </a:lnTo>
                  <a:lnTo>
                    <a:pt x="867" y="4175"/>
                  </a:lnTo>
                  <a:lnTo>
                    <a:pt x="749" y="3742"/>
                  </a:lnTo>
                  <a:lnTo>
                    <a:pt x="709" y="3585"/>
                  </a:lnTo>
                  <a:lnTo>
                    <a:pt x="631" y="3506"/>
                  </a:lnTo>
                  <a:lnTo>
                    <a:pt x="513" y="3427"/>
                  </a:lnTo>
                  <a:close/>
                  <a:moveTo>
                    <a:pt x="20203" y="5120"/>
                  </a:moveTo>
                  <a:lnTo>
                    <a:pt x="20085" y="5160"/>
                  </a:lnTo>
                  <a:lnTo>
                    <a:pt x="19967" y="5278"/>
                  </a:lnTo>
                  <a:lnTo>
                    <a:pt x="19888" y="5396"/>
                  </a:lnTo>
                  <a:lnTo>
                    <a:pt x="19888" y="5554"/>
                  </a:lnTo>
                  <a:lnTo>
                    <a:pt x="19928" y="5672"/>
                  </a:lnTo>
                  <a:lnTo>
                    <a:pt x="20006" y="5790"/>
                  </a:lnTo>
                  <a:lnTo>
                    <a:pt x="20125" y="5869"/>
                  </a:lnTo>
                  <a:lnTo>
                    <a:pt x="21582" y="6341"/>
                  </a:lnTo>
                  <a:lnTo>
                    <a:pt x="21818" y="6341"/>
                  </a:lnTo>
                  <a:lnTo>
                    <a:pt x="21936" y="6262"/>
                  </a:lnTo>
                  <a:lnTo>
                    <a:pt x="22015" y="6184"/>
                  </a:lnTo>
                  <a:lnTo>
                    <a:pt x="22054" y="6105"/>
                  </a:lnTo>
                  <a:lnTo>
                    <a:pt x="22094" y="5947"/>
                  </a:lnTo>
                  <a:lnTo>
                    <a:pt x="22054" y="5790"/>
                  </a:lnTo>
                  <a:lnTo>
                    <a:pt x="21936" y="5672"/>
                  </a:lnTo>
                  <a:lnTo>
                    <a:pt x="21818" y="5593"/>
                  </a:lnTo>
                  <a:lnTo>
                    <a:pt x="20361" y="5160"/>
                  </a:lnTo>
                  <a:lnTo>
                    <a:pt x="20203" y="5120"/>
                  </a:lnTo>
                  <a:close/>
                  <a:moveTo>
                    <a:pt x="23118" y="6066"/>
                  </a:moveTo>
                  <a:lnTo>
                    <a:pt x="22960" y="6105"/>
                  </a:lnTo>
                  <a:lnTo>
                    <a:pt x="22881" y="6184"/>
                  </a:lnTo>
                  <a:lnTo>
                    <a:pt x="22803" y="6302"/>
                  </a:lnTo>
                  <a:lnTo>
                    <a:pt x="22763" y="6459"/>
                  </a:lnTo>
                  <a:lnTo>
                    <a:pt x="22803" y="6617"/>
                  </a:lnTo>
                  <a:lnTo>
                    <a:pt x="22921" y="6735"/>
                  </a:lnTo>
                  <a:lnTo>
                    <a:pt x="23039" y="6774"/>
                  </a:lnTo>
                  <a:lnTo>
                    <a:pt x="24496" y="7247"/>
                  </a:lnTo>
                  <a:lnTo>
                    <a:pt x="24732" y="7247"/>
                  </a:lnTo>
                  <a:lnTo>
                    <a:pt x="24811" y="7208"/>
                  </a:lnTo>
                  <a:lnTo>
                    <a:pt x="24929" y="7089"/>
                  </a:lnTo>
                  <a:lnTo>
                    <a:pt x="24969" y="7011"/>
                  </a:lnTo>
                  <a:lnTo>
                    <a:pt x="24969" y="6853"/>
                  </a:lnTo>
                  <a:lnTo>
                    <a:pt x="24929" y="6696"/>
                  </a:lnTo>
                  <a:lnTo>
                    <a:pt x="24850" y="6578"/>
                  </a:lnTo>
                  <a:lnTo>
                    <a:pt x="24732" y="6538"/>
                  </a:lnTo>
                  <a:lnTo>
                    <a:pt x="23275" y="6066"/>
                  </a:lnTo>
                  <a:close/>
                  <a:moveTo>
                    <a:pt x="26032" y="6971"/>
                  </a:moveTo>
                  <a:lnTo>
                    <a:pt x="25874" y="7011"/>
                  </a:lnTo>
                  <a:lnTo>
                    <a:pt x="25756" y="7089"/>
                  </a:lnTo>
                  <a:lnTo>
                    <a:pt x="25677" y="7208"/>
                  </a:lnTo>
                  <a:lnTo>
                    <a:pt x="25677" y="7365"/>
                  </a:lnTo>
                  <a:lnTo>
                    <a:pt x="25717" y="7523"/>
                  </a:lnTo>
                  <a:lnTo>
                    <a:pt x="25796" y="7641"/>
                  </a:lnTo>
                  <a:lnTo>
                    <a:pt x="25953" y="7720"/>
                  </a:lnTo>
                  <a:lnTo>
                    <a:pt x="27371" y="8153"/>
                  </a:lnTo>
                  <a:lnTo>
                    <a:pt x="27489" y="8192"/>
                  </a:lnTo>
                  <a:lnTo>
                    <a:pt x="27607" y="8153"/>
                  </a:lnTo>
                  <a:lnTo>
                    <a:pt x="27725" y="8113"/>
                  </a:lnTo>
                  <a:lnTo>
                    <a:pt x="27804" y="8035"/>
                  </a:lnTo>
                  <a:lnTo>
                    <a:pt x="27883" y="7917"/>
                  </a:lnTo>
                  <a:lnTo>
                    <a:pt x="27883" y="7759"/>
                  </a:lnTo>
                  <a:lnTo>
                    <a:pt x="27843" y="7601"/>
                  </a:lnTo>
                  <a:lnTo>
                    <a:pt x="27765" y="7523"/>
                  </a:lnTo>
                  <a:lnTo>
                    <a:pt x="27607" y="7444"/>
                  </a:lnTo>
                  <a:lnTo>
                    <a:pt x="26150" y="6971"/>
                  </a:lnTo>
                  <a:close/>
                  <a:moveTo>
                    <a:pt x="1103" y="6341"/>
                  </a:moveTo>
                  <a:lnTo>
                    <a:pt x="985" y="6420"/>
                  </a:lnTo>
                  <a:lnTo>
                    <a:pt x="867" y="6538"/>
                  </a:lnTo>
                  <a:lnTo>
                    <a:pt x="828" y="6656"/>
                  </a:lnTo>
                  <a:lnTo>
                    <a:pt x="867" y="6814"/>
                  </a:lnTo>
                  <a:lnTo>
                    <a:pt x="1300" y="8271"/>
                  </a:lnTo>
                  <a:lnTo>
                    <a:pt x="1340" y="8389"/>
                  </a:lnTo>
                  <a:lnTo>
                    <a:pt x="1418" y="8468"/>
                  </a:lnTo>
                  <a:lnTo>
                    <a:pt x="1536" y="8507"/>
                  </a:lnTo>
                  <a:lnTo>
                    <a:pt x="1655" y="8547"/>
                  </a:lnTo>
                  <a:lnTo>
                    <a:pt x="1773" y="8547"/>
                  </a:lnTo>
                  <a:lnTo>
                    <a:pt x="1891" y="8468"/>
                  </a:lnTo>
                  <a:lnTo>
                    <a:pt x="1970" y="8350"/>
                  </a:lnTo>
                  <a:lnTo>
                    <a:pt x="2048" y="8192"/>
                  </a:lnTo>
                  <a:lnTo>
                    <a:pt x="2009" y="8074"/>
                  </a:lnTo>
                  <a:lnTo>
                    <a:pt x="1576" y="6617"/>
                  </a:lnTo>
                  <a:lnTo>
                    <a:pt x="1497" y="6459"/>
                  </a:lnTo>
                  <a:lnTo>
                    <a:pt x="1418" y="6381"/>
                  </a:lnTo>
                  <a:lnTo>
                    <a:pt x="1261" y="6341"/>
                  </a:lnTo>
                  <a:close/>
                  <a:moveTo>
                    <a:pt x="28907" y="7877"/>
                  </a:moveTo>
                  <a:lnTo>
                    <a:pt x="28789" y="7917"/>
                  </a:lnTo>
                  <a:lnTo>
                    <a:pt x="28670" y="7995"/>
                  </a:lnTo>
                  <a:lnTo>
                    <a:pt x="28592" y="8153"/>
                  </a:lnTo>
                  <a:lnTo>
                    <a:pt x="28592" y="8271"/>
                  </a:lnTo>
                  <a:lnTo>
                    <a:pt x="28631" y="8428"/>
                  </a:lnTo>
                  <a:lnTo>
                    <a:pt x="28710" y="8547"/>
                  </a:lnTo>
                  <a:lnTo>
                    <a:pt x="28828" y="8625"/>
                  </a:lnTo>
                  <a:lnTo>
                    <a:pt x="30285" y="9059"/>
                  </a:lnTo>
                  <a:lnTo>
                    <a:pt x="30403" y="9098"/>
                  </a:lnTo>
                  <a:lnTo>
                    <a:pt x="30521" y="9059"/>
                  </a:lnTo>
                  <a:lnTo>
                    <a:pt x="30640" y="9019"/>
                  </a:lnTo>
                  <a:lnTo>
                    <a:pt x="30718" y="8940"/>
                  </a:lnTo>
                  <a:lnTo>
                    <a:pt x="30758" y="8822"/>
                  </a:lnTo>
                  <a:lnTo>
                    <a:pt x="30797" y="8665"/>
                  </a:lnTo>
                  <a:lnTo>
                    <a:pt x="30758" y="8547"/>
                  </a:lnTo>
                  <a:lnTo>
                    <a:pt x="30640" y="8428"/>
                  </a:lnTo>
                  <a:lnTo>
                    <a:pt x="30521" y="8350"/>
                  </a:lnTo>
                  <a:lnTo>
                    <a:pt x="29064" y="7877"/>
                  </a:lnTo>
                  <a:close/>
                  <a:moveTo>
                    <a:pt x="31821" y="8783"/>
                  </a:moveTo>
                  <a:lnTo>
                    <a:pt x="31663" y="8822"/>
                  </a:lnTo>
                  <a:lnTo>
                    <a:pt x="31545" y="8901"/>
                  </a:lnTo>
                  <a:lnTo>
                    <a:pt x="31506" y="9059"/>
                  </a:lnTo>
                  <a:lnTo>
                    <a:pt x="31467" y="9216"/>
                  </a:lnTo>
                  <a:lnTo>
                    <a:pt x="31506" y="9334"/>
                  </a:lnTo>
                  <a:lnTo>
                    <a:pt x="31624" y="9452"/>
                  </a:lnTo>
                  <a:lnTo>
                    <a:pt x="31742" y="9531"/>
                  </a:lnTo>
                  <a:lnTo>
                    <a:pt x="33199" y="9964"/>
                  </a:lnTo>
                  <a:lnTo>
                    <a:pt x="33317" y="10004"/>
                  </a:lnTo>
                  <a:lnTo>
                    <a:pt x="33436" y="9964"/>
                  </a:lnTo>
                  <a:lnTo>
                    <a:pt x="33514" y="9925"/>
                  </a:lnTo>
                  <a:lnTo>
                    <a:pt x="33593" y="9846"/>
                  </a:lnTo>
                  <a:lnTo>
                    <a:pt x="33672" y="9728"/>
                  </a:lnTo>
                  <a:lnTo>
                    <a:pt x="33672" y="9571"/>
                  </a:lnTo>
                  <a:lnTo>
                    <a:pt x="33633" y="9452"/>
                  </a:lnTo>
                  <a:lnTo>
                    <a:pt x="33554" y="9334"/>
                  </a:lnTo>
                  <a:lnTo>
                    <a:pt x="33436" y="9255"/>
                  </a:lnTo>
                  <a:lnTo>
                    <a:pt x="31978" y="8783"/>
                  </a:lnTo>
                  <a:close/>
                  <a:moveTo>
                    <a:pt x="34735" y="9689"/>
                  </a:moveTo>
                  <a:lnTo>
                    <a:pt x="34578" y="9728"/>
                  </a:lnTo>
                  <a:lnTo>
                    <a:pt x="34460" y="9846"/>
                  </a:lnTo>
                  <a:lnTo>
                    <a:pt x="34381" y="9964"/>
                  </a:lnTo>
                  <a:lnTo>
                    <a:pt x="34381" y="10122"/>
                  </a:lnTo>
                  <a:lnTo>
                    <a:pt x="34420" y="10240"/>
                  </a:lnTo>
                  <a:lnTo>
                    <a:pt x="34499" y="10358"/>
                  </a:lnTo>
                  <a:lnTo>
                    <a:pt x="34656" y="10437"/>
                  </a:lnTo>
                  <a:lnTo>
                    <a:pt x="36074" y="10910"/>
                  </a:lnTo>
                  <a:lnTo>
                    <a:pt x="36310" y="10910"/>
                  </a:lnTo>
                  <a:lnTo>
                    <a:pt x="36429" y="10831"/>
                  </a:lnTo>
                  <a:lnTo>
                    <a:pt x="36507" y="10752"/>
                  </a:lnTo>
                  <a:lnTo>
                    <a:pt x="36547" y="10634"/>
                  </a:lnTo>
                  <a:lnTo>
                    <a:pt x="36586" y="10476"/>
                  </a:lnTo>
                  <a:lnTo>
                    <a:pt x="36547" y="10358"/>
                  </a:lnTo>
                  <a:lnTo>
                    <a:pt x="36468" y="10240"/>
                  </a:lnTo>
                  <a:lnTo>
                    <a:pt x="36310" y="10161"/>
                  </a:lnTo>
                  <a:lnTo>
                    <a:pt x="34853" y="9728"/>
                  </a:lnTo>
                  <a:lnTo>
                    <a:pt x="34735" y="9689"/>
                  </a:lnTo>
                  <a:close/>
                  <a:moveTo>
                    <a:pt x="1970" y="9255"/>
                  </a:moveTo>
                  <a:lnTo>
                    <a:pt x="1852" y="9334"/>
                  </a:lnTo>
                  <a:lnTo>
                    <a:pt x="1773" y="9452"/>
                  </a:lnTo>
                  <a:lnTo>
                    <a:pt x="1694" y="9571"/>
                  </a:lnTo>
                  <a:lnTo>
                    <a:pt x="1733" y="9728"/>
                  </a:lnTo>
                  <a:lnTo>
                    <a:pt x="2167" y="11185"/>
                  </a:lnTo>
                  <a:lnTo>
                    <a:pt x="2206" y="11303"/>
                  </a:lnTo>
                  <a:lnTo>
                    <a:pt x="2285" y="11382"/>
                  </a:lnTo>
                  <a:lnTo>
                    <a:pt x="2403" y="11421"/>
                  </a:lnTo>
                  <a:lnTo>
                    <a:pt x="2521" y="11461"/>
                  </a:lnTo>
                  <a:lnTo>
                    <a:pt x="2639" y="11421"/>
                  </a:lnTo>
                  <a:lnTo>
                    <a:pt x="2757" y="11382"/>
                  </a:lnTo>
                  <a:lnTo>
                    <a:pt x="2875" y="11264"/>
                  </a:lnTo>
                  <a:lnTo>
                    <a:pt x="2915" y="11106"/>
                  </a:lnTo>
                  <a:lnTo>
                    <a:pt x="2875" y="10949"/>
                  </a:lnTo>
                  <a:lnTo>
                    <a:pt x="2442" y="9531"/>
                  </a:lnTo>
                  <a:lnTo>
                    <a:pt x="2364" y="9374"/>
                  </a:lnTo>
                  <a:lnTo>
                    <a:pt x="2285" y="9295"/>
                  </a:lnTo>
                  <a:lnTo>
                    <a:pt x="2127" y="9255"/>
                  </a:lnTo>
                  <a:close/>
                  <a:moveTo>
                    <a:pt x="37610" y="10594"/>
                  </a:moveTo>
                  <a:lnTo>
                    <a:pt x="37492" y="10634"/>
                  </a:lnTo>
                  <a:lnTo>
                    <a:pt x="37374" y="10752"/>
                  </a:lnTo>
                  <a:lnTo>
                    <a:pt x="37295" y="10870"/>
                  </a:lnTo>
                  <a:lnTo>
                    <a:pt x="37256" y="11028"/>
                  </a:lnTo>
                  <a:lnTo>
                    <a:pt x="37334" y="11146"/>
                  </a:lnTo>
                  <a:lnTo>
                    <a:pt x="37413" y="11264"/>
                  </a:lnTo>
                  <a:lnTo>
                    <a:pt x="37531" y="11343"/>
                  </a:lnTo>
                  <a:lnTo>
                    <a:pt x="38988" y="11815"/>
                  </a:lnTo>
                  <a:lnTo>
                    <a:pt x="39225" y="11815"/>
                  </a:lnTo>
                  <a:lnTo>
                    <a:pt x="39343" y="11737"/>
                  </a:lnTo>
                  <a:lnTo>
                    <a:pt x="39422" y="11658"/>
                  </a:lnTo>
                  <a:lnTo>
                    <a:pt x="39461" y="11540"/>
                  </a:lnTo>
                  <a:lnTo>
                    <a:pt x="39461" y="11421"/>
                  </a:lnTo>
                  <a:lnTo>
                    <a:pt x="39422" y="11264"/>
                  </a:lnTo>
                  <a:lnTo>
                    <a:pt x="39343" y="11146"/>
                  </a:lnTo>
                  <a:lnTo>
                    <a:pt x="39225" y="11067"/>
                  </a:lnTo>
                  <a:lnTo>
                    <a:pt x="37768" y="10634"/>
                  </a:lnTo>
                  <a:lnTo>
                    <a:pt x="37610" y="10594"/>
                  </a:lnTo>
                  <a:close/>
                  <a:moveTo>
                    <a:pt x="40524" y="11540"/>
                  </a:moveTo>
                  <a:lnTo>
                    <a:pt x="40367" y="11579"/>
                  </a:lnTo>
                  <a:lnTo>
                    <a:pt x="40249" y="11658"/>
                  </a:lnTo>
                  <a:lnTo>
                    <a:pt x="40209" y="11776"/>
                  </a:lnTo>
                  <a:lnTo>
                    <a:pt x="40170" y="11933"/>
                  </a:lnTo>
                  <a:lnTo>
                    <a:pt x="40209" y="12091"/>
                  </a:lnTo>
                  <a:lnTo>
                    <a:pt x="40288" y="12209"/>
                  </a:lnTo>
                  <a:lnTo>
                    <a:pt x="40446" y="12248"/>
                  </a:lnTo>
                  <a:lnTo>
                    <a:pt x="41903" y="12721"/>
                  </a:lnTo>
                  <a:lnTo>
                    <a:pt x="42139" y="12721"/>
                  </a:lnTo>
                  <a:lnTo>
                    <a:pt x="42218" y="12682"/>
                  </a:lnTo>
                  <a:lnTo>
                    <a:pt x="42296" y="12564"/>
                  </a:lnTo>
                  <a:lnTo>
                    <a:pt x="42375" y="12485"/>
                  </a:lnTo>
                  <a:lnTo>
                    <a:pt x="42375" y="12327"/>
                  </a:lnTo>
                  <a:lnTo>
                    <a:pt x="42336" y="12170"/>
                  </a:lnTo>
                  <a:lnTo>
                    <a:pt x="42257" y="12052"/>
                  </a:lnTo>
                  <a:lnTo>
                    <a:pt x="42100" y="12012"/>
                  </a:lnTo>
                  <a:lnTo>
                    <a:pt x="40682" y="11540"/>
                  </a:lnTo>
                  <a:close/>
                  <a:moveTo>
                    <a:pt x="43399" y="12445"/>
                  </a:moveTo>
                  <a:lnTo>
                    <a:pt x="43281" y="12485"/>
                  </a:lnTo>
                  <a:lnTo>
                    <a:pt x="43163" y="12564"/>
                  </a:lnTo>
                  <a:lnTo>
                    <a:pt x="43084" y="12682"/>
                  </a:lnTo>
                  <a:lnTo>
                    <a:pt x="43084" y="12839"/>
                  </a:lnTo>
                  <a:lnTo>
                    <a:pt x="43124" y="12997"/>
                  </a:lnTo>
                  <a:lnTo>
                    <a:pt x="43202" y="13115"/>
                  </a:lnTo>
                  <a:lnTo>
                    <a:pt x="43320" y="13194"/>
                  </a:lnTo>
                  <a:lnTo>
                    <a:pt x="44778" y="13627"/>
                  </a:lnTo>
                  <a:lnTo>
                    <a:pt x="44896" y="13666"/>
                  </a:lnTo>
                  <a:lnTo>
                    <a:pt x="45014" y="13627"/>
                  </a:lnTo>
                  <a:lnTo>
                    <a:pt x="45132" y="13587"/>
                  </a:lnTo>
                  <a:lnTo>
                    <a:pt x="45211" y="13509"/>
                  </a:lnTo>
                  <a:lnTo>
                    <a:pt x="45250" y="13391"/>
                  </a:lnTo>
                  <a:lnTo>
                    <a:pt x="45289" y="13233"/>
                  </a:lnTo>
                  <a:lnTo>
                    <a:pt x="45250" y="13076"/>
                  </a:lnTo>
                  <a:lnTo>
                    <a:pt x="45132" y="12997"/>
                  </a:lnTo>
                  <a:lnTo>
                    <a:pt x="45014" y="12918"/>
                  </a:lnTo>
                  <a:lnTo>
                    <a:pt x="43557" y="12445"/>
                  </a:lnTo>
                  <a:close/>
                  <a:moveTo>
                    <a:pt x="2836" y="12170"/>
                  </a:moveTo>
                  <a:lnTo>
                    <a:pt x="2718" y="12248"/>
                  </a:lnTo>
                  <a:lnTo>
                    <a:pt x="2639" y="12367"/>
                  </a:lnTo>
                  <a:lnTo>
                    <a:pt x="2560" y="12485"/>
                  </a:lnTo>
                  <a:lnTo>
                    <a:pt x="2600" y="12642"/>
                  </a:lnTo>
                  <a:lnTo>
                    <a:pt x="3033" y="14099"/>
                  </a:lnTo>
                  <a:lnTo>
                    <a:pt x="3072" y="14218"/>
                  </a:lnTo>
                  <a:lnTo>
                    <a:pt x="3151" y="14296"/>
                  </a:lnTo>
                  <a:lnTo>
                    <a:pt x="3269" y="14336"/>
                  </a:lnTo>
                  <a:lnTo>
                    <a:pt x="3387" y="14375"/>
                  </a:lnTo>
                  <a:lnTo>
                    <a:pt x="3506" y="14336"/>
                  </a:lnTo>
                  <a:lnTo>
                    <a:pt x="3624" y="14296"/>
                  </a:lnTo>
                  <a:lnTo>
                    <a:pt x="3742" y="14178"/>
                  </a:lnTo>
                  <a:lnTo>
                    <a:pt x="3781" y="14021"/>
                  </a:lnTo>
                  <a:lnTo>
                    <a:pt x="3742" y="13863"/>
                  </a:lnTo>
                  <a:lnTo>
                    <a:pt x="3309" y="12406"/>
                  </a:lnTo>
                  <a:lnTo>
                    <a:pt x="3269" y="12288"/>
                  </a:lnTo>
                  <a:lnTo>
                    <a:pt x="3151" y="12209"/>
                  </a:lnTo>
                  <a:lnTo>
                    <a:pt x="2994" y="12170"/>
                  </a:lnTo>
                  <a:close/>
                  <a:moveTo>
                    <a:pt x="46313" y="13351"/>
                  </a:moveTo>
                  <a:lnTo>
                    <a:pt x="46195" y="13391"/>
                  </a:lnTo>
                  <a:lnTo>
                    <a:pt x="46077" y="13469"/>
                  </a:lnTo>
                  <a:lnTo>
                    <a:pt x="45998" y="13627"/>
                  </a:lnTo>
                  <a:lnTo>
                    <a:pt x="45959" y="13745"/>
                  </a:lnTo>
                  <a:lnTo>
                    <a:pt x="45998" y="13903"/>
                  </a:lnTo>
                  <a:lnTo>
                    <a:pt x="46117" y="14021"/>
                  </a:lnTo>
                  <a:lnTo>
                    <a:pt x="46235" y="14099"/>
                  </a:lnTo>
                  <a:lnTo>
                    <a:pt x="47692" y="14533"/>
                  </a:lnTo>
                  <a:lnTo>
                    <a:pt x="47810" y="14572"/>
                  </a:lnTo>
                  <a:lnTo>
                    <a:pt x="47928" y="14533"/>
                  </a:lnTo>
                  <a:lnTo>
                    <a:pt x="48007" y="14493"/>
                  </a:lnTo>
                  <a:lnTo>
                    <a:pt x="48125" y="14414"/>
                  </a:lnTo>
                  <a:lnTo>
                    <a:pt x="48164" y="14296"/>
                  </a:lnTo>
                  <a:lnTo>
                    <a:pt x="48164" y="14139"/>
                  </a:lnTo>
                  <a:lnTo>
                    <a:pt x="48125" y="14021"/>
                  </a:lnTo>
                  <a:lnTo>
                    <a:pt x="48046" y="13903"/>
                  </a:lnTo>
                  <a:lnTo>
                    <a:pt x="47928" y="13824"/>
                  </a:lnTo>
                  <a:lnTo>
                    <a:pt x="46471" y="13351"/>
                  </a:lnTo>
                  <a:close/>
                  <a:moveTo>
                    <a:pt x="49228" y="14257"/>
                  </a:moveTo>
                  <a:lnTo>
                    <a:pt x="49070" y="14296"/>
                  </a:lnTo>
                  <a:lnTo>
                    <a:pt x="48952" y="14375"/>
                  </a:lnTo>
                  <a:lnTo>
                    <a:pt x="48873" y="14533"/>
                  </a:lnTo>
                  <a:lnTo>
                    <a:pt x="48873" y="14690"/>
                  </a:lnTo>
                  <a:lnTo>
                    <a:pt x="48913" y="14808"/>
                  </a:lnTo>
                  <a:lnTo>
                    <a:pt x="48991" y="14926"/>
                  </a:lnTo>
                  <a:lnTo>
                    <a:pt x="49149" y="15005"/>
                  </a:lnTo>
                  <a:lnTo>
                    <a:pt x="50606" y="15438"/>
                  </a:lnTo>
                  <a:lnTo>
                    <a:pt x="50685" y="15478"/>
                  </a:lnTo>
                  <a:lnTo>
                    <a:pt x="50803" y="15438"/>
                  </a:lnTo>
                  <a:lnTo>
                    <a:pt x="50921" y="15399"/>
                  </a:lnTo>
                  <a:lnTo>
                    <a:pt x="51000" y="15320"/>
                  </a:lnTo>
                  <a:lnTo>
                    <a:pt x="51079" y="15202"/>
                  </a:lnTo>
                  <a:lnTo>
                    <a:pt x="51079" y="15045"/>
                  </a:lnTo>
                  <a:lnTo>
                    <a:pt x="51039" y="14926"/>
                  </a:lnTo>
                  <a:lnTo>
                    <a:pt x="50960" y="14808"/>
                  </a:lnTo>
                  <a:lnTo>
                    <a:pt x="50803" y="14730"/>
                  </a:lnTo>
                  <a:lnTo>
                    <a:pt x="49346" y="14257"/>
                  </a:lnTo>
                  <a:close/>
                  <a:moveTo>
                    <a:pt x="52103" y="15163"/>
                  </a:moveTo>
                  <a:lnTo>
                    <a:pt x="51984" y="15202"/>
                  </a:lnTo>
                  <a:lnTo>
                    <a:pt x="51866" y="15320"/>
                  </a:lnTo>
                  <a:lnTo>
                    <a:pt x="51787" y="15438"/>
                  </a:lnTo>
                  <a:lnTo>
                    <a:pt x="51787" y="15596"/>
                  </a:lnTo>
                  <a:lnTo>
                    <a:pt x="51827" y="15714"/>
                  </a:lnTo>
                  <a:lnTo>
                    <a:pt x="51906" y="15832"/>
                  </a:lnTo>
                  <a:lnTo>
                    <a:pt x="52024" y="15911"/>
                  </a:lnTo>
                  <a:lnTo>
                    <a:pt x="53481" y="16384"/>
                  </a:lnTo>
                  <a:lnTo>
                    <a:pt x="53717" y="16384"/>
                  </a:lnTo>
                  <a:lnTo>
                    <a:pt x="53835" y="16305"/>
                  </a:lnTo>
                  <a:lnTo>
                    <a:pt x="53914" y="16226"/>
                  </a:lnTo>
                  <a:lnTo>
                    <a:pt x="53953" y="16108"/>
                  </a:lnTo>
                  <a:lnTo>
                    <a:pt x="53993" y="15950"/>
                  </a:lnTo>
                  <a:lnTo>
                    <a:pt x="53953" y="15832"/>
                  </a:lnTo>
                  <a:lnTo>
                    <a:pt x="53835" y="15714"/>
                  </a:lnTo>
                  <a:lnTo>
                    <a:pt x="53717" y="15635"/>
                  </a:lnTo>
                  <a:lnTo>
                    <a:pt x="52260" y="15202"/>
                  </a:lnTo>
                  <a:lnTo>
                    <a:pt x="52103" y="15163"/>
                  </a:lnTo>
                  <a:close/>
                  <a:moveTo>
                    <a:pt x="3702" y="15084"/>
                  </a:moveTo>
                  <a:lnTo>
                    <a:pt x="3584" y="15163"/>
                  </a:lnTo>
                  <a:lnTo>
                    <a:pt x="3506" y="15281"/>
                  </a:lnTo>
                  <a:lnTo>
                    <a:pt x="3466" y="15399"/>
                  </a:lnTo>
                  <a:lnTo>
                    <a:pt x="3466" y="15557"/>
                  </a:lnTo>
                  <a:lnTo>
                    <a:pt x="3899" y="17014"/>
                  </a:lnTo>
                  <a:lnTo>
                    <a:pt x="3939" y="17132"/>
                  </a:lnTo>
                  <a:lnTo>
                    <a:pt x="4018" y="17211"/>
                  </a:lnTo>
                  <a:lnTo>
                    <a:pt x="4136" y="17250"/>
                  </a:lnTo>
                  <a:lnTo>
                    <a:pt x="4254" y="17289"/>
                  </a:lnTo>
                  <a:lnTo>
                    <a:pt x="4372" y="17250"/>
                  </a:lnTo>
                  <a:lnTo>
                    <a:pt x="4490" y="17211"/>
                  </a:lnTo>
                  <a:lnTo>
                    <a:pt x="4608" y="17092"/>
                  </a:lnTo>
                  <a:lnTo>
                    <a:pt x="4648" y="16935"/>
                  </a:lnTo>
                  <a:lnTo>
                    <a:pt x="4608" y="16777"/>
                  </a:lnTo>
                  <a:lnTo>
                    <a:pt x="4175" y="15320"/>
                  </a:lnTo>
                  <a:lnTo>
                    <a:pt x="4136" y="15202"/>
                  </a:lnTo>
                  <a:lnTo>
                    <a:pt x="4018" y="15123"/>
                  </a:lnTo>
                  <a:lnTo>
                    <a:pt x="3860" y="15084"/>
                  </a:lnTo>
                  <a:close/>
                  <a:moveTo>
                    <a:pt x="55017" y="16069"/>
                  </a:moveTo>
                  <a:lnTo>
                    <a:pt x="54859" y="16108"/>
                  </a:lnTo>
                  <a:lnTo>
                    <a:pt x="54741" y="16226"/>
                  </a:lnTo>
                  <a:lnTo>
                    <a:pt x="54702" y="16344"/>
                  </a:lnTo>
                  <a:lnTo>
                    <a:pt x="54662" y="16502"/>
                  </a:lnTo>
                  <a:lnTo>
                    <a:pt x="54702" y="16620"/>
                  </a:lnTo>
                  <a:lnTo>
                    <a:pt x="54820" y="16738"/>
                  </a:lnTo>
                  <a:lnTo>
                    <a:pt x="54938" y="16817"/>
                  </a:lnTo>
                  <a:lnTo>
                    <a:pt x="55450" y="16974"/>
                  </a:lnTo>
                  <a:lnTo>
                    <a:pt x="55844" y="17132"/>
                  </a:lnTo>
                  <a:lnTo>
                    <a:pt x="56198" y="17368"/>
                  </a:lnTo>
                  <a:lnTo>
                    <a:pt x="56316" y="17407"/>
                  </a:lnTo>
                  <a:lnTo>
                    <a:pt x="56434" y="17447"/>
                  </a:lnTo>
                  <a:lnTo>
                    <a:pt x="56592" y="17407"/>
                  </a:lnTo>
                  <a:lnTo>
                    <a:pt x="56750" y="17289"/>
                  </a:lnTo>
                  <a:lnTo>
                    <a:pt x="56789" y="17132"/>
                  </a:lnTo>
                  <a:lnTo>
                    <a:pt x="56828" y="17014"/>
                  </a:lnTo>
                  <a:lnTo>
                    <a:pt x="56750" y="16856"/>
                  </a:lnTo>
                  <a:lnTo>
                    <a:pt x="56671" y="16738"/>
                  </a:lnTo>
                  <a:lnTo>
                    <a:pt x="56198" y="16462"/>
                  </a:lnTo>
                  <a:lnTo>
                    <a:pt x="55686" y="16265"/>
                  </a:lnTo>
                  <a:lnTo>
                    <a:pt x="55174" y="16108"/>
                  </a:lnTo>
                  <a:lnTo>
                    <a:pt x="55017" y="16069"/>
                  </a:lnTo>
                  <a:close/>
                  <a:moveTo>
                    <a:pt x="57380" y="17841"/>
                  </a:moveTo>
                  <a:lnTo>
                    <a:pt x="57222" y="17880"/>
                  </a:lnTo>
                  <a:lnTo>
                    <a:pt x="57104" y="17959"/>
                  </a:lnTo>
                  <a:lnTo>
                    <a:pt x="57025" y="18077"/>
                  </a:lnTo>
                  <a:lnTo>
                    <a:pt x="57025" y="18235"/>
                  </a:lnTo>
                  <a:lnTo>
                    <a:pt x="57065" y="18392"/>
                  </a:lnTo>
                  <a:lnTo>
                    <a:pt x="57183" y="18786"/>
                  </a:lnTo>
                  <a:lnTo>
                    <a:pt x="57301" y="19180"/>
                  </a:lnTo>
                  <a:lnTo>
                    <a:pt x="57301" y="19534"/>
                  </a:lnTo>
                  <a:lnTo>
                    <a:pt x="57301" y="19692"/>
                  </a:lnTo>
                  <a:lnTo>
                    <a:pt x="57340" y="19810"/>
                  </a:lnTo>
                  <a:lnTo>
                    <a:pt x="57380" y="19967"/>
                  </a:lnTo>
                  <a:lnTo>
                    <a:pt x="57498" y="20046"/>
                  </a:lnTo>
                  <a:lnTo>
                    <a:pt x="57655" y="20085"/>
                  </a:lnTo>
                  <a:lnTo>
                    <a:pt x="57695" y="20085"/>
                  </a:lnTo>
                  <a:lnTo>
                    <a:pt x="57813" y="20046"/>
                  </a:lnTo>
                  <a:lnTo>
                    <a:pt x="57931" y="19967"/>
                  </a:lnTo>
                  <a:lnTo>
                    <a:pt x="58010" y="19849"/>
                  </a:lnTo>
                  <a:lnTo>
                    <a:pt x="58049" y="19731"/>
                  </a:lnTo>
                  <a:lnTo>
                    <a:pt x="58049" y="19534"/>
                  </a:lnTo>
                  <a:lnTo>
                    <a:pt x="58049" y="19062"/>
                  </a:lnTo>
                  <a:lnTo>
                    <a:pt x="57931" y="18550"/>
                  </a:lnTo>
                  <a:lnTo>
                    <a:pt x="57734" y="18077"/>
                  </a:lnTo>
                  <a:lnTo>
                    <a:pt x="57655" y="17919"/>
                  </a:lnTo>
                  <a:lnTo>
                    <a:pt x="57537" y="17880"/>
                  </a:lnTo>
                  <a:lnTo>
                    <a:pt x="57380" y="17841"/>
                  </a:lnTo>
                  <a:close/>
                  <a:moveTo>
                    <a:pt x="4569" y="17998"/>
                  </a:moveTo>
                  <a:lnTo>
                    <a:pt x="4451" y="18077"/>
                  </a:lnTo>
                  <a:lnTo>
                    <a:pt x="4372" y="18195"/>
                  </a:lnTo>
                  <a:lnTo>
                    <a:pt x="4333" y="18313"/>
                  </a:lnTo>
                  <a:lnTo>
                    <a:pt x="4333" y="18471"/>
                  </a:lnTo>
                  <a:lnTo>
                    <a:pt x="4766" y="19928"/>
                  </a:lnTo>
                  <a:lnTo>
                    <a:pt x="4805" y="20046"/>
                  </a:lnTo>
                  <a:lnTo>
                    <a:pt x="4923" y="20125"/>
                  </a:lnTo>
                  <a:lnTo>
                    <a:pt x="5002" y="20164"/>
                  </a:lnTo>
                  <a:lnTo>
                    <a:pt x="5120" y="20204"/>
                  </a:lnTo>
                  <a:lnTo>
                    <a:pt x="5238" y="20164"/>
                  </a:lnTo>
                  <a:lnTo>
                    <a:pt x="5357" y="20125"/>
                  </a:lnTo>
                  <a:lnTo>
                    <a:pt x="5475" y="20007"/>
                  </a:lnTo>
                  <a:lnTo>
                    <a:pt x="5514" y="19849"/>
                  </a:lnTo>
                  <a:lnTo>
                    <a:pt x="5514" y="19692"/>
                  </a:lnTo>
                  <a:lnTo>
                    <a:pt x="5041" y="18235"/>
                  </a:lnTo>
                  <a:lnTo>
                    <a:pt x="5002" y="18116"/>
                  </a:lnTo>
                  <a:lnTo>
                    <a:pt x="4884" y="18038"/>
                  </a:lnTo>
                  <a:lnTo>
                    <a:pt x="4726" y="17998"/>
                  </a:lnTo>
                  <a:close/>
                  <a:moveTo>
                    <a:pt x="57143" y="20755"/>
                  </a:moveTo>
                  <a:lnTo>
                    <a:pt x="56986" y="20834"/>
                  </a:lnTo>
                  <a:lnTo>
                    <a:pt x="56907" y="20912"/>
                  </a:lnTo>
                  <a:lnTo>
                    <a:pt x="56710" y="21188"/>
                  </a:lnTo>
                  <a:lnTo>
                    <a:pt x="56513" y="21385"/>
                  </a:lnTo>
                  <a:lnTo>
                    <a:pt x="56316" y="21582"/>
                  </a:lnTo>
                  <a:lnTo>
                    <a:pt x="56080" y="21779"/>
                  </a:lnTo>
                  <a:lnTo>
                    <a:pt x="55923" y="21858"/>
                  </a:lnTo>
                  <a:lnTo>
                    <a:pt x="55844" y="21936"/>
                  </a:lnTo>
                  <a:lnTo>
                    <a:pt x="55765" y="22094"/>
                  </a:lnTo>
                  <a:lnTo>
                    <a:pt x="55765" y="22251"/>
                  </a:lnTo>
                  <a:lnTo>
                    <a:pt x="55804" y="22370"/>
                  </a:lnTo>
                  <a:lnTo>
                    <a:pt x="55883" y="22448"/>
                  </a:lnTo>
                  <a:lnTo>
                    <a:pt x="55962" y="22488"/>
                  </a:lnTo>
                  <a:lnTo>
                    <a:pt x="56119" y="22566"/>
                  </a:lnTo>
                  <a:lnTo>
                    <a:pt x="56238" y="22527"/>
                  </a:lnTo>
                  <a:lnTo>
                    <a:pt x="56356" y="22488"/>
                  </a:lnTo>
                  <a:lnTo>
                    <a:pt x="56474" y="22409"/>
                  </a:lnTo>
                  <a:lnTo>
                    <a:pt x="56789" y="22173"/>
                  </a:lnTo>
                  <a:lnTo>
                    <a:pt x="57065" y="21936"/>
                  </a:lnTo>
                  <a:lnTo>
                    <a:pt x="57340" y="21661"/>
                  </a:lnTo>
                  <a:lnTo>
                    <a:pt x="57537" y="21346"/>
                  </a:lnTo>
                  <a:lnTo>
                    <a:pt x="57616" y="21188"/>
                  </a:lnTo>
                  <a:lnTo>
                    <a:pt x="57577" y="21031"/>
                  </a:lnTo>
                  <a:lnTo>
                    <a:pt x="57537" y="20912"/>
                  </a:lnTo>
                  <a:lnTo>
                    <a:pt x="57419" y="20794"/>
                  </a:lnTo>
                  <a:lnTo>
                    <a:pt x="57301" y="20755"/>
                  </a:lnTo>
                  <a:close/>
                  <a:moveTo>
                    <a:pt x="5475" y="20912"/>
                  </a:moveTo>
                  <a:lnTo>
                    <a:pt x="5317" y="20991"/>
                  </a:lnTo>
                  <a:lnTo>
                    <a:pt x="5238" y="21109"/>
                  </a:lnTo>
                  <a:lnTo>
                    <a:pt x="5199" y="21228"/>
                  </a:lnTo>
                  <a:lnTo>
                    <a:pt x="5199" y="21385"/>
                  </a:lnTo>
                  <a:lnTo>
                    <a:pt x="5632" y="22842"/>
                  </a:lnTo>
                  <a:lnTo>
                    <a:pt x="5672" y="22960"/>
                  </a:lnTo>
                  <a:lnTo>
                    <a:pt x="5790" y="23039"/>
                  </a:lnTo>
                  <a:lnTo>
                    <a:pt x="5868" y="23078"/>
                  </a:lnTo>
                  <a:lnTo>
                    <a:pt x="5987" y="23118"/>
                  </a:lnTo>
                  <a:lnTo>
                    <a:pt x="6105" y="23078"/>
                  </a:lnTo>
                  <a:lnTo>
                    <a:pt x="6223" y="23039"/>
                  </a:lnTo>
                  <a:lnTo>
                    <a:pt x="6341" y="22921"/>
                  </a:lnTo>
                  <a:lnTo>
                    <a:pt x="6380" y="22763"/>
                  </a:lnTo>
                  <a:lnTo>
                    <a:pt x="6380" y="22606"/>
                  </a:lnTo>
                  <a:lnTo>
                    <a:pt x="5947" y="21149"/>
                  </a:lnTo>
                  <a:lnTo>
                    <a:pt x="5868" y="21031"/>
                  </a:lnTo>
                  <a:lnTo>
                    <a:pt x="5750" y="20952"/>
                  </a:lnTo>
                  <a:lnTo>
                    <a:pt x="5593" y="20912"/>
                  </a:lnTo>
                  <a:close/>
                  <a:moveTo>
                    <a:pt x="54780" y="22606"/>
                  </a:moveTo>
                  <a:lnTo>
                    <a:pt x="54662" y="22645"/>
                  </a:lnTo>
                  <a:lnTo>
                    <a:pt x="53363" y="23472"/>
                  </a:lnTo>
                  <a:lnTo>
                    <a:pt x="53245" y="23590"/>
                  </a:lnTo>
                  <a:lnTo>
                    <a:pt x="53205" y="23709"/>
                  </a:lnTo>
                  <a:lnTo>
                    <a:pt x="53205" y="23866"/>
                  </a:lnTo>
                  <a:lnTo>
                    <a:pt x="53245" y="23984"/>
                  </a:lnTo>
                  <a:lnTo>
                    <a:pt x="53323" y="24063"/>
                  </a:lnTo>
                  <a:lnTo>
                    <a:pt x="53402" y="24142"/>
                  </a:lnTo>
                  <a:lnTo>
                    <a:pt x="53560" y="24181"/>
                  </a:lnTo>
                  <a:lnTo>
                    <a:pt x="53678" y="24181"/>
                  </a:lnTo>
                  <a:lnTo>
                    <a:pt x="53757" y="24102"/>
                  </a:lnTo>
                  <a:lnTo>
                    <a:pt x="55056" y="23315"/>
                  </a:lnTo>
                  <a:lnTo>
                    <a:pt x="55174" y="23197"/>
                  </a:lnTo>
                  <a:lnTo>
                    <a:pt x="55214" y="23078"/>
                  </a:lnTo>
                  <a:lnTo>
                    <a:pt x="55214" y="22921"/>
                  </a:lnTo>
                  <a:lnTo>
                    <a:pt x="55174" y="22763"/>
                  </a:lnTo>
                  <a:lnTo>
                    <a:pt x="55056" y="22685"/>
                  </a:lnTo>
                  <a:lnTo>
                    <a:pt x="54938" y="22606"/>
                  </a:lnTo>
                  <a:close/>
                  <a:moveTo>
                    <a:pt x="52221" y="24221"/>
                  </a:moveTo>
                  <a:lnTo>
                    <a:pt x="52063" y="24299"/>
                  </a:lnTo>
                  <a:lnTo>
                    <a:pt x="50803" y="25087"/>
                  </a:lnTo>
                  <a:lnTo>
                    <a:pt x="50685" y="25205"/>
                  </a:lnTo>
                  <a:lnTo>
                    <a:pt x="50645" y="25323"/>
                  </a:lnTo>
                  <a:lnTo>
                    <a:pt x="50606" y="25481"/>
                  </a:lnTo>
                  <a:lnTo>
                    <a:pt x="50685" y="25638"/>
                  </a:lnTo>
                  <a:lnTo>
                    <a:pt x="50724" y="25717"/>
                  </a:lnTo>
                  <a:lnTo>
                    <a:pt x="50803" y="25756"/>
                  </a:lnTo>
                  <a:lnTo>
                    <a:pt x="51000" y="25796"/>
                  </a:lnTo>
                  <a:lnTo>
                    <a:pt x="51118" y="25796"/>
                  </a:lnTo>
                  <a:lnTo>
                    <a:pt x="51197" y="25756"/>
                  </a:lnTo>
                  <a:lnTo>
                    <a:pt x="52496" y="24929"/>
                  </a:lnTo>
                  <a:lnTo>
                    <a:pt x="52614" y="24811"/>
                  </a:lnTo>
                  <a:lnTo>
                    <a:pt x="52654" y="24693"/>
                  </a:lnTo>
                  <a:lnTo>
                    <a:pt x="52654" y="24536"/>
                  </a:lnTo>
                  <a:lnTo>
                    <a:pt x="52614" y="24417"/>
                  </a:lnTo>
                  <a:lnTo>
                    <a:pt x="52496" y="24299"/>
                  </a:lnTo>
                  <a:lnTo>
                    <a:pt x="52378" y="24221"/>
                  </a:lnTo>
                  <a:close/>
                  <a:moveTo>
                    <a:pt x="6459" y="23787"/>
                  </a:moveTo>
                  <a:lnTo>
                    <a:pt x="6341" y="23827"/>
                  </a:lnTo>
                  <a:lnTo>
                    <a:pt x="6184" y="23905"/>
                  </a:lnTo>
                  <a:lnTo>
                    <a:pt x="6105" y="23984"/>
                  </a:lnTo>
                  <a:lnTo>
                    <a:pt x="6065" y="24142"/>
                  </a:lnTo>
                  <a:lnTo>
                    <a:pt x="6065" y="24299"/>
                  </a:lnTo>
                  <a:lnTo>
                    <a:pt x="6499" y="25756"/>
                  </a:lnTo>
                  <a:lnTo>
                    <a:pt x="6577" y="25875"/>
                  </a:lnTo>
                  <a:lnTo>
                    <a:pt x="6656" y="25953"/>
                  </a:lnTo>
                  <a:lnTo>
                    <a:pt x="6735" y="25993"/>
                  </a:lnTo>
                  <a:lnTo>
                    <a:pt x="6853" y="26032"/>
                  </a:lnTo>
                  <a:lnTo>
                    <a:pt x="6971" y="25993"/>
                  </a:lnTo>
                  <a:lnTo>
                    <a:pt x="7129" y="25914"/>
                  </a:lnTo>
                  <a:lnTo>
                    <a:pt x="7207" y="25835"/>
                  </a:lnTo>
                  <a:lnTo>
                    <a:pt x="7247" y="25678"/>
                  </a:lnTo>
                  <a:lnTo>
                    <a:pt x="7247" y="25520"/>
                  </a:lnTo>
                  <a:lnTo>
                    <a:pt x="6814" y="24063"/>
                  </a:lnTo>
                  <a:lnTo>
                    <a:pt x="6735" y="23945"/>
                  </a:lnTo>
                  <a:lnTo>
                    <a:pt x="6617" y="23866"/>
                  </a:lnTo>
                  <a:lnTo>
                    <a:pt x="6459" y="23787"/>
                  </a:lnTo>
                  <a:close/>
                  <a:moveTo>
                    <a:pt x="49661" y="25875"/>
                  </a:moveTo>
                  <a:lnTo>
                    <a:pt x="49503" y="25914"/>
                  </a:lnTo>
                  <a:lnTo>
                    <a:pt x="48243" y="26741"/>
                  </a:lnTo>
                  <a:lnTo>
                    <a:pt x="48125" y="26820"/>
                  </a:lnTo>
                  <a:lnTo>
                    <a:pt x="48046" y="26977"/>
                  </a:lnTo>
                  <a:lnTo>
                    <a:pt x="48046" y="27095"/>
                  </a:lnTo>
                  <a:lnTo>
                    <a:pt x="48125" y="27253"/>
                  </a:lnTo>
                  <a:lnTo>
                    <a:pt x="48164" y="27332"/>
                  </a:lnTo>
                  <a:lnTo>
                    <a:pt x="48243" y="27371"/>
                  </a:lnTo>
                  <a:lnTo>
                    <a:pt x="48440" y="27410"/>
                  </a:lnTo>
                  <a:lnTo>
                    <a:pt x="48519" y="27410"/>
                  </a:lnTo>
                  <a:lnTo>
                    <a:pt x="48637" y="27371"/>
                  </a:lnTo>
                  <a:lnTo>
                    <a:pt x="49937" y="26544"/>
                  </a:lnTo>
                  <a:lnTo>
                    <a:pt x="50015" y="26465"/>
                  </a:lnTo>
                  <a:lnTo>
                    <a:pt x="50094" y="26308"/>
                  </a:lnTo>
                  <a:lnTo>
                    <a:pt x="50094" y="26190"/>
                  </a:lnTo>
                  <a:lnTo>
                    <a:pt x="50055" y="26032"/>
                  </a:lnTo>
                  <a:lnTo>
                    <a:pt x="49937" y="25914"/>
                  </a:lnTo>
                  <a:lnTo>
                    <a:pt x="49779" y="25875"/>
                  </a:lnTo>
                  <a:close/>
                  <a:moveTo>
                    <a:pt x="7365" y="26702"/>
                  </a:moveTo>
                  <a:lnTo>
                    <a:pt x="7207" y="26741"/>
                  </a:lnTo>
                  <a:lnTo>
                    <a:pt x="7050" y="26820"/>
                  </a:lnTo>
                  <a:lnTo>
                    <a:pt x="6971" y="26898"/>
                  </a:lnTo>
                  <a:lnTo>
                    <a:pt x="6932" y="27056"/>
                  </a:lnTo>
                  <a:lnTo>
                    <a:pt x="6932" y="27214"/>
                  </a:lnTo>
                  <a:lnTo>
                    <a:pt x="7365" y="28671"/>
                  </a:lnTo>
                  <a:lnTo>
                    <a:pt x="7444" y="28789"/>
                  </a:lnTo>
                  <a:lnTo>
                    <a:pt x="7523" y="28868"/>
                  </a:lnTo>
                  <a:lnTo>
                    <a:pt x="7601" y="28907"/>
                  </a:lnTo>
                  <a:lnTo>
                    <a:pt x="7719" y="28946"/>
                  </a:lnTo>
                  <a:lnTo>
                    <a:pt x="7838" y="28907"/>
                  </a:lnTo>
                  <a:lnTo>
                    <a:pt x="7995" y="28828"/>
                  </a:lnTo>
                  <a:lnTo>
                    <a:pt x="8074" y="28749"/>
                  </a:lnTo>
                  <a:lnTo>
                    <a:pt x="8113" y="28592"/>
                  </a:lnTo>
                  <a:lnTo>
                    <a:pt x="8113" y="28434"/>
                  </a:lnTo>
                  <a:lnTo>
                    <a:pt x="7680" y="26977"/>
                  </a:lnTo>
                  <a:lnTo>
                    <a:pt x="7601" y="26859"/>
                  </a:lnTo>
                  <a:lnTo>
                    <a:pt x="7483" y="26780"/>
                  </a:lnTo>
                  <a:lnTo>
                    <a:pt x="7365" y="26702"/>
                  </a:lnTo>
                  <a:close/>
                  <a:moveTo>
                    <a:pt x="47062" y="27489"/>
                  </a:moveTo>
                  <a:lnTo>
                    <a:pt x="46944" y="27568"/>
                  </a:lnTo>
                  <a:lnTo>
                    <a:pt x="46825" y="27686"/>
                  </a:lnTo>
                  <a:lnTo>
                    <a:pt x="46747" y="27844"/>
                  </a:lnTo>
                  <a:lnTo>
                    <a:pt x="46589" y="29340"/>
                  </a:lnTo>
                  <a:lnTo>
                    <a:pt x="46589" y="29458"/>
                  </a:lnTo>
                  <a:lnTo>
                    <a:pt x="46668" y="29616"/>
                  </a:lnTo>
                  <a:lnTo>
                    <a:pt x="46786" y="29695"/>
                  </a:lnTo>
                  <a:lnTo>
                    <a:pt x="46944" y="29734"/>
                  </a:lnTo>
                  <a:lnTo>
                    <a:pt x="47101" y="29734"/>
                  </a:lnTo>
                  <a:lnTo>
                    <a:pt x="47219" y="29655"/>
                  </a:lnTo>
                  <a:lnTo>
                    <a:pt x="47298" y="29537"/>
                  </a:lnTo>
                  <a:lnTo>
                    <a:pt x="47337" y="29419"/>
                  </a:lnTo>
                  <a:lnTo>
                    <a:pt x="47495" y="28001"/>
                  </a:lnTo>
                  <a:lnTo>
                    <a:pt x="47534" y="27844"/>
                  </a:lnTo>
                  <a:lnTo>
                    <a:pt x="47455" y="27647"/>
                  </a:lnTo>
                  <a:lnTo>
                    <a:pt x="47337" y="27568"/>
                  </a:lnTo>
                  <a:lnTo>
                    <a:pt x="47219" y="27489"/>
                  </a:lnTo>
                  <a:close/>
                  <a:moveTo>
                    <a:pt x="8231" y="29616"/>
                  </a:moveTo>
                  <a:lnTo>
                    <a:pt x="8074" y="29655"/>
                  </a:lnTo>
                  <a:lnTo>
                    <a:pt x="7916" y="29734"/>
                  </a:lnTo>
                  <a:lnTo>
                    <a:pt x="7838" y="29813"/>
                  </a:lnTo>
                  <a:lnTo>
                    <a:pt x="7798" y="29970"/>
                  </a:lnTo>
                  <a:lnTo>
                    <a:pt x="7798" y="30128"/>
                  </a:lnTo>
                  <a:lnTo>
                    <a:pt x="8231" y="31585"/>
                  </a:lnTo>
                  <a:lnTo>
                    <a:pt x="8310" y="31703"/>
                  </a:lnTo>
                  <a:lnTo>
                    <a:pt x="8389" y="31782"/>
                  </a:lnTo>
                  <a:lnTo>
                    <a:pt x="8507" y="31821"/>
                  </a:lnTo>
                  <a:lnTo>
                    <a:pt x="8625" y="31861"/>
                  </a:lnTo>
                  <a:lnTo>
                    <a:pt x="8704" y="31821"/>
                  </a:lnTo>
                  <a:lnTo>
                    <a:pt x="8861" y="31742"/>
                  </a:lnTo>
                  <a:lnTo>
                    <a:pt x="8940" y="31664"/>
                  </a:lnTo>
                  <a:lnTo>
                    <a:pt x="8980" y="31506"/>
                  </a:lnTo>
                  <a:lnTo>
                    <a:pt x="8980" y="31349"/>
                  </a:lnTo>
                  <a:lnTo>
                    <a:pt x="8546" y="29891"/>
                  </a:lnTo>
                  <a:lnTo>
                    <a:pt x="8468" y="29773"/>
                  </a:lnTo>
                  <a:lnTo>
                    <a:pt x="8350" y="29655"/>
                  </a:lnTo>
                  <a:lnTo>
                    <a:pt x="8231" y="29616"/>
                  </a:lnTo>
                  <a:close/>
                  <a:moveTo>
                    <a:pt x="46865" y="30482"/>
                  </a:moveTo>
                  <a:lnTo>
                    <a:pt x="46707" y="30522"/>
                  </a:lnTo>
                  <a:lnTo>
                    <a:pt x="46589" y="30561"/>
                  </a:lnTo>
                  <a:lnTo>
                    <a:pt x="46471" y="30679"/>
                  </a:lnTo>
                  <a:lnTo>
                    <a:pt x="46432" y="30837"/>
                  </a:lnTo>
                  <a:lnTo>
                    <a:pt x="46274" y="32333"/>
                  </a:lnTo>
                  <a:lnTo>
                    <a:pt x="46274" y="32491"/>
                  </a:lnTo>
                  <a:lnTo>
                    <a:pt x="46353" y="32609"/>
                  </a:lnTo>
                  <a:lnTo>
                    <a:pt x="46471" y="32727"/>
                  </a:lnTo>
                  <a:lnTo>
                    <a:pt x="46628" y="32766"/>
                  </a:lnTo>
                  <a:lnTo>
                    <a:pt x="46668" y="32766"/>
                  </a:lnTo>
                  <a:lnTo>
                    <a:pt x="46786" y="32727"/>
                  </a:lnTo>
                  <a:lnTo>
                    <a:pt x="46904" y="32688"/>
                  </a:lnTo>
                  <a:lnTo>
                    <a:pt x="46983" y="32569"/>
                  </a:lnTo>
                  <a:lnTo>
                    <a:pt x="47022" y="32412"/>
                  </a:lnTo>
                  <a:lnTo>
                    <a:pt x="47180" y="30915"/>
                  </a:lnTo>
                  <a:lnTo>
                    <a:pt x="47180" y="30758"/>
                  </a:lnTo>
                  <a:lnTo>
                    <a:pt x="47101" y="30640"/>
                  </a:lnTo>
                  <a:lnTo>
                    <a:pt x="46983" y="30561"/>
                  </a:lnTo>
                  <a:lnTo>
                    <a:pt x="46865" y="30482"/>
                  </a:lnTo>
                  <a:close/>
                  <a:moveTo>
                    <a:pt x="9098" y="32530"/>
                  </a:moveTo>
                  <a:lnTo>
                    <a:pt x="8940" y="32569"/>
                  </a:lnTo>
                  <a:lnTo>
                    <a:pt x="8783" y="32648"/>
                  </a:lnTo>
                  <a:lnTo>
                    <a:pt x="8704" y="32727"/>
                  </a:lnTo>
                  <a:lnTo>
                    <a:pt x="8665" y="32885"/>
                  </a:lnTo>
                  <a:lnTo>
                    <a:pt x="8665" y="33042"/>
                  </a:lnTo>
                  <a:lnTo>
                    <a:pt x="9098" y="34499"/>
                  </a:lnTo>
                  <a:lnTo>
                    <a:pt x="9177" y="34617"/>
                  </a:lnTo>
                  <a:lnTo>
                    <a:pt x="9255" y="34696"/>
                  </a:lnTo>
                  <a:lnTo>
                    <a:pt x="9373" y="34735"/>
                  </a:lnTo>
                  <a:lnTo>
                    <a:pt x="9492" y="34775"/>
                  </a:lnTo>
                  <a:lnTo>
                    <a:pt x="9570" y="34735"/>
                  </a:lnTo>
                  <a:lnTo>
                    <a:pt x="9728" y="34657"/>
                  </a:lnTo>
                  <a:lnTo>
                    <a:pt x="9807" y="34578"/>
                  </a:lnTo>
                  <a:lnTo>
                    <a:pt x="9846" y="34420"/>
                  </a:lnTo>
                  <a:lnTo>
                    <a:pt x="9846" y="34263"/>
                  </a:lnTo>
                  <a:lnTo>
                    <a:pt x="9413" y="32806"/>
                  </a:lnTo>
                  <a:lnTo>
                    <a:pt x="9334" y="32688"/>
                  </a:lnTo>
                  <a:lnTo>
                    <a:pt x="9216" y="32569"/>
                  </a:lnTo>
                  <a:lnTo>
                    <a:pt x="9098" y="32530"/>
                  </a:lnTo>
                  <a:close/>
                  <a:moveTo>
                    <a:pt x="46392" y="33515"/>
                  </a:moveTo>
                  <a:lnTo>
                    <a:pt x="46235" y="33593"/>
                  </a:lnTo>
                  <a:lnTo>
                    <a:pt x="46156" y="33712"/>
                  </a:lnTo>
                  <a:lnTo>
                    <a:pt x="46117" y="33869"/>
                  </a:lnTo>
                  <a:lnTo>
                    <a:pt x="45959" y="35366"/>
                  </a:lnTo>
                  <a:lnTo>
                    <a:pt x="45959" y="35523"/>
                  </a:lnTo>
                  <a:lnTo>
                    <a:pt x="46038" y="35641"/>
                  </a:lnTo>
                  <a:lnTo>
                    <a:pt x="46156" y="35759"/>
                  </a:lnTo>
                  <a:lnTo>
                    <a:pt x="46274" y="35799"/>
                  </a:lnTo>
                  <a:lnTo>
                    <a:pt x="46313" y="35799"/>
                  </a:lnTo>
                  <a:lnTo>
                    <a:pt x="46471" y="35759"/>
                  </a:lnTo>
                  <a:lnTo>
                    <a:pt x="46589" y="35681"/>
                  </a:lnTo>
                  <a:lnTo>
                    <a:pt x="46668" y="35602"/>
                  </a:lnTo>
                  <a:lnTo>
                    <a:pt x="46707" y="35444"/>
                  </a:lnTo>
                  <a:lnTo>
                    <a:pt x="46865" y="33948"/>
                  </a:lnTo>
                  <a:lnTo>
                    <a:pt x="46865" y="33790"/>
                  </a:lnTo>
                  <a:lnTo>
                    <a:pt x="46786" y="33672"/>
                  </a:lnTo>
                  <a:lnTo>
                    <a:pt x="46668" y="33554"/>
                  </a:lnTo>
                  <a:lnTo>
                    <a:pt x="46510" y="33515"/>
                  </a:lnTo>
                  <a:close/>
                  <a:moveTo>
                    <a:pt x="9964" y="35444"/>
                  </a:moveTo>
                  <a:lnTo>
                    <a:pt x="9807" y="35484"/>
                  </a:lnTo>
                  <a:lnTo>
                    <a:pt x="9688" y="35523"/>
                  </a:lnTo>
                  <a:lnTo>
                    <a:pt x="9570" y="35641"/>
                  </a:lnTo>
                  <a:lnTo>
                    <a:pt x="9531" y="35799"/>
                  </a:lnTo>
                  <a:lnTo>
                    <a:pt x="9531" y="35956"/>
                  </a:lnTo>
                  <a:lnTo>
                    <a:pt x="9964" y="37413"/>
                  </a:lnTo>
                  <a:lnTo>
                    <a:pt x="10043" y="37492"/>
                  </a:lnTo>
                  <a:lnTo>
                    <a:pt x="10122" y="37610"/>
                  </a:lnTo>
                  <a:lnTo>
                    <a:pt x="10240" y="37650"/>
                  </a:lnTo>
                  <a:lnTo>
                    <a:pt x="10358" y="37689"/>
                  </a:lnTo>
                  <a:lnTo>
                    <a:pt x="10437" y="37650"/>
                  </a:lnTo>
                  <a:lnTo>
                    <a:pt x="10594" y="37571"/>
                  </a:lnTo>
                  <a:lnTo>
                    <a:pt x="10673" y="37453"/>
                  </a:lnTo>
                  <a:lnTo>
                    <a:pt x="10712" y="37335"/>
                  </a:lnTo>
                  <a:lnTo>
                    <a:pt x="10712" y="37177"/>
                  </a:lnTo>
                  <a:lnTo>
                    <a:pt x="10279" y="35720"/>
                  </a:lnTo>
                  <a:lnTo>
                    <a:pt x="10200" y="35602"/>
                  </a:lnTo>
                  <a:lnTo>
                    <a:pt x="10082" y="35484"/>
                  </a:lnTo>
                  <a:lnTo>
                    <a:pt x="9964" y="35444"/>
                  </a:lnTo>
                  <a:close/>
                  <a:moveTo>
                    <a:pt x="46077" y="36547"/>
                  </a:moveTo>
                  <a:lnTo>
                    <a:pt x="45920" y="36626"/>
                  </a:lnTo>
                  <a:lnTo>
                    <a:pt x="45841" y="36744"/>
                  </a:lnTo>
                  <a:lnTo>
                    <a:pt x="45801" y="36862"/>
                  </a:lnTo>
                  <a:lnTo>
                    <a:pt x="45644" y="38398"/>
                  </a:lnTo>
                  <a:lnTo>
                    <a:pt x="45644" y="38555"/>
                  </a:lnTo>
                  <a:lnTo>
                    <a:pt x="45723" y="38674"/>
                  </a:lnTo>
                  <a:lnTo>
                    <a:pt x="45841" y="38752"/>
                  </a:lnTo>
                  <a:lnTo>
                    <a:pt x="45959" y="38792"/>
                  </a:lnTo>
                  <a:lnTo>
                    <a:pt x="45998" y="38831"/>
                  </a:lnTo>
                  <a:lnTo>
                    <a:pt x="46156" y="38792"/>
                  </a:lnTo>
                  <a:lnTo>
                    <a:pt x="46274" y="38713"/>
                  </a:lnTo>
                  <a:lnTo>
                    <a:pt x="46353" y="38595"/>
                  </a:lnTo>
                  <a:lnTo>
                    <a:pt x="46392" y="38477"/>
                  </a:lnTo>
                  <a:lnTo>
                    <a:pt x="46550" y="36980"/>
                  </a:lnTo>
                  <a:lnTo>
                    <a:pt x="46550" y="36823"/>
                  </a:lnTo>
                  <a:lnTo>
                    <a:pt x="46471" y="36665"/>
                  </a:lnTo>
                  <a:lnTo>
                    <a:pt x="46353" y="36586"/>
                  </a:lnTo>
                  <a:lnTo>
                    <a:pt x="46195" y="36547"/>
                  </a:lnTo>
                  <a:close/>
                  <a:moveTo>
                    <a:pt x="10831" y="38359"/>
                  </a:moveTo>
                  <a:lnTo>
                    <a:pt x="10673" y="38398"/>
                  </a:lnTo>
                  <a:lnTo>
                    <a:pt x="10555" y="38437"/>
                  </a:lnTo>
                  <a:lnTo>
                    <a:pt x="10437" y="38555"/>
                  </a:lnTo>
                  <a:lnTo>
                    <a:pt x="10397" y="38713"/>
                  </a:lnTo>
                  <a:lnTo>
                    <a:pt x="10437" y="38871"/>
                  </a:lnTo>
                  <a:lnTo>
                    <a:pt x="10870" y="40328"/>
                  </a:lnTo>
                  <a:lnTo>
                    <a:pt x="10909" y="40406"/>
                  </a:lnTo>
                  <a:lnTo>
                    <a:pt x="10988" y="40525"/>
                  </a:lnTo>
                  <a:lnTo>
                    <a:pt x="11106" y="40564"/>
                  </a:lnTo>
                  <a:lnTo>
                    <a:pt x="11343" y="40564"/>
                  </a:lnTo>
                  <a:lnTo>
                    <a:pt x="11461" y="40485"/>
                  </a:lnTo>
                  <a:lnTo>
                    <a:pt x="11539" y="40367"/>
                  </a:lnTo>
                  <a:lnTo>
                    <a:pt x="11579" y="40249"/>
                  </a:lnTo>
                  <a:lnTo>
                    <a:pt x="11579" y="40091"/>
                  </a:lnTo>
                  <a:lnTo>
                    <a:pt x="11146" y="38634"/>
                  </a:lnTo>
                  <a:lnTo>
                    <a:pt x="11067" y="38516"/>
                  </a:lnTo>
                  <a:lnTo>
                    <a:pt x="10949" y="38398"/>
                  </a:lnTo>
                  <a:lnTo>
                    <a:pt x="10831" y="38359"/>
                  </a:lnTo>
                  <a:close/>
                  <a:moveTo>
                    <a:pt x="26347" y="39264"/>
                  </a:moveTo>
                  <a:lnTo>
                    <a:pt x="26189" y="39304"/>
                  </a:lnTo>
                  <a:lnTo>
                    <a:pt x="26071" y="39382"/>
                  </a:lnTo>
                  <a:lnTo>
                    <a:pt x="25992" y="39540"/>
                  </a:lnTo>
                  <a:lnTo>
                    <a:pt x="25992" y="39658"/>
                  </a:lnTo>
                  <a:lnTo>
                    <a:pt x="26032" y="39816"/>
                  </a:lnTo>
                  <a:lnTo>
                    <a:pt x="26111" y="39934"/>
                  </a:lnTo>
                  <a:lnTo>
                    <a:pt x="27292" y="40879"/>
                  </a:lnTo>
                  <a:lnTo>
                    <a:pt x="27410" y="40958"/>
                  </a:lnTo>
                  <a:lnTo>
                    <a:pt x="27528" y="40997"/>
                  </a:lnTo>
                  <a:lnTo>
                    <a:pt x="27686" y="40958"/>
                  </a:lnTo>
                  <a:lnTo>
                    <a:pt x="27843" y="40840"/>
                  </a:lnTo>
                  <a:lnTo>
                    <a:pt x="27883" y="40721"/>
                  </a:lnTo>
                  <a:lnTo>
                    <a:pt x="27922" y="40564"/>
                  </a:lnTo>
                  <a:lnTo>
                    <a:pt x="27883" y="40446"/>
                  </a:lnTo>
                  <a:lnTo>
                    <a:pt x="27765" y="40328"/>
                  </a:lnTo>
                  <a:lnTo>
                    <a:pt x="26623" y="39343"/>
                  </a:lnTo>
                  <a:lnTo>
                    <a:pt x="26465" y="39264"/>
                  </a:lnTo>
                  <a:close/>
                  <a:moveTo>
                    <a:pt x="25047" y="39658"/>
                  </a:moveTo>
                  <a:lnTo>
                    <a:pt x="24890" y="39698"/>
                  </a:lnTo>
                  <a:lnTo>
                    <a:pt x="23551" y="40446"/>
                  </a:lnTo>
                  <a:lnTo>
                    <a:pt x="23433" y="40525"/>
                  </a:lnTo>
                  <a:lnTo>
                    <a:pt x="23393" y="40682"/>
                  </a:lnTo>
                  <a:lnTo>
                    <a:pt x="23354" y="40800"/>
                  </a:lnTo>
                  <a:lnTo>
                    <a:pt x="23393" y="40958"/>
                  </a:lnTo>
                  <a:lnTo>
                    <a:pt x="23472" y="41037"/>
                  </a:lnTo>
                  <a:lnTo>
                    <a:pt x="23551" y="41115"/>
                  </a:lnTo>
                  <a:lnTo>
                    <a:pt x="23630" y="41115"/>
                  </a:lnTo>
                  <a:lnTo>
                    <a:pt x="23748" y="41155"/>
                  </a:lnTo>
                  <a:lnTo>
                    <a:pt x="23827" y="41155"/>
                  </a:lnTo>
                  <a:lnTo>
                    <a:pt x="23945" y="41115"/>
                  </a:lnTo>
                  <a:lnTo>
                    <a:pt x="25244" y="40367"/>
                  </a:lnTo>
                  <a:lnTo>
                    <a:pt x="25362" y="40249"/>
                  </a:lnTo>
                  <a:lnTo>
                    <a:pt x="25441" y="40131"/>
                  </a:lnTo>
                  <a:lnTo>
                    <a:pt x="25441" y="39973"/>
                  </a:lnTo>
                  <a:lnTo>
                    <a:pt x="25402" y="39855"/>
                  </a:lnTo>
                  <a:lnTo>
                    <a:pt x="25323" y="39737"/>
                  </a:lnTo>
                  <a:lnTo>
                    <a:pt x="25165" y="39658"/>
                  </a:lnTo>
                  <a:close/>
                  <a:moveTo>
                    <a:pt x="45723" y="39579"/>
                  </a:moveTo>
                  <a:lnTo>
                    <a:pt x="45605" y="39658"/>
                  </a:lnTo>
                  <a:lnTo>
                    <a:pt x="45526" y="39776"/>
                  </a:lnTo>
                  <a:lnTo>
                    <a:pt x="45486" y="39894"/>
                  </a:lnTo>
                  <a:lnTo>
                    <a:pt x="45329" y="41430"/>
                  </a:lnTo>
                  <a:lnTo>
                    <a:pt x="45329" y="41548"/>
                  </a:lnTo>
                  <a:lnTo>
                    <a:pt x="45408" y="41706"/>
                  </a:lnTo>
                  <a:lnTo>
                    <a:pt x="45486" y="41785"/>
                  </a:lnTo>
                  <a:lnTo>
                    <a:pt x="45644" y="41824"/>
                  </a:lnTo>
                  <a:lnTo>
                    <a:pt x="45841" y="41824"/>
                  </a:lnTo>
                  <a:lnTo>
                    <a:pt x="45959" y="41745"/>
                  </a:lnTo>
                  <a:lnTo>
                    <a:pt x="46038" y="41627"/>
                  </a:lnTo>
                  <a:lnTo>
                    <a:pt x="46077" y="41509"/>
                  </a:lnTo>
                  <a:lnTo>
                    <a:pt x="46235" y="39973"/>
                  </a:lnTo>
                  <a:lnTo>
                    <a:pt x="46195" y="39816"/>
                  </a:lnTo>
                  <a:lnTo>
                    <a:pt x="46156" y="39698"/>
                  </a:lnTo>
                  <a:lnTo>
                    <a:pt x="46038" y="39619"/>
                  </a:lnTo>
                  <a:lnTo>
                    <a:pt x="45880" y="39579"/>
                  </a:lnTo>
                  <a:close/>
                  <a:moveTo>
                    <a:pt x="22369" y="41115"/>
                  </a:moveTo>
                  <a:lnTo>
                    <a:pt x="22212" y="41155"/>
                  </a:lnTo>
                  <a:lnTo>
                    <a:pt x="20912" y="41903"/>
                  </a:lnTo>
                  <a:lnTo>
                    <a:pt x="20794" y="42021"/>
                  </a:lnTo>
                  <a:lnTo>
                    <a:pt x="20715" y="42139"/>
                  </a:lnTo>
                  <a:lnTo>
                    <a:pt x="20715" y="42297"/>
                  </a:lnTo>
                  <a:lnTo>
                    <a:pt x="20755" y="42415"/>
                  </a:lnTo>
                  <a:lnTo>
                    <a:pt x="20833" y="42494"/>
                  </a:lnTo>
                  <a:lnTo>
                    <a:pt x="20912" y="42572"/>
                  </a:lnTo>
                  <a:lnTo>
                    <a:pt x="20991" y="42612"/>
                  </a:lnTo>
                  <a:lnTo>
                    <a:pt x="21188" y="42612"/>
                  </a:lnTo>
                  <a:lnTo>
                    <a:pt x="21267" y="42572"/>
                  </a:lnTo>
                  <a:lnTo>
                    <a:pt x="22606" y="41824"/>
                  </a:lnTo>
                  <a:lnTo>
                    <a:pt x="22724" y="41745"/>
                  </a:lnTo>
                  <a:lnTo>
                    <a:pt x="22763" y="41627"/>
                  </a:lnTo>
                  <a:lnTo>
                    <a:pt x="22803" y="41470"/>
                  </a:lnTo>
                  <a:lnTo>
                    <a:pt x="22763" y="41312"/>
                  </a:lnTo>
                  <a:lnTo>
                    <a:pt x="22645" y="41194"/>
                  </a:lnTo>
                  <a:lnTo>
                    <a:pt x="22527" y="41155"/>
                  </a:lnTo>
                  <a:lnTo>
                    <a:pt x="22369" y="41115"/>
                  </a:lnTo>
                  <a:close/>
                  <a:moveTo>
                    <a:pt x="28670" y="41194"/>
                  </a:moveTo>
                  <a:lnTo>
                    <a:pt x="28513" y="41233"/>
                  </a:lnTo>
                  <a:lnTo>
                    <a:pt x="28395" y="41352"/>
                  </a:lnTo>
                  <a:lnTo>
                    <a:pt x="28355" y="41470"/>
                  </a:lnTo>
                  <a:lnTo>
                    <a:pt x="28316" y="41627"/>
                  </a:lnTo>
                  <a:lnTo>
                    <a:pt x="28355" y="41745"/>
                  </a:lnTo>
                  <a:lnTo>
                    <a:pt x="28474" y="41864"/>
                  </a:lnTo>
                  <a:lnTo>
                    <a:pt x="29616" y="42848"/>
                  </a:lnTo>
                  <a:lnTo>
                    <a:pt x="29734" y="42927"/>
                  </a:lnTo>
                  <a:lnTo>
                    <a:pt x="29891" y="42927"/>
                  </a:lnTo>
                  <a:lnTo>
                    <a:pt x="30049" y="42887"/>
                  </a:lnTo>
                  <a:lnTo>
                    <a:pt x="30167" y="42809"/>
                  </a:lnTo>
                  <a:lnTo>
                    <a:pt x="30246" y="42651"/>
                  </a:lnTo>
                  <a:lnTo>
                    <a:pt x="30246" y="42533"/>
                  </a:lnTo>
                  <a:lnTo>
                    <a:pt x="30206" y="42375"/>
                  </a:lnTo>
                  <a:lnTo>
                    <a:pt x="30128" y="42257"/>
                  </a:lnTo>
                  <a:lnTo>
                    <a:pt x="28946" y="41273"/>
                  </a:lnTo>
                  <a:lnTo>
                    <a:pt x="28828" y="41233"/>
                  </a:lnTo>
                  <a:lnTo>
                    <a:pt x="28670" y="41194"/>
                  </a:lnTo>
                  <a:close/>
                  <a:moveTo>
                    <a:pt x="11697" y="41273"/>
                  </a:moveTo>
                  <a:lnTo>
                    <a:pt x="11539" y="41312"/>
                  </a:lnTo>
                  <a:lnTo>
                    <a:pt x="11421" y="41352"/>
                  </a:lnTo>
                  <a:lnTo>
                    <a:pt x="11303" y="41470"/>
                  </a:lnTo>
                  <a:lnTo>
                    <a:pt x="11264" y="41627"/>
                  </a:lnTo>
                  <a:lnTo>
                    <a:pt x="11303" y="41785"/>
                  </a:lnTo>
                  <a:lnTo>
                    <a:pt x="11736" y="43242"/>
                  </a:lnTo>
                  <a:lnTo>
                    <a:pt x="11776" y="43360"/>
                  </a:lnTo>
                  <a:lnTo>
                    <a:pt x="11854" y="43439"/>
                  </a:lnTo>
                  <a:lnTo>
                    <a:pt x="11973" y="43478"/>
                  </a:lnTo>
                  <a:lnTo>
                    <a:pt x="12209" y="43478"/>
                  </a:lnTo>
                  <a:lnTo>
                    <a:pt x="12327" y="43399"/>
                  </a:lnTo>
                  <a:lnTo>
                    <a:pt x="12445" y="43281"/>
                  </a:lnTo>
                  <a:lnTo>
                    <a:pt x="12485" y="43163"/>
                  </a:lnTo>
                  <a:lnTo>
                    <a:pt x="12445" y="43006"/>
                  </a:lnTo>
                  <a:lnTo>
                    <a:pt x="12012" y="41548"/>
                  </a:lnTo>
                  <a:lnTo>
                    <a:pt x="11933" y="41430"/>
                  </a:lnTo>
                  <a:lnTo>
                    <a:pt x="11815" y="41312"/>
                  </a:lnTo>
                  <a:lnTo>
                    <a:pt x="11697" y="41273"/>
                  </a:lnTo>
                  <a:close/>
                  <a:moveTo>
                    <a:pt x="19731" y="42612"/>
                  </a:moveTo>
                  <a:lnTo>
                    <a:pt x="19573" y="42651"/>
                  </a:lnTo>
                  <a:lnTo>
                    <a:pt x="18234" y="43399"/>
                  </a:lnTo>
                  <a:lnTo>
                    <a:pt x="18116" y="43478"/>
                  </a:lnTo>
                  <a:lnTo>
                    <a:pt x="18077" y="43596"/>
                  </a:lnTo>
                  <a:lnTo>
                    <a:pt x="18037" y="43754"/>
                  </a:lnTo>
                  <a:lnTo>
                    <a:pt x="18077" y="43911"/>
                  </a:lnTo>
                  <a:lnTo>
                    <a:pt x="18156" y="43990"/>
                  </a:lnTo>
                  <a:lnTo>
                    <a:pt x="18234" y="44030"/>
                  </a:lnTo>
                  <a:lnTo>
                    <a:pt x="18313" y="44069"/>
                  </a:lnTo>
                  <a:lnTo>
                    <a:pt x="18431" y="44108"/>
                  </a:lnTo>
                  <a:lnTo>
                    <a:pt x="18510" y="44069"/>
                  </a:lnTo>
                  <a:lnTo>
                    <a:pt x="18628" y="44030"/>
                  </a:lnTo>
                  <a:lnTo>
                    <a:pt x="19928" y="43321"/>
                  </a:lnTo>
                  <a:lnTo>
                    <a:pt x="20046" y="43203"/>
                  </a:lnTo>
                  <a:lnTo>
                    <a:pt x="20125" y="43084"/>
                  </a:lnTo>
                  <a:lnTo>
                    <a:pt x="20125" y="42927"/>
                  </a:lnTo>
                  <a:lnTo>
                    <a:pt x="20085" y="42809"/>
                  </a:lnTo>
                  <a:lnTo>
                    <a:pt x="20006" y="42691"/>
                  </a:lnTo>
                  <a:lnTo>
                    <a:pt x="19849" y="42612"/>
                  </a:lnTo>
                  <a:close/>
                  <a:moveTo>
                    <a:pt x="45565" y="42572"/>
                  </a:moveTo>
                  <a:lnTo>
                    <a:pt x="45408" y="42612"/>
                  </a:lnTo>
                  <a:lnTo>
                    <a:pt x="45289" y="42651"/>
                  </a:lnTo>
                  <a:lnTo>
                    <a:pt x="45211" y="42769"/>
                  </a:lnTo>
                  <a:lnTo>
                    <a:pt x="45132" y="42927"/>
                  </a:lnTo>
                  <a:lnTo>
                    <a:pt x="44974" y="44423"/>
                  </a:lnTo>
                  <a:lnTo>
                    <a:pt x="45014" y="44581"/>
                  </a:lnTo>
                  <a:lnTo>
                    <a:pt x="45053" y="44699"/>
                  </a:lnTo>
                  <a:lnTo>
                    <a:pt x="45171" y="44817"/>
                  </a:lnTo>
                  <a:lnTo>
                    <a:pt x="45329" y="44857"/>
                  </a:lnTo>
                  <a:lnTo>
                    <a:pt x="45368" y="44857"/>
                  </a:lnTo>
                  <a:lnTo>
                    <a:pt x="45486" y="44817"/>
                  </a:lnTo>
                  <a:lnTo>
                    <a:pt x="45605" y="44778"/>
                  </a:lnTo>
                  <a:lnTo>
                    <a:pt x="45683" y="44660"/>
                  </a:lnTo>
                  <a:lnTo>
                    <a:pt x="45762" y="44502"/>
                  </a:lnTo>
                  <a:lnTo>
                    <a:pt x="45920" y="43006"/>
                  </a:lnTo>
                  <a:lnTo>
                    <a:pt x="45880" y="42848"/>
                  </a:lnTo>
                  <a:lnTo>
                    <a:pt x="45841" y="42730"/>
                  </a:lnTo>
                  <a:lnTo>
                    <a:pt x="45723" y="42651"/>
                  </a:lnTo>
                  <a:lnTo>
                    <a:pt x="45565" y="42572"/>
                  </a:lnTo>
                  <a:close/>
                  <a:moveTo>
                    <a:pt x="30994" y="43163"/>
                  </a:moveTo>
                  <a:lnTo>
                    <a:pt x="30876" y="43203"/>
                  </a:lnTo>
                  <a:lnTo>
                    <a:pt x="30758" y="43281"/>
                  </a:lnTo>
                  <a:lnTo>
                    <a:pt x="30679" y="43399"/>
                  </a:lnTo>
                  <a:lnTo>
                    <a:pt x="30679" y="43557"/>
                  </a:lnTo>
                  <a:lnTo>
                    <a:pt x="30718" y="43714"/>
                  </a:lnTo>
                  <a:lnTo>
                    <a:pt x="30797" y="43833"/>
                  </a:lnTo>
                  <a:lnTo>
                    <a:pt x="31978" y="44778"/>
                  </a:lnTo>
                  <a:lnTo>
                    <a:pt x="32097" y="44857"/>
                  </a:lnTo>
                  <a:lnTo>
                    <a:pt x="32215" y="44896"/>
                  </a:lnTo>
                  <a:lnTo>
                    <a:pt x="32372" y="44857"/>
                  </a:lnTo>
                  <a:lnTo>
                    <a:pt x="32490" y="44738"/>
                  </a:lnTo>
                  <a:lnTo>
                    <a:pt x="32569" y="44620"/>
                  </a:lnTo>
                  <a:lnTo>
                    <a:pt x="32569" y="44463"/>
                  </a:lnTo>
                  <a:lnTo>
                    <a:pt x="32530" y="44305"/>
                  </a:lnTo>
                  <a:lnTo>
                    <a:pt x="32451" y="44226"/>
                  </a:lnTo>
                  <a:lnTo>
                    <a:pt x="31270" y="43242"/>
                  </a:lnTo>
                  <a:lnTo>
                    <a:pt x="31151" y="43163"/>
                  </a:lnTo>
                  <a:close/>
                  <a:moveTo>
                    <a:pt x="12878" y="43990"/>
                  </a:moveTo>
                  <a:lnTo>
                    <a:pt x="12760" y="44030"/>
                  </a:lnTo>
                  <a:lnTo>
                    <a:pt x="12642" y="44108"/>
                  </a:lnTo>
                  <a:lnTo>
                    <a:pt x="12563" y="44266"/>
                  </a:lnTo>
                  <a:lnTo>
                    <a:pt x="12524" y="44384"/>
                  </a:lnTo>
                  <a:lnTo>
                    <a:pt x="12563" y="44541"/>
                  </a:lnTo>
                  <a:lnTo>
                    <a:pt x="12642" y="44660"/>
                  </a:lnTo>
                  <a:lnTo>
                    <a:pt x="12878" y="44857"/>
                  </a:lnTo>
                  <a:lnTo>
                    <a:pt x="13115" y="45053"/>
                  </a:lnTo>
                  <a:lnTo>
                    <a:pt x="13390" y="45172"/>
                  </a:lnTo>
                  <a:lnTo>
                    <a:pt x="13666" y="45329"/>
                  </a:lnTo>
                  <a:lnTo>
                    <a:pt x="14139" y="45487"/>
                  </a:lnTo>
                  <a:lnTo>
                    <a:pt x="14217" y="45487"/>
                  </a:lnTo>
                  <a:lnTo>
                    <a:pt x="14336" y="45447"/>
                  </a:lnTo>
                  <a:lnTo>
                    <a:pt x="14454" y="45408"/>
                  </a:lnTo>
                  <a:lnTo>
                    <a:pt x="14532" y="45329"/>
                  </a:lnTo>
                  <a:lnTo>
                    <a:pt x="14611" y="45211"/>
                  </a:lnTo>
                  <a:lnTo>
                    <a:pt x="14611" y="45053"/>
                  </a:lnTo>
                  <a:lnTo>
                    <a:pt x="14532" y="44896"/>
                  </a:lnTo>
                  <a:lnTo>
                    <a:pt x="14454" y="44778"/>
                  </a:lnTo>
                  <a:lnTo>
                    <a:pt x="14336" y="44738"/>
                  </a:lnTo>
                  <a:lnTo>
                    <a:pt x="13981" y="44620"/>
                  </a:lnTo>
                  <a:lnTo>
                    <a:pt x="13548" y="44384"/>
                  </a:lnTo>
                  <a:lnTo>
                    <a:pt x="13154" y="44108"/>
                  </a:lnTo>
                  <a:lnTo>
                    <a:pt x="13036" y="44030"/>
                  </a:lnTo>
                  <a:lnTo>
                    <a:pt x="12878" y="43990"/>
                  </a:lnTo>
                  <a:close/>
                  <a:moveTo>
                    <a:pt x="17053" y="44069"/>
                  </a:moveTo>
                  <a:lnTo>
                    <a:pt x="16895" y="44108"/>
                  </a:lnTo>
                  <a:lnTo>
                    <a:pt x="16265" y="44463"/>
                  </a:lnTo>
                  <a:lnTo>
                    <a:pt x="15950" y="44620"/>
                  </a:lnTo>
                  <a:lnTo>
                    <a:pt x="15635" y="44738"/>
                  </a:lnTo>
                  <a:lnTo>
                    <a:pt x="15478" y="44778"/>
                  </a:lnTo>
                  <a:lnTo>
                    <a:pt x="15399" y="44896"/>
                  </a:lnTo>
                  <a:lnTo>
                    <a:pt x="15359" y="45053"/>
                  </a:lnTo>
                  <a:lnTo>
                    <a:pt x="15359" y="45211"/>
                  </a:lnTo>
                  <a:lnTo>
                    <a:pt x="15399" y="45290"/>
                  </a:lnTo>
                  <a:lnTo>
                    <a:pt x="15478" y="45408"/>
                  </a:lnTo>
                  <a:lnTo>
                    <a:pt x="15596" y="45447"/>
                  </a:lnTo>
                  <a:lnTo>
                    <a:pt x="15714" y="45487"/>
                  </a:lnTo>
                  <a:lnTo>
                    <a:pt x="15832" y="45447"/>
                  </a:lnTo>
                  <a:lnTo>
                    <a:pt x="16226" y="45329"/>
                  </a:lnTo>
                  <a:lnTo>
                    <a:pt x="16620" y="45132"/>
                  </a:lnTo>
                  <a:lnTo>
                    <a:pt x="17289" y="44778"/>
                  </a:lnTo>
                  <a:lnTo>
                    <a:pt x="17407" y="44699"/>
                  </a:lnTo>
                  <a:lnTo>
                    <a:pt x="17447" y="44541"/>
                  </a:lnTo>
                  <a:lnTo>
                    <a:pt x="17486" y="44423"/>
                  </a:lnTo>
                  <a:lnTo>
                    <a:pt x="17447" y="44266"/>
                  </a:lnTo>
                  <a:lnTo>
                    <a:pt x="17329" y="44148"/>
                  </a:lnTo>
                  <a:lnTo>
                    <a:pt x="17210" y="44069"/>
                  </a:lnTo>
                  <a:close/>
                  <a:moveTo>
                    <a:pt x="33357" y="45093"/>
                  </a:moveTo>
                  <a:lnTo>
                    <a:pt x="33199" y="45132"/>
                  </a:lnTo>
                  <a:lnTo>
                    <a:pt x="33081" y="45211"/>
                  </a:lnTo>
                  <a:lnTo>
                    <a:pt x="33002" y="45369"/>
                  </a:lnTo>
                  <a:lnTo>
                    <a:pt x="33002" y="45487"/>
                  </a:lnTo>
                  <a:lnTo>
                    <a:pt x="33042" y="45644"/>
                  </a:lnTo>
                  <a:lnTo>
                    <a:pt x="33121" y="45762"/>
                  </a:lnTo>
                  <a:lnTo>
                    <a:pt x="34302" y="46747"/>
                  </a:lnTo>
                  <a:lnTo>
                    <a:pt x="34420" y="46786"/>
                  </a:lnTo>
                  <a:lnTo>
                    <a:pt x="34538" y="46826"/>
                  </a:lnTo>
                  <a:lnTo>
                    <a:pt x="34696" y="46786"/>
                  </a:lnTo>
                  <a:lnTo>
                    <a:pt x="34853" y="46668"/>
                  </a:lnTo>
                  <a:lnTo>
                    <a:pt x="34893" y="46550"/>
                  </a:lnTo>
                  <a:lnTo>
                    <a:pt x="34932" y="46392"/>
                  </a:lnTo>
                  <a:lnTo>
                    <a:pt x="34893" y="46274"/>
                  </a:lnTo>
                  <a:lnTo>
                    <a:pt x="34775" y="46156"/>
                  </a:lnTo>
                  <a:lnTo>
                    <a:pt x="33633" y="45172"/>
                  </a:lnTo>
                  <a:lnTo>
                    <a:pt x="33475" y="45093"/>
                  </a:lnTo>
                  <a:close/>
                  <a:moveTo>
                    <a:pt x="45093" y="45605"/>
                  </a:moveTo>
                  <a:lnTo>
                    <a:pt x="44974" y="45684"/>
                  </a:lnTo>
                  <a:lnTo>
                    <a:pt x="44856" y="45802"/>
                  </a:lnTo>
                  <a:lnTo>
                    <a:pt x="44817" y="45959"/>
                  </a:lnTo>
                  <a:lnTo>
                    <a:pt x="44659" y="47456"/>
                  </a:lnTo>
                  <a:lnTo>
                    <a:pt x="44699" y="47613"/>
                  </a:lnTo>
                  <a:lnTo>
                    <a:pt x="44738" y="47731"/>
                  </a:lnTo>
                  <a:lnTo>
                    <a:pt x="44856" y="47850"/>
                  </a:lnTo>
                  <a:lnTo>
                    <a:pt x="45014" y="47889"/>
                  </a:lnTo>
                  <a:lnTo>
                    <a:pt x="45053" y="47889"/>
                  </a:lnTo>
                  <a:lnTo>
                    <a:pt x="45171" y="47850"/>
                  </a:lnTo>
                  <a:lnTo>
                    <a:pt x="45289" y="47771"/>
                  </a:lnTo>
                  <a:lnTo>
                    <a:pt x="45368" y="47692"/>
                  </a:lnTo>
                  <a:lnTo>
                    <a:pt x="45408" y="47534"/>
                  </a:lnTo>
                  <a:lnTo>
                    <a:pt x="45565" y="46038"/>
                  </a:lnTo>
                  <a:lnTo>
                    <a:pt x="45565" y="45880"/>
                  </a:lnTo>
                  <a:lnTo>
                    <a:pt x="45486" y="45762"/>
                  </a:lnTo>
                  <a:lnTo>
                    <a:pt x="45408" y="45644"/>
                  </a:lnTo>
                  <a:lnTo>
                    <a:pt x="45250" y="45605"/>
                  </a:lnTo>
                  <a:close/>
                  <a:moveTo>
                    <a:pt x="35680" y="47023"/>
                  </a:moveTo>
                  <a:lnTo>
                    <a:pt x="35523" y="47062"/>
                  </a:lnTo>
                  <a:lnTo>
                    <a:pt x="35405" y="47180"/>
                  </a:lnTo>
                  <a:lnTo>
                    <a:pt x="35365" y="47298"/>
                  </a:lnTo>
                  <a:lnTo>
                    <a:pt x="35326" y="47456"/>
                  </a:lnTo>
                  <a:lnTo>
                    <a:pt x="35365" y="47574"/>
                  </a:lnTo>
                  <a:lnTo>
                    <a:pt x="35483" y="47692"/>
                  </a:lnTo>
                  <a:lnTo>
                    <a:pt x="36626" y="48677"/>
                  </a:lnTo>
                  <a:lnTo>
                    <a:pt x="36744" y="48755"/>
                  </a:lnTo>
                  <a:lnTo>
                    <a:pt x="37019" y="48755"/>
                  </a:lnTo>
                  <a:lnTo>
                    <a:pt x="37177" y="48637"/>
                  </a:lnTo>
                  <a:lnTo>
                    <a:pt x="37256" y="48519"/>
                  </a:lnTo>
                  <a:lnTo>
                    <a:pt x="37256" y="48362"/>
                  </a:lnTo>
                  <a:lnTo>
                    <a:pt x="37216" y="48204"/>
                  </a:lnTo>
                  <a:lnTo>
                    <a:pt x="37137" y="48086"/>
                  </a:lnTo>
                  <a:lnTo>
                    <a:pt x="35956" y="47141"/>
                  </a:lnTo>
                  <a:lnTo>
                    <a:pt x="35838" y="47062"/>
                  </a:lnTo>
                  <a:lnTo>
                    <a:pt x="35680" y="47023"/>
                  </a:lnTo>
                  <a:close/>
                  <a:moveTo>
                    <a:pt x="38004" y="48992"/>
                  </a:moveTo>
                  <a:lnTo>
                    <a:pt x="37886" y="49031"/>
                  </a:lnTo>
                  <a:lnTo>
                    <a:pt x="37768" y="49110"/>
                  </a:lnTo>
                  <a:lnTo>
                    <a:pt x="37689" y="49267"/>
                  </a:lnTo>
                  <a:lnTo>
                    <a:pt x="37649" y="49385"/>
                  </a:lnTo>
                  <a:lnTo>
                    <a:pt x="37689" y="49543"/>
                  </a:lnTo>
                  <a:lnTo>
                    <a:pt x="37807" y="49661"/>
                  </a:lnTo>
                  <a:lnTo>
                    <a:pt x="38988" y="50646"/>
                  </a:lnTo>
                  <a:lnTo>
                    <a:pt x="39067" y="50685"/>
                  </a:lnTo>
                  <a:lnTo>
                    <a:pt x="39225" y="50724"/>
                  </a:lnTo>
                  <a:lnTo>
                    <a:pt x="39382" y="50685"/>
                  </a:lnTo>
                  <a:lnTo>
                    <a:pt x="39500" y="50567"/>
                  </a:lnTo>
                  <a:lnTo>
                    <a:pt x="39579" y="50449"/>
                  </a:lnTo>
                  <a:lnTo>
                    <a:pt x="39579" y="50291"/>
                  </a:lnTo>
                  <a:lnTo>
                    <a:pt x="39540" y="50173"/>
                  </a:lnTo>
                  <a:lnTo>
                    <a:pt x="39461" y="50055"/>
                  </a:lnTo>
                  <a:lnTo>
                    <a:pt x="38280" y="49070"/>
                  </a:lnTo>
                  <a:lnTo>
                    <a:pt x="38161" y="48992"/>
                  </a:lnTo>
                  <a:close/>
                  <a:moveTo>
                    <a:pt x="44778" y="48637"/>
                  </a:moveTo>
                  <a:lnTo>
                    <a:pt x="44659" y="48716"/>
                  </a:lnTo>
                  <a:lnTo>
                    <a:pt x="44541" y="48834"/>
                  </a:lnTo>
                  <a:lnTo>
                    <a:pt x="44502" y="48952"/>
                  </a:lnTo>
                  <a:lnTo>
                    <a:pt x="44423" y="49267"/>
                  </a:lnTo>
                  <a:lnTo>
                    <a:pt x="44344" y="49582"/>
                  </a:lnTo>
                  <a:lnTo>
                    <a:pt x="44187" y="49897"/>
                  </a:lnTo>
                  <a:lnTo>
                    <a:pt x="43990" y="50173"/>
                  </a:lnTo>
                  <a:lnTo>
                    <a:pt x="43951" y="50331"/>
                  </a:lnTo>
                  <a:lnTo>
                    <a:pt x="43951" y="50449"/>
                  </a:lnTo>
                  <a:lnTo>
                    <a:pt x="43990" y="50606"/>
                  </a:lnTo>
                  <a:lnTo>
                    <a:pt x="44069" y="50724"/>
                  </a:lnTo>
                  <a:lnTo>
                    <a:pt x="44187" y="50764"/>
                  </a:lnTo>
                  <a:lnTo>
                    <a:pt x="44502" y="50764"/>
                  </a:lnTo>
                  <a:lnTo>
                    <a:pt x="44620" y="50646"/>
                  </a:lnTo>
                  <a:lnTo>
                    <a:pt x="44856" y="50252"/>
                  </a:lnTo>
                  <a:lnTo>
                    <a:pt x="45053" y="49897"/>
                  </a:lnTo>
                  <a:lnTo>
                    <a:pt x="45171" y="49464"/>
                  </a:lnTo>
                  <a:lnTo>
                    <a:pt x="45250" y="49070"/>
                  </a:lnTo>
                  <a:lnTo>
                    <a:pt x="45250" y="48913"/>
                  </a:lnTo>
                  <a:lnTo>
                    <a:pt x="45171" y="48795"/>
                  </a:lnTo>
                  <a:lnTo>
                    <a:pt x="45093" y="48677"/>
                  </a:lnTo>
                  <a:lnTo>
                    <a:pt x="44935" y="48637"/>
                  </a:lnTo>
                  <a:close/>
                  <a:moveTo>
                    <a:pt x="40327" y="50882"/>
                  </a:moveTo>
                  <a:lnTo>
                    <a:pt x="40170" y="50961"/>
                  </a:lnTo>
                  <a:lnTo>
                    <a:pt x="40091" y="51079"/>
                  </a:lnTo>
                  <a:lnTo>
                    <a:pt x="40052" y="51236"/>
                  </a:lnTo>
                  <a:lnTo>
                    <a:pt x="40052" y="51355"/>
                  </a:lnTo>
                  <a:lnTo>
                    <a:pt x="40130" y="51512"/>
                  </a:lnTo>
                  <a:lnTo>
                    <a:pt x="40249" y="51591"/>
                  </a:lnTo>
                  <a:lnTo>
                    <a:pt x="40603" y="51788"/>
                  </a:lnTo>
                  <a:lnTo>
                    <a:pt x="41036" y="51906"/>
                  </a:lnTo>
                  <a:lnTo>
                    <a:pt x="41430" y="51985"/>
                  </a:lnTo>
                  <a:lnTo>
                    <a:pt x="41863" y="52024"/>
                  </a:lnTo>
                  <a:lnTo>
                    <a:pt x="42218" y="51985"/>
                  </a:lnTo>
                  <a:lnTo>
                    <a:pt x="42533" y="51945"/>
                  </a:lnTo>
                  <a:lnTo>
                    <a:pt x="42848" y="51866"/>
                  </a:lnTo>
                  <a:lnTo>
                    <a:pt x="43163" y="51748"/>
                  </a:lnTo>
                  <a:lnTo>
                    <a:pt x="43320" y="51709"/>
                  </a:lnTo>
                  <a:lnTo>
                    <a:pt x="43439" y="51591"/>
                  </a:lnTo>
                  <a:lnTo>
                    <a:pt x="43517" y="51473"/>
                  </a:lnTo>
                  <a:lnTo>
                    <a:pt x="43517" y="51355"/>
                  </a:lnTo>
                  <a:lnTo>
                    <a:pt x="43478" y="51197"/>
                  </a:lnTo>
                  <a:lnTo>
                    <a:pt x="43399" y="51079"/>
                  </a:lnTo>
                  <a:lnTo>
                    <a:pt x="43281" y="51000"/>
                  </a:lnTo>
                  <a:lnTo>
                    <a:pt x="43124" y="50961"/>
                  </a:lnTo>
                  <a:lnTo>
                    <a:pt x="43005" y="51000"/>
                  </a:lnTo>
                  <a:lnTo>
                    <a:pt x="42887" y="51079"/>
                  </a:lnTo>
                  <a:lnTo>
                    <a:pt x="42572" y="51158"/>
                  </a:lnTo>
                  <a:lnTo>
                    <a:pt x="42296" y="51236"/>
                  </a:lnTo>
                  <a:lnTo>
                    <a:pt x="41706" y="51236"/>
                  </a:lnTo>
                  <a:lnTo>
                    <a:pt x="41430" y="51197"/>
                  </a:lnTo>
                  <a:lnTo>
                    <a:pt x="41154" y="51158"/>
                  </a:lnTo>
                  <a:lnTo>
                    <a:pt x="40879" y="51039"/>
                  </a:lnTo>
                  <a:lnTo>
                    <a:pt x="40603" y="50921"/>
                  </a:lnTo>
                  <a:lnTo>
                    <a:pt x="40446" y="50882"/>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3" name="Google Shape;4072;p33">
              <a:extLst>
                <a:ext uri="{FF2B5EF4-FFF2-40B4-BE49-F238E27FC236}">
                  <a16:creationId xmlns:a16="http://schemas.microsoft.com/office/drawing/2014/main" id="{02EB69EC-0DA6-4685-ACE0-B84A5085535F}"/>
                </a:ext>
              </a:extLst>
            </p:cNvPr>
            <p:cNvSpPr/>
            <p:nvPr/>
          </p:nvSpPr>
          <p:spPr>
            <a:xfrm>
              <a:off x="1170500" y="1166238"/>
              <a:ext cx="1208050" cy="1063325"/>
            </a:xfrm>
            <a:custGeom>
              <a:avLst/>
              <a:gdLst/>
              <a:ahLst/>
              <a:cxnLst/>
              <a:rect l="l" t="t" r="r" b="b"/>
              <a:pathLst>
                <a:path w="48322" h="42533" extrusionOk="0">
                  <a:moveTo>
                    <a:pt x="0" y="0"/>
                  </a:moveTo>
                  <a:lnTo>
                    <a:pt x="10909" y="36468"/>
                  </a:lnTo>
                  <a:lnTo>
                    <a:pt x="22054" y="30285"/>
                  </a:lnTo>
                  <a:lnTo>
                    <a:pt x="36744" y="42532"/>
                  </a:lnTo>
                  <a:lnTo>
                    <a:pt x="39028" y="21069"/>
                  </a:lnTo>
                  <a:lnTo>
                    <a:pt x="48322" y="15201"/>
                  </a:lnTo>
                  <a:lnTo>
                    <a:pt x="0"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4" name="Google Shape;4073;p33">
              <a:extLst>
                <a:ext uri="{FF2B5EF4-FFF2-40B4-BE49-F238E27FC236}">
                  <a16:creationId xmlns:a16="http://schemas.microsoft.com/office/drawing/2014/main" id="{244E1984-E849-458E-9738-279E5AE33F35}"/>
                </a:ext>
              </a:extLst>
            </p:cNvPr>
            <p:cNvSpPr/>
            <p:nvPr/>
          </p:nvSpPr>
          <p:spPr>
            <a:xfrm>
              <a:off x="1254175" y="1222338"/>
              <a:ext cx="872350" cy="943225"/>
            </a:xfrm>
            <a:custGeom>
              <a:avLst/>
              <a:gdLst/>
              <a:ahLst/>
              <a:cxnLst/>
              <a:rect l="l" t="t" r="r" b="b"/>
              <a:pathLst>
                <a:path w="34894" h="37729" extrusionOk="0">
                  <a:moveTo>
                    <a:pt x="1" y="1"/>
                  </a:moveTo>
                  <a:lnTo>
                    <a:pt x="27844" y="22685"/>
                  </a:lnTo>
                  <a:lnTo>
                    <a:pt x="27804" y="22685"/>
                  </a:lnTo>
                  <a:lnTo>
                    <a:pt x="27883" y="22803"/>
                  </a:lnTo>
                  <a:lnTo>
                    <a:pt x="32885" y="37728"/>
                  </a:lnTo>
                  <a:lnTo>
                    <a:pt x="34893" y="18865"/>
                  </a:lnTo>
                  <a:lnTo>
                    <a:pt x="1" y="1"/>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5" name="Google Shape;4074;p33">
              <a:extLst>
                <a:ext uri="{FF2B5EF4-FFF2-40B4-BE49-F238E27FC236}">
                  <a16:creationId xmlns:a16="http://schemas.microsoft.com/office/drawing/2014/main" id="{9A320324-4D35-433E-B2AF-A860C3686877}"/>
                </a:ext>
              </a:extLst>
            </p:cNvPr>
            <p:cNvSpPr/>
            <p:nvPr/>
          </p:nvSpPr>
          <p:spPr>
            <a:xfrm>
              <a:off x="1738575" y="1799288"/>
              <a:ext cx="322950" cy="383000"/>
            </a:xfrm>
            <a:custGeom>
              <a:avLst/>
              <a:gdLst/>
              <a:ahLst/>
              <a:cxnLst/>
              <a:rect l="l" t="t" r="r" b="b"/>
              <a:pathLst>
                <a:path w="12918" h="15320" extrusionOk="0">
                  <a:moveTo>
                    <a:pt x="7798" y="0"/>
                  </a:moveTo>
                  <a:lnTo>
                    <a:pt x="1" y="4529"/>
                  </a:lnTo>
                  <a:lnTo>
                    <a:pt x="12918" y="15320"/>
                  </a:lnTo>
                  <a:lnTo>
                    <a:pt x="7798"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6" name="Google Shape;4075;p33">
              <a:extLst>
                <a:ext uri="{FF2B5EF4-FFF2-40B4-BE49-F238E27FC236}">
                  <a16:creationId xmlns:a16="http://schemas.microsoft.com/office/drawing/2014/main" id="{631EC877-6B66-4F76-91C0-0EA7FF6610B6}"/>
                </a:ext>
              </a:extLst>
            </p:cNvPr>
            <p:cNvSpPr/>
            <p:nvPr/>
          </p:nvSpPr>
          <p:spPr>
            <a:xfrm>
              <a:off x="1141950" y="1136688"/>
              <a:ext cx="1281900" cy="1130275"/>
            </a:xfrm>
            <a:custGeom>
              <a:avLst/>
              <a:gdLst/>
              <a:ahLst/>
              <a:cxnLst/>
              <a:rect l="l" t="t" r="r" b="b"/>
              <a:pathLst>
                <a:path w="51276" h="45211" extrusionOk="0">
                  <a:moveTo>
                    <a:pt x="6577" y="3663"/>
                  </a:moveTo>
                  <a:lnTo>
                    <a:pt x="47692" y="16580"/>
                  </a:lnTo>
                  <a:lnTo>
                    <a:pt x="39776" y="21621"/>
                  </a:lnTo>
                  <a:lnTo>
                    <a:pt x="6577" y="3663"/>
                  </a:lnTo>
                  <a:close/>
                  <a:moveTo>
                    <a:pt x="2403" y="2679"/>
                  </a:moveTo>
                  <a:lnTo>
                    <a:pt x="30994" y="25993"/>
                  </a:lnTo>
                  <a:lnTo>
                    <a:pt x="22763" y="30797"/>
                  </a:lnTo>
                  <a:lnTo>
                    <a:pt x="22684" y="30876"/>
                  </a:lnTo>
                  <a:lnTo>
                    <a:pt x="12484" y="36507"/>
                  </a:lnTo>
                  <a:lnTo>
                    <a:pt x="2403" y="2679"/>
                  </a:lnTo>
                  <a:close/>
                  <a:moveTo>
                    <a:pt x="4490" y="3427"/>
                  </a:moveTo>
                  <a:lnTo>
                    <a:pt x="39382" y="22291"/>
                  </a:lnTo>
                  <a:lnTo>
                    <a:pt x="37374" y="41154"/>
                  </a:lnTo>
                  <a:lnTo>
                    <a:pt x="32372" y="26229"/>
                  </a:lnTo>
                  <a:lnTo>
                    <a:pt x="32293" y="26111"/>
                  </a:lnTo>
                  <a:lnTo>
                    <a:pt x="32333" y="26111"/>
                  </a:lnTo>
                  <a:lnTo>
                    <a:pt x="4490" y="3427"/>
                  </a:lnTo>
                  <a:close/>
                  <a:moveTo>
                    <a:pt x="31663" y="26504"/>
                  </a:moveTo>
                  <a:lnTo>
                    <a:pt x="36822" y="41824"/>
                  </a:lnTo>
                  <a:lnTo>
                    <a:pt x="23866" y="31033"/>
                  </a:lnTo>
                  <a:lnTo>
                    <a:pt x="31663" y="26504"/>
                  </a:lnTo>
                  <a:close/>
                  <a:moveTo>
                    <a:pt x="0" y="1"/>
                  </a:moveTo>
                  <a:lnTo>
                    <a:pt x="11579" y="38752"/>
                  </a:lnTo>
                  <a:lnTo>
                    <a:pt x="23117" y="32372"/>
                  </a:lnTo>
                  <a:lnTo>
                    <a:pt x="38476" y="45211"/>
                  </a:lnTo>
                  <a:lnTo>
                    <a:pt x="40879" y="22684"/>
                  </a:lnTo>
                  <a:lnTo>
                    <a:pt x="51275" y="16147"/>
                  </a:lnTo>
                  <a:lnTo>
                    <a:pt x="0" y="1"/>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8" name="Google Shape;4076;p33">
              <a:extLst>
                <a:ext uri="{FF2B5EF4-FFF2-40B4-BE49-F238E27FC236}">
                  <a16:creationId xmlns:a16="http://schemas.microsoft.com/office/drawing/2014/main" id="{D4A2709C-1E88-436E-9EAC-4534AF1EA4C1}"/>
                </a:ext>
              </a:extLst>
            </p:cNvPr>
            <p:cNvSpPr/>
            <p:nvPr/>
          </p:nvSpPr>
          <p:spPr>
            <a:xfrm>
              <a:off x="1278800" y="1332613"/>
              <a:ext cx="257975" cy="632100"/>
            </a:xfrm>
            <a:custGeom>
              <a:avLst/>
              <a:gdLst/>
              <a:ahLst/>
              <a:cxnLst/>
              <a:rect l="l" t="t" r="r" b="b"/>
              <a:pathLst>
                <a:path w="10319" h="25284" extrusionOk="0">
                  <a:moveTo>
                    <a:pt x="670" y="1"/>
                  </a:moveTo>
                  <a:lnTo>
                    <a:pt x="434" y="40"/>
                  </a:lnTo>
                  <a:lnTo>
                    <a:pt x="237" y="158"/>
                  </a:lnTo>
                  <a:lnTo>
                    <a:pt x="79" y="316"/>
                  </a:lnTo>
                  <a:lnTo>
                    <a:pt x="40" y="434"/>
                  </a:lnTo>
                  <a:lnTo>
                    <a:pt x="0" y="552"/>
                  </a:lnTo>
                  <a:lnTo>
                    <a:pt x="0" y="670"/>
                  </a:lnTo>
                  <a:lnTo>
                    <a:pt x="40" y="788"/>
                  </a:lnTo>
                  <a:lnTo>
                    <a:pt x="788" y="3781"/>
                  </a:lnTo>
                  <a:lnTo>
                    <a:pt x="1615" y="6814"/>
                  </a:lnTo>
                  <a:lnTo>
                    <a:pt x="2482" y="9846"/>
                  </a:lnTo>
                  <a:lnTo>
                    <a:pt x="3427" y="12878"/>
                  </a:lnTo>
                  <a:lnTo>
                    <a:pt x="4451" y="15911"/>
                  </a:lnTo>
                  <a:lnTo>
                    <a:pt x="5553" y="18864"/>
                  </a:lnTo>
                  <a:lnTo>
                    <a:pt x="6695" y="21779"/>
                  </a:lnTo>
                  <a:lnTo>
                    <a:pt x="7286" y="23236"/>
                  </a:lnTo>
                  <a:lnTo>
                    <a:pt x="7916" y="24614"/>
                  </a:lnTo>
                  <a:lnTo>
                    <a:pt x="8034" y="24850"/>
                  </a:lnTo>
                  <a:lnTo>
                    <a:pt x="8192" y="25008"/>
                  </a:lnTo>
                  <a:lnTo>
                    <a:pt x="8389" y="25165"/>
                  </a:lnTo>
                  <a:lnTo>
                    <a:pt x="8586" y="25244"/>
                  </a:lnTo>
                  <a:lnTo>
                    <a:pt x="8783" y="25284"/>
                  </a:lnTo>
                  <a:lnTo>
                    <a:pt x="9255" y="25284"/>
                  </a:lnTo>
                  <a:lnTo>
                    <a:pt x="9452" y="25205"/>
                  </a:lnTo>
                  <a:lnTo>
                    <a:pt x="9649" y="25126"/>
                  </a:lnTo>
                  <a:lnTo>
                    <a:pt x="9846" y="25008"/>
                  </a:lnTo>
                  <a:lnTo>
                    <a:pt x="10003" y="24850"/>
                  </a:lnTo>
                  <a:lnTo>
                    <a:pt x="10161" y="24654"/>
                  </a:lnTo>
                  <a:lnTo>
                    <a:pt x="10240" y="24457"/>
                  </a:lnTo>
                  <a:lnTo>
                    <a:pt x="10318" y="24260"/>
                  </a:lnTo>
                  <a:lnTo>
                    <a:pt x="10318" y="24023"/>
                  </a:lnTo>
                  <a:lnTo>
                    <a:pt x="10279" y="23787"/>
                  </a:lnTo>
                  <a:lnTo>
                    <a:pt x="9846" y="22291"/>
                  </a:lnTo>
                  <a:lnTo>
                    <a:pt x="9413" y="20794"/>
                  </a:lnTo>
                  <a:lnTo>
                    <a:pt x="8468" y="17801"/>
                  </a:lnTo>
                  <a:lnTo>
                    <a:pt x="7404" y="14847"/>
                  </a:lnTo>
                  <a:lnTo>
                    <a:pt x="6262" y="11854"/>
                  </a:lnTo>
                  <a:lnTo>
                    <a:pt x="5081" y="8901"/>
                  </a:lnTo>
                  <a:lnTo>
                    <a:pt x="3820" y="5987"/>
                  </a:lnTo>
                  <a:lnTo>
                    <a:pt x="2560" y="3151"/>
                  </a:lnTo>
                  <a:lnTo>
                    <a:pt x="1221" y="355"/>
                  </a:lnTo>
                  <a:lnTo>
                    <a:pt x="1182" y="237"/>
                  </a:lnTo>
                  <a:lnTo>
                    <a:pt x="1103" y="158"/>
                  </a:lnTo>
                  <a:lnTo>
                    <a:pt x="985" y="79"/>
                  </a:lnTo>
                  <a:lnTo>
                    <a:pt x="906" y="40"/>
                  </a:lnTo>
                  <a:lnTo>
                    <a:pt x="670"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174427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par>
                                <p:cTn id="22" presetID="22" presetClass="entr" presetSubtype="8"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left)">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par>
                                <p:cTn id="43" presetID="29"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p:cTn id="45" dur="1000" fill="hold"/>
                                        <p:tgtEl>
                                          <p:spTgt spid="79"/>
                                        </p:tgtEl>
                                        <p:attrNameLst>
                                          <p:attrName>ppt_x</p:attrName>
                                        </p:attrNameLst>
                                      </p:cBhvr>
                                      <p:tavLst>
                                        <p:tav tm="0">
                                          <p:val>
                                            <p:strVal val="#ppt_x-.2"/>
                                          </p:val>
                                        </p:tav>
                                        <p:tav tm="100000">
                                          <p:val>
                                            <p:strVal val="#ppt_x"/>
                                          </p:val>
                                        </p:tav>
                                      </p:tavLst>
                                    </p:anim>
                                    <p:anim calcmode="lin" valueType="num">
                                      <p:cBhvr>
                                        <p:cTn id="46" dur="1000" fill="hold"/>
                                        <p:tgtEl>
                                          <p:spTgt spid="79"/>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1.875E-6 7.40741E-7 L 0.33867 -0.00602 " pathEditMode="relative" rAng="0" ptsTypes="AA">
                                      <p:cBhvr>
                                        <p:cTn id="51" dur="5000" fill="hold"/>
                                        <p:tgtEl>
                                          <p:spTgt spid="83"/>
                                        </p:tgtEl>
                                        <p:attrNameLst>
                                          <p:attrName>ppt_x</p:attrName>
                                          <p:attrName>ppt_y</p:attrName>
                                        </p:attrNameLst>
                                      </p:cBhvr>
                                      <p:rCtr x="16927" y="-301"/>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500"/>
                                        <p:tgtEl>
                                          <p:spTgt spid="72"/>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p:cTn id="61" dur="500" fill="hold"/>
                                        <p:tgtEl>
                                          <p:spTgt spid="71"/>
                                        </p:tgtEl>
                                        <p:attrNameLst>
                                          <p:attrName>ppt_x</p:attrName>
                                        </p:attrNameLst>
                                      </p:cBhvr>
                                      <p:tavLst>
                                        <p:tav tm="0">
                                          <p:val>
                                            <p:strVal val="#ppt_x-.2"/>
                                          </p:val>
                                        </p:tav>
                                        <p:tav tm="100000">
                                          <p:val>
                                            <p:strVal val="#ppt_x"/>
                                          </p:val>
                                        </p:tav>
                                      </p:tavLst>
                                    </p:anim>
                                    <p:anim calcmode="lin" valueType="num">
                                      <p:cBhvr>
                                        <p:cTn id="62" dur="500" fill="hold"/>
                                        <p:tgtEl>
                                          <p:spTgt spid="71"/>
                                        </p:tgtEl>
                                        <p:attrNameLst>
                                          <p:attrName>ppt_y</p:attrName>
                                        </p:attrNameLst>
                                      </p:cBhvr>
                                      <p:tavLst>
                                        <p:tav tm="0">
                                          <p:val>
                                            <p:strVal val="#ppt_y"/>
                                          </p:val>
                                        </p:tav>
                                        <p:tav tm="100000">
                                          <p:val>
                                            <p:strVal val="#ppt_y"/>
                                          </p:val>
                                        </p:tav>
                                      </p:tavLst>
                                    </p:anim>
                                    <p:animEffect transition="in" filter="wipe(right)" prLst="gradientSize: 0.1">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nodeType="click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ppt_x</p:attrName>
                                        </p:attrNameLst>
                                      </p:cBhvr>
                                      <p:tavLst>
                                        <p:tav tm="0">
                                          <p:val>
                                            <p:strVal val="#ppt_x-.2"/>
                                          </p:val>
                                        </p:tav>
                                        <p:tav tm="100000">
                                          <p:val>
                                            <p:strVal val="#ppt_x"/>
                                          </p:val>
                                        </p:tav>
                                      </p:tavLst>
                                    </p:anim>
                                    <p:anim calcmode="lin" valueType="num">
                                      <p:cBhvr>
                                        <p:cTn id="69" dur="10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70" dur="1000"/>
                                        <p:tgtEl>
                                          <p:spTgt spid="76"/>
                                        </p:tgtEl>
                                      </p:cBhvr>
                                    </p:animEffect>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nodeType="clickEffect">
                                  <p:stCondLst>
                                    <p:cond delay="0"/>
                                  </p:stCondLst>
                                  <p:childTnLst>
                                    <p:animMotion origin="layout" path="M 0.33867 -0.00601 L 0.71146 -0.00926 " pathEditMode="relative" rAng="0" ptsTypes="AA">
                                      <p:cBhvr>
                                        <p:cTn id="74" dur="5000" fill="hold"/>
                                        <p:tgtEl>
                                          <p:spTgt spid="83"/>
                                        </p:tgtEl>
                                        <p:attrNameLst>
                                          <p:attrName>ppt_x</p:attrName>
                                          <p:attrName>ppt_y</p:attrName>
                                        </p:attrNameLst>
                                      </p:cBhvr>
                                      <p:rCtr x="18177" y="-509"/>
                                    </p:animMotion>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par>
                                <p:cTn id="80" presetID="29"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ppt_x</p:attrName>
                                        </p:attrNameLst>
                                      </p:cBhvr>
                                      <p:tavLst>
                                        <p:tav tm="0">
                                          <p:val>
                                            <p:strVal val="#ppt_x-.2"/>
                                          </p:val>
                                        </p:tav>
                                        <p:tav tm="100000">
                                          <p:val>
                                            <p:strVal val="#ppt_x"/>
                                          </p:val>
                                        </p:tav>
                                      </p:tavLst>
                                    </p:anim>
                                    <p:anim calcmode="lin" valueType="num">
                                      <p:cBhvr>
                                        <p:cTn id="83" dur="5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84" dur="500"/>
                                        <p:tgtEl>
                                          <p:spTgt spid="75"/>
                                        </p:tgtEl>
                                      </p:cBhvr>
                                    </p:animEffect>
                                  </p:childTnLst>
                                </p:cTn>
                              </p:par>
                            </p:childTnLst>
                          </p:cTn>
                        </p:par>
                      </p:childTnLst>
                    </p:cTn>
                  </p:par>
                  <p:par>
                    <p:cTn id="85" fill="hold">
                      <p:stCondLst>
                        <p:cond delay="indefinite"/>
                      </p:stCondLst>
                      <p:childTnLst>
                        <p:par>
                          <p:cTn id="86" fill="hold">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p:cTn id="89" dur="1000" fill="hold"/>
                                        <p:tgtEl>
                                          <p:spTgt spid="74"/>
                                        </p:tgtEl>
                                        <p:attrNameLst>
                                          <p:attrName>ppt_x</p:attrName>
                                        </p:attrNameLst>
                                      </p:cBhvr>
                                      <p:tavLst>
                                        <p:tav tm="0">
                                          <p:val>
                                            <p:strVal val="#ppt_x-.2"/>
                                          </p:val>
                                        </p:tav>
                                        <p:tav tm="100000">
                                          <p:val>
                                            <p:strVal val="#ppt_x"/>
                                          </p:val>
                                        </p:tav>
                                      </p:tavLst>
                                    </p:anim>
                                    <p:anim calcmode="lin" valueType="num">
                                      <p:cBhvr>
                                        <p:cTn id="90" dur="1000" fill="hold"/>
                                        <p:tgtEl>
                                          <p:spTgt spid="74"/>
                                        </p:tgtEl>
                                        <p:attrNameLst>
                                          <p:attrName>ppt_y</p:attrName>
                                        </p:attrNameLst>
                                      </p:cBhvr>
                                      <p:tavLst>
                                        <p:tav tm="0">
                                          <p:val>
                                            <p:strVal val="#ppt_y"/>
                                          </p:val>
                                        </p:tav>
                                        <p:tav tm="100000">
                                          <p:val>
                                            <p:strVal val="#ppt_y"/>
                                          </p:val>
                                        </p:tav>
                                      </p:tavLst>
                                    </p:anim>
                                    <p:animEffect transition="in" filter="wipe(right)" prLst="gradientSize: 0.1">
                                      <p:cBhvr>
                                        <p:cTn id="91" dur="1000"/>
                                        <p:tgtEl>
                                          <p:spTgt spid="74"/>
                                        </p:tgtEl>
                                      </p:cBhvr>
                                    </p:animEffect>
                                  </p:childTnLst>
                                </p:cTn>
                              </p:par>
                            </p:childTnLst>
                          </p:cTn>
                        </p:par>
                        <p:par>
                          <p:cTn id="92" fill="hold">
                            <p:stCondLst>
                              <p:cond delay="1000"/>
                            </p:stCondLst>
                            <p:childTnLst>
                              <p:par>
                                <p:cTn id="93" presetID="53" presetClass="entr" presetSubtype="16" fill="hold" nodeType="afterEffect">
                                  <p:stCondLst>
                                    <p:cond delay="0"/>
                                  </p:stCondLst>
                                  <p:childTnLst>
                                    <p:set>
                                      <p:cBhvr>
                                        <p:cTn id="94" dur="1" fill="hold">
                                          <p:stCondLst>
                                            <p:cond delay="0"/>
                                          </p:stCondLst>
                                        </p:cTn>
                                        <p:tgtEl>
                                          <p:spTgt spid="88"/>
                                        </p:tgtEl>
                                        <p:attrNameLst>
                                          <p:attrName>style.visibility</p:attrName>
                                        </p:attrNameLst>
                                      </p:cBhvr>
                                      <p:to>
                                        <p:strVal val="visible"/>
                                      </p:to>
                                    </p:set>
                                    <p:anim calcmode="lin" valueType="num">
                                      <p:cBhvr>
                                        <p:cTn id="95" dur="500" fill="hold"/>
                                        <p:tgtEl>
                                          <p:spTgt spid="88"/>
                                        </p:tgtEl>
                                        <p:attrNameLst>
                                          <p:attrName>ppt_w</p:attrName>
                                        </p:attrNameLst>
                                      </p:cBhvr>
                                      <p:tavLst>
                                        <p:tav tm="0">
                                          <p:val>
                                            <p:fltVal val="0"/>
                                          </p:val>
                                        </p:tav>
                                        <p:tav tm="100000">
                                          <p:val>
                                            <p:strVal val="#ppt_w"/>
                                          </p:val>
                                        </p:tav>
                                      </p:tavLst>
                                    </p:anim>
                                    <p:anim calcmode="lin" valueType="num">
                                      <p:cBhvr>
                                        <p:cTn id="96" dur="500" fill="hold"/>
                                        <p:tgtEl>
                                          <p:spTgt spid="88"/>
                                        </p:tgtEl>
                                        <p:attrNameLst>
                                          <p:attrName>ppt_h</p:attrName>
                                        </p:attrNameLst>
                                      </p:cBhvr>
                                      <p:tavLst>
                                        <p:tav tm="0">
                                          <p:val>
                                            <p:fltVal val="0"/>
                                          </p:val>
                                        </p:tav>
                                        <p:tav tm="100000">
                                          <p:val>
                                            <p:strVal val="#ppt_h"/>
                                          </p:val>
                                        </p:tav>
                                      </p:tavLst>
                                    </p:anim>
                                    <p:animEffect transition="in" filter="fade">
                                      <p:cBhvr>
                                        <p:cTn id="97" dur="500"/>
                                        <p:tgtEl>
                                          <p:spTgt spid="8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randombar(horizontal)">
                                      <p:cBhvr>
                                        <p:cTn id="10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1" grpId="0" animBg="1"/>
      <p:bldP spid="71" grpId="0"/>
      <p:bldP spid="72" grpId="0" animBg="1"/>
      <p:bldP spid="73" grpId="0" animBg="1"/>
      <p:bldP spid="74" grpId="0" animBg="1"/>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F315F253-6A74-4DAD-90DD-843351CFDC2D}"/>
              </a:ext>
            </a:extLst>
          </p:cNvPr>
          <p:cNvGrpSpPr/>
          <p:nvPr/>
        </p:nvGrpSpPr>
        <p:grpSpPr>
          <a:xfrm>
            <a:off x="3047254" y="473826"/>
            <a:ext cx="6793174" cy="911016"/>
            <a:chOff x="3030236" y="945649"/>
            <a:chExt cx="6793174" cy="911016"/>
          </a:xfrm>
        </p:grpSpPr>
        <p:grpSp>
          <p:nvGrpSpPr>
            <p:cNvPr id="50" name="Group 49">
              <a:extLst>
                <a:ext uri="{FF2B5EF4-FFF2-40B4-BE49-F238E27FC236}">
                  <a16:creationId xmlns:a16="http://schemas.microsoft.com/office/drawing/2014/main" id="{1430638E-D6AA-456C-8E58-798A67D9E089}"/>
                </a:ext>
              </a:extLst>
            </p:cNvPr>
            <p:cNvGrpSpPr/>
            <p:nvPr/>
          </p:nvGrpSpPr>
          <p:grpSpPr>
            <a:xfrm>
              <a:off x="3228475" y="1001744"/>
              <a:ext cx="6396697" cy="854921"/>
              <a:chOff x="1367335" y="3124199"/>
              <a:chExt cx="10049032" cy="1541863"/>
            </a:xfrm>
          </p:grpSpPr>
          <p:sp>
            <p:nvSpPr>
              <p:cNvPr id="51" name="Google Shape;10767;p63">
                <a:extLst>
                  <a:ext uri="{FF2B5EF4-FFF2-40B4-BE49-F238E27FC236}">
                    <a16:creationId xmlns:a16="http://schemas.microsoft.com/office/drawing/2014/main" id="{247A2D0C-75D6-4074-BF99-1C6DFCA29C08}"/>
                  </a:ext>
                </a:extLst>
              </p:cNvPr>
              <p:cNvSpPr/>
              <p:nvPr/>
            </p:nvSpPr>
            <p:spPr>
              <a:xfrm>
                <a:off x="1367335" y="3124199"/>
                <a:ext cx="10049032" cy="1320633"/>
              </a:xfrm>
              <a:custGeom>
                <a:avLst/>
                <a:gdLst/>
                <a:ahLst/>
                <a:cxnLst/>
                <a:rect l="l" t="t" r="r" b="b"/>
                <a:pathLst>
                  <a:path w="181854" h="144595" extrusionOk="0">
                    <a:moveTo>
                      <a:pt x="178988" y="0"/>
                    </a:moveTo>
                    <a:lnTo>
                      <a:pt x="0" y="1274"/>
                    </a:lnTo>
                    <a:lnTo>
                      <a:pt x="1440" y="139600"/>
                    </a:lnTo>
                    <a:lnTo>
                      <a:pt x="181854" y="144595"/>
                    </a:lnTo>
                    <a:lnTo>
                      <a:pt x="181471" y="133344"/>
                    </a:lnTo>
                    <a:close/>
                  </a:path>
                </a:pathLst>
              </a:custGeom>
              <a:solidFill>
                <a:schemeClr val="lt1"/>
              </a:solid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162130"/>
                  </a:solidFill>
                  <a:effectLst/>
                  <a:uLnTx/>
                  <a:uFillTx/>
                  <a:latin typeface="Arial"/>
                  <a:ea typeface="+mn-ea"/>
                  <a:cs typeface="+mn-cs"/>
                </a:endParaRPr>
              </a:p>
            </p:txBody>
          </p:sp>
          <p:grpSp>
            <p:nvGrpSpPr>
              <p:cNvPr id="52" name="Google Shape;10769;p63">
                <a:extLst>
                  <a:ext uri="{FF2B5EF4-FFF2-40B4-BE49-F238E27FC236}">
                    <a16:creationId xmlns:a16="http://schemas.microsoft.com/office/drawing/2014/main" id="{94CF8CAD-6729-4BAC-8AC8-E0A49AE803EE}"/>
                  </a:ext>
                </a:extLst>
              </p:cNvPr>
              <p:cNvGrpSpPr/>
              <p:nvPr/>
            </p:nvGrpSpPr>
            <p:grpSpPr>
              <a:xfrm>
                <a:off x="1454404" y="3956523"/>
                <a:ext cx="9961963" cy="709539"/>
                <a:chOff x="566000" y="2305667"/>
                <a:chExt cx="7980550" cy="532154"/>
              </a:xfrm>
            </p:grpSpPr>
            <p:sp>
              <p:nvSpPr>
                <p:cNvPr id="53" name="Google Shape;10770;p63">
                  <a:extLst>
                    <a:ext uri="{FF2B5EF4-FFF2-40B4-BE49-F238E27FC236}">
                      <a16:creationId xmlns:a16="http://schemas.microsoft.com/office/drawing/2014/main" id="{451610F4-F459-4163-8FEF-673253B592F7}"/>
                    </a:ext>
                  </a:extLst>
                </p:cNvPr>
                <p:cNvSpPr/>
                <p:nvPr/>
              </p:nvSpPr>
              <p:spPr>
                <a:xfrm>
                  <a:off x="566000" y="2495025"/>
                  <a:ext cx="7980550" cy="176875"/>
                </a:xfrm>
                <a:custGeom>
                  <a:avLst/>
                  <a:gdLst/>
                  <a:ahLst/>
                  <a:cxnLst/>
                  <a:rect l="l" t="t" r="r" b="b"/>
                  <a:pathLst>
                    <a:path w="319222" h="7075" extrusionOk="0">
                      <a:moveTo>
                        <a:pt x="283" y="0"/>
                      </a:moveTo>
                      <a:lnTo>
                        <a:pt x="0" y="7070"/>
                      </a:lnTo>
                      <a:lnTo>
                        <a:pt x="319222" y="7075"/>
                      </a:lnTo>
                      <a:lnTo>
                        <a:pt x="318363" y="570"/>
                      </a:lnTo>
                      <a:close/>
                    </a:path>
                  </a:pathLst>
                </a:custGeom>
                <a:solidFill>
                  <a:schemeClr val="accent3"/>
                </a:solidFill>
                <a:ln w="28575" cap="flat" cmpd="sng">
                  <a:solidFill>
                    <a:schemeClr val="dk1"/>
                  </a:solidFill>
                  <a:prstDash val="solid"/>
                  <a:round/>
                  <a:headEnd type="none" w="med" len="med"/>
                  <a:tailEnd type="none" w="med" len="med"/>
                </a:ln>
              </p:spPr>
            </p:sp>
            <p:sp>
              <p:nvSpPr>
                <p:cNvPr id="54" name="Google Shape;10771;p63">
                  <a:extLst>
                    <a:ext uri="{FF2B5EF4-FFF2-40B4-BE49-F238E27FC236}">
                      <a16:creationId xmlns:a16="http://schemas.microsoft.com/office/drawing/2014/main" id="{84970C7F-F9C7-48A1-BC0E-FD7CD3FB871E}"/>
                    </a:ext>
                  </a:extLst>
                </p:cNvPr>
                <p:cNvSpPr/>
                <p:nvPr/>
              </p:nvSpPr>
              <p:spPr>
                <a:xfrm>
                  <a:off x="200575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0772;p63">
                  <a:extLst>
                    <a:ext uri="{FF2B5EF4-FFF2-40B4-BE49-F238E27FC236}">
                      <a16:creationId xmlns:a16="http://schemas.microsoft.com/office/drawing/2014/main" id="{FE51B830-7B43-4F6D-8311-913213CA173A}"/>
                    </a:ext>
                  </a:extLst>
                </p:cNvPr>
                <p:cNvSpPr/>
                <p:nvPr/>
              </p:nvSpPr>
              <p:spPr>
                <a:xfrm>
                  <a:off x="363452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0773;p63">
                  <a:extLst>
                    <a:ext uri="{FF2B5EF4-FFF2-40B4-BE49-F238E27FC236}">
                      <a16:creationId xmlns:a16="http://schemas.microsoft.com/office/drawing/2014/main" id="{94664A7C-5887-45BA-A9B8-8FBE4B2ACE0C}"/>
                    </a:ext>
                  </a:extLst>
                </p:cNvPr>
                <p:cNvSpPr/>
                <p:nvPr/>
              </p:nvSpPr>
              <p:spPr>
                <a:xfrm>
                  <a:off x="526330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10774;p63">
                  <a:extLst>
                    <a:ext uri="{FF2B5EF4-FFF2-40B4-BE49-F238E27FC236}">
                      <a16:creationId xmlns:a16="http://schemas.microsoft.com/office/drawing/2014/main" id="{D7680B7F-E63A-4A40-A3C5-AD97C0510BF5}"/>
                    </a:ext>
                  </a:extLst>
                </p:cNvPr>
                <p:cNvSpPr/>
                <p:nvPr/>
              </p:nvSpPr>
              <p:spPr>
                <a:xfrm>
                  <a:off x="689207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8" name="Text Box 13">
              <a:extLst>
                <a:ext uri="{FF2B5EF4-FFF2-40B4-BE49-F238E27FC236}">
                  <a16:creationId xmlns:a16="http://schemas.microsoft.com/office/drawing/2014/main" id="{7ACF299C-4E62-4C8A-818D-3E173BFEF9CA}"/>
                </a:ext>
              </a:extLst>
            </p:cNvPr>
            <p:cNvSpPr txBox="1">
              <a:spLocks noChangeArrowheads="1"/>
            </p:cNvSpPr>
            <p:nvPr/>
          </p:nvSpPr>
          <p:spPr bwMode="auto">
            <a:xfrm>
              <a:off x="3030236" y="945649"/>
              <a:ext cx="67931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288"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srgbClr val="162130"/>
                  </a:solidFill>
                  <a:effectLst/>
                  <a:uLnTx/>
                  <a:uFillTx/>
                  <a:latin typeface="Calibri" panose="020F0502020204030204" pitchFamily="34" charset="0"/>
                  <a:ea typeface="+mn-ea"/>
                  <a:cs typeface="Calibri" panose="020F0502020204030204" pitchFamily="34" charset="0"/>
                </a:rPr>
                <a:t>Ta đặt tính rồi tính như sau:</a:t>
              </a:r>
              <a:endParaRPr kumimoji="0" lang="en-US" sz="3600" b="1" i="0" u="none" strike="noStrike" kern="1200" cap="none" spc="0" normalizeH="0" baseline="0" noProof="0" dirty="0">
                <a:ln>
                  <a:noFill/>
                </a:ln>
                <a:solidFill>
                  <a:srgbClr val="162130"/>
                </a:solidFill>
                <a:effectLst/>
                <a:uLnTx/>
                <a:uFillTx/>
                <a:latin typeface="Calibri" panose="020F0502020204030204" pitchFamily="34" charset="0"/>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F2AB88FE-B7F0-45CF-845D-A4A5FD4BE9E8}"/>
              </a:ext>
            </a:extLst>
          </p:cNvPr>
          <p:cNvGrpSpPr/>
          <p:nvPr/>
        </p:nvGrpSpPr>
        <p:grpSpPr>
          <a:xfrm>
            <a:off x="1905545" y="1965535"/>
            <a:ext cx="4023007" cy="3599197"/>
            <a:chOff x="1535586" y="3882102"/>
            <a:chExt cx="2424021" cy="2405577"/>
          </a:xfrm>
          <a:solidFill>
            <a:schemeClr val="bg1"/>
          </a:solidFill>
        </p:grpSpPr>
        <p:sp>
          <p:nvSpPr>
            <p:cNvPr id="60" name="Google Shape;4163;p35">
              <a:extLst>
                <a:ext uri="{FF2B5EF4-FFF2-40B4-BE49-F238E27FC236}">
                  <a16:creationId xmlns:a16="http://schemas.microsoft.com/office/drawing/2014/main" id="{EF5E2F99-DF00-4414-89C7-3C1AA758281E}"/>
                </a:ext>
              </a:extLst>
            </p:cNvPr>
            <p:cNvSpPr/>
            <p:nvPr/>
          </p:nvSpPr>
          <p:spPr>
            <a:xfrm>
              <a:off x="1560987" y="3882102"/>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EEEEEE">
                    <a:lumMod val="10000"/>
                  </a:srgbClr>
                </a:solidFill>
                <a:effectLst/>
                <a:uLnTx/>
                <a:uFillTx/>
                <a:latin typeface="Arial"/>
                <a:ea typeface="+mn-ea"/>
                <a:cs typeface="Arial"/>
                <a:sym typeface="Arial"/>
              </a:endParaRPr>
            </a:p>
          </p:txBody>
        </p:sp>
        <p:sp>
          <p:nvSpPr>
            <p:cNvPr id="61" name="Google Shape;4172;p35">
              <a:extLst>
                <a:ext uri="{FF2B5EF4-FFF2-40B4-BE49-F238E27FC236}">
                  <a16:creationId xmlns:a16="http://schemas.microsoft.com/office/drawing/2014/main" id="{36C4D8B9-6F0D-4B27-A26F-23EADC25DFB9}"/>
                </a:ext>
              </a:extLst>
            </p:cNvPr>
            <p:cNvSpPr/>
            <p:nvPr/>
          </p:nvSpPr>
          <p:spPr>
            <a:xfrm>
              <a:off x="1535586" y="3882102"/>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EEEEEE">
                    <a:lumMod val="10000"/>
                  </a:srgbClr>
                </a:solidFill>
                <a:effectLst/>
                <a:uLnTx/>
                <a:uFillTx/>
                <a:latin typeface="Arial"/>
                <a:ea typeface="+mn-ea"/>
                <a:cs typeface="Arial"/>
                <a:sym typeface="Arial"/>
              </a:endParaRPr>
            </a:p>
          </p:txBody>
        </p:sp>
      </p:grpSp>
      <p:sp>
        <p:nvSpPr>
          <p:cNvPr id="62" name="Line 4">
            <a:extLst>
              <a:ext uri="{FF2B5EF4-FFF2-40B4-BE49-F238E27FC236}">
                <a16:creationId xmlns:a16="http://schemas.microsoft.com/office/drawing/2014/main" id="{6C9BF443-95B1-4658-BB0A-52EA1BBD7AD5}"/>
              </a:ext>
            </a:extLst>
          </p:cNvPr>
          <p:cNvSpPr>
            <a:spLocks noChangeShapeType="1"/>
          </p:cNvSpPr>
          <p:nvPr/>
        </p:nvSpPr>
        <p:spPr bwMode="auto">
          <a:xfrm flipV="1">
            <a:off x="2294657" y="3598251"/>
            <a:ext cx="3339044" cy="344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3" name="Text Box 6">
            <a:extLst>
              <a:ext uri="{FF2B5EF4-FFF2-40B4-BE49-F238E27FC236}">
                <a16:creationId xmlns:a16="http://schemas.microsoft.com/office/drawing/2014/main" id="{935CFC84-BAFF-448D-A45B-C01FA3ECD063}"/>
              </a:ext>
            </a:extLst>
          </p:cNvPr>
          <p:cNvSpPr txBox="1">
            <a:spLocks noChangeArrowheads="1"/>
          </p:cNvSpPr>
          <p:nvPr/>
        </p:nvSpPr>
        <p:spPr bwMode="auto">
          <a:xfrm>
            <a:off x="2191091" y="2555123"/>
            <a:ext cx="45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162130"/>
                </a:solidFill>
                <a:effectLst/>
                <a:uLnTx/>
                <a:uFillTx/>
                <a:latin typeface="Calibri" panose="020F0502020204030204" pitchFamily="34" charset="0"/>
                <a:ea typeface="+mn-ea"/>
                <a:cs typeface="Calibri" panose="020F0502020204030204" pitchFamily="34" charset="0"/>
              </a:rPr>
              <a:t>+</a:t>
            </a:r>
          </a:p>
        </p:txBody>
      </p:sp>
      <p:sp>
        <p:nvSpPr>
          <p:cNvPr id="64" name="Rectangle 15">
            <a:extLst>
              <a:ext uri="{FF2B5EF4-FFF2-40B4-BE49-F238E27FC236}">
                <a16:creationId xmlns:a16="http://schemas.microsoft.com/office/drawing/2014/main" id="{D49FD3D9-2D66-46ED-BA04-0F655DC05F9E}"/>
              </a:ext>
            </a:extLst>
          </p:cNvPr>
          <p:cNvSpPr>
            <a:spLocks noChangeArrowheads="1"/>
          </p:cNvSpPr>
          <p:nvPr/>
        </p:nvSpPr>
        <p:spPr bwMode="auto">
          <a:xfrm>
            <a:off x="2524682" y="3613034"/>
            <a:ext cx="21191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b="1" dirty="0">
                <a:solidFill>
                  <a:srgbClr val="EEEEEE">
                    <a:lumMod val="10000"/>
                  </a:srgbClr>
                </a:solidFill>
                <a:latin typeface="Times New Roman" panose="02020603050405020304" pitchFamily="18" charset="0"/>
                <a:cs typeface="Times New Roman" panose="02020603050405020304" pitchFamily="18" charset="0"/>
              </a:rPr>
              <a:t>45</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phút</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p>
        </p:txBody>
      </p:sp>
      <p:sp>
        <p:nvSpPr>
          <p:cNvPr id="65" name="TextBox 64">
            <a:extLst>
              <a:ext uri="{FF2B5EF4-FFF2-40B4-BE49-F238E27FC236}">
                <a16:creationId xmlns:a16="http://schemas.microsoft.com/office/drawing/2014/main" id="{7834BF43-F5BF-42A7-AFAE-084E22B5176F}"/>
              </a:ext>
            </a:extLst>
          </p:cNvPr>
          <p:cNvSpPr txBox="1"/>
          <p:nvPr/>
        </p:nvSpPr>
        <p:spPr>
          <a:xfrm>
            <a:off x="2023643" y="2271021"/>
            <a:ext cx="39131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162130"/>
                </a:solidFill>
                <a:latin typeface="Times New Roman" panose="02020603050405020304" pitchFamily="18" charset="0"/>
                <a:cs typeface="Times New Roman" panose="02020603050405020304" pitchFamily="18" charset="0"/>
              </a:rPr>
              <a:t>22</a:t>
            </a:r>
            <a:r>
              <a:rPr kumimoji="0" lang="en-US" sz="3200" b="1" i="0" u="none" strike="noStrike" kern="1200" cap="none" spc="0" normalizeH="0" baseline="0" noProof="0" dirty="0">
                <a:ln>
                  <a:noFill/>
                </a:ln>
                <a:solidFill>
                  <a:srgbClr val="162130"/>
                </a:solidFill>
                <a:effectLst/>
                <a:uLnTx/>
                <a:uFillTx/>
                <a:latin typeface="Times New Roman" panose="02020603050405020304" pitchFamily="18" charset="0"/>
                <a:ea typeface="+mn-ea"/>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phút</a:t>
            </a:r>
            <a:r>
              <a:rPr kumimoji="0" lang="en-US" sz="3200" b="1" i="0" u="none" strike="noStrike" kern="1200" cap="none" spc="0" normalizeH="0" baseline="0" noProof="0" dirty="0">
                <a:ln>
                  <a:noFill/>
                </a:ln>
                <a:solidFill>
                  <a:srgbClr val="162130"/>
                </a:solidFill>
                <a:effectLst/>
                <a:uLnTx/>
                <a:uFillTx/>
                <a:latin typeface="Times New Roman" panose="02020603050405020304" pitchFamily="18" charset="0"/>
                <a:ea typeface="+mn-ea"/>
                <a:cs typeface="Times New Roman" panose="02020603050405020304" pitchFamily="18" charset="0"/>
              </a:rPr>
              <a:t>  58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giây</a:t>
            </a:r>
            <a:r>
              <a:rPr kumimoji="0" lang="en-US" sz="3200" b="1" i="0" u="none" strike="noStrike" kern="1200" cap="none" spc="0" normalizeH="0" baseline="0" noProof="0" dirty="0">
                <a:ln>
                  <a:noFill/>
                </a:ln>
                <a:solidFill>
                  <a:srgbClr val="162130"/>
                </a:solidFill>
                <a:effectLst/>
                <a:uLnTx/>
                <a:uFillTx/>
                <a:latin typeface="Times New Roman" panose="02020603050405020304" pitchFamily="18" charset="0"/>
                <a:ea typeface="+mn-ea"/>
                <a:cs typeface="Times New Roman" panose="02020603050405020304" pitchFamily="18" charset="0"/>
              </a:rPr>
              <a:t> </a:t>
            </a:r>
          </a:p>
        </p:txBody>
      </p:sp>
      <p:sp>
        <p:nvSpPr>
          <p:cNvPr id="66" name="Rectangle: Rounded Corners 65">
            <a:extLst>
              <a:ext uri="{FF2B5EF4-FFF2-40B4-BE49-F238E27FC236}">
                <a16:creationId xmlns:a16="http://schemas.microsoft.com/office/drawing/2014/main" id="{20B9E880-665D-4EE5-9F36-FC6494FF5C6A}"/>
              </a:ext>
            </a:extLst>
          </p:cNvPr>
          <p:cNvSpPr/>
          <p:nvPr/>
        </p:nvSpPr>
        <p:spPr>
          <a:xfrm>
            <a:off x="4053748" y="3632702"/>
            <a:ext cx="1377911" cy="5931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7" name="TextBox 66">
            <a:extLst>
              <a:ext uri="{FF2B5EF4-FFF2-40B4-BE49-F238E27FC236}">
                <a16:creationId xmlns:a16="http://schemas.microsoft.com/office/drawing/2014/main" id="{982B4FBB-0AEF-4EE9-B9D3-77DE6B37E51F}"/>
              </a:ext>
            </a:extLst>
          </p:cNvPr>
          <p:cNvSpPr txBox="1"/>
          <p:nvPr/>
        </p:nvSpPr>
        <p:spPr>
          <a:xfrm>
            <a:off x="2493063" y="2860335"/>
            <a:ext cx="296427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23 </a:t>
            </a:r>
            <a:r>
              <a:rPr lang="en-US" sz="3200" b="1" dirty="0" err="1">
                <a:solidFill>
                  <a:srgbClr val="0000FF"/>
                </a:solidFill>
                <a:latin typeface="Times New Roman" panose="02020603050405020304" pitchFamily="18" charset="0"/>
                <a:cs typeface="Times New Roman" panose="02020603050405020304" pitchFamily="18" charset="0"/>
              </a:rPr>
              <a:t>phút</a:t>
            </a:r>
            <a:r>
              <a:rPr kumimoji="0" 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25</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giây</a:t>
            </a:r>
            <a:endParaRPr kumimoji="0" 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endParaRPr>
          </a:p>
        </p:txBody>
      </p:sp>
      <p:grpSp>
        <p:nvGrpSpPr>
          <p:cNvPr id="68" name="Google Shape;2735;p27">
            <a:extLst>
              <a:ext uri="{FF2B5EF4-FFF2-40B4-BE49-F238E27FC236}">
                <a16:creationId xmlns:a16="http://schemas.microsoft.com/office/drawing/2014/main" id="{8E538D89-526E-4244-987E-1C25080DCE44}"/>
              </a:ext>
            </a:extLst>
          </p:cNvPr>
          <p:cNvGrpSpPr/>
          <p:nvPr/>
        </p:nvGrpSpPr>
        <p:grpSpPr>
          <a:xfrm>
            <a:off x="1720097" y="1606720"/>
            <a:ext cx="548199" cy="940247"/>
            <a:chOff x="7705685" y="3099257"/>
            <a:chExt cx="516989" cy="1049414"/>
          </a:xfrm>
        </p:grpSpPr>
        <p:sp>
          <p:nvSpPr>
            <p:cNvPr id="69" name="Google Shape;2736;p27">
              <a:extLst>
                <a:ext uri="{FF2B5EF4-FFF2-40B4-BE49-F238E27FC236}">
                  <a16:creationId xmlns:a16="http://schemas.microsoft.com/office/drawing/2014/main" id="{920616D3-E71C-455C-B10C-41434A8C9C19}"/>
                </a:ext>
              </a:extLst>
            </p:cNvPr>
            <p:cNvSpPr/>
            <p:nvPr/>
          </p:nvSpPr>
          <p:spPr>
            <a:xfrm>
              <a:off x="7711259" y="3104815"/>
              <a:ext cx="506468" cy="1038296"/>
            </a:xfrm>
            <a:custGeom>
              <a:avLst/>
              <a:gdLst/>
              <a:ahLst/>
              <a:cxnLst/>
              <a:rect l="l" t="t" r="r" b="b"/>
              <a:pathLst>
                <a:path w="32254" h="66123" extrusionOk="0">
                  <a:moveTo>
                    <a:pt x="13469" y="1"/>
                  </a:moveTo>
                  <a:lnTo>
                    <a:pt x="13036" y="40"/>
                  </a:lnTo>
                  <a:lnTo>
                    <a:pt x="12602" y="158"/>
                  </a:lnTo>
                  <a:lnTo>
                    <a:pt x="12169" y="316"/>
                  </a:lnTo>
                  <a:lnTo>
                    <a:pt x="11815" y="552"/>
                  </a:lnTo>
                  <a:lnTo>
                    <a:pt x="6183" y="4963"/>
                  </a:lnTo>
                  <a:lnTo>
                    <a:pt x="5986" y="5160"/>
                  </a:lnTo>
                  <a:lnTo>
                    <a:pt x="5789" y="5357"/>
                  </a:lnTo>
                  <a:lnTo>
                    <a:pt x="5632" y="5554"/>
                  </a:lnTo>
                  <a:lnTo>
                    <a:pt x="5514" y="5790"/>
                  </a:lnTo>
                  <a:lnTo>
                    <a:pt x="5396" y="6026"/>
                  </a:lnTo>
                  <a:lnTo>
                    <a:pt x="5277" y="6262"/>
                  </a:lnTo>
                  <a:lnTo>
                    <a:pt x="5238" y="6538"/>
                  </a:lnTo>
                  <a:lnTo>
                    <a:pt x="5199" y="6814"/>
                  </a:lnTo>
                  <a:lnTo>
                    <a:pt x="5159" y="7089"/>
                  </a:lnTo>
                  <a:lnTo>
                    <a:pt x="4726" y="10791"/>
                  </a:lnTo>
                  <a:lnTo>
                    <a:pt x="4253" y="14493"/>
                  </a:lnTo>
                  <a:lnTo>
                    <a:pt x="3742" y="18195"/>
                  </a:lnTo>
                  <a:lnTo>
                    <a:pt x="3151" y="21897"/>
                  </a:lnTo>
                  <a:lnTo>
                    <a:pt x="2521" y="25599"/>
                  </a:lnTo>
                  <a:lnTo>
                    <a:pt x="1812" y="29301"/>
                  </a:lnTo>
                  <a:lnTo>
                    <a:pt x="1064" y="32963"/>
                  </a:lnTo>
                  <a:lnTo>
                    <a:pt x="276" y="36586"/>
                  </a:lnTo>
                  <a:lnTo>
                    <a:pt x="79" y="37610"/>
                  </a:lnTo>
                  <a:lnTo>
                    <a:pt x="0" y="37925"/>
                  </a:lnTo>
                  <a:lnTo>
                    <a:pt x="0" y="38280"/>
                  </a:lnTo>
                  <a:lnTo>
                    <a:pt x="40" y="38595"/>
                  </a:lnTo>
                  <a:lnTo>
                    <a:pt x="79" y="38910"/>
                  </a:lnTo>
                  <a:lnTo>
                    <a:pt x="197" y="39225"/>
                  </a:lnTo>
                  <a:lnTo>
                    <a:pt x="355" y="39540"/>
                  </a:lnTo>
                  <a:lnTo>
                    <a:pt x="552" y="39816"/>
                  </a:lnTo>
                  <a:lnTo>
                    <a:pt x="749" y="40052"/>
                  </a:lnTo>
                  <a:lnTo>
                    <a:pt x="945" y="40249"/>
                  </a:lnTo>
                  <a:lnTo>
                    <a:pt x="1182" y="40406"/>
                  </a:lnTo>
                  <a:lnTo>
                    <a:pt x="1379" y="40564"/>
                  </a:lnTo>
                  <a:lnTo>
                    <a:pt x="1654" y="40682"/>
                  </a:lnTo>
                  <a:lnTo>
                    <a:pt x="1891" y="40761"/>
                  </a:lnTo>
                  <a:lnTo>
                    <a:pt x="2166" y="40840"/>
                  </a:lnTo>
                  <a:lnTo>
                    <a:pt x="2403" y="40879"/>
                  </a:lnTo>
                  <a:lnTo>
                    <a:pt x="2954" y="40879"/>
                  </a:lnTo>
                  <a:lnTo>
                    <a:pt x="3190" y="40840"/>
                  </a:lnTo>
                  <a:lnTo>
                    <a:pt x="4214" y="40643"/>
                  </a:lnTo>
                  <a:lnTo>
                    <a:pt x="5277" y="40406"/>
                  </a:lnTo>
                  <a:lnTo>
                    <a:pt x="6498" y="40091"/>
                  </a:lnTo>
                  <a:lnTo>
                    <a:pt x="1260" y="62854"/>
                  </a:lnTo>
                  <a:lnTo>
                    <a:pt x="1182" y="63248"/>
                  </a:lnTo>
                  <a:lnTo>
                    <a:pt x="1182" y="63642"/>
                  </a:lnTo>
                  <a:lnTo>
                    <a:pt x="1260" y="64035"/>
                  </a:lnTo>
                  <a:lnTo>
                    <a:pt x="1379" y="64390"/>
                  </a:lnTo>
                  <a:lnTo>
                    <a:pt x="1536" y="64744"/>
                  </a:lnTo>
                  <a:lnTo>
                    <a:pt x="1733" y="65059"/>
                  </a:lnTo>
                  <a:lnTo>
                    <a:pt x="2009" y="65374"/>
                  </a:lnTo>
                  <a:lnTo>
                    <a:pt x="2324" y="65611"/>
                  </a:lnTo>
                  <a:lnTo>
                    <a:pt x="2678" y="65847"/>
                  </a:lnTo>
                  <a:lnTo>
                    <a:pt x="3072" y="66004"/>
                  </a:lnTo>
                  <a:lnTo>
                    <a:pt x="3466" y="66083"/>
                  </a:lnTo>
                  <a:lnTo>
                    <a:pt x="3860" y="66123"/>
                  </a:lnTo>
                  <a:lnTo>
                    <a:pt x="4253" y="66123"/>
                  </a:lnTo>
                  <a:lnTo>
                    <a:pt x="4608" y="66044"/>
                  </a:lnTo>
                  <a:lnTo>
                    <a:pt x="4962" y="65926"/>
                  </a:lnTo>
                  <a:lnTo>
                    <a:pt x="5277" y="65729"/>
                  </a:lnTo>
                  <a:lnTo>
                    <a:pt x="10279" y="62657"/>
                  </a:lnTo>
                  <a:lnTo>
                    <a:pt x="10555" y="62460"/>
                  </a:lnTo>
                  <a:lnTo>
                    <a:pt x="10830" y="62224"/>
                  </a:lnTo>
                  <a:lnTo>
                    <a:pt x="11027" y="61987"/>
                  </a:lnTo>
                  <a:lnTo>
                    <a:pt x="11224" y="61672"/>
                  </a:lnTo>
                  <a:lnTo>
                    <a:pt x="31899" y="25441"/>
                  </a:lnTo>
                  <a:lnTo>
                    <a:pt x="32057" y="25087"/>
                  </a:lnTo>
                  <a:lnTo>
                    <a:pt x="32175" y="24772"/>
                  </a:lnTo>
                  <a:lnTo>
                    <a:pt x="32214" y="24417"/>
                  </a:lnTo>
                  <a:lnTo>
                    <a:pt x="32254" y="24063"/>
                  </a:lnTo>
                  <a:lnTo>
                    <a:pt x="32214" y="23708"/>
                  </a:lnTo>
                  <a:lnTo>
                    <a:pt x="32136" y="23354"/>
                  </a:lnTo>
                  <a:lnTo>
                    <a:pt x="32018" y="23000"/>
                  </a:lnTo>
                  <a:lnTo>
                    <a:pt x="31821" y="22685"/>
                  </a:lnTo>
                  <a:lnTo>
                    <a:pt x="31624" y="22409"/>
                  </a:lnTo>
                  <a:lnTo>
                    <a:pt x="31387" y="22173"/>
                  </a:lnTo>
                  <a:lnTo>
                    <a:pt x="31151" y="21936"/>
                  </a:lnTo>
                  <a:lnTo>
                    <a:pt x="30875" y="21739"/>
                  </a:lnTo>
                  <a:lnTo>
                    <a:pt x="30560" y="21621"/>
                  </a:lnTo>
                  <a:lnTo>
                    <a:pt x="30245" y="21503"/>
                  </a:lnTo>
                  <a:lnTo>
                    <a:pt x="29891" y="21424"/>
                  </a:lnTo>
                  <a:lnTo>
                    <a:pt x="29418" y="21424"/>
                  </a:lnTo>
                  <a:lnTo>
                    <a:pt x="24456" y="21700"/>
                  </a:lnTo>
                  <a:lnTo>
                    <a:pt x="30600" y="7326"/>
                  </a:lnTo>
                  <a:lnTo>
                    <a:pt x="30718" y="7050"/>
                  </a:lnTo>
                  <a:lnTo>
                    <a:pt x="30797" y="6774"/>
                  </a:lnTo>
                  <a:lnTo>
                    <a:pt x="30836" y="6499"/>
                  </a:lnTo>
                  <a:lnTo>
                    <a:pt x="30836" y="6223"/>
                  </a:lnTo>
                  <a:lnTo>
                    <a:pt x="30797" y="5908"/>
                  </a:lnTo>
                  <a:lnTo>
                    <a:pt x="30757" y="5632"/>
                  </a:lnTo>
                  <a:lnTo>
                    <a:pt x="30679" y="5357"/>
                  </a:lnTo>
                  <a:lnTo>
                    <a:pt x="30560" y="5081"/>
                  </a:lnTo>
                  <a:lnTo>
                    <a:pt x="30403" y="4845"/>
                  </a:lnTo>
                  <a:lnTo>
                    <a:pt x="30245" y="4608"/>
                  </a:lnTo>
                  <a:lnTo>
                    <a:pt x="30048" y="4372"/>
                  </a:lnTo>
                  <a:lnTo>
                    <a:pt x="29812" y="4175"/>
                  </a:lnTo>
                  <a:lnTo>
                    <a:pt x="29576" y="4018"/>
                  </a:lnTo>
                  <a:lnTo>
                    <a:pt x="29340" y="3860"/>
                  </a:lnTo>
                  <a:lnTo>
                    <a:pt x="29064" y="3742"/>
                  </a:lnTo>
                  <a:lnTo>
                    <a:pt x="28788" y="3663"/>
                  </a:lnTo>
                  <a:lnTo>
                    <a:pt x="14099" y="79"/>
                  </a:lnTo>
                  <a:lnTo>
                    <a:pt x="1378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2737;p27">
              <a:extLst>
                <a:ext uri="{FF2B5EF4-FFF2-40B4-BE49-F238E27FC236}">
                  <a16:creationId xmlns:a16="http://schemas.microsoft.com/office/drawing/2014/main" id="{0E994E0C-7195-458D-A4BF-5AD19CDC4949}"/>
                </a:ext>
              </a:extLst>
            </p:cNvPr>
            <p:cNvSpPr/>
            <p:nvPr/>
          </p:nvSpPr>
          <p:spPr>
            <a:xfrm>
              <a:off x="7705685" y="3099257"/>
              <a:ext cx="516989" cy="1049414"/>
            </a:xfrm>
            <a:custGeom>
              <a:avLst/>
              <a:gdLst/>
              <a:ahLst/>
              <a:cxnLst/>
              <a:rect l="l" t="t" r="r" b="b"/>
              <a:pathLst>
                <a:path w="32924" h="66831" extrusionOk="0">
                  <a:moveTo>
                    <a:pt x="13824" y="0"/>
                  </a:moveTo>
                  <a:lnTo>
                    <a:pt x="13430" y="40"/>
                  </a:lnTo>
                  <a:lnTo>
                    <a:pt x="13076" y="118"/>
                  </a:lnTo>
                  <a:lnTo>
                    <a:pt x="12721" y="237"/>
                  </a:lnTo>
                  <a:lnTo>
                    <a:pt x="12406" y="355"/>
                  </a:lnTo>
                  <a:lnTo>
                    <a:pt x="12288" y="473"/>
                  </a:lnTo>
                  <a:lnTo>
                    <a:pt x="12209" y="552"/>
                  </a:lnTo>
                  <a:lnTo>
                    <a:pt x="12209" y="709"/>
                  </a:lnTo>
                  <a:lnTo>
                    <a:pt x="12249" y="827"/>
                  </a:lnTo>
                  <a:lnTo>
                    <a:pt x="12288" y="906"/>
                  </a:lnTo>
                  <a:lnTo>
                    <a:pt x="12367" y="945"/>
                  </a:lnTo>
                  <a:lnTo>
                    <a:pt x="12564" y="985"/>
                  </a:lnTo>
                  <a:lnTo>
                    <a:pt x="12721" y="945"/>
                  </a:lnTo>
                  <a:lnTo>
                    <a:pt x="12957" y="827"/>
                  </a:lnTo>
                  <a:lnTo>
                    <a:pt x="13233" y="749"/>
                  </a:lnTo>
                  <a:lnTo>
                    <a:pt x="13548" y="709"/>
                  </a:lnTo>
                  <a:lnTo>
                    <a:pt x="13824" y="670"/>
                  </a:lnTo>
                  <a:lnTo>
                    <a:pt x="13981" y="670"/>
                  </a:lnTo>
                  <a:lnTo>
                    <a:pt x="14060" y="591"/>
                  </a:lnTo>
                  <a:lnTo>
                    <a:pt x="14139" y="473"/>
                  </a:lnTo>
                  <a:lnTo>
                    <a:pt x="14178" y="355"/>
                  </a:lnTo>
                  <a:lnTo>
                    <a:pt x="14139" y="237"/>
                  </a:lnTo>
                  <a:lnTo>
                    <a:pt x="14060" y="118"/>
                  </a:lnTo>
                  <a:lnTo>
                    <a:pt x="13942" y="40"/>
                  </a:lnTo>
                  <a:lnTo>
                    <a:pt x="13824" y="0"/>
                  </a:lnTo>
                  <a:close/>
                  <a:moveTo>
                    <a:pt x="15084" y="276"/>
                  </a:moveTo>
                  <a:lnTo>
                    <a:pt x="14966" y="315"/>
                  </a:lnTo>
                  <a:lnTo>
                    <a:pt x="14887" y="394"/>
                  </a:lnTo>
                  <a:lnTo>
                    <a:pt x="14808" y="512"/>
                  </a:lnTo>
                  <a:lnTo>
                    <a:pt x="14808" y="670"/>
                  </a:lnTo>
                  <a:lnTo>
                    <a:pt x="14848" y="788"/>
                  </a:lnTo>
                  <a:lnTo>
                    <a:pt x="14966" y="867"/>
                  </a:lnTo>
                  <a:lnTo>
                    <a:pt x="15084" y="906"/>
                  </a:lnTo>
                  <a:lnTo>
                    <a:pt x="16384" y="1260"/>
                  </a:lnTo>
                  <a:lnTo>
                    <a:pt x="16462" y="1260"/>
                  </a:lnTo>
                  <a:lnTo>
                    <a:pt x="16580" y="1221"/>
                  </a:lnTo>
                  <a:lnTo>
                    <a:pt x="16659" y="1182"/>
                  </a:lnTo>
                  <a:lnTo>
                    <a:pt x="16738" y="1103"/>
                  </a:lnTo>
                  <a:lnTo>
                    <a:pt x="16777" y="985"/>
                  </a:lnTo>
                  <a:lnTo>
                    <a:pt x="16777" y="867"/>
                  </a:lnTo>
                  <a:lnTo>
                    <a:pt x="16738" y="749"/>
                  </a:lnTo>
                  <a:lnTo>
                    <a:pt x="16659" y="630"/>
                  </a:lnTo>
                  <a:lnTo>
                    <a:pt x="16541" y="591"/>
                  </a:lnTo>
                  <a:lnTo>
                    <a:pt x="15242" y="276"/>
                  </a:lnTo>
                  <a:close/>
                  <a:moveTo>
                    <a:pt x="17723" y="906"/>
                  </a:moveTo>
                  <a:lnTo>
                    <a:pt x="17604" y="945"/>
                  </a:lnTo>
                  <a:lnTo>
                    <a:pt x="17486" y="1024"/>
                  </a:lnTo>
                  <a:lnTo>
                    <a:pt x="17447" y="1142"/>
                  </a:lnTo>
                  <a:lnTo>
                    <a:pt x="17447" y="1300"/>
                  </a:lnTo>
                  <a:lnTo>
                    <a:pt x="17486" y="1418"/>
                  </a:lnTo>
                  <a:lnTo>
                    <a:pt x="17565" y="1497"/>
                  </a:lnTo>
                  <a:lnTo>
                    <a:pt x="17683" y="1576"/>
                  </a:lnTo>
                  <a:lnTo>
                    <a:pt x="18983" y="1891"/>
                  </a:lnTo>
                  <a:lnTo>
                    <a:pt x="19180" y="1891"/>
                  </a:lnTo>
                  <a:lnTo>
                    <a:pt x="19258" y="1812"/>
                  </a:lnTo>
                  <a:lnTo>
                    <a:pt x="19337" y="1733"/>
                  </a:lnTo>
                  <a:lnTo>
                    <a:pt x="19377" y="1654"/>
                  </a:lnTo>
                  <a:lnTo>
                    <a:pt x="19377" y="1497"/>
                  </a:lnTo>
                  <a:lnTo>
                    <a:pt x="19337" y="1379"/>
                  </a:lnTo>
                  <a:lnTo>
                    <a:pt x="19258" y="1300"/>
                  </a:lnTo>
                  <a:lnTo>
                    <a:pt x="19140" y="1221"/>
                  </a:lnTo>
                  <a:lnTo>
                    <a:pt x="17841" y="906"/>
                  </a:lnTo>
                  <a:close/>
                  <a:moveTo>
                    <a:pt x="20322" y="1536"/>
                  </a:moveTo>
                  <a:lnTo>
                    <a:pt x="20204" y="1576"/>
                  </a:lnTo>
                  <a:lnTo>
                    <a:pt x="20085" y="1694"/>
                  </a:lnTo>
                  <a:lnTo>
                    <a:pt x="20046" y="1812"/>
                  </a:lnTo>
                  <a:lnTo>
                    <a:pt x="20046" y="1930"/>
                  </a:lnTo>
                  <a:lnTo>
                    <a:pt x="20085" y="2048"/>
                  </a:lnTo>
                  <a:lnTo>
                    <a:pt x="20164" y="2127"/>
                  </a:lnTo>
                  <a:lnTo>
                    <a:pt x="20282" y="2206"/>
                  </a:lnTo>
                  <a:lnTo>
                    <a:pt x="21582" y="2521"/>
                  </a:lnTo>
                  <a:lnTo>
                    <a:pt x="21779" y="2521"/>
                  </a:lnTo>
                  <a:lnTo>
                    <a:pt x="21858" y="2481"/>
                  </a:lnTo>
                  <a:lnTo>
                    <a:pt x="21936" y="2363"/>
                  </a:lnTo>
                  <a:lnTo>
                    <a:pt x="22015" y="2284"/>
                  </a:lnTo>
                  <a:lnTo>
                    <a:pt x="22015" y="2127"/>
                  </a:lnTo>
                  <a:lnTo>
                    <a:pt x="21976" y="2009"/>
                  </a:lnTo>
                  <a:lnTo>
                    <a:pt x="21858" y="1930"/>
                  </a:lnTo>
                  <a:lnTo>
                    <a:pt x="21739" y="1851"/>
                  </a:lnTo>
                  <a:lnTo>
                    <a:pt x="20440" y="1536"/>
                  </a:lnTo>
                  <a:close/>
                  <a:moveTo>
                    <a:pt x="11382" y="1142"/>
                  </a:moveTo>
                  <a:lnTo>
                    <a:pt x="11264" y="1182"/>
                  </a:lnTo>
                  <a:lnTo>
                    <a:pt x="10201" y="2048"/>
                  </a:lnTo>
                  <a:lnTo>
                    <a:pt x="10122" y="2127"/>
                  </a:lnTo>
                  <a:lnTo>
                    <a:pt x="10083" y="2245"/>
                  </a:lnTo>
                  <a:lnTo>
                    <a:pt x="10083" y="2363"/>
                  </a:lnTo>
                  <a:lnTo>
                    <a:pt x="10161" y="2481"/>
                  </a:lnTo>
                  <a:lnTo>
                    <a:pt x="10279" y="2599"/>
                  </a:lnTo>
                  <a:lnTo>
                    <a:pt x="10398" y="2639"/>
                  </a:lnTo>
                  <a:lnTo>
                    <a:pt x="10516" y="2599"/>
                  </a:lnTo>
                  <a:lnTo>
                    <a:pt x="10634" y="2560"/>
                  </a:lnTo>
                  <a:lnTo>
                    <a:pt x="11658" y="1733"/>
                  </a:lnTo>
                  <a:lnTo>
                    <a:pt x="11776" y="1615"/>
                  </a:lnTo>
                  <a:lnTo>
                    <a:pt x="11815" y="1497"/>
                  </a:lnTo>
                  <a:lnTo>
                    <a:pt x="11776" y="1379"/>
                  </a:lnTo>
                  <a:lnTo>
                    <a:pt x="11737" y="1260"/>
                  </a:lnTo>
                  <a:lnTo>
                    <a:pt x="11618" y="1182"/>
                  </a:lnTo>
                  <a:lnTo>
                    <a:pt x="11500" y="1142"/>
                  </a:lnTo>
                  <a:close/>
                  <a:moveTo>
                    <a:pt x="22921" y="2166"/>
                  </a:moveTo>
                  <a:lnTo>
                    <a:pt x="22803" y="2245"/>
                  </a:lnTo>
                  <a:lnTo>
                    <a:pt x="22724" y="2324"/>
                  </a:lnTo>
                  <a:lnTo>
                    <a:pt x="22645" y="2442"/>
                  </a:lnTo>
                  <a:lnTo>
                    <a:pt x="22645" y="2560"/>
                  </a:lnTo>
                  <a:lnTo>
                    <a:pt x="22685" y="2678"/>
                  </a:lnTo>
                  <a:lnTo>
                    <a:pt x="22763" y="2796"/>
                  </a:lnTo>
                  <a:lnTo>
                    <a:pt x="22882" y="2836"/>
                  </a:lnTo>
                  <a:lnTo>
                    <a:pt x="24181" y="3151"/>
                  </a:lnTo>
                  <a:lnTo>
                    <a:pt x="24260" y="3190"/>
                  </a:lnTo>
                  <a:lnTo>
                    <a:pt x="24378" y="3151"/>
                  </a:lnTo>
                  <a:lnTo>
                    <a:pt x="24496" y="3111"/>
                  </a:lnTo>
                  <a:lnTo>
                    <a:pt x="24575" y="3033"/>
                  </a:lnTo>
                  <a:lnTo>
                    <a:pt x="24614" y="2915"/>
                  </a:lnTo>
                  <a:lnTo>
                    <a:pt x="24614" y="2796"/>
                  </a:lnTo>
                  <a:lnTo>
                    <a:pt x="24575" y="2678"/>
                  </a:lnTo>
                  <a:lnTo>
                    <a:pt x="24496" y="2560"/>
                  </a:lnTo>
                  <a:lnTo>
                    <a:pt x="24378" y="2521"/>
                  </a:lnTo>
                  <a:lnTo>
                    <a:pt x="23039" y="2206"/>
                  </a:lnTo>
                  <a:lnTo>
                    <a:pt x="22921" y="2166"/>
                  </a:lnTo>
                  <a:close/>
                  <a:moveTo>
                    <a:pt x="25520" y="2836"/>
                  </a:moveTo>
                  <a:lnTo>
                    <a:pt x="25402" y="2875"/>
                  </a:lnTo>
                  <a:lnTo>
                    <a:pt x="25323" y="2954"/>
                  </a:lnTo>
                  <a:lnTo>
                    <a:pt x="25244" y="3072"/>
                  </a:lnTo>
                  <a:lnTo>
                    <a:pt x="25244" y="3230"/>
                  </a:lnTo>
                  <a:lnTo>
                    <a:pt x="25284" y="3348"/>
                  </a:lnTo>
                  <a:lnTo>
                    <a:pt x="25402" y="3426"/>
                  </a:lnTo>
                  <a:lnTo>
                    <a:pt x="25520" y="3466"/>
                  </a:lnTo>
                  <a:lnTo>
                    <a:pt x="26820" y="3820"/>
                  </a:lnTo>
                  <a:lnTo>
                    <a:pt x="26898" y="3820"/>
                  </a:lnTo>
                  <a:lnTo>
                    <a:pt x="26977" y="3781"/>
                  </a:lnTo>
                  <a:lnTo>
                    <a:pt x="27095" y="3742"/>
                  </a:lnTo>
                  <a:lnTo>
                    <a:pt x="27174" y="3663"/>
                  </a:lnTo>
                  <a:lnTo>
                    <a:pt x="27214" y="3545"/>
                  </a:lnTo>
                  <a:lnTo>
                    <a:pt x="27214" y="3426"/>
                  </a:lnTo>
                  <a:lnTo>
                    <a:pt x="27174" y="3308"/>
                  </a:lnTo>
                  <a:lnTo>
                    <a:pt x="27095" y="3190"/>
                  </a:lnTo>
                  <a:lnTo>
                    <a:pt x="26977" y="3151"/>
                  </a:lnTo>
                  <a:lnTo>
                    <a:pt x="25678" y="2836"/>
                  </a:lnTo>
                  <a:close/>
                  <a:moveTo>
                    <a:pt x="9256" y="2796"/>
                  </a:moveTo>
                  <a:lnTo>
                    <a:pt x="9137" y="2875"/>
                  </a:lnTo>
                  <a:lnTo>
                    <a:pt x="8074" y="3702"/>
                  </a:lnTo>
                  <a:lnTo>
                    <a:pt x="7995" y="3781"/>
                  </a:lnTo>
                  <a:lnTo>
                    <a:pt x="7956" y="3899"/>
                  </a:lnTo>
                  <a:lnTo>
                    <a:pt x="7995" y="4057"/>
                  </a:lnTo>
                  <a:lnTo>
                    <a:pt x="8035" y="4175"/>
                  </a:lnTo>
                  <a:lnTo>
                    <a:pt x="8153" y="4253"/>
                  </a:lnTo>
                  <a:lnTo>
                    <a:pt x="8310" y="4293"/>
                  </a:lnTo>
                  <a:lnTo>
                    <a:pt x="8389" y="4253"/>
                  </a:lnTo>
                  <a:lnTo>
                    <a:pt x="8507" y="4214"/>
                  </a:lnTo>
                  <a:lnTo>
                    <a:pt x="9571" y="3387"/>
                  </a:lnTo>
                  <a:lnTo>
                    <a:pt x="9649" y="3269"/>
                  </a:lnTo>
                  <a:lnTo>
                    <a:pt x="9689" y="3151"/>
                  </a:lnTo>
                  <a:lnTo>
                    <a:pt x="9689" y="3033"/>
                  </a:lnTo>
                  <a:lnTo>
                    <a:pt x="9610" y="2915"/>
                  </a:lnTo>
                  <a:lnTo>
                    <a:pt x="9531" y="2836"/>
                  </a:lnTo>
                  <a:lnTo>
                    <a:pt x="9413" y="2796"/>
                  </a:lnTo>
                  <a:close/>
                  <a:moveTo>
                    <a:pt x="28119" y="3466"/>
                  </a:moveTo>
                  <a:lnTo>
                    <a:pt x="28001" y="3505"/>
                  </a:lnTo>
                  <a:lnTo>
                    <a:pt x="27922" y="3584"/>
                  </a:lnTo>
                  <a:lnTo>
                    <a:pt x="27883" y="3702"/>
                  </a:lnTo>
                  <a:lnTo>
                    <a:pt x="27844" y="3860"/>
                  </a:lnTo>
                  <a:lnTo>
                    <a:pt x="27922" y="3978"/>
                  </a:lnTo>
                  <a:lnTo>
                    <a:pt x="28001" y="4057"/>
                  </a:lnTo>
                  <a:lnTo>
                    <a:pt x="28119" y="4135"/>
                  </a:lnTo>
                  <a:lnTo>
                    <a:pt x="29064" y="4372"/>
                  </a:lnTo>
                  <a:lnTo>
                    <a:pt x="29380" y="4450"/>
                  </a:lnTo>
                  <a:lnTo>
                    <a:pt x="29498" y="4490"/>
                  </a:lnTo>
                  <a:lnTo>
                    <a:pt x="29576" y="4450"/>
                  </a:lnTo>
                  <a:lnTo>
                    <a:pt x="29655" y="4411"/>
                  </a:lnTo>
                  <a:lnTo>
                    <a:pt x="29734" y="4372"/>
                  </a:lnTo>
                  <a:lnTo>
                    <a:pt x="29813" y="4253"/>
                  </a:lnTo>
                  <a:lnTo>
                    <a:pt x="29813" y="4135"/>
                  </a:lnTo>
                  <a:lnTo>
                    <a:pt x="29813" y="4017"/>
                  </a:lnTo>
                  <a:lnTo>
                    <a:pt x="29734" y="3899"/>
                  </a:lnTo>
                  <a:lnTo>
                    <a:pt x="29616" y="3820"/>
                  </a:lnTo>
                  <a:lnTo>
                    <a:pt x="29222" y="3702"/>
                  </a:lnTo>
                  <a:lnTo>
                    <a:pt x="28277" y="3466"/>
                  </a:lnTo>
                  <a:close/>
                  <a:moveTo>
                    <a:pt x="7168" y="4450"/>
                  </a:moveTo>
                  <a:lnTo>
                    <a:pt x="7050" y="4529"/>
                  </a:lnTo>
                  <a:lnTo>
                    <a:pt x="6341" y="5081"/>
                  </a:lnTo>
                  <a:lnTo>
                    <a:pt x="5947" y="5396"/>
                  </a:lnTo>
                  <a:lnTo>
                    <a:pt x="5908" y="5514"/>
                  </a:lnTo>
                  <a:lnTo>
                    <a:pt x="5869" y="5671"/>
                  </a:lnTo>
                  <a:lnTo>
                    <a:pt x="5908" y="5789"/>
                  </a:lnTo>
                  <a:lnTo>
                    <a:pt x="5987" y="5908"/>
                  </a:lnTo>
                  <a:lnTo>
                    <a:pt x="6105" y="5947"/>
                  </a:lnTo>
                  <a:lnTo>
                    <a:pt x="6223" y="5986"/>
                  </a:lnTo>
                  <a:lnTo>
                    <a:pt x="6341" y="5947"/>
                  </a:lnTo>
                  <a:lnTo>
                    <a:pt x="6459" y="5868"/>
                  </a:lnTo>
                  <a:lnTo>
                    <a:pt x="6735" y="5592"/>
                  </a:lnTo>
                  <a:lnTo>
                    <a:pt x="7444" y="5041"/>
                  </a:lnTo>
                  <a:lnTo>
                    <a:pt x="7523" y="4962"/>
                  </a:lnTo>
                  <a:lnTo>
                    <a:pt x="7562" y="4805"/>
                  </a:lnTo>
                  <a:lnTo>
                    <a:pt x="7562" y="4687"/>
                  </a:lnTo>
                  <a:lnTo>
                    <a:pt x="7523" y="4569"/>
                  </a:lnTo>
                  <a:lnTo>
                    <a:pt x="7405" y="4490"/>
                  </a:lnTo>
                  <a:lnTo>
                    <a:pt x="7286" y="4450"/>
                  </a:lnTo>
                  <a:close/>
                  <a:moveTo>
                    <a:pt x="30600" y="4569"/>
                  </a:moveTo>
                  <a:lnTo>
                    <a:pt x="30482" y="4608"/>
                  </a:lnTo>
                  <a:lnTo>
                    <a:pt x="30364" y="4647"/>
                  </a:lnTo>
                  <a:lnTo>
                    <a:pt x="30246" y="4765"/>
                  </a:lnTo>
                  <a:lnTo>
                    <a:pt x="30246" y="4884"/>
                  </a:lnTo>
                  <a:lnTo>
                    <a:pt x="30246" y="5002"/>
                  </a:lnTo>
                  <a:lnTo>
                    <a:pt x="30285" y="5120"/>
                  </a:lnTo>
                  <a:lnTo>
                    <a:pt x="30482" y="5356"/>
                  </a:lnTo>
                  <a:lnTo>
                    <a:pt x="30600" y="5592"/>
                  </a:lnTo>
                  <a:lnTo>
                    <a:pt x="30718" y="5868"/>
                  </a:lnTo>
                  <a:lnTo>
                    <a:pt x="30797" y="6183"/>
                  </a:lnTo>
                  <a:lnTo>
                    <a:pt x="30837" y="6301"/>
                  </a:lnTo>
                  <a:lnTo>
                    <a:pt x="30915" y="6380"/>
                  </a:lnTo>
                  <a:lnTo>
                    <a:pt x="31034" y="6419"/>
                  </a:lnTo>
                  <a:lnTo>
                    <a:pt x="31112" y="6459"/>
                  </a:lnTo>
                  <a:lnTo>
                    <a:pt x="31191" y="6459"/>
                  </a:lnTo>
                  <a:lnTo>
                    <a:pt x="31309" y="6419"/>
                  </a:lnTo>
                  <a:lnTo>
                    <a:pt x="31427" y="6301"/>
                  </a:lnTo>
                  <a:lnTo>
                    <a:pt x="31467" y="6183"/>
                  </a:lnTo>
                  <a:lnTo>
                    <a:pt x="31467" y="6065"/>
                  </a:lnTo>
                  <a:lnTo>
                    <a:pt x="31349" y="5671"/>
                  </a:lnTo>
                  <a:lnTo>
                    <a:pt x="31191" y="5277"/>
                  </a:lnTo>
                  <a:lnTo>
                    <a:pt x="31034" y="5002"/>
                  </a:lnTo>
                  <a:lnTo>
                    <a:pt x="30837" y="4726"/>
                  </a:lnTo>
                  <a:lnTo>
                    <a:pt x="30718" y="4608"/>
                  </a:lnTo>
                  <a:lnTo>
                    <a:pt x="30600" y="4569"/>
                  </a:lnTo>
                  <a:close/>
                  <a:moveTo>
                    <a:pt x="5554" y="6498"/>
                  </a:moveTo>
                  <a:lnTo>
                    <a:pt x="5435" y="6538"/>
                  </a:lnTo>
                  <a:lnTo>
                    <a:pt x="5317" y="6616"/>
                  </a:lnTo>
                  <a:lnTo>
                    <a:pt x="5278" y="6735"/>
                  </a:lnTo>
                  <a:lnTo>
                    <a:pt x="5199" y="7128"/>
                  </a:lnTo>
                  <a:lnTo>
                    <a:pt x="5081" y="8113"/>
                  </a:lnTo>
                  <a:lnTo>
                    <a:pt x="5120" y="8231"/>
                  </a:lnTo>
                  <a:lnTo>
                    <a:pt x="5160" y="8349"/>
                  </a:lnTo>
                  <a:lnTo>
                    <a:pt x="5278" y="8428"/>
                  </a:lnTo>
                  <a:lnTo>
                    <a:pt x="5396" y="8467"/>
                  </a:lnTo>
                  <a:lnTo>
                    <a:pt x="5554" y="8467"/>
                  </a:lnTo>
                  <a:lnTo>
                    <a:pt x="5672" y="8389"/>
                  </a:lnTo>
                  <a:lnTo>
                    <a:pt x="5711" y="8310"/>
                  </a:lnTo>
                  <a:lnTo>
                    <a:pt x="5751" y="8192"/>
                  </a:lnTo>
                  <a:lnTo>
                    <a:pt x="5869" y="7207"/>
                  </a:lnTo>
                  <a:lnTo>
                    <a:pt x="5908" y="6892"/>
                  </a:lnTo>
                  <a:lnTo>
                    <a:pt x="5908" y="6774"/>
                  </a:lnTo>
                  <a:lnTo>
                    <a:pt x="5869" y="6656"/>
                  </a:lnTo>
                  <a:lnTo>
                    <a:pt x="5790" y="6538"/>
                  </a:lnTo>
                  <a:lnTo>
                    <a:pt x="5672" y="6498"/>
                  </a:lnTo>
                  <a:close/>
                  <a:moveTo>
                    <a:pt x="31034" y="7128"/>
                  </a:moveTo>
                  <a:lnTo>
                    <a:pt x="30915" y="7168"/>
                  </a:lnTo>
                  <a:lnTo>
                    <a:pt x="30797" y="7247"/>
                  </a:lnTo>
                  <a:lnTo>
                    <a:pt x="30718" y="7365"/>
                  </a:lnTo>
                  <a:lnTo>
                    <a:pt x="30640" y="7562"/>
                  </a:lnTo>
                  <a:lnTo>
                    <a:pt x="30246" y="8546"/>
                  </a:lnTo>
                  <a:lnTo>
                    <a:pt x="30207" y="8704"/>
                  </a:lnTo>
                  <a:lnTo>
                    <a:pt x="30246" y="8822"/>
                  </a:lnTo>
                  <a:lnTo>
                    <a:pt x="30285" y="8901"/>
                  </a:lnTo>
                  <a:lnTo>
                    <a:pt x="30403" y="8979"/>
                  </a:lnTo>
                  <a:lnTo>
                    <a:pt x="30522" y="9019"/>
                  </a:lnTo>
                  <a:lnTo>
                    <a:pt x="30640" y="9019"/>
                  </a:lnTo>
                  <a:lnTo>
                    <a:pt x="30718" y="8979"/>
                  </a:lnTo>
                  <a:lnTo>
                    <a:pt x="30797" y="8901"/>
                  </a:lnTo>
                  <a:lnTo>
                    <a:pt x="30837" y="8822"/>
                  </a:lnTo>
                  <a:lnTo>
                    <a:pt x="31270" y="7837"/>
                  </a:lnTo>
                  <a:lnTo>
                    <a:pt x="31388" y="7562"/>
                  </a:lnTo>
                  <a:lnTo>
                    <a:pt x="31388" y="7404"/>
                  </a:lnTo>
                  <a:lnTo>
                    <a:pt x="31349" y="7286"/>
                  </a:lnTo>
                  <a:lnTo>
                    <a:pt x="31270" y="7207"/>
                  </a:lnTo>
                  <a:lnTo>
                    <a:pt x="31152" y="7128"/>
                  </a:lnTo>
                  <a:close/>
                  <a:moveTo>
                    <a:pt x="5199" y="9137"/>
                  </a:moveTo>
                  <a:lnTo>
                    <a:pt x="5081" y="9216"/>
                  </a:lnTo>
                  <a:lnTo>
                    <a:pt x="5002" y="9334"/>
                  </a:lnTo>
                  <a:lnTo>
                    <a:pt x="4963" y="9452"/>
                  </a:lnTo>
                  <a:lnTo>
                    <a:pt x="4805" y="10791"/>
                  </a:lnTo>
                  <a:lnTo>
                    <a:pt x="4805" y="10909"/>
                  </a:lnTo>
                  <a:lnTo>
                    <a:pt x="4845" y="11027"/>
                  </a:lnTo>
                  <a:lnTo>
                    <a:pt x="4963" y="11106"/>
                  </a:lnTo>
                  <a:lnTo>
                    <a:pt x="5081" y="11145"/>
                  </a:lnTo>
                  <a:lnTo>
                    <a:pt x="5239" y="11145"/>
                  </a:lnTo>
                  <a:lnTo>
                    <a:pt x="5357" y="11067"/>
                  </a:lnTo>
                  <a:lnTo>
                    <a:pt x="5435" y="10988"/>
                  </a:lnTo>
                  <a:lnTo>
                    <a:pt x="5475" y="10870"/>
                  </a:lnTo>
                  <a:lnTo>
                    <a:pt x="5632" y="9531"/>
                  </a:lnTo>
                  <a:lnTo>
                    <a:pt x="5593" y="9373"/>
                  </a:lnTo>
                  <a:lnTo>
                    <a:pt x="5554" y="9255"/>
                  </a:lnTo>
                  <a:lnTo>
                    <a:pt x="5435" y="9176"/>
                  </a:lnTo>
                  <a:lnTo>
                    <a:pt x="5317" y="9137"/>
                  </a:lnTo>
                  <a:close/>
                  <a:moveTo>
                    <a:pt x="30010" y="9570"/>
                  </a:moveTo>
                  <a:lnTo>
                    <a:pt x="29891" y="9609"/>
                  </a:lnTo>
                  <a:lnTo>
                    <a:pt x="29773" y="9688"/>
                  </a:lnTo>
                  <a:lnTo>
                    <a:pt x="29695" y="9806"/>
                  </a:lnTo>
                  <a:lnTo>
                    <a:pt x="29183" y="11027"/>
                  </a:lnTo>
                  <a:lnTo>
                    <a:pt x="29143" y="11145"/>
                  </a:lnTo>
                  <a:lnTo>
                    <a:pt x="29183" y="11263"/>
                  </a:lnTo>
                  <a:lnTo>
                    <a:pt x="29222" y="11382"/>
                  </a:lnTo>
                  <a:lnTo>
                    <a:pt x="29340" y="11460"/>
                  </a:lnTo>
                  <a:lnTo>
                    <a:pt x="29498" y="11500"/>
                  </a:lnTo>
                  <a:lnTo>
                    <a:pt x="29576" y="11460"/>
                  </a:lnTo>
                  <a:lnTo>
                    <a:pt x="29655" y="11421"/>
                  </a:lnTo>
                  <a:lnTo>
                    <a:pt x="29734" y="11382"/>
                  </a:lnTo>
                  <a:lnTo>
                    <a:pt x="29773" y="11303"/>
                  </a:lnTo>
                  <a:lnTo>
                    <a:pt x="30325" y="10043"/>
                  </a:lnTo>
                  <a:lnTo>
                    <a:pt x="30364" y="9924"/>
                  </a:lnTo>
                  <a:lnTo>
                    <a:pt x="30325" y="9806"/>
                  </a:lnTo>
                  <a:lnTo>
                    <a:pt x="30246" y="9688"/>
                  </a:lnTo>
                  <a:lnTo>
                    <a:pt x="30128" y="9609"/>
                  </a:lnTo>
                  <a:lnTo>
                    <a:pt x="30010" y="9570"/>
                  </a:lnTo>
                  <a:close/>
                  <a:moveTo>
                    <a:pt x="4884" y="11815"/>
                  </a:moveTo>
                  <a:lnTo>
                    <a:pt x="4766" y="11894"/>
                  </a:lnTo>
                  <a:lnTo>
                    <a:pt x="4687" y="11972"/>
                  </a:lnTo>
                  <a:lnTo>
                    <a:pt x="4648" y="12090"/>
                  </a:lnTo>
                  <a:lnTo>
                    <a:pt x="4451" y="13429"/>
                  </a:lnTo>
                  <a:lnTo>
                    <a:pt x="4490" y="13587"/>
                  </a:lnTo>
                  <a:lnTo>
                    <a:pt x="4530" y="13666"/>
                  </a:lnTo>
                  <a:lnTo>
                    <a:pt x="4608" y="13784"/>
                  </a:lnTo>
                  <a:lnTo>
                    <a:pt x="4766" y="13823"/>
                  </a:lnTo>
                  <a:lnTo>
                    <a:pt x="4805" y="13823"/>
                  </a:lnTo>
                  <a:lnTo>
                    <a:pt x="4924" y="13784"/>
                  </a:lnTo>
                  <a:lnTo>
                    <a:pt x="5002" y="13744"/>
                  </a:lnTo>
                  <a:lnTo>
                    <a:pt x="5081" y="13626"/>
                  </a:lnTo>
                  <a:lnTo>
                    <a:pt x="5120" y="13508"/>
                  </a:lnTo>
                  <a:lnTo>
                    <a:pt x="5317" y="12169"/>
                  </a:lnTo>
                  <a:lnTo>
                    <a:pt x="5278" y="12051"/>
                  </a:lnTo>
                  <a:lnTo>
                    <a:pt x="5239" y="11933"/>
                  </a:lnTo>
                  <a:lnTo>
                    <a:pt x="5120" y="11854"/>
                  </a:lnTo>
                  <a:lnTo>
                    <a:pt x="5002" y="11815"/>
                  </a:lnTo>
                  <a:close/>
                  <a:moveTo>
                    <a:pt x="28946" y="12051"/>
                  </a:moveTo>
                  <a:lnTo>
                    <a:pt x="28828" y="12090"/>
                  </a:lnTo>
                  <a:lnTo>
                    <a:pt x="28710" y="12130"/>
                  </a:lnTo>
                  <a:lnTo>
                    <a:pt x="28631" y="12248"/>
                  </a:lnTo>
                  <a:lnTo>
                    <a:pt x="28119" y="13469"/>
                  </a:lnTo>
                  <a:lnTo>
                    <a:pt x="28080" y="13626"/>
                  </a:lnTo>
                  <a:lnTo>
                    <a:pt x="28119" y="13744"/>
                  </a:lnTo>
                  <a:lnTo>
                    <a:pt x="28159" y="13863"/>
                  </a:lnTo>
                  <a:lnTo>
                    <a:pt x="28277" y="13941"/>
                  </a:lnTo>
                  <a:lnTo>
                    <a:pt x="28513" y="13941"/>
                  </a:lnTo>
                  <a:lnTo>
                    <a:pt x="28592" y="13902"/>
                  </a:lnTo>
                  <a:lnTo>
                    <a:pt x="28671" y="13823"/>
                  </a:lnTo>
                  <a:lnTo>
                    <a:pt x="28710" y="13744"/>
                  </a:lnTo>
                  <a:lnTo>
                    <a:pt x="29261" y="12524"/>
                  </a:lnTo>
                  <a:lnTo>
                    <a:pt x="29301" y="12406"/>
                  </a:lnTo>
                  <a:lnTo>
                    <a:pt x="29261" y="12248"/>
                  </a:lnTo>
                  <a:lnTo>
                    <a:pt x="29183" y="12169"/>
                  </a:lnTo>
                  <a:lnTo>
                    <a:pt x="29064" y="12090"/>
                  </a:lnTo>
                  <a:lnTo>
                    <a:pt x="28946" y="12051"/>
                  </a:lnTo>
                  <a:close/>
                  <a:moveTo>
                    <a:pt x="27765" y="14532"/>
                  </a:moveTo>
                  <a:lnTo>
                    <a:pt x="27647" y="14611"/>
                  </a:lnTo>
                  <a:lnTo>
                    <a:pt x="27568" y="14729"/>
                  </a:lnTo>
                  <a:lnTo>
                    <a:pt x="27056" y="15950"/>
                  </a:lnTo>
                  <a:lnTo>
                    <a:pt x="27017" y="16068"/>
                  </a:lnTo>
                  <a:lnTo>
                    <a:pt x="27056" y="16226"/>
                  </a:lnTo>
                  <a:lnTo>
                    <a:pt x="27135" y="16304"/>
                  </a:lnTo>
                  <a:lnTo>
                    <a:pt x="27214" y="16383"/>
                  </a:lnTo>
                  <a:lnTo>
                    <a:pt x="27371" y="16422"/>
                  </a:lnTo>
                  <a:lnTo>
                    <a:pt x="27450" y="16422"/>
                  </a:lnTo>
                  <a:lnTo>
                    <a:pt x="27529" y="16383"/>
                  </a:lnTo>
                  <a:lnTo>
                    <a:pt x="27607" y="16304"/>
                  </a:lnTo>
                  <a:lnTo>
                    <a:pt x="27686" y="16226"/>
                  </a:lnTo>
                  <a:lnTo>
                    <a:pt x="28198" y="15005"/>
                  </a:lnTo>
                  <a:lnTo>
                    <a:pt x="28237" y="14847"/>
                  </a:lnTo>
                  <a:lnTo>
                    <a:pt x="28198" y="14729"/>
                  </a:lnTo>
                  <a:lnTo>
                    <a:pt x="28119" y="14611"/>
                  </a:lnTo>
                  <a:lnTo>
                    <a:pt x="28041" y="14532"/>
                  </a:lnTo>
                  <a:close/>
                  <a:moveTo>
                    <a:pt x="4530" y="14493"/>
                  </a:moveTo>
                  <a:lnTo>
                    <a:pt x="4412" y="14532"/>
                  </a:lnTo>
                  <a:lnTo>
                    <a:pt x="4333" y="14650"/>
                  </a:lnTo>
                  <a:lnTo>
                    <a:pt x="4293" y="14768"/>
                  </a:lnTo>
                  <a:lnTo>
                    <a:pt x="4097" y="16107"/>
                  </a:lnTo>
                  <a:lnTo>
                    <a:pt x="4097" y="16226"/>
                  </a:lnTo>
                  <a:lnTo>
                    <a:pt x="4175" y="16344"/>
                  </a:lnTo>
                  <a:lnTo>
                    <a:pt x="4254" y="16422"/>
                  </a:lnTo>
                  <a:lnTo>
                    <a:pt x="4372" y="16462"/>
                  </a:lnTo>
                  <a:lnTo>
                    <a:pt x="4569" y="16462"/>
                  </a:lnTo>
                  <a:lnTo>
                    <a:pt x="4648" y="16383"/>
                  </a:lnTo>
                  <a:lnTo>
                    <a:pt x="4727" y="16304"/>
                  </a:lnTo>
                  <a:lnTo>
                    <a:pt x="4766" y="16186"/>
                  </a:lnTo>
                  <a:lnTo>
                    <a:pt x="4963" y="14847"/>
                  </a:lnTo>
                  <a:lnTo>
                    <a:pt x="4963" y="14729"/>
                  </a:lnTo>
                  <a:lnTo>
                    <a:pt x="4884" y="14611"/>
                  </a:lnTo>
                  <a:lnTo>
                    <a:pt x="4805" y="14532"/>
                  </a:lnTo>
                  <a:lnTo>
                    <a:pt x="4648" y="14493"/>
                  </a:lnTo>
                  <a:close/>
                  <a:moveTo>
                    <a:pt x="26820" y="16974"/>
                  </a:moveTo>
                  <a:lnTo>
                    <a:pt x="26702" y="17013"/>
                  </a:lnTo>
                  <a:lnTo>
                    <a:pt x="26583" y="17092"/>
                  </a:lnTo>
                  <a:lnTo>
                    <a:pt x="26505" y="17171"/>
                  </a:lnTo>
                  <a:lnTo>
                    <a:pt x="25993" y="18431"/>
                  </a:lnTo>
                  <a:lnTo>
                    <a:pt x="25953" y="18549"/>
                  </a:lnTo>
                  <a:lnTo>
                    <a:pt x="25993" y="18667"/>
                  </a:lnTo>
                  <a:lnTo>
                    <a:pt x="26071" y="18785"/>
                  </a:lnTo>
                  <a:lnTo>
                    <a:pt x="26150" y="18864"/>
                  </a:lnTo>
                  <a:lnTo>
                    <a:pt x="26308" y="18903"/>
                  </a:lnTo>
                  <a:lnTo>
                    <a:pt x="26387" y="18864"/>
                  </a:lnTo>
                  <a:lnTo>
                    <a:pt x="26465" y="18825"/>
                  </a:lnTo>
                  <a:lnTo>
                    <a:pt x="26544" y="18785"/>
                  </a:lnTo>
                  <a:lnTo>
                    <a:pt x="26623" y="18667"/>
                  </a:lnTo>
                  <a:lnTo>
                    <a:pt x="27135" y="17446"/>
                  </a:lnTo>
                  <a:lnTo>
                    <a:pt x="27174" y="17328"/>
                  </a:lnTo>
                  <a:lnTo>
                    <a:pt x="27135" y="17210"/>
                  </a:lnTo>
                  <a:lnTo>
                    <a:pt x="27056" y="17092"/>
                  </a:lnTo>
                  <a:lnTo>
                    <a:pt x="26977" y="17013"/>
                  </a:lnTo>
                  <a:lnTo>
                    <a:pt x="26820" y="16974"/>
                  </a:lnTo>
                  <a:close/>
                  <a:moveTo>
                    <a:pt x="4175" y="17131"/>
                  </a:moveTo>
                  <a:lnTo>
                    <a:pt x="4057" y="17210"/>
                  </a:lnTo>
                  <a:lnTo>
                    <a:pt x="3978" y="17289"/>
                  </a:lnTo>
                  <a:lnTo>
                    <a:pt x="3900" y="17407"/>
                  </a:lnTo>
                  <a:lnTo>
                    <a:pt x="3703" y="18746"/>
                  </a:lnTo>
                  <a:lnTo>
                    <a:pt x="3742" y="18864"/>
                  </a:lnTo>
                  <a:lnTo>
                    <a:pt x="3781" y="18982"/>
                  </a:lnTo>
                  <a:lnTo>
                    <a:pt x="3860" y="19100"/>
                  </a:lnTo>
                  <a:lnTo>
                    <a:pt x="4018" y="19140"/>
                  </a:lnTo>
                  <a:lnTo>
                    <a:pt x="4057" y="19140"/>
                  </a:lnTo>
                  <a:lnTo>
                    <a:pt x="4175" y="19100"/>
                  </a:lnTo>
                  <a:lnTo>
                    <a:pt x="4254" y="19061"/>
                  </a:lnTo>
                  <a:lnTo>
                    <a:pt x="4333" y="18982"/>
                  </a:lnTo>
                  <a:lnTo>
                    <a:pt x="4372" y="18864"/>
                  </a:lnTo>
                  <a:lnTo>
                    <a:pt x="4569" y="17525"/>
                  </a:lnTo>
                  <a:lnTo>
                    <a:pt x="4569" y="17368"/>
                  </a:lnTo>
                  <a:lnTo>
                    <a:pt x="4530" y="17249"/>
                  </a:lnTo>
                  <a:lnTo>
                    <a:pt x="4412" y="17171"/>
                  </a:lnTo>
                  <a:lnTo>
                    <a:pt x="4293" y="17131"/>
                  </a:lnTo>
                  <a:close/>
                  <a:moveTo>
                    <a:pt x="25756" y="19455"/>
                  </a:moveTo>
                  <a:lnTo>
                    <a:pt x="25638" y="19494"/>
                  </a:lnTo>
                  <a:lnTo>
                    <a:pt x="25520" y="19534"/>
                  </a:lnTo>
                  <a:lnTo>
                    <a:pt x="25441" y="19652"/>
                  </a:lnTo>
                  <a:lnTo>
                    <a:pt x="24929" y="20873"/>
                  </a:lnTo>
                  <a:lnTo>
                    <a:pt x="24890" y="21030"/>
                  </a:lnTo>
                  <a:lnTo>
                    <a:pt x="24929" y="21148"/>
                  </a:lnTo>
                  <a:lnTo>
                    <a:pt x="25008" y="21266"/>
                  </a:lnTo>
                  <a:lnTo>
                    <a:pt x="25087" y="21345"/>
                  </a:lnTo>
                  <a:lnTo>
                    <a:pt x="25323" y="21345"/>
                  </a:lnTo>
                  <a:lnTo>
                    <a:pt x="25402" y="21306"/>
                  </a:lnTo>
                  <a:lnTo>
                    <a:pt x="25481" y="21227"/>
                  </a:lnTo>
                  <a:lnTo>
                    <a:pt x="25560" y="21148"/>
                  </a:lnTo>
                  <a:lnTo>
                    <a:pt x="26071" y="19927"/>
                  </a:lnTo>
                  <a:lnTo>
                    <a:pt x="26111" y="19809"/>
                  </a:lnTo>
                  <a:lnTo>
                    <a:pt x="26071" y="19652"/>
                  </a:lnTo>
                  <a:lnTo>
                    <a:pt x="25993" y="19573"/>
                  </a:lnTo>
                  <a:lnTo>
                    <a:pt x="25914" y="19494"/>
                  </a:lnTo>
                  <a:lnTo>
                    <a:pt x="25756" y="19455"/>
                  </a:lnTo>
                  <a:close/>
                  <a:moveTo>
                    <a:pt x="3781" y="19809"/>
                  </a:moveTo>
                  <a:lnTo>
                    <a:pt x="3663" y="19849"/>
                  </a:lnTo>
                  <a:lnTo>
                    <a:pt x="3545" y="19967"/>
                  </a:lnTo>
                  <a:lnTo>
                    <a:pt x="3506" y="20085"/>
                  </a:lnTo>
                  <a:lnTo>
                    <a:pt x="3309" y="21385"/>
                  </a:lnTo>
                  <a:lnTo>
                    <a:pt x="3309" y="21542"/>
                  </a:lnTo>
                  <a:lnTo>
                    <a:pt x="3348" y="21660"/>
                  </a:lnTo>
                  <a:lnTo>
                    <a:pt x="3466" y="21739"/>
                  </a:lnTo>
                  <a:lnTo>
                    <a:pt x="3585" y="21778"/>
                  </a:lnTo>
                  <a:lnTo>
                    <a:pt x="3742" y="21778"/>
                  </a:lnTo>
                  <a:lnTo>
                    <a:pt x="3860" y="21700"/>
                  </a:lnTo>
                  <a:lnTo>
                    <a:pt x="3939" y="21621"/>
                  </a:lnTo>
                  <a:lnTo>
                    <a:pt x="3978" y="21503"/>
                  </a:lnTo>
                  <a:lnTo>
                    <a:pt x="4175" y="20164"/>
                  </a:lnTo>
                  <a:lnTo>
                    <a:pt x="4175" y="20046"/>
                  </a:lnTo>
                  <a:lnTo>
                    <a:pt x="4136" y="19927"/>
                  </a:lnTo>
                  <a:lnTo>
                    <a:pt x="4018" y="19849"/>
                  </a:lnTo>
                  <a:lnTo>
                    <a:pt x="3900" y="19809"/>
                  </a:lnTo>
                  <a:close/>
                  <a:moveTo>
                    <a:pt x="29025" y="21503"/>
                  </a:moveTo>
                  <a:lnTo>
                    <a:pt x="27686" y="21542"/>
                  </a:lnTo>
                  <a:lnTo>
                    <a:pt x="27529" y="21581"/>
                  </a:lnTo>
                  <a:lnTo>
                    <a:pt x="27450" y="21660"/>
                  </a:lnTo>
                  <a:lnTo>
                    <a:pt x="27371" y="21778"/>
                  </a:lnTo>
                  <a:lnTo>
                    <a:pt x="27371" y="21896"/>
                  </a:lnTo>
                  <a:lnTo>
                    <a:pt x="27371" y="22054"/>
                  </a:lnTo>
                  <a:lnTo>
                    <a:pt x="27450" y="22133"/>
                  </a:lnTo>
                  <a:lnTo>
                    <a:pt x="27568" y="22212"/>
                  </a:lnTo>
                  <a:lnTo>
                    <a:pt x="27725" y="22212"/>
                  </a:lnTo>
                  <a:lnTo>
                    <a:pt x="29064" y="22172"/>
                  </a:lnTo>
                  <a:lnTo>
                    <a:pt x="29183" y="22133"/>
                  </a:lnTo>
                  <a:lnTo>
                    <a:pt x="29261" y="22054"/>
                  </a:lnTo>
                  <a:lnTo>
                    <a:pt x="29340" y="21936"/>
                  </a:lnTo>
                  <a:lnTo>
                    <a:pt x="29380" y="21818"/>
                  </a:lnTo>
                  <a:lnTo>
                    <a:pt x="29340" y="21660"/>
                  </a:lnTo>
                  <a:lnTo>
                    <a:pt x="29261" y="21581"/>
                  </a:lnTo>
                  <a:lnTo>
                    <a:pt x="29143" y="21503"/>
                  </a:lnTo>
                  <a:close/>
                  <a:moveTo>
                    <a:pt x="26347" y="21621"/>
                  </a:moveTo>
                  <a:lnTo>
                    <a:pt x="25008" y="21700"/>
                  </a:lnTo>
                  <a:lnTo>
                    <a:pt x="24851" y="21739"/>
                  </a:lnTo>
                  <a:lnTo>
                    <a:pt x="24772" y="21818"/>
                  </a:lnTo>
                  <a:lnTo>
                    <a:pt x="24693" y="21936"/>
                  </a:lnTo>
                  <a:lnTo>
                    <a:pt x="24654" y="22054"/>
                  </a:lnTo>
                  <a:lnTo>
                    <a:pt x="24693" y="22172"/>
                  </a:lnTo>
                  <a:lnTo>
                    <a:pt x="24772" y="22290"/>
                  </a:lnTo>
                  <a:lnTo>
                    <a:pt x="24890" y="22369"/>
                  </a:lnTo>
                  <a:lnTo>
                    <a:pt x="25008" y="22369"/>
                  </a:lnTo>
                  <a:lnTo>
                    <a:pt x="26387" y="22290"/>
                  </a:lnTo>
                  <a:lnTo>
                    <a:pt x="26505" y="22290"/>
                  </a:lnTo>
                  <a:lnTo>
                    <a:pt x="26583" y="22212"/>
                  </a:lnTo>
                  <a:lnTo>
                    <a:pt x="26662" y="22093"/>
                  </a:lnTo>
                  <a:lnTo>
                    <a:pt x="26702" y="21936"/>
                  </a:lnTo>
                  <a:lnTo>
                    <a:pt x="26662" y="21818"/>
                  </a:lnTo>
                  <a:lnTo>
                    <a:pt x="26583" y="21700"/>
                  </a:lnTo>
                  <a:lnTo>
                    <a:pt x="26465" y="21660"/>
                  </a:lnTo>
                  <a:lnTo>
                    <a:pt x="26347" y="21621"/>
                  </a:lnTo>
                  <a:close/>
                  <a:moveTo>
                    <a:pt x="30443" y="21463"/>
                  </a:moveTo>
                  <a:lnTo>
                    <a:pt x="30285" y="21503"/>
                  </a:lnTo>
                  <a:lnTo>
                    <a:pt x="30167" y="21542"/>
                  </a:lnTo>
                  <a:lnTo>
                    <a:pt x="30088" y="21621"/>
                  </a:lnTo>
                  <a:lnTo>
                    <a:pt x="30049" y="21739"/>
                  </a:lnTo>
                  <a:lnTo>
                    <a:pt x="30049" y="21896"/>
                  </a:lnTo>
                  <a:lnTo>
                    <a:pt x="30088" y="22015"/>
                  </a:lnTo>
                  <a:lnTo>
                    <a:pt x="30167" y="22093"/>
                  </a:lnTo>
                  <a:lnTo>
                    <a:pt x="30325" y="22133"/>
                  </a:lnTo>
                  <a:lnTo>
                    <a:pt x="30600" y="22212"/>
                  </a:lnTo>
                  <a:lnTo>
                    <a:pt x="30876" y="22330"/>
                  </a:lnTo>
                  <a:lnTo>
                    <a:pt x="31112" y="22448"/>
                  </a:lnTo>
                  <a:lnTo>
                    <a:pt x="31388" y="22605"/>
                  </a:lnTo>
                  <a:lnTo>
                    <a:pt x="31467" y="22684"/>
                  </a:lnTo>
                  <a:lnTo>
                    <a:pt x="31585" y="22684"/>
                  </a:lnTo>
                  <a:lnTo>
                    <a:pt x="31742" y="22645"/>
                  </a:lnTo>
                  <a:lnTo>
                    <a:pt x="31861" y="22566"/>
                  </a:lnTo>
                  <a:lnTo>
                    <a:pt x="31900" y="22448"/>
                  </a:lnTo>
                  <a:lnTo>
                    <a:pt x="31900" y="22330"/>
                  </a:lnTo>
                  <a:lnTo>
                    <a:pt x="31861" y="22212"/>
                  </a:lnTo>
                  <a:lnTo>
                    <a:pt x="31782" y="22093"/>
                  </a:lnTo>
                  <a:lnTo>
                    <a:pt x="31467" y="21896"/>
                  </a:lnTo>
                  <a:lnTo>
                    <a:pt x="31152" y="21700"/>
                  </a:lnTo>
                  <a:lnTo>
                    <a:pt x="30797" y="21581"/>
                  </a:lnTo>
                  <a:lnTo>
                    <a:pt x="30443" y="21463"/>
                  </a:lnTo>
                  <a:close/>
                  <a:moveTo>
                    <a:pt x="3348" y="22448"/>
                  </a:moveTo>
                  <a:lnTo>
                    <a:pt x="3230" y="22487"/>
                  </a:lnTo>
                  <a:lnTo>
                    <a:pt x="3151" y="22605"/>
                  </a:lnTo>
                  <a:lnTo>
                    <a:pt x="3073" y="22724"/>
                  </a:lnTo>
                  <a:lnTo>
                    <a:pt x="2876" y="24023"/>
                  </a:lnTo>
                  <a:lnTo>
                    <a:pt x="2876" y="24181"/>
                  </a:lnTo>
                  <a:lnTo>
                    <a:pt x="2915" y="24299"/>
                  </a:lnTo>
                  <a:lnTo>
                    <a:pt x="3033" y="24378"/>
                  </a:lnTo>
                  <a:lnTo>
                    <a:pt x="3151" y="24417"/>
                  </a:lnTo>
                  <a:lnTo>
                    <a:pt x="3309" y="24417"/>
                  </a:lnTo>
                  <a:lnTo>
                    <a:pt x="3427" y="24338"/>
                  </a:lnTo>
                  <a:lnTo>
                    <a:pt x="3466" y="24259"/>
                  </a:lnTo>
                  <a:lnTo>
                    <a:pt x="3545" y="24141"/>
                  </a:lnTo>
                  <a:lnTo>
                    <a:pt x="3742" y="22842"/>
                  </a:lnTo>
                  <a:lnTo>
                    <a:pt x="3742" y="22684"/>
                  </a:lnTo>
                  <a:lnTo>
                    <a:pt x="3703" y="22566"/>
                  </a:lnTo>
                  <a:lnTo>
                    <a:pt x="3585" y="22487"/>
                  </a:lnTo>
                  <a:lnTo>
                    <a:pt x="3466" y="22448"/>
                  </a:lnTo>
                  <a:close/>
                  <a:moveTo>
                    <a:pt x="32373" y="23078"/>
                  </a:moveTo>
                  <a:lnTo>
                    <a:pt x="32254" y="23117"/>
                  </a:lnTo>
                  <a:lnTo>
                    <a:pt x="32136" y="23196"/>
                  </a:lnTo>
                  <a:lnTo>
                    <a:pt x="32057" y="23275"/>
                  </a:lnTo>
                  <a:lnTo>
                    <a:pt x="32057" y="23432"/>
                  </a:lnTo>
                  <a:lnTo>
                    <a:pt x="32057" y="23551"/>
                  </a:lnTo>
                  <a:lnTo>
                    <a:pt x="32215" y="23984"/>
                  </a:lnTo>
                  <a:lnTo>
                    <a:pt x="32254" y="24456"/>
                  </a:lnTo>
                  <a:lnTo>
                    <a:pt x="32254" y="24693"/>
                  </a:lnTo>
                  <a:lnTo>
                    <a:pt x="32254" y="24811"/>
                  </a:lnTo>
                  <a:lnTo>
                    <a:pt x="32333" y="24929"/>
                  </a:lnTo>
                  <a:lnTo>
                    <a:pt x="32412" y="25008"/>
                  </a:lnTo>
                  <a:lnTo>
                    <a:pt x="32530" y="25047"/>
                  </a:lnTo>
                  <a:lnTo>
                    <a:pt x="32688" y="25047"/>
                  </a:lnTo>
                  <a:lnTo>
                    <a:pt x="32806" y="24968"/>
                  </a:lnTo>
                  <a:lnTo>
                    <a:pt x="32884" y="24890"/>
                  </a:lnTo>
                  <a:lnTo>
                    <a:pt x="32924" y="24771"/>
                  </a:lnTo>
                  <a:lnTo>
                    <a:pt x="32924" y="24456"/>
                  </a:lnTo>
                  <a:lnTo>
                    <a:pt x="32924" y="24141"/>
                  </a:lnTo>
                  <a:lnTo>
                    <a:pt x="32884" y="23866"/>
                  </a:lnTo>
                  <a:lnTo>
                    <a:pt x="32806" y="23551"/>
                  </a:lnTo>
                  <a:lnTo>
                    <a:pt x="32688" y="23275"/>
                  </a:lnTo>
                  <a:lnTo>
                    <a:pt x="32609" y="23157"/>
                  </a:lnTo>
                  <a:lnTo>
                    <a:pt x="32491" y="23117"/>
                  </a:lnTo>
                  <a:lnTo>
                    <a:pt x="32373" y="23078"/>
                  </a:lnTo>
                  <a:close/>
                  <a:moveTo>
                    <a:pt x="2876" y="25086"/>
                  </a:moveTo>
                  <a:lnTo>
                    <a:pt x="2758" y="25165"/>
                  </a:lnTo>
                  <a:lnTo>
                    <a:pt x="2679" y="25244"/>
                  </a:lnTo>
                  <a:lnTo>
                    <a:pt x="2639" y="25362"/>
                  </a:lnTo>
                  <a:lnTo>
                    <a:pt x="2403" y="26701"/>
                  </a:lnTo>
                  <a:lnTo>
                    <a:pt x="2403" y="26819"/>
                  </a:lnTo>
                  <a:lnTo>
                    <a:pt x="2442" y="26937"/>
                  </a:lnTo>
                  <a:lnTo>
                    <a:pt x="2561" y="27016"/>
                  </a:lnTo>
                  <a:lnTo>
                    <a:pt x="2679" y="27055"/>
                  </a:lnTo>
                  <a:lnTo>
                    <a:pt x="2718" y="27095"/>
                  </a:lnTo>
                  <a:lnTo>
                    <a:pt x="2836" y="27055"/>
                  </a:lnTo>
                  <a:lnTo>
                    <a:pt x="2954" y="27016"/>
                  </a:lnTo>
                  <a:lnTo>
                    <a:pt x="3033" y="26898"/>
                  </a:lnTo>
                  <a:lnTo>
                    <a:pt x="3073" y="26819"/>
                  </a:lnTo>
                  <a:lnTo>
                    <a:pt x="3309" y="25480"/>
                  </a:lnTo>
                  <a:lnTo>
                    <a:pt x="3309" y="25362"/>
                  </a:lnTo>
                  <a:lnTo>
                    <a:pt x="3230" y="25244"/>
                  </a:lnTo>
                  <a:lnTo>
                    <a:pt x="3151" y="25126"/>
                  </a:lnTo>
                  <a:lnTo>
                    <a:pt x="3033" y="25086"/>
                  </a:lnTo>
                  <a:close/>
                  <a:moveTo>
                    <a:pt x="32176" y="25638"/>
                  </a:moveTo>
                  <a:lnTo>
                    <a:pt x="32057" y="25677"/>
                  </a:lnTo>
                  <a:lnTo>
                    <a:pt x="31939" y="25717"/>
                  </a:lnTo>
                  <a:lnTo>
                    <a:pt x="31821" y="25835"/>
                  </a:lnTo>
                  <a:lnTo>
                    <a:pt x="31191" y="26977"/>
                  </a:lnTo>
                  <a:lnTo>
                    <a:pt x="31112" y="27095"/>
                  </a:lnTo>
                  <a:lnTo>
                    <a:pt x="31152" y="27252"/>
                  </a:lnTo>
                  <a:lnTo>
                    <a:pt x="31191" y="27371"/>
                  </a:lnTo>
                  <a:lnTo>
                    <a:pt x="31309" y="27449"/>
                  </a:lnTo>
                  <a:lnTo>
                    <a:pt x="31467" y="27489"/>
                  </a:lnTo>
                  <a:lnTo>
                    <a:pt x="31624" y="27449"/>
                  </a:lnTo>
                  <a:lnTo>
                    <a:pt x="31703" y="27371"/>
                  </a:lnTo>
                  <a:lnTo>
                    <a:pt x="31742" y="27331"/>
                  </a:lnTo>
                  <a:lnTo>
                    <a:pt x="32412" y="26150"/>
                  </a:lnTo>
                  <a:lnTo>
                    <a:pt x="32451" y="26032"/>
                  </a:lnTo>
                  <a:lnTo>
                    <a:pt x="32451" y="25913"/>
                  </a:lnTo>
                  <a:lnTo>
                    <a:pt x="32412" y="25795"/>
                  </a:lnTo>
                  <a:lnTo>
                    <a:pt x="32294" y="25677"/>
                  </a:lnTo>
                  <a:lnTo>
                    <a:pt x="32176" y="25638"/>
                  </a:lnTo>
                  <a:close/>
                  <a:moveTo>
                    <a:pt x="2403" y="27725"/>
                  </a:moveTo>
                  <a:lnTo>
                    <a:pt x="2285" y="27804"/>
                  </a:lnTo>
                  <a:lnTo>
                    <a:pt x="2206" y="27883"/>
                  </a:lnTo>
                  <a:lnTo>
                    <a:pt x="2167" y="28001"/>
                  </a:lnTo>
                  <a:lnTo>
                    <a:pt x="1891" y="29300"/>
                  </a:lnTo>
                  <a:lnTo>
                    <a:pt x="1891" y="29458"/>
                  </a:lnTo>
                  <a:lnTo>
                    <a:pt x="1931" y="29576"/>
                  </a:lnTo>
                  <a:lnTo>
                    <a:pt x="2049" y="29655"/>
                  </a:lnTo>
                  <a:lnTo>
                    <a:pt x="2167" y="29694"/>
                  </a:lnTo>
                  <a:lnTo>
                    <a:pt x="2246" y="29733"/>
                  </a:lnTo>
                  <a:lnTo>
                    <a:pt x="2324" y="29694"/>
                  </a:lnTo>
                  <a:lnTo>
                    <a:pt x="2442" y="29655"/>
                  </a:lnTo>
                  <a:lnTo>
                    <a:pt x="2521" y="29537"/>
                  </a:lnTo>
                  <a:lnTo>
                    <a:pt x="2561" y="29458"/>
                  </a:lnTo>
                  <a:lnTo>
                    <a:pt x="2797" y="28119"/>
                  </a:lnTo>
                  <a:lnTo>
                    <a:pt x="2797" y="28001"/>
                  </a:lnTo>
                  <a:lnTo>
                    <a:pt x="2758" y="27883"/>
                  </a:lnTo>
                  <a:lnTo>
                    <a:pt x="2679" y="27764"/>
                  </a:lnTo>
                  <a:lnTo>
                    <a:pt x="2561" y="27725"/>
                  </a:lnTo>
                  <a:close/>
                  <a:moveTo>
                    <a:pt x="30718" y="28001"/>
                  </a:moveTo>
                  <a:lnTo>
                    <a:pt x="30600" y="28040"/>
                  </a:lnTo>
                  <a:lnTo>
                    <a:pt x="30522" y="28158"/>
                  </a:lnTo>
                  <a:lnTo>
                    <a:pt x="29852" y="29300"/>
                  </a:lnTo>
                  <a:lnTo>
                    <a:pt x="29813" y="29458"/>
                  </a:lnTo>
                  <a:lnTo>
                    <a:pt x="29813" y="29576"/>
                  </a:lnTo>
                  <a:lnTo>
                    <a:pt x="29852" y="29694"/>
                  </a:lnTo>
                  <a:lnTo>
                    <a:pt x="29970" y="29773"/>
                  </a:lnTo>
                  <a:lnTo>
                    <a:pt x="30128" y="29812"/>
                  </a:lnTo>
                  <a:lnTo>
                    <a:pt x="30285" y="29773"/>
                  </a:lnTo>
                  <a:lnTo>
                    <a:pt x="30364" y="29733"/>
                  </a:lnTo>
                  <a:lnTo>
                    <a:pt x="30443" y="29655"/>
                  </a:lnTo>
                  <a:lnTo>
                    <a:pt x="31073" y="28473"/>
                  </a:lnTo>
                  <a:lnTo>
                    <a:pt x="31152" y="28355"/>
                  </a:lnTo>
                  <a:lnTo>
                    <a:pt x="31112" y="28237"/>
                  </a:lnTo>
                  <a:lnTo>
                    <a:pt x="31073" y="28119"/>
                  </a:lnTo>
                  <a:lnTo>
                    <a:pt x="30955" y="28040"/>
                  </a:lnTo>
                  <a:lnTo>
                    <a:pt x="30837" y="28001"/>
                  </a:lnTo>
                  <a:close/>
                  <a:moveTo>
                    <a:pt x="29380" y="30324"/>
                  </a:moveTo>
                  <a:lnTo>
                    <a:pt x="29261" y="30364"/>
                  </a:lnTo>
                  <a:lnTo>
                    <a:pt x="29183" y="30482"/>
                  </a:lnTo>
                  <a:lnTo>
                    <a:pt x="28513" y="31663"/>
                  </a:lnTo>
                  <a:lnTo>
                    <a:pt x="28474" y="31781"/>
                  </a:lnTo>
                  <a:lnTo>
                    <a:pt x="28474" y="31899"/>
                  </a:lnTo>
                  <a:lnTo>
                    <a:pt x="28553" y="32018"/>
                  </a:lnTo>
                  <a:lnTo>
                    <a:pt x="28631" y="32096"/>
                  </a:lnTo>
                  <a:lnTo>
                    <a:pt x="28789" y="32136"/>
                  </a:lnTo>
                  <a:lnTo>
                    <a:pt x="28986" y="32096"/>
                  </a:lnTo>
                  <a:lnTo>
                    <a:pt x="29025" y="32057"/>
                  </a:lnTo>
                  <a:lnTo>
                    <a:pt x="29104" y="31978"/>
                  </a:lnTo>
                  <a:lnTo>
                    <a:pt x="29773" y="30797"/>
                  </a:lnTo>
                  <a:lnTo>
                    <a:pt x="29813" y="30679"/>
                  </a:lnTo>
                  <a:lnTo>
                    <a:pt x="29813" y="30560"/>
                  </a:lnTo>
                  <a:lnTo>
                    <a:pt x="29734" y="30442"/>
                  </a:lnTo>
                  <a:lnTo>
                    <a:pt x="29655" y="30364"/>
                  </a:lnTo>
                  <a:lnTo>
                    <a:pt x="29498" y="30324"/>
                  </a:lnTo>
                  <a:close/>
                  <a:moveTo>
                    <a:pt x="1891" y="30364"/>
                  </a:moveTo>
                  <a:lnTo>
                    <a:pt x="1773" y="30403"/>
                  </a:lnTo>
                  <a:lnTo>
                    <a:pt x="1694" y="30521"/>
                  </a:lnTo>
                  <a:lnTo>
                    <a:pt x="1655" y="30639"/>
                  </a:lnTo>
                  <a:lnTo>
                    <a:pt x="1379" y="31939"/>
                  </a:lnTo>
                  <a:lnTo>
                    <a:pt x="1379" y="32096"/>
                  </a:lnTo>
                  <a:lnTo>
                    <a:pt x="1419" y="32214"/>
                  </a:lnTo>
                  <a:lnTo>
                    <a:pt x="1497" y="32293"/>
                  </a:lnTo>
                  <a:lnTo>
                    <a:pt x="1655" y="32333"/>
                  </a:lnTo>
                  <a:lnTo>
                    <a:pt x="1812" y="32333"/>
                  </a:lnTo>
                  <a:lnTo>
                    <a:pt x="1931" y="32293"/>
                  </a:lnTo>
                  <a:lnTo>
                    <a:pt x="1970" y="32175"/>
                  </a:lnTo>
                  <a:lnTo>
                    <a:pt x="2049" y="32096"/>
                  </a:lnTo>
                  <a:lnTo>
                    <a:pt x="2285" y="30757"/>
                  </a:lnTo>
                  <a:lnTo>
                    <a:pt x="2285" y="30639"/>
                  </a:lnTo>
                  <a:lnTo>
                    <a:pt x="2246" y="30521"/>
                  </a:lnTo>
                  <a:lnTo>
                    <a:pt x="2167" y="30403"/>
                  </a:lnTo>
                  <a:lnTo>
                    <a:pt x="2049" y="30364"/>
                  </a:lnTo>
                  <a:close/>
                  <a:moveTo>
                    <a:pt x="28041" y="32648"/>
                  </a:moveTo>
                  <a:lnTo>
                    <a:pt x="27922" y="32726"/>
                  </a:lnTo>
                  <a:lnTo>
                    <a:pt x="27844" y="32805"/>
                  </a:lnTo>
                  <a:lnTo>
                    <a:pt x="27174" y="33987"/>
                  </a:lnTo>
                  <a:lnTo>
                    <a:pt x="27135" y="34105"/>
                  </a:lnTo>
                  <a:lnTo>
                    <a:pt x="27135" y="34223"/>
                  </a:lnTo>
                  <a:lnTo>
                    <a:pt x="27214" y="34341"/>
                  </a:lnTo>
                  <a:lnTo>
                    <a:pt x="27292" y="34420"/>
                  </a:lnTo>
                  <a:lnTo>
                    <a:pt x="27489" y="34499"/>
                  </a:lnTo>
                  <a:lnTo>
                    <a:pt x="27647" y="34420"/>
                  </a:lnTo>
                  <a:lnTo>
                    <a:pt x="27725" y="34380"/>
                  </a:lnTo>
                  <a:lnTo>
                    <a:pt x="27765" y="34302"/>
                  </a:lnTo>
                  <a:lnTo>
                    <a:pt x="28434" y="33160"/>
                  </a:lnTo>
                  <a:lnTo>
                    <a:pt x="28474" y="33002"/>
                  </a:lnTo>
                  <a:lnTo>
                    <a:pt x="28474" y="32884"/>
                  </a:lnTo>
                  <a:lnTo>
                    <a:pt x="28395" y="32766"/>
                  </a:lnTo>
                  <a:lnTo>
                    <a:pt x="28316" y="32687"/>
                  </a:lnTo>
                  <a:lnTo>
                    <a:pt x="28198" y="32648"/>
                  </a:lnTo>
                  <a:close/>
                  <a:moveTo>
                    <a:pt x="1379" y="33002"/>
                  </a:moveTo>
                  <a:lnTo>
                    <a:pt x="1261" y="33042"/>
                  </a:lnTo>
                  <a:lnTo>
                    <a:pt x="1143" y="33120"/>
                  </a:lnTo>
                  <a:lnTo>
                    <a:pt x="1104" y="33278"/>
                  </a:lnTo>
                  <a:lnTo>
                    <a:pt x="828" y="34577"/>
                  </a:lnTo>
                  <a:lnTo>
                    <a:pt x="828" y="34696"/>
                  </a:lnTo>
                  <a:lnTo>
                    <a:pt x="867" y="34814"/>
                  </a:lnTo>
                  <a:lnTo>
                    <a:pt x="946" y="34932"/>
                  </a:lnTo>
                  <a:lnTo>
                    <a:pt x="1064" y="34971"/>
                  </a:lnTo>
                  <a:lnTo>
                    <a:pt x="1261" y="34971"/>
                  </a:lnTo>
                  <a:lnTo>
                    <a:pt x="1379" y="34892"/>
                  </a:lnTo>
                  <a:lnTo>
                    <a:pt x="1419" y="34814"/>
                  </a:lnTo>
                  <a:lnTo>
                    <a:pt x="1497" y="34696"/>
                  </a:lnTo>
                  <a:lnTo>
                    <a:pt x="1773" y="33396"/>
                  </a:lnTo>
                  <a:lnTo>
                    <a:pt x="1773" y="33278"/>
                  </a:lnTo>
                  <a:lnTo>
                    <a:pt x="1694" y="33160"/>
                  </a:lnTo>
                  <a:lnTo>
                    <a:pt x="1615" y="33042"/>
                  </a:lnTo>
                  <a:lnTo>
                    <a:pt x="1497" y="33002"/>
                  </a:lnTo>
                  <a:close/>
                  <a:moveTo>
                    <a:pt x="26741" y="34971"/>
                  </a:moveTo>
                  <a:lnTo>
                    <a:pt x="26623" y="35050"/>
                  </a:lnTo>
                  <a:lnTo>
                    <a:pt x="26505" y="35129"/>
                  </a:lnTo>
                  <a:lnTo>
                    <a:pt x="25875" y="36310"/>
                  </a:lnTo>
                  <a:lnTo>
                    <a:pt x="25796" y="36428"/>
                  </a:lnTo>
                  <a:lnTo>
                    <a:pt x="25835" y="36586"/>
                  </a:lnTo>
                  <a:lnTo>
                    <a:pt x="25875" y="36665"/>
                  </a:lnTo>
                  <a:lnTo>
                    <a:pt x="25993" y="36783"/>
                  </a:lnTo>
                  <a:lnTo>
                    <a:pt x="26150" y="36822"/>
                  </a:lnTo>
                  <a:lnTo>
                    <a:pt x="26308" y="36783"/>
                  </a:lnTo>
                  <a:lnTo>
                    <a:pt x="26387" y="36704"/>
                  </a:lnTo>
                  <a:lnTo>
                    <a:pt x="26426" y="36665"/>
                  </a:lnTo>
                  <a:lnTo>
                    <a:pt x="27095" y="35483"/>
                  </a:lnTo>
                  <a:lnTo>
                    <a:pt x="27135" y="35365"/>
                  </a:lnTo>
                  <a:lnTo>
                    <a:pt x="27135" y="35208"/>
                  </a:lnTo>
                  <a:lnTo>
                    <a:pt x="27095" y="35129"/>
                  </a:lnTo>
                  <a:lnTo>
                    <a:pt x="26977" y="35011"/>
                  </a:lnTo>
                  <a:lnTo>
                    <a:pt x="26859" y="34971"/>
                  </a:lnTo>
                  <a:close/>
                  <a:moveTo>
                    <a:pt x="788" y="35641"/>
                  </a:moveTo>
                  <a:lnTo>
                    <a:pt x="670" y="35680"/>
                  </a:lnTo>
                  <a:lnTo>
                    <a:pt x="592" y="35759"/>
                  </a:lnTo>
                  <a:lnTo>
                    <a:pt x="552" y="35877"/>
                  </a:lnTo>
                  <a:lnTo>
                    <a:pt x="237" y="37177"/>
                  </a:lnTo>
                  <a:lnTo>
                    <a:pt x="237" y="37334"/>
                  </a:lnTo>
                  <a:lnTo>
                    <a:pt x="276" y="37452"/>
                  </a:lnTo>
                  <a:lnTo>
                    <a:pt x="395" y="37531"/>
                  </a:lnTo>
                  <a:lnTo>
                    <a:pt x="513" y="37610"/>
                  </a:lnTo>
                  <a:lnTo>
                    <a:pt x="592" y="37610"/>
                  </a:lnTo>
                  <a:lnTo>
                    <a:pt x="670" y="37570"/>
                  </a:lnTo>
                  <a:lnTo>
                    <a:pt x="788" y="37531"/>
                  </a:lnTo>
                  <a:lnTo>
                    <a:pt x="867" y="37452"/>
                  </a:lnTo>
                  <a:lnTo>
                    <a:pt x="907" y="37334"/>
                  </a:lnTo>
                  <a:lnTo>
                    <a:pt x="1182" y="36035"/>
                  </a:lnTo>
                  <a:lnTo>
                    <a:pt x="1182" y="35877"/>
                  </a:lnTo>
                  <a:lnTo>
                    <a:pt x="1143" y="35759"/>
                  </a:lnTo>
                  <a:lnTo>
                    <a:pt x="1064" y="35680"/>
                  </a:lnTo>
                  <a:lnTo>
                    <a:pt x="946" y="35641"/>
                  </a:lnTo>
                  <a:close/>
                  <a:moveTo>
                    <a:pt x="25520" y="37295"/>
                  </a:moveTo>
                  <a:lnTo>
                    <a:pt x="25402" y="37334"/>
                  </a:lnTo>
                  <a:lnTo>
                    <a:pt x="25284" y="37373"/>
                  </a:lnTo>
                  <a:lnTo>
                    <a:pt x="25205" y="37492"/>
                  </a:lnTo>
                  <a:lnTo>
                    <a:pt x="24536" y="38634"/>
                  </a:lnTo>
                  <a:lnTo>
                    <a:pt x="24496" y="38791"/>
                  </a:lnTo>
                  <a:lnTo>
                    <a:pt x="24496" y="38909"/>
                  </a:lnTo>
                  <a:lnTo>
                    <a:pt x="24536" y="39028"/>
                  </a:lnTo>
                  <a:lnTo>
                    <a:pt x="24654" y="39106"/>
                  </a:lnTo>
                  <a:lnTo>
                    <a:pt x="24811" y="39146"/>
                  </a:lnTo>
                  <a:lnTo>
                    <a:pt x="24969" y="39106"/>
                  </a:lnTo>
                  <a:lnTo>
                    <a:pt x="25048" y="39067"/>
                  </a:lnTo>
                  <a:lnTo>
                    <a:pt x="25126" y="38988"/>
                  </a:lnTo>
                  <a:lnTo>
                    <a:pt x="25756" y="37807"/>
                  </a:lnTo>
                  <a:lnTo>
                    <a:pt x="25835" y="37689"/>
                  </a:lnTo>
                  <a:lnTo>
                    <a:pt x="25796" y="37570"/>
                  </a:lnTo>
                  <a:lnTo>
                    <a:pt x="25756" y="37452"/>
                  </a:lnTo>
                  <a:lnTo>
                    <a:pt x="25638" y="37373"/>
                  </a:lnTo>
                  <a:lnTo>
                    <a:pt x="25520" y="37295"/>
                  </a:lnTo>
                  <a:close/>
                  <a:moveTo>
                    <a:pt x="355" y="38240"/>
                  </a:moveTo>
                  <a:lnTo>
                    <a:pt x="198" y="38279"/>
                  </a:lnTo>
                  <a:lnTo>
                    <a:pt x="119" y="38358"/>
                  </a:lnTo>
                  <a:lnTo>
                    <a:pt x="40" y="38476"/>
                  </a:lnTo>
                  <a:lnTo>
                    <a:pt x="1" y="38594"/>
                  </a:lnTo>
                  <a:lnTo>
                    <a:pt x="40" y="38949"/>
                  </a:lnTo>
                  <a:lnTo>
                    <a:pt x="119" y="39343"/>
                  </a:lnTo>
                  <a:lnTo>
                    <a:pt x="237" y="39697"/>
                  </a:lnTo>
                  <a:lnTo>
                    <a:pt x="395" y="40012"/>
                  </a:lnTo>
                  <a:lnTo>
                    <a:pt x="473" y="40091"/>
                  </a:lnTo>
                  <a:lnTo>
                    <a:pt x="513" y="40170"/>
                  </a:lnTo>
                  <a:lnTo>
                    <a:pt x="710" y="40209"/>
                  </a:lnTo>
                  <a:lnTo>
                    <a:pt x="867" y="40170"/>
                  </a:lnTo>
                  <a:lnTo>
                    <a:pt x="946" y="40051"/>
                  </a:lnTo>
                  <a:lnTo>
                    <a:pt x="1025" y="39973"/>
                  </a:lnTo>
                  <a:lnTo>
                    <a:pt x="1025" y="39815"/>
                  </a:lnTo>
                  <a:lnTo>
                    <a:pt x="985" y="39697"/>
                  </a:lnTo>
                  <a:lnTo>
                    <a:pt x="867" y="39421"/>
                  </a:lnTo>
                  <a:lnTo>
                    <a:pt x="749" y="39146"/>
                  </a:lnTo>
                  <a:lnTo>
                    <a:pt x="710" y="38870"/>
                  </a:lnTo>
                  <a:lnTo>
                    <a:pt x="670" y="38594"/>
                  </a:lnTo>
                  <a:lnTo>
                    <a:pt x="670" y="38437"/>
                  </a:lnTo>
                  <a:lnTo>
                    <a:pt x="592" y="38358"/>
                  </a:lnTo>
                  <a:lnTo>
                    <a:pt x="473" y="38279"/>
                  </a:lnTo>
                  <a:lnTo>
                    <a:pt x="355" y="38240"/>
                  </a:lnTo>
                  <a:close/>
                  <a:moveTo>
                    <a:pt x="5435" y="40445"/>
                  </a:moveTo>
                  <a:lnTo>
                    <a:pt x="4490" y="40642"/>
                  </a:lnTo>
                  <a:lnTo>
                    <a:pt x="4136" y="40721"/>
                  </a:lnTo>
                  <a:lnTo>
                    <a:pt x="4018" y="40760"/>
                  </a:lnTo>
                  <a:lnTo>
                    <a:pt x="3939" y="40878"/>
                  </a:lnTo>
                  <a:lnTo>
                    <a:pt x="3900" y="40997"/>
                  </a:lnTo>
                  <a:lnTo>
                    <a:pt x="3900" y="41115"/>
                  </a:lnTo>
                  <a:lnTo>
                    <a:pt x="3939" y="41233"/>
                  </a:lnTo>
                  <a:lnTo>
                    <a:pt x="4018" y="41312"/>
                  </a:lnTo>
                  <a:lnTo>
                    <a:pt x="4097" y="41351"/>
                  </a:lnTo>
                  <a:lnTo>
                    <a:pt x="4215" y="41390"/>
                  </a:lnTo>
                  <a:lnTo>
                    <a:pt x="4293" y="41390"/>
                  </a:lnTo>
                  <a:lnTo>
                    <a:pt x="4608" y="41312"/>
                  </a:lnTo>
                  <a:lnTo>
                    <a:pt x="5593" y="41115"/>
                  </a:lnTo>
                  <a:lnTo>
                    <a:pt x="5711" y="41036"/>
                  </a:lnTo>
                  <a:lnTo>
                    <a:pt x="5790" y="40957"/>
                  </a:lnTo>
                  <a:lnTo>
                    <a:pt x="5869" y="40839"/>
                  </a:lnTo>
                  <a:lnTo>
                    <a:pt x="5869" y="40721"/>
                  </a:lnTo>
                  <a:lnTo>
                    <a:pt x="5790" y="40603"/>
                  </a:lnTo>
                  <a:lnTo>
                    <a:pt x="5711" y="40485"/>
                  </a:lnTo>
                  <a:lnTo>
                    <a:pt x="5593" y="40445"/>
                  </a:lnTo>
                  <a:close/>
                  <a:moveTo>
                    <a:pt x="24063" y="39658"/>
                  </a:moveTo>
                  <a:lnTo>
                    <a:pt x="23945" y="39697"/>
                  </a:lnTo>
                  <a:lnTo>
                    <a:pt x="23866" y="39815"/>
                  </a:lnTo>
                  <a:lnTo>
                    <a:pt x="23197" y="40997"/>
                  </a:lnTo>
                  <a:lnTo>
                    <a:pt x="23157" y="41115"/>
                  </a:lnTo>
                  <a:lnTo>
                    <a:pt x="23157" y="41233"/>
                  </a:lnTo>
                  <a:lnTo>
                    <a:pt x="23236" y="41351"/>
                  </a:lnTo>
                  <a:lnTo>
                    <a:pt x="23315" y="41430"/>
                  </a:lnTo>
                  <a:lnTo>
                    <a:pt x="23472" y="41469"/>
                  </a:lnTo>
                  <a:lnTo>
                    <a:pt x="23669" y="41430"/>
                  </a:lnTo>
                  <a:lnTo>
                    <a:pt x="23709" y="41390"/>
                  </a:lnTo>
                  <a:lnTo>
                    <a:pt x="23787" y="41312"/>
                  </a:lnTo>
                  <a:lnTo>
                    <a:pt x="24457" y="40130"/>
                  </a:lnTo>
                  <a:lnTo>
                    <a:pt x="24496" y="40012"/>
                  </a:lnTo>
                  <a:lnTo>
                    <a:pt x="24496" y="39894"/>
                  </a:lnTo>
                  <a:lnTo>
                    <a:pt x="24417" y="39776"/>
                  </a:lnTo>
                  <a:lnTo>
                    <a:pt x="24299" y="39697"/>
                  </a:lnTo>
                  <a:lnTo>
                    <a:pt x="24181" y="39658"/>
                  </a:lnTo>
                  <a:close/>
                  <a:moveTo>
                    <a:pt x="1537" y="40485"/>
                  </a:moveTo>
                  <a:lnTo>
                    <a:pt x="1419" y="40563"/>
                  </a:lnTo>
                  <a:lnTo>
                    <a:pt x="1340" y="40642"/>
                  </a:lnTo>
                  <a:lnTo>
                    <a:pt x="1300" y="40760"/>
                  </a:lnTo>
                  <a:lnTo>
                    <a:pt x="1300" y="40918"/>
                  </a:lnTo>
                  <a:lnTo>
                    <a:pt x="1340" y="41036"/>
                  </a:lnTo>
                  <a:lnTo>
                    <a:pt x="1458" y="41115"/>
                  </a:lnTo>
                  <a:lnTo>
                    <a:pt x="1773" y="41272"/>
                  </a:lnTo>
                  <a:lnTo>
                    <a:pt x="2127" y="41430"/>
                  </a:lnTo>
                  <a:lnTo>
                    <a:pt x="2482" y="41509"/>
                  </a:lnTo>
                  <a:lnTo>
                    <a:pt x="2876" y="41548"/>
                  </a:lnTo>
                  <a:lnTo>
                    <a:pt x="2994" y="41548"/>
                  </a:lnTo>
                  <a:lnTo>
                    <a:pt x="3112" y="41469"/>
                  </a:lnTo>
                  <a:lnTo>
                    <a:pt x="3191" y="41351"/>
                  </a:lnTo>
                  <a:lnTo>
                    <a:pt x="3230" y="41233"/>
                  </a:lnTo>
                  <a:lnTo>
                    <a:pt x="3191" y="41115"/>
                  </a:lnTo>
                  <a:lnTo>
                    <a:pt x="3151" y="40997"/>
                  </a:lnTo>
                  <a:lnTo>
                    <a:pt x="3033" y="40918"/>
                  </a:lnTo>
                  <a:lnTo>
                    <a:pt x="2915" y="40878"/>
                  </a:lnTo>
                  <a:lnTo>
                    <a:pt x="2600" y="40839"/>
                  </a:lnTo>
                  <a:lnTo>
                    <a:pt x="2324" y="40800"/>
                  </a:lnTo>
                  <a:lnTo>
                    <a:pt x="2049" y="40682"/>
                  </a:lnTo>
                  <a:lnTo>
                    <a:pt x="1812" y="40524"/>
                  </a:lnTo>
                  <a:lnTo>
                    <a:pt x="1655" y="40485"/>
                  </a:lnTo>
                  <a:close/>
                  <a:moveTo>
                    <a:pt x="6774" y="40130"/>
                  </a:moveTo>
                  <a:lnTo>
                    <a:pt x="6814" y="40445"/>
                  </a:lnTo>
                  <a:lnTo>
                    <a:pt x="6538" y="40367"/>
                  </a:lnTo>
                  <a:lnTo>
                    <a:pt x="6223" y="41666"/>
                  </a:lnTo>
                  <a:lnTo>
                    <a:pt x="6223" y="41784"/>
                  </a:lnTo>
                  <a:lnTo>
                    <a:pt x="6263" y="41902"/>
                  </a:lnTo>
                  <a:lnTo>
                    <a:pt x="6381" y="42021"/>
                  </a:lnTo>
                  <a:lnTo>
                    <a:pt x="6499" y="42060"/>
                  </a:lnTo>
                  <a:lnTo>
                    <a:pt x="6696" y="42060"/>
                  </a:lnTo>
                  <a:lnTo>
                    <a:pt x="6774" y="42021"/>
                  </a:lnTo>
                  <a:lnTo>
                    <a:pt x="6853" y="41902"/>
                  </a:lnTo>
                  <a:lnTo>
                    <a:pt x="6893" y="41824"/>
                  </a:lnTo>
                  <a:lnTo>
                    <a:pt x="7168" y="40524"/>
                  </a:lnTo>
                  <a:lnTo>
                    <a:pt x="7208" y="40445"/>
                  </a:lnTo>
                  <a:lnTo>
                    <a:pt x="7168" y="40367"/>
                  </a:lnTo>
                  <a:lnTo>
                    <a:pt x="7090" y="40209"/>
                  </a:lnTo>
                  <a:lnTo>
                    <a:pt x="7011" y="40170"/>
                  </a:lnTo>
                  <a:lnTo>
                    <a:pt x="6932" y="40130"/>
                  </a:lnTo>
                  <a:close/>
                  <a:moveTo>
                    <a:pt x="22724" y="41981"/>
                  </a:moveTo>
                  <a:lnTo>
                    <a:pt x="22606" y="42060"/>
                  </a:lnTo>
                  <a:lnTo>
                    <a:pt x="22527" y="42139"/>
                  </a:lnTo>
                  <a:lnTo>
                    <a:pt x="21858" y="43320"/>
                  </a:lnTo>
                  <a:lnTo>
                    <a:pt x="21818" y="43438"/>
                  </a:lnTo>
                  <a:lnTo>
                    <a:pt x="21818" y="43556"/>
                  </a:lnTo>
                  <a:lnTo>
                    <a:pt x="21897" y="43675"/>
                  </a:lnTo>
                  <a:lnTo>
                    <a:pt x="21976" y="43753"/>
                  </a:lnTo>
                  <a:lnTo>
                    <a:pt x="22173" y="43832"/>
                  </a:lnTo>
                  <a:lnTo>
                    <a:pt x="22330" y="43753"/>
                  </a:lnTo>
                  <a:lnTo>
                    <a:pt x="22409" y="43714"/>
                  </a:lnTo>
                  <a:lnTo>
                    <a:pt x="22448" y="43635"/>
                  </a:lnTo>
                  <a:lnTo>
                    <a:pt x="23118" y="42493"/>
                  </a:lnTo>
                  <a:lnTo>
                    <a:pt x="23157" y="42336"/>
                  </a:lnTo>
                  <a:lnTo>
                    <a:pt x="23157" y="42217"/>
                  </a:lnTo>
                  <a:lnTo>
                    <a:pt x="23078" y="42099"/>
                  </a:lnTo>
                  <a:lnTo>
                    <a:pt x="23000" y="42021"/>
                  </a:lnTo>
                  <a:lnTo>
                    <a:pt x="22882" y="41981"/>
                  </a:lnTo>
                  <a:close/>
                  <a:moveTo>
                    <a:pt x="6223" y="42729"/>
                  </a:moveTo>
                  <a:lnTo>
                    <a:pt x="6105" y="42769"/>
                  </a:lnTo>
                  <a:lnTo>
                    <a:pt x="5987" y="42848"/>
                  </a:lnTo>
                  <a:lnTo>
                    <a:pt x="5947" y="42966"/>
                  </a:lnTo>
                  <a:lnTo>
                    <a:pt x="5632" y="44265"/>
                  </a:lnTo>
                  <a:lnTo>
                    <a:pt x="5632" y="44423"/>
                  </a:lnTo>
                  <a:lnTo>
                    <a:pt x="5672" y="44541"/>
                  </a:lnTo>
                  <a:lnTo>
                    <a:pt x="5751" y="44620"/>
                  </a:lnTo>
                  <a:lnTo>
                    <a:pt x="5869" y="44698"/>
                  </a:lnTo>
                  <a:lnTo>
                    <a:pt x="5947" y="44698"/>
                  </a:lnTo>
                  <a:lnTo>
                    <a:pt x="6066" y="44659"/>
                  </a:lnTo>
                  <a:lnTo>
                    <a:pt x="6184" y="44620"/>
                  </a:lnTo>
                  <a:lnTo>
                    <a:pt x="6263" y="44541"/>
                  </a:lnTo>
                  <a:lnTo>
                    <a:pt x="6302" y="44423"/>
                  </a:lnTo>
                  <a:lnTo>
                    <a:pt x="6578" y="43123"/>
                  </a:lnTo>
                  <a:lnTo>
                    <a:pt x="6578" y="43005"/>
                  </a:lnTo>
                  <a:lnTo>
                    <a:pt x="6538" y="42887"/>
                  </a:lnTo>
                  <a:lnTo>
                    <a:pt x="6459" y="42769"/>
                  </a:lnTo>
                  <a:lnTo>
                    <a:pt x="6341" y="42729"/>
                  </a:lnTo>
                  <a:close/>
                  <a:moveTo>
                    <a:pt x="21385" y="44305"/>
                  </a:moveTo>
                  <a:lnTo>
                    <a:pt x="21306" y="44383"/>
                  </a:lnTo>
                  <a:lnTo>
                    <a:pt x="21188" y="44462"/>
                  </a:lnTo>
                  <a:lnTo>
                    <a:pt x="20519" y="45644"/>
                  </a:lnTo>
                  <a:lnTo>
                    <a:pt x="20479" y="45762"/>
                  </a:lnTo>
                  <a:lnTo>
                    <a:pt x="20519" y="45880"/>
                  </a:lnTo>
                  <a:lnTo>
                    <a:pt x="20558" y="45998"/>
                  </a:lnTo>
                  <a:lnTo>
                    <a:pt x="20676" y="46116"/>
                  </a:lnTo>
                  <a:lnTo>
                    <a:pt x="20834" y="46156"/>
                  </a:lnTo>
                  <a:lnTo>
                    <a:pt x="20991" y="46116"/>
                  </a:lnTo>
                  <a:lnTo>
                    <a:pt x="21070" y="46037"/>
                  </a:lnTo>
                  <a:lnTo>
                    <a:pt x="21109" y="45959"/>
                  </a:lnTo>
                  <a:lnTo>
                    <a:pt x="21779" y="44817"/>
                  </a:lnTo>
                  <a:lnTo>
                    <a:pt x="21818" y="44698"/>
                  </a:lnTo>
                  <a:lnTo>
                    <a:pt x="21818" y="44541"/>
                  </a:lnTo>
                  <a:lnTo>
                    <a:pt x="21779" y="44423"/>
                  </a:lnTo>
                  <a:lnTo>
                    <a:pt x="21661" y="44344"/>
                  </a:lnTo>
                  <a:lnTo>
                    <a:pt x="21543" y="44305"/>
                  </a:lnTo>
                  <a:close/>
                  <a:moveTo>
                    <a:pt x="5593" y="45329"/>
                  </a:moveTo>
                  <a:lnTo>
                    <a:pt x="5475" y="45368"/>
                  </a:lnTo>
                  <a:lnTo>
                    <a:pt x="5396" y="45447"/>
                  </a:lnTo>
                  <a:lnTo>
                    <a:pt x="5317" y="45604"/>
                  </a:lnTo>
                  <a:lnTo>
                    <a:pt x="5042" y="46904"/>
                  </a:lnTo>
                  <a:lnTo>
                    <a:pt x="5042" y="47022"/>
                  </a:lnTo>
                  <a:lnTo>
                    <a:pt x="5081" y="47140"/>
                  </a:lnTo>
                  <a:lnTo>
                    <a:pt x="5160" y="47258"/>
                  </a:lnTo>
                  <a:lnTo>
                    <a:pt x="5278" y="47298"/>
                  </a:lnTo>
                  <a:lnTo>
                    <a:pt x="5475" y="47298"/>
                  </a:lnTo>
                  <a:lnTo>
                    <a:pt x="5554" y="47219"/>
                  </a:lnTo>
                  <a:lnTo>
                    <a:pt x="5632" y="47140"/>
                  </a:lnTo>
                  <a:lnTo>
                    <a:pt x="5672" y="47061"/>
                  </a:lnTo>
                  <a:lnTo>
                    <a:pt x="5987" y="45722"/>
                  </a:lnTo>
                  <a:lnTo>
                    <a:pt x="5987" y="45604"/>
                  </a:lnTo>
                  <a:lnTo>
                    <a:pt x="5947" y="45486"/>
                  </a:lnTo>
                  <a:lnTo>
                    <a:pt x="5869" y="45407"/>
                  </a:lnTo>
                  <a:lnTo>
                    <a:pt x="5751" y="45329"/>
                  </a:lnTo>
                  <a:close/>
                  <a:moveTo>
                    <a:pt x="20204" y="46628"/>
                  </a:moveTo>
                  <a:lnTo>
                    <a:pt x="20085" y="46668"/>
                  </a:lnTo>
                  <a:lnTo>
                    <a:pt x="19967" y="46707"/>
                  </a:lnTo>
                  <a:lnTo>
                    <a:pt x="19889" y="46825"/>
                  </a:lnTo>
                  <a:lnTo>
                    <a:pt x="19219" y="47967"/>
                  </a:lnTo>
                  <a:lnTo>
                    <a:pt x="19180" y="48085"/>
                  </a:lnTo>
                  <a:lnTo>
                    <a:pt x="19180" y="48243"/>
                  </a:lnTo>
                  <a:lnTo>
                    <a:pt x="19219" y="48361"/>
                  </a:lnTo>
                  <a:lnTo>
                    <a:pt x="19337" y="48440"/>
                  </a:lnTo>
                  <a:lnTo>
                    <a:pt x="19495" y="48479"/>
                  </a:lnTo>
                  <a:lnTo>
                    <a:pt x="19652" y="48440"/>
                  </a:lnTo>
                  <a:lnTo>
                    <a:pt x="19731" y="48400"/>
                  </a:lnTo>
                  <a:lnTo>
                    <a:pt x="19810" y="48322"/>
                  </a:lnTo>
                  <a:lnTo>
                    <a:pt x="20440" y="47140"/>
                  </a:lnTo>
                  <a:lnTo>
                    <a:pt x="20479" y="47022"/>
                  </a:lnTo>
                  <a:lnTo>
                    <a:pt x="20479" y="46904"/>
                  </a:lnTo>
                  <a:lnTo>
                    <a:pt x="20440" y="46786"/>
                  </a:lnTo>
                  <a:lnTo>
                    <a:pt x="20322" y="46668"/>
                  </a:lnTo>
                  <a:lnTo>
                    <a:pt x="20204" y="46628"/>
                  </a:lnTo>
                  <a:close/>
                  <a:moveTo>
                    <a:pt x="5002" y="47967"/>
                  </a:moveTo>
                  <a:lnTo>
                    <a:pt x="4884" y="48007"/>
                  </a:lnTo>
                  <a:lnTo>
                    <a:pt x="4805" y="48085"/>
                  </a:lnTo>
                  <a:lnTo>
                    <a:pt x="4727" y="48203"/>
                  </a:lnTo>
                  <a:lnTo>
                    <a:pt x="4412" y="49503"/>
                  </a:lnTo>
                  <a:lnTo>
                    <a:pt x="4412" y="49661"/>
                  </a:lnTo>
                  <a:lnTo>
                    <a:pt x="4490" y="49779"/>
                  </a:lnTo>
                  <a:lnTo>
                    <a:pt x="4569" y="49857"/>
                  </a:lnTo>
                  <a:lnTo>
                    <a:pt x="4687" y="49897"/>
                  </a:lnTo>
                  <a:lnTo>
                    <a:pt x="4766" y="49936"/>
                  </a:lnTo>
                  <a:lnTo>
                    <a:pt x="4884" y="49897"/>
                  </a:lnTo>
                  <a:lnTo>
                    <a:pt x="4963" y="49857"/>
                  </a:lnTo>
                  <a:lnTo>
                    <a:pt x="5042" y="49779"/>
                  </a:lnTo>
                  <a:lnTo>
                    <a:pt x="5081" y="49661"/>
                  </a:lnTo>
                  <a:lnTo>
                    <a:pt x="5396" y="48361"/>
                  </a:lnTo>
                  <a:lnTo>
                    <a:pt x="5396" y="48203"/>
                  </a:lnTo>
                  <a:lnTo>
                    <a:pt x="5357" y="48085"/>
                  </a:lnTo>
                  <a:lnTo>
                    <a:pt x="5239" y="48007"/>
                  </a:lnTo>
                  <a:lnTo>
                    <a:pt x="5120" y="47967"/>
                  </a:lnTo>
                  <a:close/>
                  <a:moveTo>
                    <a:pt x="18746" y="48991"/>
                  </a:moveTo>
                  <a:lnTo>
                    <a:pt x="18628" y="49030"/>
                  </a:lnTo>
                  <a:lnTo>
                    <a:pt x="18550" y="49149"/>
                  </a:lnTo>
                  <a:lnTo>
                    <a:pt x="17880" y="50291"/>
                  </a:lnTo>
                  <a:lnTo>
                    <a:pt x="17841" y="50448"/>
                  </a:lnTo>
                  <a:lnTo>
                    <a:pt x="17841" y="50566"/>
                  </a:lnTo>
                  <a:lnTo>
                    <a:pt x="17919" y="50685"/>
                  </a:lnTo>
                  <a:lnTo>
                    <a:pt x="17998" y="50763"/>
                  </a:lnTo>
                  <a:lnTo>
                    <a:pt x="18156" y="50803"/>
                  </a:lnTo>
                  <a:lnTo>
                    <a:pt x="18353" y="50763"/>
                  </a:lnTo>
                  <a:lnTo>
                    <a:pt x="18392" y="50724"/>
                  </a:lnTo>
                  <a:lnTo>
                    <a:pt x="18471" y="50645"/>
                  </a:lnTo>
                  <a:lnTo>
                    <a:pt x="19140" y="49464"/>
                  </a:lnTo>
                  <a:lnTo>
                    <a:pt x="19180" y="49346"/>
                  </a:lnTo>
                  <a:lnTo>
                    <a:pt x="19140" y="49227"/>
                  </a:lnTo>
                  <a:lnTo>
                    <a:pt x="19101" y="49109"/>
                  </a:lnTo>
                  <a:lnTo>
                    <a:pt x="18983" y="49030"/>
                  </a:lnTo>
                  <a:lnTo>
                    <a:pt x="18865" y="48991"/>
                  </a:lnTo>
                  <a:close/>
                  <a:moveTo>
                    <a:pt x="4412" y="50566"/>
                  </a:moveTo>
                  <a:lnTo>
                    <a:pt x="4293" y="50606"/>
                  </a:lnTo>
                  <a:lnTo>
                    <a:pt x="4175" y="50685"/>
                  </a:lnTo>
                  <a:lnTo>
                    <a:pt x="4136" y="50803"/>
                  </a:lnTo>
                  <a:lnTo>
                    <a:pt x="3821" y="52142"/>
                  </a:lnTo>
                  <a:lnTo>
                    <a:pt x="3821" y="52260"/>
                  </a:lnTo>
                  <a:lnTo>
                    <a:pt x="3860" y="52378"/>
                  </a:lnTo>
                  <a:lnTo>
                    <a:pt x="3939" y="52457"/>
                  </a:lnTo>
                  <a:lnTo>
                    <a:pt x="4097" y="52535"/>
                  </a:lnTo>
                  <a:lnTo>
                    <a:pt x="4254" y="52535"/>
                  </a:lnTo>
                  <a:lnTo>
                    <a:pt x="4372" y="52457"/>
                  </a:lnTo>
                  <a:lnTo>
                    <a:pt x="4451" y="52378"/>
                  </a:lnTo>
                  <a:lnTo>
                    <a:pt x="4490" y="52260"/>
                  </a:lnTo>
                  <a:lnTo>
                    <a:pt x="4766" y="50960"/>
                  </a:lnTo>
                  <a:lnTo>
                    <a:pt x="4766" y="50842"/>
                  </a:lnTo>
                  <a:lnTo>
                    <a:pt x="4727" y="50724"/>
                  </a:lnTo>
                  <a:lnTo>
                    <a:pt x="4648" y="50606"/>
                  </a:lnTo>
                  <a:lnTo>
                    <a:pt x="4530" y="50566"/>
                  </a:lnTo>
                  <a:close/>
                  <a:moveTo>
                    <a:pt x="17408" y="51315"/>
                  </a:moveTo>
                  <a:lnTo>
                    <a:pt x="17289" y="51393"/>
                  </a:lnTo>
                  <a:lnTo>
                    <a:pt x="17211" y="51472"/>
                  </a:lnTo>
                  <a:lnTo>
                    <a:pt x="16541" y="52654"/>
                  </a:lnTo>
                  <a:lnTo>
                    <a:pt x="16502" y="52772"/>
                  </a:lnTo>
                  <a:lnTo>
                    <a:pt x="16502" y="52890"/>
                  </a:lnTo>
                  <a:lnTo>
                    <a:pt x="16580" y="53008"/>
                  </a:lnTo>
                  <a:lnTo>
                    <a:pt x="16659" y="53087"/>
                  </a:lnTo>
                  <a:lnTo>
                    <a:pt x="16856" y="53126"/>
                  </a:lnTo>
                  <a:lnTo>
                    <a:pt x="17014" y="53087"/>
                  </a:lnTo>
                  <a:lnTo>
                    <a:pt x="17092" y="53047"/>
                  </a:lnTo>
                  <a:lnTo>
                    <a:pt x="17132" y="52969"/>
                  </a:lnTo>
                  <a:lnTo>
                    <a:pt x="17801" y="51827"/>
                  </a:lnTo>
                  <a:lnTo>
                    <a:pt x="17841" y="51669"/>
                  </a:lnTo>
                  <a:lnTo>
                    <a:pt x="17841" y="51551"/>
                  </a:lnTo>
                  <a:lnTo>
                    <a:pt x="17762" y="51433"/>
                  </a:lnTo>
                  <a:lnTo>
                    <a:pt x="17683" y="51354"/>
                  </a:lnTo>
                  <a:lnTo>
                    <a:pt x="17526" y="51315"/>
                  </a:lnTo>
                  <a:close/>
                  <a:moveTo>
                    <a:pt x="3781" y="53166"/>
                  </a:moveTo>
                  <a:lnTo>
                    <a:pt x="3663" y="53244"/>
                  </a:lnTo>
                  <a:lnTo>
                    <a:pt x="3585" y="53323"/>
                  </a:lnTo>
                  <a:lnTo>
                    <a:pt x="3506" y="53441"/>
                  </a:lnTo>
                  <a:lnTo>
                    <a:pt x="3230" y="54741"/>
                  </a:lnTo>
                  <a:lnTo>
                    <a:pt x="3230" y="54859"/>
                  </a:lnTo>
                  <a:lnTo>
                    <a:pt x="3269" y="55016"/>
                  </a:lnTo>
                  <a:lnTo>
                    <a:pt x="3348" y="55095"/>
                  </a:lnTo>
                  <a:lnTo>
                    <a:pt x="3466" y="55135"/>
                  </a:lnTo>
                  <a:lnTo>
                    <a:pt x="3545" y="55174"/>
                  </a:lnTo>
                  <a:lnTo>
                    <a:pt x="3663" y="55135"/>
                  </a:lnTo>
                  <a:lnTo>
                    <a:pt x="3742" y="55095"/>
                  </a:lnTo>
                  <a:lnTo>
                    <a:pt x="3821" y="55016"/>
                  </a:lnTo>
                  <a:lnTo>
                    <a:pt x="3860" y="54898"/>
                  </a:lnTo>
                  <a:lnTo>
                    <a:pt x="4175" y="53599"/>
                  </a:lnTo>
                  <a:lnTo>
                    <a:pt x="4175" y="53441"/>
                  </a:lnTo>
                  <a:lnTo>
                    <a:pt x="4136" y="53323"/>
                  </a:lnTo>
                  <a:lnTo>
                    <a:pt x="4057" y="53244"/>
                  </a:lnTo>
                  <a:lnTo>
                    <a:pt x="3939" y="53166"/>
                  </a:lnTo>
                  <a:close/>
                  <a:moveTo>
                    <a:pt x="16069" y="53638"/>
                  </a:moveTo>
                  <a:lnTo>
                    <a:pt x="15990" y="53717"/>
                  </a:lnTo>
                  <a:lnTo>
                    <a:pt x="15872" y="53796"/>
                  </a:lnTo>
                  <a:lnTo>
                    <a:pt x="15202" y="54977"/>
                  </a:lnTo>
                  <a:lnTo>
                    <a:pt x="15163" y="55095"/>
                  </a:lnTo>
                  <a:lnTo>
                    <a:pt x="15202" y="55213"/>
                  </a:lnTo>
                  <a:lnTo>
                    <a:pt x="15242" y="55332"/>
                  </a:lnTo>
                  <a:lnTo>
                    <a:pt x="15360" y="55450"/>
                  </a:lnTo>
                  <a:lnTo>
                    <a:pt x="15517" y="55489"/>
                  </a:lnTo>
                  <a:lnTo>
                    <a:pt x="15675" y="55450"/>
                  </a:lnTo>
                  <a:lnTo>
                    <a:pt x="15753" y="55371"/>
                  </a:lnTo>
                  <a:lnTo>
                    <a:pt x="15793" y="55292"/>
                  </a:lnTo>
                  <a:lnTo>
                    <a:pt x="16462" y="54150"/>
                  </a:lnTo>
                  <a:lnTo>
                    <a:pt x="16502" y="54032"/>
                  </a:lnTo>
                  <a:lnTo>
                    <a:pt x="16502" y="53874"/>
                  </a:lnTo>
                  <a:lnTo>
                    <a:pt x="16423" y="53756"/>
                  </a:lnTo>
                  <a:lnTo>
                    <a:pt x="16344" y="53678"/>
                  </a:lnTo>
                  <a:lnTo>
                    <a:pt x="16226" y="53638"/>
                  </a:lnTo>
                  <a:close/>
                  <a:moveTo>
                    <a:pt x="3191" y="55804"/>
                  </a:moveTo>
                  <a:lnTo>
                    <a:pt x="3073" y="55844"/>
                  </a:lnTo>
                  <a:lnTo>
                    <a:pt x="2994" y="55922"/>
                  </a:lnTo>
                  <a:lnTo>
                    <a:pt x="2915" y="56040"/>
                  </a:lnTo>
                  <a:lnTo>
                    <a:pt x="2600" y="57379"/>
                  </a:lnTo>
                  <a:lnTo>
                    <a:pt x="2600" y="57498"/>
                  </a:lnTo>
                  <a:lnTo>
                    <a:pt x="2679" y="57616"/>
                  </a:lnTo>
                  <a:lnTo>
                    <a:pt x="2758" y="57694"/>
                  </a:lnTo>
                  <a:lnTo>
                    <a:pt x="2876" y="57773"/>
                  </a:lnTo>
                  <a:lnTo>
                    <a:pt x="2954" y="57773"/>
                  </a:lnTo>
                  <a:lnTo>
                    <a:pt x="3073" y="57734"/>
                  </a:lnTo>
                  <a:lnTo>
                    <a:pt x="3151" y="57694"/>
                  </a:lnTo>
                  <a:lnTo>
                    <a:pt x="3230" y="57616"/>
                  </a:lnTo>
                  <a:lnTo>
                    <a:pt x="3269" y="57498"/>
                  </a:lnTo>
                  <a:lnTo>
                    <a:pt x="3585" y="56198"/>
                  </a:lnTo>
                  <a:lnTo>
                    <a:pt x="3585" y="56080"/>
                  </a:lnTo>
                  <a:lnTo>
                    <a:pt x="3545" y="55962"/>
                  </a:lnTo>
                  <a:lnTo>
                    <a:pt x="3427" y="55844"/>
                  </a:lnTo>
                  <a:lnTo>
                    <a:pt x="3309" y="55804"/>
                  </a:lnTo>
                  <a:close/>
                  <a:moveTo>
                    <a:pt x="14887" y="55962"/>
                  </a:moveTo>
                  <a:lnTo>
                    <a:pt x="14769" y="56001"/>
                  </a:lnTo>
                  <a:lnTo>
                    <a:pt x="14651" y="56040"/>
                  </a:lnTo>
                  <a:lnTo>
                    <a:pt x="14572" y="56159"/>
                  </a:lnTo>
                  <a:lnTo>
                    <a:pt x="13903" y="57301"/>
                  </a:lnTo>
                  <a:lnTo>
                    <a:pt x="13863" y="57419"/>
                  </a:lnTo>
                  <a:lnTo>
                    <a:pt x="13863" y="57576"/>
                  </a:lnTo>
                  <a:lnTo>
                    <a:pt x="13903" y="57694"/>
                  </a:lnTo>
                  <a:lnTo>
                    <a:pt x="14021" y="57773"/>
                  </a:lnTo>
                  <a:lnTo>
                    <a:pt x="14178" y="57813"/>
                  </a:lnTo>
                  <a:lnTo>
                    <a:pt x="14336" y="57773"/>
                  </a:lnTo>
                  <a:lnTo>
                    <a:pt x="14414" y="57694"/>
                  </a:lnTo>
                  <a:lnTo>
                    <a:pt x="14454" y="57655"/>
                  </a:lnTo>
                  <a:lnTo>
                    <a:pt x="15123" y="56474"/>
                  </a:lnTo>
                  <a:lnTo>
                    <a:pt x="15163" y="56355"/>
                  </a:lnTo>
                  <a:lnTo>
                    <a:pt x="15163" y="56237"/>
                  </a:lnTo>
                  <a:lnTo>
                    <a:pt x="15123" y="56119"/>
                  </a:lnTo>
                  <a:lnTo>
                    <a:pt x="15005" y="56001"/>
                  </a:lnTo>
                  <a:lnTo>
                    <a:pt x="14887" y="55962"/>
                  </a:lnTo>
                  <a:close/>
                  <a:moveTo>
                    <a:pt x="13430" y="58325"/>
                  </a:moveTo>
                  <a:lnTo>
                    <a:pt x="13312" y="58364"/>
                  </a:lnTo>
                  <a:lnTo>
                    <a:pt x="13233" y="58482"/>
                  </a:lnTo>
                  <a:lnTo>
                    <a:pt x="12564" y="59624"/>
                  </a:lnTo>
                  <a:lnTo>
                    <a:pt x="12524" y="59782"/>
                  </a:lnTo>
                  <a:lnTo>
                    <a:pt x="12524" y="59900"/>
                  </a:lnTo>
                  <a:lnTo>
                    <a:pt x="12603" y="60018"/>
                  </a:lnTo>
                  <a:lnTo>
                    <a:pt x="12682" y="60097"/>
                  </a:lnTo>
                  <a:lnTo>
                    <a:pt x="12839" y="60136"/>
                  </a:lnTo>
                  <a:lnTo>
                    <a:pt x="13036" y="60097"/>
                  </a:lnTo>
                  <a:lnTo>
                    <a:pt x="13076" y="60057"/>
                  </a:lnTo>
                  <a:lnTo>
                    <a:pt x="13154" y="59979"/>
                  </a:lnTo>
                  <a:lnTo>
                    <a:pt x="13824" y="58797"/>
                  </a:lnTo>
                  <a:lnTo>
                    <a:pt x="13863" y="58679"/>
                  </a:lnTo>
                  <a:lnTo>
                    <a:pt x="13824" y="58561"/>
                  </a:lnTo>
                  <a:lnTo>
                    <a:pt x="13784" y="58443"/>
                  </a:lnTo>
                  <a:lnTo>
                    <a:pt x="13666" y="58364"/>
                  </a:lnTo>
                  <a:lnTo>
                    <a:pt x="13548" y="58325"/>
                  </a:lnTo>
                  <a:close/>
                  <a:moveTo>
                    <a:pt x="2600" y="58403"/>
                  </a:moveTo>
                  <a:lnTo>
                    <a:pt x="2482" y="58443"/>
                  </a:lnTo>
                  <a:lnTo>
                    <a:pt x="2364" y="58561"/>
                  </a:lnTo>
                  <a:lnTo>
                    <a:pt x="2324" y="58679"/>
                  </a:lnTo>
                  <a:lnTo>
                    <a:pt x="2009" y="59979"/>
                  </a:lnTo>
                  <a:lnTo>
                    <a:pt x="2009" y="60097"/>
                  </a:lnTo>
                  <a:lnTo>
                    <a:pt x="2049" y="60215"/>
                  </a:lnTo>
                  <a:lnTo>
                    <a:pt x="2127" y="60333"/>
                  </a:lnTo>
                  <a:lnTo>
                    <a:pt x="2285" y="60372"/>
                  </a:lnTo>
                  <a:lnTo>
                    <a:pt x="2442" y="60372"/>
                  </a:lnTo>
                  <a:lnTo>
                    <a:pt x="2561" y="60333"/>
                  </a:lnTo>
                  <a:lnTo>
                    <a:pt x="2639" y="60215"/>
                  </a:lnTo>
                  <a:lnTo>
                    <a:pt x="2679" y="60136"/>
                  </a:lnTo>
                  <a:lnTo>
                    <a:pt x="2954" y="58837"/>
                  </a:lnTo>
                  <a:lnTo>
                    <a:pt x="2994" y="58679"/>
                  </a:lnTo>
                  <a:lnTo>
                    <a:pt x="2915" y="58561"/>
                  </a:lnTo>
                  <a:lnTo>
                    <a:pt x="2836" y="58482"/>
                  </a:lnTo>
                  <a:lnTo>
                    <a:pt x="2718" y="58403"/>
                  </a:lnTo>
                  <a:close/>
                  <a:moveTo>
                    <a:pt x="12091" y="60648"/>
                  </a:moveTo>
                  <a:lnTo>
                    <a:pt x="11973" y="60687"/>
                  </a:lnTo>
                  <a:lnTo>
                    <a:pt x="11894" y="60806"/>
                  </a:lnTo>
                  <a:lnTo>
                    <a:pt x="11225" y="61948"/>
                  </a:lnTo>
                  <a:lnTo>
                    <a:pt x="11185" y="62066"/>
                  </a:lnTo>
                  <a:lnTo>
                    <a:pt x="11185" y="62223"/>
                  </a:lnTo>
                  <a:lnTo>
                    <a:pt x="11264" y="62341"/>
                  </a:lnTo>
                  <a:lnTo>
                    <a:pt x="11343" y="62420"/>
                  </a:lnTo>
                  <a:lnTo>
                    <a:pt x="11421" y="62460"/>
                  </a:lnTo>
                  <a:lnTo>
                    <a:pt x="11500" y="62460"/>
                  </a:lnTo>
                  <a:lnTo>
                    <a:pt x="11697" y="62420"/>
                  </a:lnTo>
                  <a:lnTo>
                    <a:pt x="11815" y="62302"/>
                  </a:lnTo>
                  <a:lnTo>
                    <a:pt x="12485" y="61121"/>
                  </a:lnTo>
                  <a:lnTo>
                    <a:pt x="12524" y="61003"/>
                  </a:lnTo>
                  <a:lnTo>
                    <a:pt x="12524" y="60884"/>
                  </a:lnTo>
                  <a:lnTo>
                    <a:pt x="12445" y="60766"/>
                  </a:lnTo>
                  <a:lnTo>
                    <a:pt x="12367" y="60687"/>
                  </a:lnTo>
                  <a:lnTo>
                    <a:pt x="12209" y="60648"/>
                  </a:lnTo>
                  <a:close/>
                  <a:moveTo>
                    <a:pt x="1970" y="61042"/>
                  </a:moveTo>
                  <a:lnTo>
                    <a:pt x="1852" y="61081"/>
                  </a:lnTo>
                  <a:lnTo>
                    <a:pt x="1773" y="61160"/>
                  </a:lnTo>
                  <a:lnTo>
                    <a:pt x="1694" y="61278"/>
                  </a:lnTo>
                  <a:lnTo>
                    <a:pt x="1419" y="62578"/>
                  </a:lnTo>
                  <a:lnTo>
                    <a:pt x="1419" y="62735"/>
                  </a:lnTo>
                  <a:lnTo>
                    <a:pt x="1458" y="62853"/>
                  </a:lnTo>
                  <a:lnTo>
                    <a:pt x="1537" y="62932"/>
                  </a:lnTo>
                  <a:lnTo>
                    <a:pt x="1655" y="63011"/>
                  </a:lnTo>
                  <a:lnTo>
                    <a:pt x="1734" y="63011"/>
                  </a:lnTo>
                  <a:lnTo>
                    <a:pt x="1852" y="62972"/>
                  </a:lnTo>
                  <a:lnTo>
                    <a:pt x="1931" y="62932"/>
                  </a:lnTo>
                  <a:lnTo>
                    <a:pt x="2009" y="62853"/>
                  </a:lnTo>
                  <a:lnTo>
                    <a:pt x="2049" y="62735"/>
                  </a:lnTo>
                  <a:lnTo>
                    <a:pt x="2364" y="61436"/>
                  </a:lnTo>
                  <a:lnTo>
                    <a:pt x="2364" y="61318"/>
                  </a:lnTo>
                  <a:lnTo>
                    <a:pt x="2324" y="61199"/>
                  </a:lnTo>
                  <a:lnTo>
                    <a:pt x="2246" y="61081"/>
                  </a:lnTo>
                  <a:lnTo>
                    <a:pt x="2127" y="61042"/>
                  </a:lnTo>
                  <a:close/>
                  <a:moveTo>
                    <a:pt x="10516" y="62735"/>
                  </a:moveTo>
                  <a:lnTo>
                    <a:pt x="10398" y="62775"/>
                  </a:lnTo>
                  <a:lnTo>
                    <a:pt x="9256" y="63484"/>
                  </a:lnTo>
                  <a:lnTo>
                    <a:pt x="9137" y="63562"/>
                  </a:lnTo>
                  <a:lnTo>
                    <a:pt x="9098" y="63680"/>
                  </a:lnTo>
                  <a:lnTo>
                    <a:pt x="9098" y="63799"/>
                  </a:lnTo>
                  <a:lnTo>
                    <a:pt x="9137" y="63956"/>
                  </a:lnTo>
                  <a:lnTo>
                    <a:pt x="9256" y="64074"/>
                  </a:lnTo>
                  <a:lnTo>
                    <a:pt x="9413" y="64114"/>
                  </a:lnTo>
                  <a:lnTo>
                    <a:pt x="9492" y="64074"/>
                  </a:lnTo>
                  <a:lnTo>
                    <a:pt x="9610" y="64035"/>
                  </a:lnTo>
                  <a:lnTo>
                    <a:pt x="10752" y="63326"/>
                  </a:lnTo>
                  <a:lnTo>
                    <a:pt x="10831" y="63247"/>
                  </a:lnTo>
                  <a:lnTo>
                    <a:pt x="10870" y="63129"/>
                  </a:lnTo>
                  <a:lnTo>
                    <a:pt x="10910" y="63011"/>
                  </a:lnTo>
                  <a:lnTo>
                    <a:pt x="10831" y="62893"/>
                  </a:lnTo>
                  <a:lnTo>
                    <a:pt x="10752" y="62775"/>
                  </a:lnTo>
                  <a:lnTo>
                    <a:pt x="10634" y="62735"/>
                  </a:lnTo>
                  <a:close/>
                  <a:moveTo>
                    <a:pt x="8232" y="64153"/>
                  </a:moveTo>
                  <a:lnTo>
                    <a:pt x="8113" y="64192"/>
                  </a:lnTo>
                  <a:lnTo>
                    <a:pt x="6971" y="64901"/>
                  </a:lnTo>
                  <a:lnTo>
                    <a:pt x="6853" y="64980"/>
                  </a:lnTo>
                  <a:lnTo>
                    <a:pt x="6814" y="65098"/>
                  </a:lnTo>
                  <a:lnTo>
                    <a:pt x="6814" y="65216"/>
                  </a:lnTo>
                  <a:lnTo>
                    <a:pt x="6853" y="65335"/>
                  </a:lnTo>
                  <a:lnTo>
                    <a:pt x="6971" y="65453"/>
                  </a:lnTo>
                  <a:lnTo>
                    <a:pt x="7129" y="65492"/>
                  </a:lnTo>
                  <a:lnTo>
                    <a:pt x="7208" y="65492"/>
                  </a:lnTo>
                  <a:lnTo>
                    <a:pt x="7326" y="65453"/>
                  </a:lnTo>
                  <a:lnTo>
                    <a:pt x="8468" y="64744"/>
                  </a:lnTo>
                  <a:lnTo>
                    <a:pt x="8547" y="64665"/>
                  </a:lnTo>
                  <a:lnTo>
                    <a:pt x="8586" y="64547"/>
                  </a:lnTo>
                  <a:lnTo>
                    <a:pt x="8586" y="64429"/>
                  </a:lnTo>
                  <a:lnTo>
                    <a:pt x="8547" y="64271"/>
                  </a:lnTo>
                  <a:lnTo>
                    <a:pt x="8468" y="64192"/>
                  </a:lnTo>
                  <a:lnTo>
                    <a:pt x="8350" y="64153"/>
                  </a:lnTo>
                  <a:close/>
                  <a:moveTo>
                    <a:pt x="1537" y="63641"/>
                  </a:moveTo>
                  <a:lnTo>
                    <a:pt x="1419" y="63680"/>
                  </a:lnTo>
                  <a:lnTo>
                    <a:pt x="1300" y="63759"/>
                  </a:lnTo>
                  <a:lnTo>
                    <a:pt x="1222" y="63877"/>
                  </a:lnTo>
                  <a:lnTo>
                    <a:pt x="1222" y="64035"/>
                  </a:lnTo>
                  <a:lnTo>
                    <a:pt x="1261" y="64389"/>
                  </a:lnTo>
                  <a:lnTo>
                    <a:pt x="1379" y="64744"/>
                  </a:lnTo>
                  <a:lnTo>
                    <a:pt x="1497" y="65098"/>
                  </a:lnTo>
                  <a:lnTo>
                    <a:pt x="1694" y="65453"/>
                  </a:lnTo>
                  <a:lnTo>
                    <a:pt x="1812" y="65531"/>
                  </a:lnTo>
                  <a:lnTo>
                    <a:pt x="1970" y="65571"/>
                  </a:lnTo>
                  <a:lnTo>
                    <a:pt x="2049" y="65571"/>
                  </a:lnTo>
                  <a:lnTo>
                    <a:pt x="2167" y="65531"/>
                  </a:lnTo>
                  <a:lnTo>
                    <a:pt x="2246" y="65453"/>
                  </a:lnTo>
                  <a:lnTo>
                    <a:pt x="2285" y="65335"/>
                  </a:lnTo>
                  <a:lnTo>
                    <a:pt x="2324" y="65177"/>
                  </a:lnTo>
                  <a:lnTo>
                    <a:pt x="2246" y="65059"/>
                  </a:lnTo>
                  <a:lnTo>
                    <a:pt x="2127" y="64823"/>
                  </a:lnTo>
                  <a:lnTo>
                    <a:pt x="2009" y="64547"/>
                  </a:lnTo>
                  <a:lnTo>
                    <a:pt x="1931" y="64271"/>
                  </a:lnTo>
                  <a:lnTo>
                    <a:pt x="1891" y="63956"/>
                  </a:lnTo>
                  <a:lnTo>
                    <a:pt x="1852" y="63838"/>
                  </a:lnTo>
                  <a:lnTo>
                    <a:pt x="1773" y="63720"/>
                  </a:lnTo>
                  <a:lnTo>
                    <a:pt x="1655" y="63680"/>
                  </a:lnTo>
                  <a:lnTo>
                    <a:pt x="1537" y="63641"/>
                  </a:lnTo>
                  <a:close/>
                  <a:moveTo>
                    <a:pt x="5947" y="65531"/>
                  </a:moveTo>
                  <a:lnTo>
                    <a:pt x="5829" y="65571"/>
                  </a:lnTo>
                  <a:lnTo>
                    <a:pt x="5475" y="65807"/>
                  </a:lnTo>
                  <a:lnTo>
                    <a:pt x="5081" y="66004"/>
                  </a:lnTo>
                  <a:lnTo>
                    <a:pt x="4727" y="66083"/>
                  </a:lnTo>
                  <a:lnTo>
                    <a:pt x="4569" y="66162"/>
                  </a:lnTo>
                  <a:lnTo>
                    <a:pt x="4490" y="66280"/>
                  </a:lnTo>
                  <a:lnTo>
                    <a:pt x="4372" y="66162"/>
                  </a:lnTo>
                  <a:lnTo>
                    <a:pt x="4215" y="66162"/>
                  </a:lnTo>
                  <a:lnTo>
                    <a:pt x="3939" y="66122"/>
                  </a:lnTo>
                  <a:lnTo>
                    <a:pt x="3663" y="66083"/>
                  </a:lnTo>
                  <a:lnTo>
                    <a:pt x="3388" y="66004"/>
                  </a:lnTo>
                  <a:lnTo>
                    <a:pt x="3112" y="65846"/>
                  </a:lnTo>
                  <a:lnTo>
                    <a:pt x="2994" y="65807"/>
                  </a:lnTo>
                  <a:lnTo>
                    <a:pt x="2836" y="65846"/>
                  </a:lnTo>
                  <a:lnTo>
                    <a:pt x="2718" y="65886"/>
                  </a:lnTo>
                  <a:lnTo>
                    <a:pt x="2639" y="66004"/>
                  </a:lnTo>
                  <a:lnTo>
                    <a:pt x="2600" y="66122"/>
                  </a:lnTo>
                  <a:lnTo>
                    <a:pt x="2639" y="66240"/>
                  </a:lnTo>
                  <a:lnTo>
                    <a:pt x="2679" y="66358"/>
                  </a:lnTo>
                  <a:lnTo>
                    <a:pt x="2797" y="66437"/>
                  </a:lnTo>
                  <a:lnTo>
                    <a:pt x="3112" y="66595"/>
                  </a:lnTo>
                  <a:lnTo>
                    <a:pt x="3466" y="66713"/>
                  </a:lnTo>
                  <a:lnTo>
                    <a:pt x="3860" y="66792"/>
                  </a:lnTo>
                  <a:lnTo>
                    <a:pt x="4215" y="66831"/>
                  </a:lnTo>
                  <a:lnTo>
                    <a:pt x="4333" y="66792"/>
                  </a:lnTo>
                  <a:lnTo>
                    <a:pt x="4412" y="66792"/>
                  </a:lnTo>
                  <a:lnTo>
                    <a:pt x="4530" y="66634"/>
                  </a:lnTo>
                  <a:lnTo>
                    <a:pt x="4648" y="66752"/>
                  </a:lnTo>
                  <a:lnTo>
                    <a:pt x="4845" y="66752"/>
                  </a:lnTo>
                  <a:lnTo>
                    <a:pt x="5357" y="66595"/>
                  </a:lnTo>
                  <a:lnTo>
                    <a:pt x="5829" y="66358"/>
                  </a:lnTo>
                  <a:lnTo>
                    <a:pt x="6144" y="66162"/>
                  </a:lnTo>
                  <a:lnTo>
                    <a:pt x="6263" y="66083"/>
                  </a:lnTo>
                  <a:lnTo>
                    <a:pt x="6302" y="65965"/>
                  </a:lnTo>
                  <a:lnTo>
                    <a:pt x="6302" y="65807"/>
                  </a:lnTo>
                  <a:lnTo>
                    <a:pt x="6263" y="65689"/>
                  </a:lnTo>
                  <a:lnTo>
                    <a:pt x="6184" y="65610"/>
                  </a:lnTo>
                  <a:lnTo>
                    <a:pt x="6066" y="6553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2738;p27">
              <a:extLst>
                <a:ext uri="{FF2B5EF4-FFF2-40B4-BE49-F238E27FC236}">
                  <a16:creationId xmlns:a16="http://schemas.microsoft.com/office/drawing/2014/main" id="{AD9FA9CA-98C1-48DA-BA43-74A3DDF46737}"/>
                </a:ext>
              </a:extLst>
            </p:cNvPr>
            <p:cNvSpPr/>
            <p:nvPr/>
          </p:nvSpPr>
          <p:spPr>
            <a:xfrm>
              <a:off x="7766902" y="3158607"/>
              <a:ext cx="389610" cy="920182"/>
            </a:xfrm>
            <a:custGeom>
              <a:avLst/>
              <a:gdLst/>
              <a:ahLst/>
              <a:cxnLst/>
              <a:rect l="l" t="t" r="r" b="b"/>
              <a:pathLst>
                <a:path w="24812" h="58601" extrusionOk="0">
                  <a:moveTo>
                    <a:pt x="10082" y="1"/>
                  </a:moveTo>
                  <a:lnTo>
                    <a:pt x="4963" y="4018"/>
                  </a:lnTo>
                  <a:lnTo>
                    <a:pt x="4529" y="7798"/>
                  </a:lnTo>
                  <a:lnTo>
                    <a:pt x="4057" y="11540"/>
                  </a:lnTo>
                  <a:lnTo>
                    <a:pt x="3506" y="15281"/>
                  </a:lnTo>
                  <a:lnTo>
                    <a:pt x="2915" y="19022"/>
                  </a:lnTo>
                  <a:lnTo>
                    <a:pt x="2285" y="22764"/>
                  </a:lnTo>
                  <a:lnTo>
                    <a:pt x="1576" y="26505"/>
                  </a:lnTo>
                  <a:lnTo>
                    <a:pt x="828" y="30207"/>
                  </a:lnTo>
                  <a:lnTo>
                    <a:pt x="1" y="33909"/>
                  </a:lnTo>
                  <a:lnTo>
                    <a:pt x="1" y="33909"/>
                  </a:lnTo>
                  <a:lnTo>
                    <a:pt x="985" y="33712"/>
                  </a:lnTo>
                  <a:lnTo>
                    <a:pt x="2167" y="33436"/>
                  </a:lnTo>
                  <a:lnTo>
                    <a:pt x="4608" y="32766"/>
                  </a:lnTo>
                  <a:lnTo>
                    <a:pt x="7483" y="31979"/>
                  </a:lnTo>
                  <a:lnTo>
                    <a:pt x="1340" y="58601"/>
                  </a:lnTo>
                  <a:lnTo>
                    <a:pt x="4845" y="56435"/>
                  </a:lnTo>
                  <a:lnTo>
                    <a:pt x="24811" y="21425"/>
                  </a:lnTo>
                  <a:lnTo>
                    <a:pt x="15674" y="21937"/>
                  </a:lnTo>
                  <a:lnTo>
                    <a:pt x="23669" y="3309"/>
                  </a:lnTo>
                  <a:lnTo>
                    <a:pt x="10082" y="1"/>
                  </a:lnTo>
                  <a:close/>
                </a:path>
              </a:pathLst>
            </a:custGeom>
            <a:solidFill>
              <a:srgbClr val="4C94F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2739;p27">
              <a:extLst>
                <a:ext uri="{FF2B5EF4-FFF2-40B4-BE49-F238E27FC236}">
                  <a16:creationId xmlns:a16="http://schemas.microsoft.com/office/drawing/2014/main" id="{B5924168-B974-46A9-A088-C9F8877EC337}"/>
                </a:ext>
              </a:extLst>
            </p:cNvPr>
            <p:cNvSpPr/>
            <p:nvPr/>
          </p:nvSpPr>
          <p:spPr>
            <a:xfrm>
              <a:off x="7753305" y="3146862"/>
              <a:ext cx="421753" cy="954194"/>
            </a:xfrm>
            <a:custGeom>
              <a:avLst/>
              <a:gdLst/>
              <a:ahLst/>
              <a:cxnLst/>
              <a:rect l="l" t="t" r="r" b="b"/>
              <a:pathLst>
                <a:path w="26859" h="60767" extrusionOk="0">
                  <a:moveTo>
                    <a:pt x="10436" y="1970"/>
                  </a:moveTo>
                  <a:lnTo>
                    <a:pt x="6892" y="28828"/>
                  </a:lnTo>
                  <a:lnTo>
                    <a:pt x="1851" y="33318"/>
                  </a:lnTo>
                  <a:lnTo>
                    <a:pt x="2599" y="29852"/>
                  </a:lnTo>
                  <a:lnTo>
                    <a:pt x="3308" y="26347"/>
                  </a:lnTo>
                  <a:lnTo>
                    <a:pt x="3938" y="22803"/>
                  </a:lnTo>
                  <a:lnTo>
                    <a:pt x="4529" y="19298"/>
                  </a:lnTo>
                  <a:lnTo>
                    <a:pt x="5080" y="15753"/>
                  </a:lnTo>
                  <a:lnTo>
                    <a:pt x="5592" y="12209"/>
                  </a:lnTo>
                  <a:lnTo>
                    <a:pt x="6065" y="8665"/>
                  </a:lnTo>
                  <a:lnTo>
                    <a:pt x="6459" y="5120"/>
                  </a:lnTo>
                  <a:lnTo>
                    <a:pt x="10436" y="1970"/>
                  </a:lnTo>
                  <a:close/>
                  <a:moveTo>
                    <a:pt x="12287" y="28592"/>
                  </a:moveTo>
                  <a:lnTo>
                    <a:pt x="8704" y="31939"/>
                  </a:lnTo>
                  <a:lnTo>
                    <a:pt x="8152" y="32097"/>
                  </a:lnTo>
                  <a:lnTo>
                    <a:pt x="6262" y="32609"/>
                  </a:lnTo>
                  <a:lnTo>
                    <a:pt x="4490" y="33081"/>
                  </a:lnTo>
                  <a:lnTo>
                    <a:pt x="2560" y="33593"/>
                  </a:lnTo>
                  <a:lnTo>
                    <a:pt x="7325" y="29301"/>
                  </a:lnTo>
                  <a:lnTo>
                    <a:pt x="12287" y="28592"/>
                  </a:lnTo>
                  <a:close/>
                  <a:moveTo>
                    <a:pt x="11185" y="1497"/>
                  </a:moveTo>
                  <a:lnTo>
                    <a:pt x="23590" y="4530"/>
                  </a:lnTo>
                  <a:lnTo>
                    <a:pt x="15477" y="23393"/>
                  </a:lnTo>
                  <a:lnTo>
                    <a:pt x="15477" y="23393"/>
                  </a:lnTo>
                  <a:lnTo>
                    <a:pt x="24496" y="22921"/>
                  </a:lnTo>
                  <a:lnTo>
                    <a:pt x="7010" y="53599"/>
                  </a:lnTo>
                  <a:lnTo>
                    <a:pt x="13744" y="27686"/>
                  </a:lnTo>
                  <a:lnTo>
                    <a:pt x="13744" y="27686"/>
                  </a:lnTo>
                  <a:lnTo>
                    <a:pt x="7601" y="28592"/>
                  </a:lnTo>
                  <a:lnTo>
                    <a:pt x="11185" y="1497"/>
                  </a:lnTo>
                  <a:close/>
                  <a:moveTo>
                    <a:pt x="12681" y="29143"/>
                  </a:moveTo>
                  <a:lnTo>
                    <a:pt x="5711" y="55844"/>
                  </a:lnTo>
                  <a:lnTo>
                    <a:pt x="5199" y="56710"/>
                  </a:lnTo>
                  <a:lnTo>
                    <a:pt x="3230" y="57931"/>
                  </a:lnTo>
                  <a:lnTo>
                    <a:pt x="9097" y="32491"/>
                  </a:lnTo>
                  <a:lnTo>
                    <a:pt x="12681" y="29143"/>
                  </a:lnTo>
                  <a:close/>
                  <a:moveTo>
                    <a:pt x="10791" y="1"/>
                  </a:moveTo>
                  <a:lnTo>
                    <a:pt x="5159" y="4411"/>
                  </a:lnTo>
                  <a:lnTo>
                    <a:pt x="5159" y="4687"/>
                  </a:lnTo>
                  <a:lnTo>
                    <a:pt x="4726" y="8428"/>
                  </a:lnTo>
                  <a:lnTo>
                    <a:pt x="4253" y="12170"/>
                  </a:lnTo>
                  <a:lnTo>
                    <a:pt x="3702" y="15950"/>
                  </a:lnTo>
                  <a:lnTo>
                    <a:pt x="3111" y="19652"/>
                  </a:lnTo>
                  <a:lnTo>
                    <a:pt x="2481" y="23393"/>
                  </a:lnTo>
                  <a:lnTo>
                    <a:pt x="1772" y="27135"/>
                  </a:lnTo>
                  <a:lnTo>
                    <a:pt x="1024" y="30837"/>
                  </a:lnTo>
                  <a:lnTo>
                    <a:pt x="236" y="34499"/>
                  </a:lnTo>
                  <a:lnTo>
                    <a:pt x="0" y="35523"/>
                  </a:lnTo>
                  <a:lnTo>
                    <a:pt x="1024" y="35326"/>
                  </a:lnTo>
                  <a:lnTo>
                    <a:pt x="2481" y="34972"/>
                  </a:lnTo>
                  <a:lnTo>
                    <a:pt x="4214" y="34538"/>
                  </a:lnTo>
                  <a:lnTo>
                    <a:pt x="7443" y="33672"/>
                  </a:lnTo>
                  <a:lnTo>
                    <a:pt x="1182" y="60767"/>
                  </a:lnTo>
                  <a:lnTo>
                    <a:pt x="6223" y="57695"/>
                  </a:lnTo>
                  <a:lnTo>
                    <a:pt x="26858" y="21424"/>
                  </a:lnTo>
                  <a:lnTo>
                    <a:pt x="17564" y="21936"/>
                  </a:lnTo>
                  <a:lnTo>
                    <a:pt x="17564" y="21936"/>
                  </a:lnTo>
                  <a:lnTo>
                    <a:pt x="25480" y="3624"/>
                  </a:lnTo>
                  <a:lnTo>
                    <a:pt x="10791"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2740;p27">
              <a:extLst>
                <a:ext uri="{FF2B5EF4-FFF2-40B4-BE49-F238E27FC236}">
                  <a16:creationId xmlns:a16="http://schemas.microsoft.com/office/drawing/2014/main" id="{E23ED075-F592-4B0C-8E88-0C7A48CBF2DD}"/>
                </a:ext>
              </a:extLst>
            </p:cNvPr>
            <p:cNvSpPr/>
            <p:nvPr/>
          </p:nvSpPr>
          <p:spPr>
            <a:xfrm>
              <a:off x="7908491" y="3196336"/>
              <a:ext cx="73001" cy="298693"/>
            </a:xfrm>
            <a:custGeom>
              <a:avLst/>
              <a:gdLst/>
              <a:ahLst/>
              <a:cxnLst/>
              <a:rect l="l" t="t" r="r" b="b"/>
              <a:pathLst>
                <a:path w="4649" h="19022" extrusionOk="0">
                  <a:moveTo>
                    <a:pt x="3782" y="0"/>
                  </a:moveTo>
                  <a:lnTo>
                    <a:pt x="3624" y="40"/>
                  </a:lnTo>
                  <a:lnTo>
                    <a:pt x="3467" y="40"/>
                  </a:lnTo>
                  <a:lnTo>
                    <a:pt x="3270" y="118"/>
                  </a:lnTo>
                  <a:lnTo>
                    <a:pt x="3152" y="197"/>
                  </a:lnTo>
                  <a:lnTo>
                    <a:pt x="2994" y="315"/>
                  </a:lnTo>
                  <a:lnTo>
                    <a:pt x="2876" y="473"/>
                  </a:lnTo>
                  <a:lnTo>
                    <a:pt x="2797" y="670"/>
                  </a:lnTo>
                  <a:lnTo>
                    <a:pt x="2718" y="867"/>
                  </a:lnTo>
                  <a:lnTo>
                    <a:pt x="1891" y="5080"/>
                  </a:lnTo>
                  <a:lnTo>
                    <a:pt x="1104" y="9294"/>
                  </a:lnTo>
                  <a:lnTo>
                    <a:pt x="749" y="11421"/>
                  </a:lnTo>
                  <a:lnTo>
                    <a:pt x="434" y="13548"/>
                  </a:lnTo>
                  <a:lnTo>
                    <a:pt x="198" y="15674"/>
                  </a:lnTo>
                  <a:lnTo>
                    <a:pt x="1" y="17801"/>
                  </a:lnTo>
                  <a:lnTo>
                    <a:pt x="1" y="18037"/>
                  </a:lnTo>
                  <a:lnTo>
                    <a:pt x="40" y="18234"/>
                  </a:lnTo>
                  <a:lnTo>
                    <a:pt x="119" y="18431"/>
                  </a:lnTo>
                  <a:lnTo>
                    <a:pt x="237" y="18588"/>
                  </a:lnTo>
                  <a:lnTo>
                    <a:pt x="395" y="18746"/>
                  </a:lnTo>
                  <a:lnTo>
                    <a:pt x="552" y="18864"/>
                  </a:lnTo>
                  <a:lnTo>
                    <a:pt x="749" y="18943"/>
                  </a:lnTo>
                  <a:lnTo>
                    <a:pt x="946" y="19022"/>
                  </a:lnTo>
                  <a:lnTo>
                    <a:pt x="1379" y="19022"/>
                  </a:lnTo>
                  <a:lnTo>
                    <a:pt x="1576" y="18982"/>
                  </a:lnTo>
                  <a:lnTo>
                    <a:pt x="1773" y="18943"/>
                  </a:lnTo>
                  <a:lnTo>
                    <a:pt x="1931" y="18825"/>
                  </a:lnTo>
                  <a:lnTo>
                    <a:pt x="2088" y="18667"/>
                  </a:lnTo>
                  <a:lnTo>
                    <a:pt x="2206" y="18510"/>
                  </a:lnTo>
                  <a:lnTo>
                    <a:pt x="2285" y="18273"/>
                  </a:lnTo>
                  <a:lnTo>
                    <a:pt x="2600" y="17249"/>
                  </a:lnTo>
                  <a:lnTo>
                    <a:pt x="2876" y="16186"/>
                  </a:lnTo>
                  <a:lnTo>
                    <a:pt x="3112" y="15123"/>
                  </a:lnTo>
                  <a:lnTo>
                    <a:pt x="3309" y="14059"/>
                  </a:lnTo>
                  <a:lnTo>
                    <a:pt x="3703" y="11893"/>
                  </a:lnTo>
                  <a:lnTo>
                    <a:pt x="4018" y="9727"/>
                  </a:lnTo>
                  <a:lnTo>
                    <a:pt x="4254" y="7522"/>
                  </a:lnTo>
                  <a:lnTo>
                    <a:pt x="4451" y="5317"/>
                  </a:lnTo>
                  <a:lnTo>
                    <a:pt x="4569" y="3151"/>
                  </a:lnTo>
                  <a:lnTo>
                    <a:pt x="4648" y="1024"/>
                  </a:lnTo>
                  <a:lnTo>
                    <a:pt x="4648" y="788"/>
                  </a:lnTo>
                  <a:lnTo>
                    <a:pt x="4609" y="591"/>
                  </a:lnTo>
                  <a:lnTo>
                    <a:pt x="4530" y="433"/>
                  </a:lnTo>
                  <a:lnTo>
                    <a:pt x="4412" y="276"/>
                  </a:lnTo>
                  <a:lnTo>
                    <a:pt x="4294" y="158"/>
                  </a:lnTo>
                  <a:lnTo>
                    <a:pt x="4136" y="79"/>
                  </a:lnTo>
                  <a:lnTo>
                    <a:pt x="3979" y="40"/>
                  </a:lnTo>
                  <a:lnTo>
                    <a:pt x="378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2741;p27">
              <a:extLst>
                <a:ext uri="{FF2B5EF4-FFF2-40B4-BE49-F238E27FC236}">
                  <a16:creationId xmlns:a16="http://schemas.microsoft.com/office/drawing/2014/main" id="{4971C596-2C08-4B5A-90AA-C14BC7D2F150}"/>
                </a:ext>
              </a:extLst>
            </p:cNvPr>
            <p:cNvSpPr/>
            <p:nvPr/>
          </p:nvSpPr>
          <p:spPr>
            <a:xfrm>
              <a:off x="7804003" y="3604432"/>
              <a:ext cx="148436" cy="452059"/>
            </a:xfrm>
            <a:custGeom>
              <a:avLst/>
              <a:gdLst/>
              <a:ahLst/>
              <a:cxnLst/>
              <a:rect l="l" t="t" r="r" b="b"/>
              <a:pathLst>
                <a:path w="9453" h="28789" extrusionOk="0">
                  <a:moveTo>
                    <a:pt x="9452" y="0"/>
                  </a:moveTo>
                  <a:lnTo>
                    <a:pt x="5868" y="3348"/>
                  </a:lnTo>
                  <a:lnTo>
                    <a:pt x="1" y="28788"/>
                  </a:lnTo>
                  <a:lnTo>
                    <a:pt x="1970" y="27567"/>
                  </a:lnTo>
                  <a:lnTo>
                    <a:pt x="2482" y="26701"/>
                  </a:lnTo>
                  <a:lnTo>
                    <a:pt x="9452" y="0"/>
                  </a:lnTo>
                  <a:close/>
                </a:path>
              </a:pathLst>
            </a:custGeom>
            <a:solidFill>
              <a:srgbClr val="464B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2742;p27">
              <a:extLst>
                <a:ext uri="{FF2B5EF4-FFF2-40B4-BE49-F238E27FC236}">
                  <a16:creationId xmlns:a16="http://schemas.microsoft.com/office/drawing/2014/main" id="{A3CF2676-CBBE-426C-B140-1A51E28FE7DB}"/>
                </a:ext>
              </a:extLst>
            </p:cNvPr>
            <p:cNvSpPr/>
            <p:nvPr/>
          </p:nvSpPr>
          <p:spPr>
            <a:xfrm>
              <a:off x="7793499" y="3595765"/>
              <a:ext cx="152754" cy="78560"/>
            </a:xfrm>
            <a:custGeom>
              <a:avLst/>
              <a:gdLst/>
              <a:ahLst/>
              <a:cxnLst/>
              <a:rect l="l" t="t" r="r" b="b"/>
              <a:pathLst>
                <a:path w="9728" h="5003" extrusionOk="0">
                  <a:moveTo>
                    <a:pt x="9727" y="1"/>
                  </a:moveTo>
                  <a:lnTo>
                    <a:pt x="4765" y="710"/>
                  </a:lnTo>
                  <a:lnTo>
                    <a:pt x="0" y="5002"/>
                  </a:lnTo>
                  <a:lnTo>
                    <a:pt x="1930" y="4530"/>
                  </a:lnTo>
                  <a:lnTo>
                    <a:pt x="3702" y="4018"/>
                  </a:lnTo>
                  <a:lnTo>
                    <a:pt x="5592" y="3506"/>
                  </a:lnTo>
                  <a:lnTo>
                    <a:pt x="6144" y="3348"/>
                  </a:lnTo>
                  <a:lnTo>
                    <a:pt x="9727" y="1"/>
                  </a:lnTo>
                  <a:close/>
                </a:path>
              </a:pathLst>
            </a:custGeom>
            <a:solidFill>
              <a:srgbClr val="464B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743;p27">
              <a:extLst>
                <a:ext uri="{FF2B5EF4-FFF2-40B4-BE49-F238E27FC236}">
                  <a16:creationId xmlns:a16="http://schemas.microsoft.com/office/drawing/2014/main" id="{54A58EA4-2E15-40FC-B28C-D150D49DB60E}"/>
                </a:ext>
              </a:extLst>
            </p:cNvPr>
            <p:cNvSpPr/>
            <p:nvPr/>
          </p:nvSpPr>
          <p:spPr>
            <a:xfrm>
              <a:off x="7782367" y="3177777"/>
              <a:ext cx="134822" cy="492258"/>
            </a:xfrm>
            <a:custGeom>
              <a:avLst/>
              <a:gdLst/>
              <a:ahLst/>
              <a:cxnLst/>
              <a:rect l="l" t="t" r="r" b="b"/>
              <a:pathLst>
                <a:path w="8586" h="31349" extrusionOk="0">
                  <a:moveTo>
                    <a:pt x="8585" y="1"/>
                  </a:moveTo>
                  <a:lnTo>
                    <a:pt x="4608" y="3151"/>
                  </a:lnTo>
                  <a:lnTo>
                    <a:pt x="4175" y="6696"/>
                  </a:lnTo>
                  <a:lnTo>
                    <a:pt x="3741" y="10240"/>
                  </a:lnTo>
                  <a:lnTo>
                    <a:pt x="3229" y="13784"/>
                  </a:lnTo>
                  <a:lnTo>
                    <a:pt x="2678" y="17329"/>
                  </a:lnTo>
                  <a:lnTo>
                    <a:pt x="2087" y="20834"/>
                  </a:lnTo>
                  <a:lnTo>
                    <a:pt x="1457" y="24378"/>
                  </a:lnTo>
                  <a:lnTo>
                    <a:pt x="748" y="27883"/>
                  </a:lnTo>
                  <a:lnTo>
                    <a:pt x="0" y="31349"/>
                  </a:lnTo>
                  <a:lnTo>
                    <a:pt x="5041" y="26859"/>
                  </a:lnTo>
                  <a:lnTo>
                    <a:pt x="8585" y="1"/>
                  </a:lnTo>
                  <a:close/>
                </a:path>
              </a:pathLst>
            </a:custGeom>
            <a:solidFill>
              <a:srgbClr val="464B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7" name="TextBox 1">
            <a:extLst>
              <a:ext uri="{FF2B5EF4-FFF2-40B4-BE49-F238E27FC236}">
                <a16:creationId xmlns:a16="http://schemas.microsoft.com/office/drawing/2014/main" id="{736C1B3F-EBD1-41A7-8DAC-3E436AD01DAE}"/>
              </a:ext>
            </a:extLst>
          </p:cNvPr>
          <p:cNvSpPr txBox="1">
            <a:spLocks noChangeArrowheads="1"/>
          </p:cNvSpPr>
          <p:nvPr/>
        </p:nvSpPr>
        <p:spPr bwMode="auto">
          <a:xfrm>
            <a:off x="4023311" y="3608779"/>
            <a:ext cx="1444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a:solidFill>
                  <a:srgbClr val="EEEEEE">
                    <a:lumMod val="10000"/>
                  </a:srgbClr>
                </a:solidFill>
                <a:latin typeface="Times New Roman" panose="02020603050405020304" pitchFamily="18" charset="0"/>
                <a:cs typeface="Times New Roman" panose="02020603050405020304" pitchFamily="18" charset="0"/>
              </a:rPr>
              <a:t>83 </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giây</a:t>
            </a:r>
          </a:p>
        </p:txBody>
      </p:sp>
      <p:grpSp>
        <p:nvGrpSpPr>
          <p:cNvPr id="78" name="Group 77">
            <a:extLst>
              <a:ext uri="{FF2B5EF4-FFF2-40B4-BE49-F238E27FC236}">
                <a16:creationId xmlns:a16="http://schemas.microsoft.com/office/drawing/2014/main" id="{E8156C58-CC05-4F77-A417-3724EAA00FB4}"/>
              </a:ext>
            </a:extLst>
          </p:cNvPr>
          <p:cNvGrpSpPr/>
          <p:nvPr/>
        </p:nvGrpSpPr>
        <p:grpSpPr>
          <a:xfrm>
            <a:off x="6057836" y="1976215"/>
            <a:ext cx="4463536" cy="3536554"/>
            <a:chOff x="8241862" y="3903844"/>
            <a:chExt cx="2414549" cy="2405577"/>
          </a:xfrm>
          <a:solidFill>
            <a:schemeClr val="bg1"/>
          </a:solidFill>
        </p:grpSpPr>
        <p:sp>
          <p:nvSpPr>
            <p:cNvPr id="79" name="Google Shape;4166;p35">
              <a:extLst>
                <a:ext uri="{FF2B5EF4-FFF2-40B4-BE49-F238E27FC236}">
                  <a16:creationId xmlns:a16="http://schemas.microsoft.com/office/drawing/2014/main" id="{55E7398E-07CB-4984-91C7-CFC7F7F90F0D}"/>
                </a:ext>
              </a:extLst>
            </p:cNvPr>
            <p:cNvSpPr/>
            <p:nvPr/>
          </p:nvSpPr>
          <p:spPr>
            <a:xfrm>
              <a:off x="8257791" y="3903844"/>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80" name="Google Shape;4174;p35">
              <a:extLst>
                <a:ext uri="{FF2B5EF4-FFF2-40B4-BE49-F238E27FC236}">
                  <a16:creationId xmlns:a16="http://schemas.microsoft.com/office/drawing/2014/main" id="{92FF6C01-A05A-4879-916D-79D4AA44FE1F}"/>
                </a:ext>
              </a:extLst>
            </p:cNvPr>
            <p:cNvSpPr/>
            <p:nvPr/>
          </p:nvSpPr>
          <p:spPr>
            <a:xfrm>
              <a:off x="8241862" y="3903844"/>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grpSp>
      <p:sp>
        <p:nvSpPr>
          <p:cNvPr id="89" name="TextBox 1">
            <a:extLst>
              <a:ext uri="{FF2B5EF4-FFF2-40B4-BE49-F238E27FC236}">
                <a16:creationId xmlns:a16="http://schemas.microsoft.com/office/drawing/2014/main" id="{2BBC5C34-F4DF-4FB6-A526-DC1EA6F6F044}"/>
              </a:ext>
            </a:extLst>
          </p:cNvPr>
          <p:cNvSpPr txBox="1">
            <a:spLocks noChangeArrowheads="1"/>
          </p:cNvSpPr>
          <p:nvPr/>
        </p:nvSpPr>
        <p:spPr bwMode="auto">
          <a:xfrm>
            <a:off x="7336014" y="2704341"/>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dirty="0">
                <a:solidFill>
                  <a:srgbClr val="FF0000"/>
                </a:solidFill>
                <a:latin typeface="Calibri" panose="020F0502020204030204" pitchFamily="34" charset="0"/>
                <a:cs typeface="Calibri" panose="020F0502020204030204" pitchFamily="34" charset="0"/>
              </a:rPr>
              <a:t>83</a:t>
            </a:r>
            <a:endParaRPr kumimoji="0" lang="en-US"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90" name="Group 89">
            <a:extLst>
              <a:ext uri="{FF2B5EF4-FFF2-40B4-BE49-F238E27FC236}">
                <a16:creationId xmlns:a16="http://schemas.microsoft.com/office/drawing/2014/main" id="{B6C83B4D-8807-4893-8AF0-AEF0CE83C1AE}"/>
              </a:ext>
            </a:extLst>
          </p:cNvPr>
          <p:cNvGrpSpPr/>
          <p:nvPr/>
        </p:nvGrpSpPr>
        <p:grpSpPr>
          <a:xfrm>
            <a:off x="8180057" y="2737061"/>
            <a:ext cx="976559" cy="1451394"/>
            <a:chOff x="8414983" y="2168838"/>
            <a:chExt cx="976559" cy="1681548"/>
          </a:xfrm>
        </p:grpSpPr>
        <p:cxnSp>
          <p:nvCxnSpPr>
            <p:cNvPr id="91" name="Straight Connector 90">
              <a:extLst>
                <a:ext uri="{FF2B5EF4-FFF2-40B4-BE49-F238E27FC236}">
                  <a16:creationId xmlns:a16="http://schemas.microsoft.com/office/drawing/2014/main" id="{A46F24A4-EE75-41C3-B898-062CAD3F6E54}"/>
                </a:ext>
              </a:extLst>
            </p:cNvPr>
            <p:cNvCxnSpPr/>
            <p:nvPr/>
          </p:nvCxnSpPr>
          <p:spPr>
            <a:xfrm>
              <a:off x="8426713" y="2168838"/>
              <a:ext cx="0" cy="1681548"/>
            </a:xfrm>
            <a:prstGeom prst="line">
              <a:avLst/>
            </a:prstGeom>
            <a:ln w="571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46D390-1768-4DB1-999C-68B8D75836E5}"/>
                </a:ext>
              </a:extLst>
            </p:cNvPr>
            <p:cNvCxnSpPr>
              <a:cxnSpLocks/>
            </p:cNvCxnSpPr>
            <p:nvPr/>
          </p:nvCxnSpPr>
          <p:spPr>
            <a:xfrm>
              <a:off x="8414983" y="2863122"/>
              <a:ext cx="976559" cy="0"/>
            </a:xfrm>
            <a:prstGeom prst="line">
              <a:avLst/>
            </a:prstGeom>
            <a:ln w="571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93" name="TextBox 1">
            <a:extLst>
              <a:ext uri="{FF2B5EF4-FFF2-40B4-BE49-F238E27FC236}">
                <a16:creationId xmlns:a16="http://schemas.microsoft.com/office/drawing/2014/main" id="{71886E76-FBED-42EE-A772-ED21F588DFE5}"/>
              </a:ext>
            </a:extLst>
          </p:cNvPr>
          <p:cNvSpPr txBox="1">
            <a:spLocks noChangeArrowheads="1"/>
          </p:cNvSpPr>
          <p:nvPr/>
        </p:nvSpPr>
        <p:spPr bwMode="auto">
          <a:xfrm>
            <a:off x="8310543" y="2680805"/>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noProof="0">
                <a:solidFill>
                  <a:srgbClr val="FF0000"/>
                </a:solidFill>
                <a:latin typeface="Calibri" panose="020F0502020204030204" pitchFamily="34" charset="0"/>
                <a:cs typeface="Calibri" panose="020F0502020204030204" pitchFamily="34" charset="0"/>
              </a:rPr>
              <a:t>60</a:t>
            </a:r>
            <a:endParaRPr kumimoji="0" lang="en-US" alt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4" name="TextBox 1">
            <a:extLst>
              <a:ext uri="{FF2B5EF4-FFF2-40B4-BE49-F238E27FC236}">
                <a16:creationId xmlns:a16="http://schemas.microsoft.com/office/drawing/2014/main" id="{E052AE71-0964-4C74-8505-2B2CD75465DB}"/>
              </a:ext>
            </a:extLst>
          </p:cNvPr>
          <p:cNvSpPr txBox="1">
            <a:spLocks noChangeArrowheads="1"/>
          </p:cNvSpPr>
          <p:nvPr/>
        </p:nvSpPr>
        <p:spPr bwMode="auto">
          <a:xfrm>
            <a:off x="8339594" y="3488092"/>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a:solidFill>
                  <a:srgbClr val="FF0000"/>
                </a:solidFill>
                <a:latin typeface="Calibri" panose="020F0502020204030204" pitchFamily="34" charset="0"/>
                <a:cs typeface="Calibri" panose="020F0502020204030204" pitchFamily="34" charset="0"/>
              </a:rPr>
              <a:t>1</a:t>
            </a:r>
            <a:endParaRPr kumimoji="0" lang="en-US" alt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5" name="TextBox 1">
            <a:extLst>
              <a:ext uri="{FF2B5EF4-FFF2-40B4-BE49-F238E27FC236}">
                <a16:creationId xmlns:a16="http://schemas.microsoft.com/office/drawing/2014/main" id="{3C329E58-7EE4-4D60-9418-6E30B934D1D9}"/>
              </a:ext>
            </a:extLst>
          </p:cNvPr>
          <p:cNvSpPr txBox="1">
            <a:spLocks noChangeArrowheads="1"/>
          </p:cNvSpPr>
          <p:nvPr/>
        </p:nvSpPr>
        <p:spPr bwMode="auto">
          <a:xfrm>
            <a:off x="7342293" y="3478358"/>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noProof="0">
                <a:solidFill>
                  <a:srgbClr val="FF0000"/>
                </a:solidFill>
                <a:latin typeface="Calibri" panose="020F0502020204030204" pitchFamily="34" charset="0"/>
                <a:cs typeface="Calibri" panose="020F0502020204030204" pitchFamily="34" charset="0"/>
              </a:rPr>
              <a:t>23</a:t>
            </a:r>
            <a:endParaRPr kumimoji="0" lang="en-US" alt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6" name="Rectangle: Rounded Corners 95">
            <a:extLst>
              <a:ext uri="{FF2B5EF4-FFF2-40B4-BE49-F238E27FC236}">
                <a16:creationId xmlns:a16="http://schemas.microsoft.com/office/drawing/2014/main" id="{E32BC91C-68E6-4666-9612-0718C8AC3875}"/>
              </a:ext>
            </a:extLst>
          </p:cNvPr>
          <p:cNvSpPr/>
          <p:nvPr/>
        </p:nvSpPr>
        <p:spPr>
          <a:xfrm>
            <a:off x="9088897" y="2045570"/>
            <a:ext cx="1274162" cy="524106"/>
          </a:xfrm>
          <a:prstGeom prst="round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97" name="Group 96">
            <a:extLst>
              <a:ext uri="{FF2B5EF4-FFF2-40B4-BE49-F238E27FC236}">
                <a16:creationId xmlns:a16="http://schemas.microsoft.com/office/drawing/2014/main" id="{C139179C-386E-49CE-B0E2-C3771E13D214}"/>
              </a:ext>
            </a:extLst>
          </p:cNvPr>
          <p:cNvGrpSpPr/>
          <p:nvPr/>
        </p:nvGrpSpPr>
        <p:grpSpPr>
          <a:xfrm>
            <a:off x="4490949" y="2631189"/>
            <a:ext cx="5301614" cy="2347737"/>
            <a:chOff x="2123387" y="-5669756"/>
            <a:chExt cx="6588257" cy="11994356"/>
          </a:xfrm>
        </p:grpSpPr>
        <p:cxnSp>
          <p:nvCxnSpPr>
            <p:cNvPr id="98" name="Straight Connector 97">
              <a:extLst>
                <a:ext uri="{FF2B5EF4-FFF2-40B4-BE49-F238E27FC236}">
                  <a16:creationId xmlns:a16="http://schemas.microsoft.com/office/drawing/2014/main" id="{B11CCE26-146C-4947-BBCE-B3AEEFF5EF2E}"/>
                </a:ext>
              </a:extLst>
            </p:cNvPr>
            <p:cNvCxnSpPr>
              <a:cxnSpLocks/>
            </p:cNvCxnSpPr>
            <p:nvPr/>
          </p:nvCxnSpPr>
          <p:spPr>
            <a:xfrm>
              <a:off x="8669348" y="-5669756"/>
              <a:ext cx="42296" cy="11994356"/>
            </a:xfrm>
            <a:prstGeom prst="line">
              <a:avLst/>
            </a:prstGeom>
            <a:ln w="57150">
              <a:solidFill>
                <a:schemeClr val="tx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14B0CC8-8DFB-44A3-A206-CD913860DB57}"/>
                </a:ext>
              </a:extLst>
            </p:cNvPr>
            <p:cNvCxnSpPr>
              <a:cxnSpLocks/>
            </p:cNvCxnSpPr>
            <p:nvPr/>
          </p:nvCxnSpPr>
          <p:spPr>
            <a:xfrm flipH="1">
              <a:off x="2123387" y="5974967"/>
              <a:ext cx="6588256" cy="94183"/>
            </a:xfrm>
            <a:prstGeom prst="line">
              <a:avLst/>
            </a:prstGeom>
            <a:ln w="57150">
              <a:solidFill>
                <a:schemeClr val="tx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B9C50DB-6026-4520-B3C5-CD43B3770654}"/>
                </a:ext>
              </a:extLst>
            </p:cNvPr>
            <p:cNvCxnSpPr>
              <a:cxnSpLocks/>
            </p:cNvCxnSpPr>
            <p:nvPr/>
          </p:nvCxnSpPr>
          <p:spPr>
            <a:xfrm flipV="1">
              <a:off x="2123387" y="4020649"/>
              <a:ext cx="0" cy="1954318"/>
            </a:xfrm>
            <a:prstGeom prst="straightConnector1">
              <a:avLst/>
            </a:prstGeom>
            <a:ln w="57150">
              <a:solidFill>
                <a:schemeClr val="tx2">
                  <a:lumMod val="1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01" name="Rectangle 15">
            <a:extLst>
              <a:ext uri="{FF2B5EF4-FFF2-40B4-BE49-F238E27FC236}">
                <a16:creationId xmlns:a16="http://schemas.microsoft.com/office/drawing/2014/main" id="{DF4AA9CD-B686-41B0-AF21-28A7A43B2FA6}"/>
              </a:ext>
            </a:extLst>
          </p:cNvPr>
          <p:cNvSpPr>
            <a:spLocks noChangeArrowheads="1"/>
          </p:cNvSpPr>
          <p:nvPr/>
        </p:nvSpPr>
        <p:spPr bwMode="auto">
          <a:xfrm>
            <a:off x="1886970" y="4141780"/>
            <a:ext cx="2498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b="1">
                <a:solidFill>
                  <a:srgbClr val="FF0000"/>
                </a:solidFill>
                <a:latin typeface="Times New Roman" panose="02020603050405020304" pitchFamily="18" charset="0"/>
                <a:cs typeface="Times New Roman" panose="02020603050405020304" pitchFamily="18" charset="0"/>
              </a:rPr>
              <a:t>hay</a:t>
            </a:r>
            <a:r>
              <a:rPr lang="en-US" altLang="en-US" sz="3200" b="1">
                <a:solidFill>
                  <a:srgbClr val="EEEEEE">
                    <a:lumMod val="10000"/>
                  </a:srgbClr>
                </a:solidFill>
                <a:latin typeface="Times New Roman" panose="02020603050405020304" pitchFamily="18" charset="0"/>
                <a:cs typeface="Times New Roman" panose="02020603050405020304" pitchFamily="18" charset="0"/>
              </a:rPr>
              <a:t> 46</a:t>
            </a:r>
            <a:r>
              <a:rPr kumimoji="0" lang="en-US" altLang="en-US" sz="3200" b="1" i="0" u="none" strike="noStrike" kern="1200" cap="none" spc="0" normalizeH="0" baseline="0" noProof="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r>
              <a:rPr lang="en-US" altLang="en-US" sz="3200" b="1">
                <a:solidFill>
                  <a:srgbClr val="0000FF"/>
                </a:solidFill>
                <a:latin typeface="Times New Roman" panose="02020603050405020304" pitchFamily="18" charset="0"/>
                <a:cs typeface="Times New Roman" panose="02020603050405020304" pitchFamily="18" charset="0"/>
              </a:rPr>
              <a:t>phút</a:t>
            </a:r>
            <a:r>
              <a:rPr kumimoji="0" lang="en-US" altLang="en-US" sz="3200" b="1" i="0" u="none" strike="noStrike" kern="1200" cap="none" spc="0" normalizeH="0" baseline="0" noProof="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p>
        </p:txBody>
      </p:sp>
      <p:sp>
        <p:nvSpPr>
          <p:cNvPr id="102" name="Rectangle 15">
            <a:extLst>
              <a:ext uri="{FF2B5EF4-FFF2-40B4-BE49-F238E27FC236}">
                <a16:creationId xmlns:a16="http://schemas.microsoft.com/office/drawing/2014/main" id="{D32022F6-F189-4BE4-BF57-96EAE69B3F3D}"/>
              </a:ext>
            </a:extLst>
          </p:cNvPr>
          <p:cNvSpPr>
            <a:spLocks noChangeArrowheads="1"/>
          </p:cNvSpPr>
          <p:nvPr/>
        </p:nvSpPr>
        <p:spPr bwMode="auto">
          <a:xfrm>
            <a:off x="9075610" y="2046414"/>
            <a:ext cx="21191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b="1" noProof="0" dirty="0">
                <a:solidFill>
                  <a:srgbClr val="EEEEEE">
                    <a:lumMod val="10000"/>
                  </a:srgbClr>
                </a:solidFill>
                <a:latin typeface="Times New Roman" panose="02020603050405020304" pitchFamily="18" charset="0"/>
                <a:cs typeface="Times New Roman" panose="02020603050405020304" pitchFamily="18" charset="0"/>
              </a:rPr>
              <a:t>23</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r>
              <a:rPr lang="en-US" altLang="en-US" sz="3200" b="1" noProof="0" dirty="0" err="1">
                <a:solidFill>
                  <a:srgbClr val="FF0000"/>
                </a:solidFill>
                <a:latin typeface="Times New Roman" panose="02020603050405020304" pitchFamily="18" charset="0"/>
                <a:cs typeface="Times New Roman" panose="02020603050405020304" pitchFamily="18" charset="0"/>
              </a:rPr>
              <a:t>giây</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p>
        </p:txBody>
      </p:sp>
      <p:sp>
        <p:nvSpPr>
          <p:cNvPr id="103" name="Rectangle 102">
            <a:extLst>
              <a:ext uri="{FF2B5EF4-FFF2-40B4-BE49-F238E27FC236}">
                <a16:creationId xmlns:a16="http://schemas.microsoft.com/office/drawing/2014/main" id="{F59EE12F-CA50-4CC9-9836-260CC1B35ED4}"/>
              </a:ext>
            </a:extLst>
          </p:cNvPr>
          <p:cNvSpPr/>
          <p:nvPr/>
        </p:nvSpPr>
        <p:spPr>
          <a:xfrm>
            <a:off x="1233923" y="5655817"/>
            <a:ext cx="9960883" cy="67030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Vậy 22 phút 58 giây + 23 phút 25 giây = 46 phút 23 giây</a:t>
            </a:r>
          </a:p>
        </p:txBody>
      </p:sp>
      <p:sp>
        <p:nvSpPr>
          <p:cNvPr id="104" name="TextBox 103">
            <a:extLst>
              <a:ext uri="{FF2B5EF4-FFF2-40B4-BE49-F238E27FC236}">
                <a16:creationId xmlns:a16="http://schemas.microsoft.com/office/drawing/2014/main" id="{AECB6E6F-C67C-4B64-AD09-E50C77B0F761}"/>
              </a:ext>
            </a:extLst>
          </p:cNvPr>
          <p:cNvSpPr txBox="1"/>
          <p:nvPr/>
        </p:nvSpPr>
        <p:spPr>
          <a:xfrm>
            <a:off x="6505532" y="4182364"/>
            <a:ext cx="184731" cy="307777"/>
          </a:xfrm>
          <a:prstGeom prst="rect">
            <a:avLst/>
          </a:prstGeom>
          <a:noFill/>
        </p:spPr>
        <p:txBody>
          <a:bodyPr wrap="none" rtlCol="0">
            <a:spAutoFit/>
          </a:bodyPr>
          <a:lstStyle/>
          <a:p>
            <a:endParaRPr lang="en-US"/>
          </a:p>
        </p:txBody>
      </p:sp>
      <p:sp>
        <p:nvSpPr>
          <p:cNvPr id="105" name="TextBox 1">
            <a:extLst>
              <a:ext uri="{FF2B5EF4-FFF2-40B4-BE49-F238E27FC236}">
                <a16:creationId xmlns:a16="http://schemas.microsoft.com/office/drawing/2014/main" id="{AFF5584A-0474-46EC-B088-191F001C4625}"/>
              </a:ext>
            </a:extLst>
          </p:cNvPr>
          <p:cNvSpPr txBox="1">
            <a:spLocks noChangeArrowheads="1"/>
          </p:cNvSpPr>
          <p:nvPr/>
        </p:nvSpPr>
        <p:spPr bwMode="auto">
          <a:xfrm>
            <a:off x="6096000" y="2046415"/>
            <a:ext cx="62063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dirty="0">
                <a:solidFill>
                  <a:srgbClr val="FF0000"/>
                </a:solidFill>
                <a:latin typeface="Times New Roman" panose="02020603050405020304" pitchFamily="18" charset="0"/>
                <a:cs typeface="Times New Roman" panose="02020603050405020304" pitchFamily="18" charset="0"/>
              </a:rPr>
              <a:t>83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giây</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…phút</a:t>
            </a:r>
            <a:r>
              <a:rPr kumimoji="0" lang="en-US" altLang="en-US" sz="32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 </a:t>
            </a:r>
            <a:r>
              <a:rPr kumimoji="0" lang="en-US" alt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giây</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id="{549E823B-EA07-4EF8-9516-150C4DEF9B92}"/>
              </a:ext>
            </a:extLst>
          </p:cNvPr>
          <p:cNvSpPr txBox="1"/>
          <p:nvPr/>
        </p:nvSpPr>
        <p:spPr>
          <a:xfrm>
            <a:off x="7837785" y="2022698"/>
            <a:ext cx="421007" cy="584775"/>
          </a:xfrm>
          <a:prstGeom prst="rect">
            <a:avLst/>
          </a:prstGeom>
          <a:noFill/>
        </p:spPr>
        <p:txBody>
          <a:bodyPr wrap="square" rtlCol="0">
            <a:spAutoFit/>
          </a:bodyPr>
          <a:lstStyle/>
          <a:p>
            <a:r>
              <a:rPr lang="en-US" sz="3200" b="1">
                <a:solidFill>
                  <a:srgbClr val="00B050"/>
                </a:solidFill>
                <a:latin typeface="Times New Roman" panose="02020603050405020304" pitchFamily="18" charset="0"/>
                <a:cs typeface="Times New Roman" panose="02020603050405020304" pitchFamily="18" charset="0"/>
              </a:rPr>
              <a:t>1</a:t>
            </a:r>
          </a:p>
        </p:txBody>
      </p:sp>
      <p:sp>
        <p:nvSpPr>
          <p:cNvPr id="107" name="TextBox 106">
            <a:extLst>
              <a:ext uri="{FF2B5EF4-FFF2-40B4-BE49-F238E27FC236}">
                <a16:creationId xmlns:a16="http://schemas.microsoft.com/office/drawing/2014/main" id="{DE7896D6-C866-4339-8C4B-77FB69EB58F5}"/>
              </a:ext>
            </a:extLst>
          </p:cNvPr>
          <p:cNvSpPr txBox="1"/>
          <p:nvPr/>
        </p:nvSpPr>
        <p:spPr>
          <a:xfrm>
            <a:off x="9075610" y="2047259"/>
            <a:ext cx="766270" cy="584775"/>
          </a:xfrm>
          <a:prstGeom prst="rect">
            <a:avLst/>
          </a:prstGeom>
          <a:noFill/>
        </p:spPr>
        <p:txBody>
          <a:bodyPr wrap="square" rtlCol="0">
            <a:spAutoFit/>
          </a:bodyPr>
          <a:lstStyle/>
          <a:p>
            <a:r>
              <a:rPr lang="en-US" sz="3200" b="1">
                <a:solidFill>
                  <a:srgbClr val="00B050"/>
                </a:solidFill>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178041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up)">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up)">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barn(inVertical)">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left)">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1" nodeType="click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0"/>
                                  </p:stCondLst>
                                  <p:childTnLst>
                                    <p:animClr clrSpc="rgb" dir="cw">
                                      <p:cBhvr override="childStyle">
                                        <p:cTn id="55" dur="250" autoRev="1" fill="remove"/>
                                        <p:tgtEl>
                                          <p:spTgt spid="66"/>
                                        </p:tgtEl>
                                        <p:attrNameLst>
                                          <p:attrName>style.color</p:attrName>
                                        </p:attrNameLst>
                                      </p:cBhvr>
                                      <p:to>
                                        <a:schemeClr val="bg1"/>
                                      </p:to>
                                    </p:animClr>
                                    <p:animClr clrSpc="rgb" dir="cw">
                                      <p:cBhvr>
                                        <p:cTn id="56" dur="250" autoRev="1" fill="remove"/>
                                        <p:tgtEl>
                                          <p:spTgt spid="66"/>
                                        </p:tgtEl>
                                        <p:attrNameLst>
                                          <p:attrName>fillcolor</p:attrName>
                                        </p:attrNameLst>
                                      </p:cBhvr>
                                      <p:to>
                                        <a:schemeClr val="bg1"/>
                                      </p:to>
                                    </p:animClr>
                                    <p:set>
                                      <p:cBhvr>
                                        <p:cTn id="57" dur="250" autoRev="1" fill="remove"/>
                                        <p:tgtEl>
                                          <p:spTgt spid="66"/>
                                        </p:tgtEl>
                                        <p:attrNameLst>
                                          <p:attrName>fill.type</p:attrName>
                                        </p:attrNameLst>
                                      </p:cBhvr>
                                      <p:to>
                                        <p:strVal val="solid"/>
                                      </p:to>
                                    </p:set>
                                    <p:set>
                                      <p:cBhvr>
                                        <p:cTn id="58" dur="250" autoRev="1" fill="remove"/>
                                        <p:tgtEl>
                                          <p:spTgt spid="66"/>
                                        </p:tgtEl>
                                        <p:attrNameLst>
                                          <p:attrName>fill.on</p:attrName>
                                        </p:attrNameLst>
                                      </p:cBhvr>
                                      <p:to>
                                        <p:strVal val="true"/>
                                      </p:to>
                                    </p:set>
                                  </p:childTnLst>
                                </p:cTn>
                              </p:par>
                              <p:par>
                                <p:cTn id="59" presetID="53" presetClass="entr" presetSubtype="16"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p:cTn id="61" dur="500" fill="hold"/>
                                        <p:tgtEl>
                                          <p:spTgt spid="78"/>
                                        </p:tgtEl>
                                        <p:attrNameLst>
                                          <p:attrName>ppt_w</p:attrName>
                                        </p:attrNameLst>
                                      </p:cBhvr>
                                      <p:tavLst>
                                        <p:tav tm="0">
                                          <p:val>
                                            <p:fltVal val="0"/>
                                          </p:val>
                                        </p:tav>
                                        <p:tav tm="100000">
                                          <p:val>
                                            <p:strVal val="#ppt_w"/>
                                          </p:val>
                                        </p:tav>
                                      </p:tavLst>
                                    </p:anim>
                                    <p:anim calcmode="lin" valueType="num">
                                      <p:cBhvr>
                                        <p:cTn id="62" dur="500" fill="hold"/>
                                        <p:tgtEl>
                                          <p:spTgt spid="78"/>
                                        </p:tgtEl>
                                        <p:attrNameLst>
                                          <p:attrName>ppt_h</p:attrName>
                                        </p:attrNameLst>
                                      </p:cBhvr>
                                      <p:tavLst>
                                        <p:tav tm="0">
                                          <p:val>
                                            <p:fltVal val="0"/>
                                          </p:val>
                                        </p:tav>
                                        <p:tav tm="100000">
                                          <p:val>
                                            <p:strVal val="#ppt_h"/>
                                          </p:val>
                                        </p:tav>
                                      </p:tavLst>
                                    </p:anim>
                                    <p:animEffect transition="in" filter="fade">
                                      <p:cBhvr>
                                        <p:cTn id="63" dur="500"/>
                                        <p:tgtEl>
                                          <p:spTgt spid="7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wipe(up)">
                                      <p:cBhvr>
                                        <p:cTn id="68" dur="500"/>
                                        <p:tgtEl>
                                          <p:spTgt spid="1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wipe(up)">
                                      <p:cBhvr>
                                        <p:cTn id="73" dur="500"/>
                                        <p:tgtEl>
                                          <p:spTgt spid="8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wipe(up)">
                                      <p:cBhvr>
                                        <p:cTn id="78" dur="500"/>
                                        <p:tgtEl>
                                          <p:spTgt spid="9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wipe(up)">
                                      <p:cBhvr>
                                        <p:cTn id="88" dur="500"/>
                                        <p:tgtEl>
                                          <p:spTgt spid="9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wipe(up)">
                                      <p:cBhvr>
                                        <p:cTn id="93" dur="500"/>
                                        <p:tgtEl>
                                          <p:spTgt spid="95"/>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06"/>
                                        </p:tgtEl>
                                        <p:attrNameLst>
                                          <p:attrName>style.visibility</p:attrName>
                                        </p:attrNameLst>
                                      </p:cBhvr>
                                      <p:to>
                                        <p:strVal val="visible"/>
                                      </p:to>
                                    </p:set>
                                    <p:animEffect transition="in" filter="barn(inVertical)">
                                      <p:cBhvr>
                                        <p:cTn id="98" dur="500"/>
                                        <p:tgtEl>
                                          <p:spTgt spid="10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07"/>
                                        </p:tgtEl>
                                        <p:attrNameLst>
                                          <p:attrName>style.visibility</p:attrName>
                                        </p:attrNameLst>
                                      </p:cBhvr>
                                      <p:to>
                                        <p:strVal val="visible"/>
                                      </p:to>
                                    </p:set>
                                    <p:animEffect transition="in" filter="barn(inVertical)">
                                      <p:cBhvr>
                                        <p:cTn id="103" dur="500"/>
                                        <p:tgtEl>
                                          <p:spTgt spid="10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96"/>
                                        </p:tgtEl>
                                        <p:attrNameLst>
                                          <p:attrName>style.visibility</p:attrName>
                                        </p:attrNameLst>
                                      </p:cBhvr>
                                      <p:to>
                                        <p:strVal val="visible"/>
                                      </p:to>
                                    </p:set>
                                    <p:animEffect transition="in" filter="wipe(left)">
                                      <p:cBhvr>
                                        <p:cTn id="108" dur="500"/>
                                        <p:tgtEl>
                                          <p:spTgt spid="96"/>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nodeType="click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wipe(right)">
                                      <p:cBhvr>
                                        <p:cTn id="113" dur="500"/>
                                        <p:tgtEl>
                                          <p:spTgt spid="97"/>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9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wipe(up)">
                                      <p:cBhvr>
                                        <p:cTn id="122" dur="500"/>
                                        <p:tgtEl>
                                          <p:spTgt spid="101"/>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02"/>
                                        </p:tgtEl>
                                        <p:attrNameLst>
                                          <p:attrName>style.visibility</p:attrName>
                                        </p:attrNameLst>
                                      </p:cBhvr>
                                      <p:to>
                                        <p:strVal val="visible"/>
                                      </p:to>
                                    </p:set>
                                  </p:childTnLst>
                                </p:cTn>
                              </p:par>
                              <p:par>
                                <p:cTn id="127" presetID="42" presetClass="path" presetSubtype="0" accel="50000" decel="50000" fill="hold" grpId="1" nodeType="withEffect">
                                  <p:stCondLst>
                                    <p:cond delay="0"/>
                                  </p:stCondLst>
                                  <p:childTnLst>
                                    <p:animMotion origin="layout" path="M 1.11022E-16 -2.22222E-6 L -0.41562 0.31181 " pathEditMode="relative" rAng="0" ptsTypes="AA">
                                      <p:cBhvr>
                                        <p:cTn id="128" dur="2000" fill="hold"/>
                                        <p:tgtEl>
                                          <p:spTgt spid="102"/>
                                        </p:tgtEl>
                                        <p:attrNameLst>
                                          <p:attrName>ppt_x</p:attrName>
                                          <p:attrName>ppt_y</p:attrName>
                                        </p:attrNameLst>
                                      </p:cBhvr>
                                      <p:rCtr x="-20781" y="15579"/>
                                    </p:animMotion>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103"/>
                                        </p:tgtEl>
                                        <p:attrNameLst>
                                          <p:attrName>style.visibility</p:attrName>
                                        </p:attrNameLst>
                                      </p:cBhvr>
                                      <p:to>
                                        <p:strVal val="visible"/>
                                      </p:to>
                                    </p:set>
                                    <p:animEffect transition="in" filter="barn(inVertical)">
                                      <p:cBhvr>
                                        <p:cTn id="13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p:bldP spid="65" grpId="0"/>
      <p:bldP spid="66" grpId="0" animBg="1"/>
      <p:bldP spid="66" grpId="1" animBg="1"/>
      <p:bldP spid="67" grpId="0"/>
      <p:bldP spid="77" grpId="0"/>
      <p:bldP spid="89" grpId="0"/>
      <p:bldP spid="93" grpId="0"/>
      <p:bldP spid="94" grpId="0"/>
      <p:bldP spid="95" grpId="0"/>
      <p:bldP spid="96" grpId="0" animBg="1"/>
      <p:bldP spid="101" grpId="0"/>
      <p:bldP spid="102" grpId="0"/>
      <p:bldP spid="102" grpId="1"/>
      <p:bldP spid="103" grpId="0" animBg="1"/>
      <p:bldP spid="105" grpId="0"/>
      <p:bldP spid="106" grpId="0"/>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D2812-4989-48D5-B8CE-801FD2E02446}"/>
              </a:ext>
            </a:extLst>
          </p:cNvPr>
          <p:cNvSpPr txBox="1"/>
          <p:nvPr/>
        </p:nvSpPr>
        <p:spPr>
          <a:xfrm>
            <a:off x="1844415" y="519298"/>
            <a:ext cx="8648201" cy="715089"/>
          </a:xfrm>
          <a:prstGeom prst="flowChartAlternateProcess">
            <a:avLst/>
          </a:prstGeom>
          <a:solidFill>
            <a:schemeClr val="accent4">
              <a:lumMod val="40000"/>
              <a:lumOff val="60000"/>
            </a:schemeClr>
          </a:solidFill>
        </p:spPr>
        <p:txBody>
          <a:bodyPr wrap="none" rtlCol="0">
            <a:spAutoFit/>
          </a:bodyPr>
          <a:lstStyle/>
          <a:p>
            <a:r>
              <a:rPr lang="en-US" sz="3600" b="1" spc="50">
                <a:ln w="0"/>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CÁC BƯỚC CỘNG </a:t>
            </a:r>
            <a:r>
              <a:rPr lang="en-US" sz="3600" b="1" spc="50" dirty="0">
                <a:ln w="0"/>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SỐ ĐO THỜI GIAN </a:t>
            </a:r>
          </a:p>
        </p:txBody>
      </p:sp>
      <p:grpSp>
        <p:nvGrpSpPr>
          <p:cNvPr id="3" name="Group 2">
            <a:extLst>
              <a:ext uri="{FF2B5EF4-FFF2-40B4-BE49-F238E27FC236}">
                <a16:creationId xmlns:a16="http://schemas.microsoft.com/office/drawing/2014/main" id="{BCC0BF3C-E979-4363-B1BC-86FA04877657}"/>
              </a:ext>
            </a:extLst>
          </p:cNvPr>
          <p:cNvGrpSpPr/>
          <p:nvPr/>
        </p:nvGrpSpPr>
        <p:grpSpPr>
          <a:xfrm rot="20556087">
            <a:off x="1470669" y="1658357"/>
            <a:ext cx="747494" cy="895895"/>
            <a:chOff x="5500906" y="2194433"/>
            <a:chExt cx="1190188" cy="1734095"/>
          </a:xfrm>
        </p:grpSpPr>
        <p:sp>
          <p:nvSpPr>
            <p:cNvPr id="4" name="Google Shape;4060;p33">
              <a:extLst>
                <a:ext uri="{FF2B5EF4-FFF2-40B4-BE49-F238E27FC236}">
                  <a16:creationId xmlns:a16="http://schemas.microsoft.com/office/drawing/2014/main" id="{88A709D2-B936-4922-9951-3ADA2D7EE80B}"/>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 name="Google Shape;4061;p33">
              <a:extLst>
                <a:ext uri="{FF2B5EF4-FFF2-40B4-BE49-F238E27FC236}">
                  <a16:creationId xmlns:a16="http://schemas.microsoft.com/office/drawing/2014/main" id="{C81305D6-0216-41CA-B010-19B96CC01A11}"/>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 name="Google Shape;4062;p33">
              <a:extLst>
                <a:ext uri="{FF2B5EF4-FFF2-40B4-BE49-F238E27FC236}">
                  <a16:creationId xmlns:a16="http://schemas.microsoft.com/office/drawing/2014/main" id="{CBE7C128-88E5-4F0D-85AC-CF08E3A512CB}"/>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rgbClr val="F6DB3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 name="Google Shape;4063;p33">
              <a:extLst>
                <a:ext uri="{FF2B5EF4-FFF2-40B4-BE49-F238E27FC236}">
                  <a16:creationId xmlns:a16="http://schemas.microsoft.com/office/drawing/2014/main" id="{A0B381B3-7B16-4946-A790-587C499320DE}"/>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 name="Google Shape;4064;p33">
              <a:extLst>
                <a:ext uri="{FF2B5EF4-FFF2-40B4-BE49-F238E27FC236}">
                  <a16:creationId xmlns:a16="http://schemas.microsoft.com/office/drawing/2014/main" id="{A505733B-50C9-44AE-901E-FF8E18C575BF}"/>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 name="Google Shape;4065;p33">
              <a:extLst>
                <a:ext uri="{FF2B5EF4-FFF2-40B4-BE49-F238E27FC236}">
                  <a16:creationId xmlns:a16="http://schemas.microsoft.com/office/drawing/2014/main" id="{4E03B8B2-CC61-4DED-93C2-5FDFDC90EED8}"/>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 name="Google Shape;4066;p33">
              <a:extLst>
                <a:ext uri="{FF2B5EF4-FFF2-40B4-BE49-F238E27FC236}">
                  <a16:creationId xmlns:a16="http://schemas.microsoft.com/office/drawing/2014/main" id="{2A87C8A5-DCF1-4B57-B76C-753358DF56DB}"/>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 name="Google Shape;4067;p33">
              <a:extLst>
                <a:ext uri="{FF2B5EF4-FFF2-40B4-BE49-F238E27FC236}">
                  <a16:creationId xmlns:a16="http://schemas.microsoft.com/office/drawing/2014/main" id="{43DB38AD-1269-4203-A350-2720C2769770}"/>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2" name="Google Shape;4068;p33">
              <a:extLst>
                <a:ext uri="{FF2B5EF4-FFF2-40B4-BE49-F238E27FC236}">
                  <a16:creationId xmlns:a16="http://schemas.microsoft.com/office/drawing/2014/main" id="{997F733C-F0EA-4912-AAE0-30AE98B1C0D2}"/>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3" name="TextBox 12">
            <a:extLst>
              <a:ext uri="{FF2B5EF4-FFF2-40B4-BE49-F238E27FC236}">
                <a16:creationId xmlns:a16="http://schemas.microsoft.com/office/drawing/2014/main" id="{D00412DE-A210-44AE-840D-E2200E099281}"/>
              </a:ext>
            </a:extLst>
          </p:cNvPr>
          <p:cNvSpPr txBox="1"/>
          <p:nvPr/>
        </p:nvSpPr>
        <p:spPr>
          <a:xfrm>
            <a:off x="2303976" y="1636573"/>
            <a:ext cx="8215932" cy="1077218"/>
          </a:xfrm>
          <a:prstGeom prst="rect">
            <a:avLst/>
          </a:prstGeom>
          <a:solidFill>
            <a:schemeClr val="accent2">
              <a:lumMod val="40000"/>
              <a:lumOff val="6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Đặt</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tính</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sao</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cho</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a:ln>
                  <a:noFill/>
                </a:ln>
                <a:solidFill>
                  <a:srgbClr val="162130"/>
                </a:solidFill>
                <a:effectLst/>
                <a:uLnTx/>
                <a:uFillTx/>
                <a:latin typeface="Times New Roman" panose="02020603050405020304" pitchFamily="18" charset="0"/>
                <a:cs typeface="Times New Roman" panose="02020603050405020304" pitchFamily="18" charset="0"/>
              </a:rPr>
              <a:t>đo</a:t>
            </a:r>
            <a:r>
              <a:rPr kumimoji="0" lang="en-US" altLang="en-US" sz="3200" b="1" i="0" u="none" strike="noStrike" kern="0" cap="none" spc="0" normalizeH="0" baseline="0" noProof="0">
                <a:ln>
                  <a:noFill/>
                </a:ln>
                <a:solidFill>
                  <a:srgbClr val="162130"/>
                </a:solidFill>
                <a:effectLst/>
                <a:uLnTx/>
                <a:uFillTx/>
                <a:latin typeface="Times New Roman" panose="02020603050405020304" pitchFamily="18" charset="0"/>
                <a:cs typeface="Times New Roman" panose="02020603050405020304" pitchFamily="18" charset="0"/>
              </a:rPr>
              <a:t> thời</a:t>
            </a:r>
            <a:r>
              <a:rPr kumimoji="0" lang="en-US" altLang="en-US" sz="3200" b="1" i="0" u="none" strike="noStrike" kern="0" cap="none" spc="0" normalizeH="0" noProof="0">
                <a:ln>
                  <a:noFill/>
                </a:ln>
                <a:solidFill>
                  <a:srgbClr val="162130"/>
                </a:solidFill>
                <a:effectLst/>
                <a:uLnTx/>
                <a:uFillTx/>
                <a:latin typeface="Times New Roman" panose="02020603050405020304" pitchFamily="18" charset="0"/>
                <a:cs typeface="Times New Roman" panose="02020603050405020304" pitchFamily="18" charset="0"/>
              </a:rPr>
              <a:t> gian </a:t>
            </a:r>
            <a:r>
              <a:rPr kumimoji="0" lang="en-US" altLang="en-US" sz="3200" b="1" i="0" u="none" strike="noStrike" kern="0" cap="none" spc="0" normalizeH="0" baseline="0" noProof="0">
                <a:ln>
                  <a:noFill/>
                </a:ln>
                <a:solidFill>
                  <a:srgbClr val="162130"/>
                </a:solidFill>
                <a:effectLst/>
                <a:uLnTx/>
                <a:uFillTx/>
                <a:latin typeface="Times New Roman" panose="02020603050405020304" pitchFamily="18" charset="0"/>
                <a:cs typeface="Times New Roman" panose="02020603050405020304" pitchFamily="18" charset="0"/>
              </a:rPr>
              <a:t>cùng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đơn vị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thẳng</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cột</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với</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nhau</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endParaRPr>
          </a:p>
        </p:txBody>
      </p:sp>
      <p:sp>
        <p:nvSpPr>
          <p:cNvPr id="14" name="Rectangle 26">
            <a:extLst>
              <a:ext uri="{FF2B5EF4-FFF2-40B4-BE49-F238E27FC236}">
                <a16:creationId xmlns:a16="http://schemas.microsoft.com/office/drawing/2014/main" id="{B41D408A-E221-46A9-BF0A-3B2C36E51943}"/>
              </a:ext>
            </a:extLst>
          </p:cNvPr>
          <p:cNvSpPr>
            <a:spLocks noChangeArrowheads="1"/>
          </p:cNvSpPr>
          <p:nvPr/>
        </p:nvSpPr>
        <p:spPr bwMode="auto">
          <a:xfrm>
            <a:off x="2304566" y="4277871"/>
            <a:ext cx="8196579" cy="2062103"/>
          </a:xfrm>
          <a:prstGeom prst="rect">
            <a:avLst/>
          </a:prstGeom>
          <a:solidFill>
            <a:schemeClr val="accent2">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err="1">
                <a:solidFill>
                  <a:srgbClr val="000000"/>
                </a:solidFill>
                <a:latin typeface="Times New Roman" panose="02020603050405020304" pitchFamily="18" charset="0"/>
                <a:cs typeface="Times New Roman" panose="02020603050405020304" pitchFamily="18" charset="0"/>
              </a:rPr>
              <a:t>Nếu</a:t>
            </a:r>
            <a:r>
              <a:rPr lang="en-US" altLang="en-US" sz="3200" b="1">
                <a:solidFill>
                  <a:srgbClr val="000000"/>
                </a:solidFill>
                <a:latin typeface="Times New Roman" panose="02020603050405020304" pitchFamily="18" charset="0"/>
                <a:cs typeface="Times New Roman" panose="02020603050405020304" pitchFamily="18" charset="0"/>
              </a:rPr>
              <a:t> kết quả có số đo thời gian ở đơn vị nhỏ, lớn hơn hoặc bằng một đơn vị thời gian lớn hơn liền kề, ta cần đổi sang hàng đơn vị thời gian lớn hơn đó. </a:t>
            </a:r>
            <a:endParaRPr lang="en-US" altLang="en-US" sz="3200" b="1" dirty="0">
              <a:solidFill>
                <a:srgbClr val="00000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21C26E45-B7FF-4258-92C2-D9664D29D45C}"/>
              </a:ext>
            </a:extLst>
          </p:cNvPr>
          <p:cNvGrpSpPr/>
          <p:nvPr/>
        </p:nvGrpSpPr>
        <p:grpSpPr>
          <a:xfrm rot="20556087">
            <a:off x="1480538" y="2991802"/>
            <a:ext cx="747494" cy="895895"/>
            <a:chOff x="5500906" y="2194433"/>
            <a:chExt cx="1190188" cy="1734095"/>
          </a:xfrm>
        </p:grpSpPr>
        <p:sp>
          <p:nvSpPr>
            <p:cNvPr id="16" name="Google Shape;4060;p33">
              <a:extLst>
                <a:ext uri="{FF2B5EF4-FFF2-40B4-BE49-F238E27FC236}">
                  <a16:creationId xmlns:a16="http://schemas.microsoft.com/office/drawing/2014/main" id="{7AFCBE8D-A1D1-41D6-A264-F081B3BF9ABA}"/>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 name="Google Shape;4061;p33">
              <a:extLst>
                <a:ext uri="{FF2B5EF4-FFF2-40B4-BE49-F238E27FC236}">
                  <a16:creationId xmlns:a16="http://schemas.microsoft.com/office/drawing/2014/main" id="{CCF53A1B-4C8A-4D34-9004-10EF9D228AAD}"/>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 name="Google Shape;4062;p33">
              <a:extLst>
                <a:ext uri="{FF2B5EF4-FFF2-40B4-BE49-F238E27FC236}">
                  <a16:creationId xmlns:a16="http://schemas.microsoft.com/office/drawing/2014/main" id="{D67B5F37-E141-45B2-88B0-CCFB88138290}"/>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rgbClr val="F6DB3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4063;p33">
              <a:extLst>
                <a:ext uri="{FF2B5EF4-FFF2-40B4-BE49-F238E27FC236}">
                  <a16:creationId xmlns:a16="http://schemas.microsoft.com/office/drawing/2014/main" id="{1729D9F5-01F2-4B10-9178-B885203997D8}"/>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 name="Google Shape;4064;p33">
              <a:extLst>
                <a:ext uri="{FF2B5EF4-FFF2-40B4-BE49-F238E27FC236}">
                  <a16:creationId xmlns:a16="http://schemas.microsoft.com/office/drawing/2014/main" id="{CABE80C2-551D-4634-9E8D-0B0007EC6B29}"/>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 name="Google Shape;4065;p33">
              <a:extLst>
                <a:ext uri="{FF2B5EF4-FFF2-40B4-BE49-F238E27FC236}">
                  <a16:creationId xmlns:a16="http://schemas.microsoft.com/office/drawing/2014/main" id="{7C920862-535B-4C9F-A9B7-EC224D9B3E67}"/>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4066;p33">
              <a:extLst>
                <a:ext uri="{FF2B5EF4-FFF2-40B4-BE49-F238E27FC236}">
                  <a16:creationId xmlns:a16="http://schemas.microsoft.com/office/drawing/2014/main" id="{492BD1FA-F064-4861-9AA4-5EE1611E0E27}"/>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 name="Google Shape;4067;p33">
              <a:extLst>
                <a:ext uri="{FF2B5EF4-FFF2-40B4-BE49-F238E27FC236}">
                  <a16:creationId xmlns:a16="http://schemas.microsoft.com/office/drawing/2014/main" id="{15B9BE89-026A-45EA-9636-127CDCAD04F8}"/>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4" name="Google Shape;4068;p33">
              <a:extLst>
                <a:ext uri="{FF2B5EF4-FFF2-40B4-BE49-F238E27FC236}">
                  <a16:creationId xmlns:a16="http://schemas.microsoft.com/office/drawing/2014/main" id="{6EC54931-888D-4F94-957C-DD641AD7034E}"/>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25" name="TextBox 24">
            <a:extLst>
              <a:ext uri="{FF2B5EF4-FFF2-40B4-BE49-F238E27FC236}">
                <a16:creationId xmlns:a16="http://schemas.microsoft.com/office/drawing/2014/main" id="{F119847C-E194-4C95-BD77-889B77863719}"/>
              </a:ext>
            </a:extLst>
          </p:cNvPr>
          <p:cNvSpPr txBox="1"/>
          <p:nvPr/>
        </p:nvSpPr>
        <p:spPr>
          <a:xfrm>
            <a:off x="2303262" y="2944418"/>
            <a:ext cx="8199188" cy="1077218"/>
          </a:xfrm>
          <a:prstGeom prst="rect">
            <a:avLst/>
          </a:prstGeom>
          <a:solidFill>
            <a:schemeClr val="accent2">
              <a:lumMod val="40000"/>
              <a:lumOff val="60000"/>
            </a:schemeClr>
          </a:solidFill>
        </p:spPr>
        <p:txBody>
          <a:bodyPr wrap="square">
            <a:spAutoFit/>
          </a:bodyPr>
          <a:lstStyle/>
          <a:p>
            <a:pPr algn="just"/>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C</a:t>
            </a:r>
            <a:r>
              <a:rPr kumimoji="0" lang="vi-VN"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ộng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1200" cap="none" spc="0" normalizeH="0" baseline="0" noProof="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đo thời</a:t>
            </a:r>
            <a:r>
              <a:rPr kumimoji="0" lang="en-US" altLang="en-US" sz="3200" b="1" i="0" u="none" strike="noStrike" kern="1200" cap="none" spc="0" normalizeH="0" noProof="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gian</a:t>
            </a:r>
            <a:r>
              <a:rPr kumimoji="0" lang="en-US" altLang="en-US" sz="3200" b="1" i="0" u="none" strike="noStrike" kern="1200" cap="none" spc="0" normalizeH="0" baseline="0" noProof="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theo</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từng</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giữ</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nguyên</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tên</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endParaRPr lang="en-US" sz="3200" b="1" dirty="0">
              <a:solidFill>
                <a:schemeClr val="tx2">
                  <a:lumMod val="10000"/>
                </a:schemeClr>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3E878AFA-D694-4053-96F5-B062FA68E9FF}"/>
              </a:ext>
            </a:extLst>
          </p:cNvPr>
          <p:cNvGrpSpPr/>
          <p:nvPr/>
        </p:nvGrpSpPr>
        <p:grpSpPr>
          <a:xfrm rot="20556087">
            <a:off x="1519145" y="4557107"/>
            <a:ext cx="747494" cy="895895"/>
            <a:chOff x="5500906" y="2194433"/>
            <a:chExt cx="1190188" cy="1734095"/>
          </a:xfrm>
        </p:grpSpPr>
        <p:sp>
          <p:nvSpPr>
            <p:cNvPr id="27" name="Google Shape;4060;p33">
              <a:extLst>
                <a:ext uri="{FF2B5EF4-FFF2-40B4-BE49-F238E27FC236}">
                  <a16:creationId xmlns:a16="http://schemas.microsoft.com/office/drawing/2014/main" id="{D3DCE696-24BC-4C06-A381-7D14D0B75A4C}"/>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 name="Google Shape;4061;p33">
              <a:extLst>
                <a:ext uri="{FF2B5EF4-FFF2-40B4-BE49-F238E27FC236}">
                  <a16:creationId xmlns:a16="http://schemas.microsoft.com/office/drawing/2014/main" id="{0E3C0814-D6E2-4067-BA04-1CC97AF6663C}"/>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 name="Google Shape;4062;p33">
              <a:extLst>
                <a:ext uri="{FF2B5EF4-FFF2-40B4-BE49-F238E27FC236}">
                  <a16:creationId xmlns:a16="http://schemas.microsoft.com/office/drawing/2014/main" id="{43DCACB7-FF1F-4ABF-A544-DD497CB80C8E}"/>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rgbClr val="F6DB3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0" name="Google Shape;4063;p33">
              <a:extLst>
                <a:ext uri="{FF2B5EF4-FFF2-40B4-BE49-F238E27FC236}">
                  <a16:creationId xmlns:a16="http://schemas.microsoft.com/office/drawing/2014/main" id="{DC460E01-FF5F-406E-A5C9-AF13A3DD06D4}"/>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1" name="Google Shape;4064;p33">
              <a:extLst>
                <a:ext uri="{FF2B5EF4-FFF2-40B4-BE49-F238E27FC236}">
                  <a16:creationId xmlns:a16="http://schemas.microsoft.com/office/drawing/2014/main" id="{439C9452-CC28-4C16-B550-B770EB75672A}"/>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2" name="Google Shape;4065;p33">
              <a:extLst>
                <a:ext uri="{FF2B5EF4-FFF2-40B4-BE49-F238E27FC236}">
                  <a16:creationId xmlns:a16="http://schemas.microsoft.com/office/drawing/2014/main" id="{9F6417B7-6BE5-45EE-BD8A-6078DDD44AEB}"/>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3" name="Google Shape;4066;p33">
              <a:extLst>
                <a:ext uri="{FF2B5EF4-FFF2-40B4-BE49-F238E27FC236}">
                  <a16:creationId xmlns:a16="http://schemas.microsoft.com/office/drawing/2014/main" id="{1E40AA8E-63E2-43A8-BBF5-13C3D557BBE5}"/>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4" name="Google Shape;4067;p33">
              <a:extLst>
                <a:ext uri="{FF2B5EF4-FFF2-40B4-BE49-F238E27FC236}">
                  <a16:creationId xmlns:a16="http://schemas.microsoft.com/office/drawing/2014/main" id="{1420524D-3677-4F0B-A968-650453460CFF}"/>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35" name="Google Shape;4068;p33">
              <a:extLst>
                <a:ext uri="{FF2B5EF4-FFF2-40B4-BE49-F238E27FC236}">
                  <a16:creationId xmlns:a16="http://schemas.microsoft.com/office/drawing/2014/main" id="{36278C2B-0944-4C67-ABD7-0A48D94AF262}"/>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Tree>
    <p:extLst>
      <p:ext uri="{BB962C8B-B14F-4D97-AF65-F5344CB8AC3E}">
        <p14:creationId xmlns:p14="http://schemas.microsoft.com/office/powerpoint/2010/main" val="27211979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out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500"/>
                            </p:stCondLst>
                            <p:childTnLst>
                              <p:par>
                                <p:cTn id="33" presetID="16" presetClass="entr" presetSubtype="37"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out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a:extLst>
              <a:ext uri="{FF2B5EF4-FFF2-40B4-BE49-F238E27FC236}">
                <a16:creationId xmlns:a16="http://schemas.microsoft.com/office/drawing/2014/main" id="{FC4BC7EF-389A-48C0-8420-BCA19A82E911}"/>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056AD1AC-B6DC-4EEF-9A9E-1FE0AC114D4D}"/>
              </a:ext>
            </a:extLst>
          </p:cNvPr>
          <p:cNvSpPr/>
          <p:nvPr/>
        </p:nvSpPr>
        <p:spPr>
          <a:xfrm>
            <a:off x="1911928" y="2146282"/>
            <a:ext cx="6820905" cy="2010228"/>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AF6765D3-DA13-4DDF-8A61-73A9814E7FAF}"/>
              </a:ext>
            </a:extLst>
          </p:cNvPr>
          <p:cNvSpPr/>
          <p:nvPr/>
        </p:nvSpPr>
        <p:spPr>
          <a:xfrm>
            <a:off x="2066127" y="1988643"/>
            <a:ext cx="7148946" cy="1856609"/>
          </a:xfrm>
          <a:prstGeom prst="rect">
            <a:avLst/>
          </a:prstGeom>
          <a:solidFill>
            <a:srgbClr val="29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图片包含 玩具, 玩偶&#10;&#10;自动生成的说明">
            <a:extLst>
              <a:ext uri="{FF2B5EF4-FFF2-40B4-BE49-F238E27FC236}">
                <a16:creationId xmlns:a16="http://schemas.microsoft.com/office/drawing/2014/main" id="{37CBF8EE-D299-42C8-A248-F4E3C24AD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0988" y="2774604"/>
            <a:ext cx="1146341" cy="2697181"/>
          </a:xfrm>
          <a:prstGeom prst="rect">
            <a:avLst/>
          </a:prstGeom>
        </p:spPr>
      </p:pic>
      <p:sp>
        <p:nvSpPr>
          <p:cNvPr id="48" name="文本框 47">
            <a:extLst>
              <a:ext uri="{FF2B5EF4-FFF2-40B4-BE49-F238E27FC236}">
                <a16:creationId xmlns:a16="http://schemas.microsoft.com/office/drawing/2014/main" id="{3159EAD8-FAD9-4364-96D0-C4A842F74D3C}"/>
              </a:ext>
            </a:extLst>
          </p:cNvPr>
          <p:cNvSpPr txBox="1"/>
          <p:nvPr/>
        </p:nvSpPr>
        <p:spPr>
          <a:xfrm>
            <a:off x="2126685" y="2455282"/>
            <a:ext cx="7938629" cy="923330"/>
          </a:xfrm>
          <a:prstGeom prst="rect">
            <a:avLst/>
          </a:prstGeom>
          <a:no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r>
              <a:rPr lang="en-US" altLang="zh-CN" sz="5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Thực hành – Luyện tập</a:t>
            </a:r>
          </a:p>
        </p:txBody>
      </p:sp>
    </p:spTree>
    <p:extLst>
      <p:ext uri="{BB962C8B-B14F-4D97-AF65-F5344CB8AC3E}">
        <p14:creationId xmlns:p14="http://schemas.microsoft.com/office/powerpoint/2010/main" val="13321379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22" presetClass="entr" presetSubtype="8" fill="hold" grpId="0" nodeType="withEffect">
                                  <p:stCondLst>
                                    <p:cond delay="150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8"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Source Han Sans Light"/>
        <a:ea typeface="Source Han Sans Light"/>
        <a:cs typeface=""/>
      </a:majorFont>
      <a:minorFont>
        <a:latin typeface="Source Han Sans Regular"/>
        <a:ea typeface="Source Han Sans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D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lnSpc>
            <a:spcPct val="130000"/>
          </a:lnSpc>
          <a:defRPr dirty="0">
            <a:solidFill>
              <a:schemeClr val="tx1">
                <a:lumMod val="75000"/>
                <a:lumOff val="25000"/>
              </a:schemeClr>
            </a:solidFill>
            <a:latin typeface="+mj-ea"/>
            <a:ea typeface="+mj-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707</Words>
  <Application>Microsoft Office PowerPoint</Application>
  <PresentationFormat>Widescreen</PresentationFormat>
  <Paragraphs>90</Paragraphs>
  <Slides>15</Slides>
  <Notes>10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微软雅黑</vt:lpstr>
      <vt:lpstr>#9Slide03 AmpleSoft Bold</vt:lpstr>
      <vt:lpstr>Arial</vt:lpstr>
      <vt:lpstr>Bangers</vt:lpstr>
      <vt:lpstr>Boogaloo</vt:lpstr>
      <vt:lpstr>Calibri</vt:lpstr>
      <vt:lpstr>Calibri Light</vt:lpstr>
      <vt:lpstr>Cambria</vt:lpstr>
      <vt:lpstr>等线</vt:lpstr>
      <vt:lpstr>Source Han Sans Light</vt:lpstr>
      <vt:lpstr>Source Han Sans Regular</vt:lpstr>
      <vt:lpstr>Tahoma</vt:lpstr>
      <vt:lpstr>Times New Roman</vt:lpstr>
      <vt:lpstr>1_Office Theme</vt:lpstr>
      <vt:lpstr>Office Theme</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Bich Lien</dc:creator>
  <cp:lastModifiedBy>DELL</cp:lastModifiedBy>
  <cp:revision>29</cp:revision>
  <dcterms:created xsi:type="dcterms:W3CDTF">2022-04-06T04:06:06Z</dcterms:created>
  <dcterms:modified xsi:type="dcterms:W3CDTF">2023-05-01T13:42:11Z</dcterms:modified>
</cp:coreProperties>
</file>