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708" r:id="rId3"/>
    <p:sldMasterId id="2147483742" r:id="rId4"/>
  </p:sldMasterIdLst>
  <p:notesMasterIdLst>
    <p:notesMasterId r:id="rId48"/>
  </p:notesMasterIdLst>
  <p:sldIdLst>
    <p:sldId id="349" r:id="rId5"/>
    <p:sldId id="314" r:id="rId6"/>
    <p:sldId id="328" r:id="rId7"/>
    <p:sldId id="329" r:id="rId8"/>
    <p:sldId id="321" r:id="rId9"/>
    <p:sldId id="340" r:id="rId10"/>
    <p:sldId id="341" r:id="rId11"/>
    <p:sldId id="342" r:id="rId12"/>
    <p:sldId id="343" r:id="rId13"/>
    <p:sldId id="338" r:id="rId14"/>
    <p:sldId id="308" r:id="rId15"/>
    <p:sldId id="265" r:id="rId16"/>
    <p:sldId id="315" r:id="rId17"/>
    <p:sldId id="268" r:id="rId18"/>
    <p:sldId id="323" r:id="rId19"/>
    <p:sldId id="324" r:id="rId20"/>
    <p:sldId id="322" r:id="rId21"/>
    <p:sldId id="325" r:id="rId22"/>
    <p:sldId id="344" r:id="rId23"/>
    <p:sldId id="348" r:id="rId24"/>
    <p:sldId id="345" r:id="rId25"/>
    <p:sldId id="346" r:id="rId26"/>
    <p:sldId id="347" r:id="rId27"/>
    <p:sldId id="326" r:id="rId28"/>
    <p:sldId id="276" r:id="rId29"/>
    <p:sldId id="279" r:id="rId30"/>
    <p:sldId id="280" r:id="rId31"/>
    <p:sldId id="332" r:id="rId32"/>
    <p:sldId id="282" r:id="rId33"/>
    <p:sldId id="283" r:id="rId34"/>
    <p:sldId id="320" r:id="rId35"/>
    <p:sldId id="333" r:id="rId36"/>
    <p:sldId id="286" r:id="rId37"/>
    <p:sldId id="290" r:id="rId38"/>
    <p:sldId id="334" r:id="rId39"/>
    <p:sldId id="306" r:id="rId40"/>
    <p:sldId id="327" r:id="rId41"/>
    <p:sldId id="316" r:id="rId42"/>
    <p:sldId id="335" r:id="rId43"/>
    <p:sldId id="339" r:id="rId44"/>
    <p:sldId id="296" r:id="rId45"/>
    <p:sldId id="336" r:id="rId46"/>
    <p:sldId id="337" r:id="rId4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9D7"/>
    <a:srgbClr val="FF3300"/>
    <a:srgbClr val="8DF5FE"/>
    <a:srgbClr val="F9F9C9"/>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8" autoAdjust="0"/>
    <p:restoredTop sz="99645" autoAdjust="0"/>
  </p:normalViewPr>
  <p:slideViewPr>
    <p:cSldViewPr>
      <p:cViewPr varScale="1">
        <p:scale>
          <a:sx n="73" d="100"/>
          <a:sy n="73" d="100"/>
        </p:scale>
        <p:origin x="57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DC92980-08EF-0422-13B3-BBD0EB536E2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099" name="Rectangle 3">
            <a:extLst>
              <a:ext uri="{FF2B5EF4-FFF2-40B4-BE49-F238E27FC236}">
                <a16:creationId xmlns:a16="http://schemas.microsoft.com/office/drawing/2014/main" id="{37125CD8-FEEA-2454-4318-7E2373C6A09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4100" name="Rectangle 4">
            <a:extLst>
              <a:ext uri="{FF2B5EF4-FFF2-40B4-BE49-F238E27FC236}">
                <a16:creationId xmlns:a16="http://schemas.microsoft.com/office/drawing/2014/main" id="{8A60810D-53F5-3FDE-010B-EC4313A54DEF}"/>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C06902C3-CE19-7C99-A631-B1D15A9BE3E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6EA84946-DB72-5D1B-5643-746480981EB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103" name="Rectangle 7">
            <a:extLst>
              <a:ext uri="{FF2B5EF4-FFF2-40B4-BE49-F238E27FC236}">
                <a16:creationId xmlns:a16="http://schemas.microsoft.com/office/drawing/2014/main" id="{A87B09FC-AB15-B7B5-13F6-D58BC5D9C2A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1BECF4C-79A2-4879-AC24-700B2EAEC9DC}" type="slidenum">
              <a:rPr lang="en-US" altLang="en-US"/>
              <a:pPr/>
              <a:t>‹#›</a:t>
            </a:fld>
            <a:endParaRPr lang="en-US" altLang="en-US"/>
          </a:p>
        </p:txBody>
      </p:sp>
    </p:spTree>
    <p:extLst>
      <p:ext uri="{BB962C8B-B14F-4D97-AF65-F5344CB8AC3E}">
        <p14:creationId xmlns:p14="http://schemas.microsoft.com/office/powerpoint/2010/main" val="1326983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8A5053BC-9A9B-5693-6CE7-5BDD4342D94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7AC9F13-0D9A-577B-EE2C-8B5BAAE4B9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4FD4FE-FB55-965A-3E02-433660146CCF}"/>
              </a:ext>
            </a:extLst>
          </p:cNvPr>
          <p:cNvSpPr>
            <a:spLocks noGrp="1"/>
          </p:cNvSpPr>
          <p:nvPr>
            <p:ph type="sldNum" sz="quarter" idx="12"/>
          </p:nvPr>
        </p:nvSpPr>
        <p:spPr/>
        <p:txBody>
          <a:bodyPr/>
          <a:lstStyle>
            <a:lvl1pPr>
              <a:defRPr/>
            </a:lvl1pPr>
          </a:lstStyle>
          <a:p>
            <a:fld id="{86BEB62E-6C3F-475B-B99E-490AA679A039}" type="slidenum">
              <a:rPr lang="en-US" altLang="en-US"/>
              <a:pPr/>
              <a:t>‹#›</a:t>
            </a:fld>
            <a:endParaRPr lang="en-US" altLang="en-US"/>
          </a:p>
        </p:txBody>
      </p:sp>
    </p:spTree>
    <p:extLst>
      <p:ext uri="{BB962C8B-B14F-4D97-AF65-F5344CB8AC3E}">
        <p14:creationId xmlns:p14="http://schemas.microsoft.com/office/powerpoint/2010/main" val="151393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03D9C-68D5-5BDD-D82B-B8CA5A0092E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8DF839-3795-FAFB-3186-2DD299E62A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A9B241-0FDD-B20B-4DCB-3916E1C33BD7}"/>
              </a:ext>
            </a:extLst>
          </p:cNvPr>
          <p:cNvSpPr>
            <a:spLocks noGrp="1"/>
          </p:cNvSpPr>
          <p:nvPr>
            <p:ph type="sldNum" sz="quarter" idx="12"/>
          </p:nvPr>
        </p:nvSpPr>
        <p:spPr/>
        <p:txBody>
          <a:bodyPr/>
          <a:lstStyle>
            <a:lvl1pPr>
              <a:defRPr/>
            </a:lvl1pPr>
          </a:lstStyle>
          <a:p>
            <a:fld id="{48FA9C8B-AD5D-4E99-983A-B2833670D00A}" type="slidenum">
              <a:rPr lang="en-US" altLang="en-US"/>
              <a:pPr/>
              <a:t>‹#›</a:t>
            </a:fld>
            <a:endParaRPr lang="en-US" altLang="en-US"/>
          </a:p>
        </p:txBody>
      </p:sp>
    </p:spTree>
    <p:extLst>
      <p:ext uri="{BB962C8B-B14F-4D97-AF65-F5344CB8AC3E}">
        <p14:creationId xmlns:p14="http://schemas.microsoft.com/office/powerpoint/2010/main" val="14367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1DF9D-8B42-3C8D-D9DD-D9054D9FF18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516AF63-4A72-9C33-9E0D-D9219A4E74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12C71D-43DF-FCB7-1656-AC10AA8BB13E}"/>
              </a:ext>
            </a:extLst>
          </p:cNvPr>
          <p:cNvSpPr>
            <a:spLocks noGrp="1"/>
          </p:cNvSpPr>
          <p:nvPr>
            <p:ph type="sldNum" sz="quarter" idx="12"/>
          </p:nvPr>
        </p:nvSpPr>
        <p:spPr/>
        <p:txBody>
          <a:bodyPr/>
          <a:lstStyle>
            <a:lvl1pPr>
              <a:defRPr/>
            </a:lvl1pPr>
          </a:lstStyle>
          <a:p>
            <a:fld id="{C10DB33D-662A-4E6D-BC74-2527EFA4C62E}" type="slidenum">
              <a:rPr lang="en-US" altLang="en-US"/>
              <a:pPr/>
              <a:t>‹#›</a:t>
            </a:fld>
            <a:endParaRPr lang="en-US" altLang="en-US"/>
          </a:p>
        </p:txBody>
      </p:sp>
    </p:spTree>
    <p:extLst>
      <p:ext uri="{BB962C8B-B14F-4D97-AF65-F5344CB8AC3E}">
        <p14:creationId xmlns:p14="http://schemas.microsoft.com/office/powerpoint/2010/main" val="69846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3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01A82D30-363F-F6A4-F661-AEADF20939D0}"/>
              </a:ext>
            </a:extLst>
          </p:cNvPr>
          <p:cNvSpPr>
            <a:spLocks noGrp="1"/>
          </p:cNvSpPr>
          <p:nvPr>
            <p:ph type="dt" sz="half" idx="10"/>
          </p:nvPr>
        </p:nvSpPr>
        <p:spPr/>
        <p:txBody>
          <a:bodyPr/>
          <a:lstStyle>
            <a:lvl1pPr>
              <a:defRPr/>
            </a:lvl1pPr>
          </a:lstStyle>
          <a:p>
            <a:pPr>
              <a:defRPr/>
            </a:pPr>
            <a:fld id="{2F8AA947-851E-4AB3-BC6C-E9EA6450EB01}" type="datetimeFigureOut">
              <a:rPr lang="en-US"/>
              <a:pPr>
                <a:defRPr/>
              </a:pPr>
              <a:t>5/1/2023</a:t>
            </a:fld>
            <a:endParaRPr lang="en-US"/>
          </a:p>
        </p:txBody>
      </p:sp>
      <p:sp>
        <p:nvSpPr>
          <p:cNvPr id="5" name="Nơi giữ chỗ cho Chân trang 4">
            <a:extLst>
              <a:ext uri="{FF2B5EF4-FFF2-40B4-BE49-F238E27FC236}">
                <a16:creationId xmlns:a16="http://schemas.microsoft.com/office/drawing/2014/main" id="{732D2185-657B-E69F-F0F7-8F1A90ACB146}"/>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EC27FCF9-2BA8-5865-712B-05E6703B8FFA}"/>
              </a:ext>
            </a:extLst>
          </p:cNvPr>
          <p:cNvSpPr>
            <a:spLocks noGrp="1"/>
          </p:cNvSpPr>
          <p:nvPr>
            <p:ph type="sldNum" sz="quarter" idx="12"/>
          </p:nvPr>
        </p:nvSpPr>
        <p:spPr/>
        <p:txBody>
          <a:bodyPr/>
          <a:lstStyle>
            <a:lvl1pPr>
              <a:defRPr/>
            </a:lvl1pPr>
          </a:lstStyle>
          <a:p>
            <a:fld id="{000CB64E-3657-40EF-A870-5D92EF568210}" type="slidenum">
              <a:rPr lang="en-US" altLang="en-US"/>
              <a:pPr/>
              <a:t>‹#›</a:t>
            </a:fld>
            <a:endParaRPr lang="en-US" altLang="en-US"/>
          </a:p>
        </p:txBody>
      </p:sp>
    </p:spTree>
    <p:extLst>
      <p:ext uri="{BB962C8B-B14F-4D97-AF65-F5344CB8AC3E}">
        <p14:creationId xmlns:p14="http://schemas.microsoft.com/office/powerpoint/2010/main" val="291387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F531638C-F013-2FAF-21A7-2930F9F32B4A}"/>
              </a:ext>
            </a:extLst>
          </p:cNvPr>
          <p:cNvSpPr>
            <a:spLocks noGrp="1"/>
          </p:cNvSpPr>
          <p:nvPr>
            <p:ph type="dt" sz="half" idx="10"/>
          </p:nvPr>
        </p:nvSpPr>
        <p:spPr/>
        <p:txBody>
          <a:bodyPr/>
          <a:lstStyle>
            <a:lvl1pPr>
              <a:defRPr/>
            </a:lvl1pPr>
          </a:lstStyle>
          <a:p>
            <a:pPr>
              <a:defRPr/>
            </a:pPr>
            <a:fld id="{802E07D4-42E5-4480-ABE9-659790A8E53B}" type="datetimeFigureOut">
              <a:rPr lang="en-US"/>
              <a:pPr>
                <a:defRPr/>
              </a:pPr>
              <a:t>5/1/2023</a:t>
            </a:fld>
            <a:endParaRPr lang="en-US"/>
          </a:p>
        </p:txBody>
      </p:sp>
      <p:sp>
        <p:nvSpPr>
          <p:cNvPr id="5" name="Nơi giữ chỗ cho Chân trang 4">
            <a:extLst>
              <a:ext uri="{FF2B5EF4-FFF2-40B4-BE49-F238E27FC236}">
                <a16:creationId xmlns:a16="http://schemas.microsoft.com/office/drawing/2014/main" id="{2C6DD361-AD89-BEF7-29F3-5EA09AFF497D}"/>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CCE1B73E-C45C-10DE-4B35-4CE3C1BD6151}"/>
              </a:ext>
            </a:extLst>
          </p:cNvPr>
          <p:cNvSpPr>
            <a:spLocks noGrp="1"/>
          </p:cNvSpPr>
          <p:nvPr>
            <p:ph type="sldNum" sz="quarter" idx="12"/>
          </p:nvPr>
        </p:nvSpPr>
        <p:spPr/>
        <p:txBody>
          <a:bodyPr/>
          <a:lstStyle>
            <a:lvl1pPr>
              <a:defRPr/>
            </a:lvl1pPr>
          </a:lstStyle>
          <a:p>
            <a:fld id="{D8529D13-393D-4B39-ACC2-49F1776E5BCC}" type="slidenum">
              <a:rPr lang="en-US" altLang="en-US"/>
              <a:pPr/>
              <a:t>‹#›</a:t>
            </a:fld>
            <a:endParaRPr lang="en-US" altLang="en-US"/>
          </a:p>
        </p:txBody>
      </p:sp>
    </p:spTree>
    <p:extLst>
      <p:ext uri="{BB962C8B-B14F-4D97-AF65-F5344CB8AC3E}">
        <p14:creationId xmlns:p14="http://schemas.microsoft.com/office/powerpoint/2010/main" val="1325753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11"/>
            <a:ext cx="10363200" cy="1362075"/>
          </a:xfrm>
        </p:spPr>
        <p:txBody>
          <a:bodyPr anchor="t"/>
          <a:lstStyle>
            <a:lvl1pPr algn="l">
              <a:defRPr sz="3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74038BEA-97E5-BE58-69BD-93644BE6645A}"/>
              </a:ext>
            </a:extLst>
          </p:cNvPr>
          <p:cNvSpPr>
            <a:spLocks noGrp="1"/>
          </p:cNvSpPr>
          <p:nvPr>
            <p:ph type="dt" sz="half" idx="10"/>
          </p:nvPr>
        </p:nvSpPr>
        <p:spPr/>
        <p:txBody>
          <a:bodyPr/>
          <a:lstStyle>
            <a:lvl1pPr>
              <a:defRPr/>
            </a:lvl1pPr>
          </a:lstStyle>
          <a:p>
            <a:pPr>
              <a:defRPr/>
            </a:pPr>
            <a:fld id="{5ECC6EE7-4232-453E-A690-61B4696A4486}" type="datetimeFigureOut">
              <a:rPr lang="en-US"/>
              <a:pPr>
                <a:defRPr/>
              </a:pPr>
              <a:t>5/1/2023</a:t>
            </a:fld>
            <a:endParaRPr lang="en-US"/>
          </a:p>
        </p:txBody>
      </p:sp>
      <p:sp>
        <p:nvSpPr>
          <p:cNvPr id="5" name="Nơi giữ chỗ cho Chân trang 4">
            <a:extLst>
              <a:ext uri="{FF2B5EF4-FFF2-40B4-BE49-F238E27FC236}">
                <a16:creationId xmlns:a16="http://schemas.microsoft.com/office/drawing/2014/main" id="{DF4D1569-DAFB-80DA-BDE2-4621AAF2DE1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9846A3E0-2920-B3F2-A847-266EB7575F65}"/>
              </a:ext>
            </a:extLst>
          </p:cNvPr>
          <p:cNvSpPr>
            <a:spLocks noGrp="1"/>
          </p:cNvSpPr>
          <p:nvPr>
            <p:ph type="sldNum" sz="quarter" idx="12"/>
          </p:nvPr>
        </p:nvSpPr>
        <p:spPr/>
        <p:txBody>
          <a:bodyPr/>
          <a:lstStyle>
            <a:lvl1pPr>
              <a:defRPr/>
            </a:lvl1pPr>
          </a:lstStyle>
          <a:p>
            <a:fld id="{3D0483EB-6DBA-4F75-9975-33322CACCE30}" type="slidenum">
              <a:rPr lang="en-US" altLang="en-US"/>
              <a:pPr/>
              <a:t>‹#›</a:t>
            </a:fld>
            <a:endParaRPr lang="en-US" altLang="en-US"/>
          </a:p>
        </p:txBody>
      </p:sp>
    </p:spTree>
    <p:extLst>
      <p:ext uri="{BB962C8B-B14F-4D97-AF65-F5344CB8AC3E}">
        <p14:creationId xmlns:p14="http://schemas.microsoft.com/office/powerpoint/2010/main" val="402237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1440A379-C309-7168-DB29-0A251E664131}"/>
              </a:ext>
            </a:extLst>
          </p:cNvPr>
          <p:cNvSpPr>
            <a:spLocks noGrp="1"/>
          </p:cNvSpPr>
          <p:nvPr>
            <p:ph type="dt" sz="half" idx="10"/>
          </p:nvPr>
        </p:nvSpPr>
        <p:spPr/>
        <p:txBody>
          <a:bodyPr/>
          <a:lstStyle>
            <a:lvl1pPr>
              <a:defRPr/>
            </a:lvl1pPr>
          </a:lstStyle>
          <a:p>
            <a:pPr>
              <a:defRPr/>
            </a:pPr>
            <a:fld id="{11B338B1-82F0-44E9-91A1-01C7298CF10C}" type="datetimeFigureOut">
              <a:rPr lang="en-US"/>
              <a:pPr>
                <a:defRPr/>
              </a:pPr>
              <a:t>5/1/2023</a:t>
            </a:fld>
            <a:endParaRPr lang="en-US"/>
          </a:p>
        </p:txBody>
      </p:sp>
      <p:sp>
        <p:nvSpPr>
          <p:cNvPr id="6" name="Nơi giữ chỗ cho Chân trang 4">
            <a:extLst>
              <a:ext uri="{FF2B5EF4-FFF2-40B4-BE49-F238E27FC236}">
                <a16:creationId xmlns:a16="http://schemas.microsoft.com/office/drawing/2014/main" id="{F2209736-D746-EFEB-3A37-ED977CE66387}"/>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7F66E8EE-5FC7-4691-B7F9-A246BA60F90D}"/>
              </a:ext>
            </a:extLst>
          </p:cNvPr>
          <p:cNvSpPr>
            <a:spLocks noGrp="1"/>
          </p:cNvSpPr>
          <p:nvPr>
            <p:ph type="sldNum" sz="quarter" idx="12"/>
          </p:nvPr>
        </p:nvSpPr>
        <p:spPr/>
        <p:txBody>
          <a:bodyPr/>
          <a:lstStyle>
            <a:lvl1pPr>
              <a:defRPr/>
            </a:lvl1pPr>
          </a:lstStyle>
          <a:p>
            <a:fld id="{3D912D73-1E68-4A62-9FA3-4C301CC434B6}" type="slidenum">
              <a:rPr lang="en-US" altLang="en-US"/>
              <a:pPr/>
              <a:t>‹#›</a:t>
            </a:fld>
            <a:endParaRPr lang="en-US" altLang="en-US"/>
          </a:p>
        </p:txBody>
      </p:sp>
    </p:spTree>
    <p:extLst>
      <p:ext uri="{BB962C8B-B14F-4D97-AF65-F5344CB8AC3E}">
        <p14:creationId xmlns:p14="http://schemas.microsoft.com/office/powerpoint/2010/main" val="747853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74"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6" name="Nơi giữ chỗ cho Nội dung 5"/>
          <p:cNvSpPr>
            <a:spLocks noGrp="1"/>
          </p:cNvSpPr>
          <p:nvPr>
            <p:ph sz="quarter" idx="4"/>
          </p:nvPr>
        </p:nvSpPr>
        <p:spPr>
          <a:xfrm>
            <a:off x="61933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7163D0C1-A177-08F8-F606-404A5092AB39}"/>
              </a:ext>
            </a:extLst>
          </p:cNvPr>
          <p:cNvSpPr>
            <a:spLocks noGrp="1"/>
          </p:cNvSpPr>
          <p:nvPr>
            <p:ph type="dt" sz="half" idx="10"/>
          </p:nvPr>
        </p:nvSpPr>
        <p:spPr/>
        <p:txBody>
          <a:bodyPr/>
          <a:lstStyle>
            <a:lvl1pPr>
              <a:defRPr/>
            </a:lvl1pPr>
          </a:lstStyle>
          <a:p>
            <a:pPr>
              <a:defRPr/>
            </a:pPr>
            <a:fld id="{98B072BA-3F49-45EA-953B-1DE98BF0C9E5}" type="datetimeFigureOut">
              <a:rPr lang="en-US"/>
              <a:pPr>
                <a:defRPr/>
              </a:pPr>
              <a:t>5/1/2023</a:t>
            </a:fld>
            <a:endParaRPr lang="en-US"/>
          </a:p>
        </p:txBody>
      </p:sp>
      <p:sp>
        <p:nvSpPr>
          <p:cNvPr id="8" name="Nơi giữ chỗ cho Chân trang 4">
            <a:extLst>
              <a:ext uri="{FF2B5EF4-FFF2-40B4-BE49-F238E27FC236}">
                <a16:creationId xmlns:a16="http://schemas.microsoft.com/office/drawing/2014/main" id="{4866542E-A823-A710-96EA-A2D2A90F4770}"/>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id="{735CEF30-F34F-37D2-81CA-14592389BF66}"/>
              </a:ext>
            </a:extLst>
          </p:cNvPr>
          <p:cNvSpPr>
            <a:spLocks noGrp="1"/>
          </p:cNvSpPr>
          <p:nvPr>
            <p:ph type="sldNum" sz="quarter" idx="12"/>
          </p:nvPr>
        </p:nvSpPr>
        <p:spPr/>
        <p:txBody>
          <a:bodyPr/>
          <a:lstStyle>
            <a:lvl1pPr>
              <a:defRPr/>
            </a:lvl1pPr>
          </a:lstStyle>
          <a:p>
            <a:fld id="{1FBB2DED-0F9B-4FCF-A779-461976D95F6C}" type="slidenum">
              <a:rPr lang="en-US" altLang="en-US"/>
              <a:pPr/>
              <a:t>‹#›</a:t>
            </a:fld>
            <a:endParaRPr lang="en-US" altLang="en-US"/>
          </a:p>
        </p:txBody>
      </p:sp>
    </p:spTree>
    <p:extLst>
      <p:ext uri="{BB962C8B-B14F-4D97-AF65-F5344CB8AC3E}">
        <p14:creationId xmlns:p14="http://schemas.microsoft.com/office/powerpoint/2010/main" val="17787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F4531317-2FCC-FA8F-BD7C-CBBA1C7277F7}"/>
              </a:ext>
            </a:extLst>
          </p:cNvPr>
          <p:cNvSpPr>
            <a:spLocks noGrp="1"/>
          </p:cNvSpPr>
          <p:nvPr>
            <p:ph type="dt" sz="half" idx="10"/>
          </p:nvPr>
        </p:nvSpPr>
        <p:spPr/>
        <p:txBody>
          <a:bodyPr/>
          <a:lstStyle>
            <a:lvl1pPr>
              <a:defRPr/>
            </a:lvl1pPr>
          </a:lstStyle>
          <a:p>
            <a:pPr>
              <a:defRPr/>
            </a:pPr>
            <a:fld id="{1A27C24A-0B22-404D-BEBF-3EB3A77000A2}" type="datetimeFigureOut">
              <a:rPr lang="en-US"/>
              <a:pPr>
                <a:defRPr/>
              </a:pPr>
              <a:t>5/1/2023</a:t>
            </a:fld>
            <a:endParaRPr lang="en-US"/>
          </a:p>
        </p:txBody>
      </p:sp>
      <p:sp>
        <p:nvSpPr>
          <p:cNvPr id="4" name="Nơi giữ chỗ cho Chân trang 4">
            <a:extLst>
              <a:ext uri="{FF2B5EF4-FFF2-40B4-BE49-F238E27FC236}">
                <a16:creationId xmlns:a16="http://schemas.microsoft.com/office/drawing/2014/main" id="{900A2EEE-A2B9-982F-2531-393F3670759A}"/>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2D9F83CF-FB65-E669-93A4-B71F986D0D86}"/>
              </a:ext>
            </a:extLst>
          </p:cNvPr>
          <p:cNvSpPr>
            <a:spLocks noGrp="1"/>
          </p:cNvSpPr>
          <p:nvPr>
            <p:ph type="sldNum" sz="quarter" idx="12"/>
          </p:nvPr>
        </p:nvSpPr>
        <p:spPr/>
        <p:txBody>
          <a:bodyPr/>
          <a:lstStyle>
            <a:lvl1pPr>
              <a:defRPr/>
            </a:lvl1pPr>
          </a:lstStyle>
          <a:p>
            <a:fld id="{EEE2F050-0F1E-484A-8AB0-5C4C9EC12D75}" type="slidenum">
              <a:rPr lang="en-US" altLang="en-US"/>
              <a:pPr/>
              <a:t>‹#›</a:t>
            </a:fld>
            <a:endParaRPr lang="en-US" altLang="en-US"/>
          </a:p>
        </p:txBody>
      </p:sp>
    </p:spTree>
    <p:extLst>
      <p:ext uri="{BB962C8B-B14F-4D97-AF65-F5344CB8AC3E}">
        <p14:creationId xmlns:p14="http://schemas.microsoft.com/office/powerpoint/2010/main" val="56528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DABAD584-7B98-291F-E8F1-C14C30AB03D6}"/>
              </a:ext>
            </a:extLst>
          </p:cNvPr>
          <p:cNvSpPr>
            <a:spLocks noGrp="1"/>
          </p:cNvSpPr>
          <p:nvPr>
            <p:ph type="dt" sz="half" idx="10"/>
          </p:nvPr>
        </p:nvSpPr>
        <p:spPr/>
        <p:txBody>
          <a:bodyPr/>
          <a:lstStyle>
            <a:lvl1pPr>
              <a:defRPr/>
            </a:lvl1pPr>
          </a:lstStyle>
          <a:p>
            <a:pPr>
              <a:defRPr/>
            </a:pPr>
            <a:fld id="{F6A0CD0E-2CD3-4133-9774-5AE971F89C8F}" type="datetimeFigureOut">
              <a:rPr lang="en-US"/>
              <a:pPr>
                <a:defRPr/>
              </a:pPr>
              <a:t>5/1/2023</a:t>
            </a:fld>
            <a:endParaRPr lang="en-US"/>
          </a:p>
        </p:txBody>
      </p:sp>
      <p:sp>
        <p:nvSpPr>
          <p:cNvPr id="3" name="Nơi giữ chỗ cho Chân trang 4">
            <a:extLst>
              <a:ext uri="{FF2B5EF4-FFF2-40B4-BE49-F238E27FC236}">
                <a16:creationId xmlns:a16="http://schemas.microsoft.com/office/drawing/2014/main" id="{069DF5B8-A457-BDEA-0729-BE8020DAC796}"/>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id="{700038E7-6759-EDBC-3EB3-6340FC98AB94}"/>
              </a:ext>
            </a:extLst>
          </p:cNvPr>
          <p:cNvSpPr>
            <a:spLocks noGrp="1"/>
          </p:cNvSpPr>
          <p:nvPr>
            <p:ph type="sldNum" sz="quarter" idx="12"/>
          </p:nvPr>
        </p:nvSpPr>
        <p:spPr/>
        <p:txBody>
          <a:bodyPr/>
          <a:lstStyle>
            <a:lvl1pPr>
              <a:defRPr/>
            </a:lvl1pPr>
          </a:lstStyle>
          <a:p>
            <a:fld id="{CBD3747E-5B75-41B9-B7A3-DCBD286A968C}" type="slidenum">
              <a:rPr lang="en-US" altLang="en-US"/>
              <a:pPr/>
              <a:t>‹#›</a:t>
            </a:fld>
            <a:endParaRPr lang="en-US" altLang="en-US"/>
          </a:p>
        </p:txBody>
      </p:sp>
    </p:spTree>
    <p:extLst>
      <p:ext uri="{BB962C8B-B14F-4D97-AF65-F5344CB8AC3E}">
        <p14:creationId xmlns:p14="http://schemas.microsoft.com/office/powerpoint/2010/main" val="4001334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3" y="273050"/>
            <a:ext cx="4011084" cy="1162050"/>
          </a:xfrm>
        </p:spPr>
        <p:txBody>
          <a:bodyPr anchor="b"/>
          <a:lstStyle>
            <a:lvl1pPr algn="l">
              <a:defRPr sz="1500" b="1"/>
            </a:lvl1pPr>
          </a:lstStyle>
          <a:p>
            <a:r>
              <a:rPr lang="vi-VN"/>
              <a:t>Bấm &amp; sửa kiểu tiêu đề</a:t>
            </a:r>
            <a:endParaRPr lang="en-US"/>
          </a:p>
        </p:txBody>
      </p:sp>
      <p:sp>
        <p:nvSpPr>
          <p:cNvPr id="3" name="Nơi giữ chỗ cho Nội dung 2"/>
          <p:cNvSpPr>
            <a:spLocks noGrp="1"/>
          </p:cNvSpPr>
          <p:nvPr>
            <p:ph idx="1"/>
          </p:nvPr>
        </p:nvSpPr>
        <p:spPr>
          <a:xfrm>
            <a:off x="4766733" y="273061"/>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2A3C5AB0-3D89-EA7A-BF3B-CE799CF4DF78}"/>
              </a:ext>
            </a:extLst>
          </p:cNvPr>
          <p:cNvSpPr>
            <a:spLocks noGrp="1"/>
          </p:cNvSpPr>
          <p:nvPr>
            <p:ph type="dt" sz="half" idx="10"/>
          </p:nvPr>
        </p:nvSpPr>
        <p:spPr/>
        <p:txBody>
          <a:bodyPr/>
          <a:lstStyle>
            <a:lvl1pPr>
              <a:defRPr/>
            </a:lvl1pPr>
          </a:lstStyle>
          <a:p>
            <a:pPr>
              <a:defRPr/>
            </a:pPr>
            <a:fld id="{8283A365-52CA-4947-98DB-648093FCB5F8}" type="datetimeFigureOut">
              <a:rPr lang="en-US"/>
              <a:pPr>
                <a:defRPr/>
              </a:pPr>
              <a:t>5/1/2023</a:t>
            </a:fld>
            <a:endParaRPr lang="en-US"/>
          </a:p>
        </p:txBody>
      </p:sp>
      <p:sp>
        <p:nvSpPr>
          <p:cNvPr id="6" name="Nơi giữ chỗ cho Chân trang 4">
            <a:extLst>
              <a:ext uri="{FF2B5EF4-FFF2-40B4-BE49-F238E27FC236}">
                <a16:creationId xmlns:a16="http://schemas.microsoft.com/office/drawing/2014/main" id="{E55BB895-2CED-A4BF-949A-FF33BE2E42D3}"/>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1D13C20E-307A-B73D-423B-7B6D3D55D2A9}"/>
              </a:ext>
            </a:extLst>
          </p:cNvPr>
          <p:cNvSpPr>
            <a:spLocks noGrp="1"/>
          </p:cNvSpPr>
          <p:nvPr>
            <p:ph type="sldNum" sz="quarter" idx="12"/>
          </p:nvPr>
        </p:nvSpPr>
        <p:spPr/>
        <p:txBody>
          <a:bodyPr/>
          <a:lstStyle>
            <a:lvl1pPr>
              <a:defRPr/>
            </a:lvl1pPr>
          </a:lstStyle>
          <a:p>
            <a:fld id="{D6A419C7-BD80-4050-AEB6-629B220C84E0}" type="slidenum">
              <a:rPr lang="en-US" altLang="en-US"/>
              <a:pPr/>
              <a:t>‹#›</a:t>
            </a:fld>
            <a:endParaRPr lang="en-US" altLang="en-US"/>
          </a:p>
        </p:txBody>
      </p:sp>
    </p:spTree>
    <p:extLst>
      <p:ext uri="{BB962C8B-B14F-4D97-AF65-F5344CB8AC3E}">
        <p14:creationId xmlns:p14="http://schemas.microsoft.com/office/powerpoint/2010/main" val="206887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E5B03-543B-456B-2D50-36984E56314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600F7D-C6D6-A75A-D55A-5550B548B1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E9A845-3741-8D71-775D-08778590354C}"/>
              </a:ext>
            </a:extLst>
          </p:cNvPr>
          <p:cNvSpPr>
            <a:spLocks noGrp="1"/>
          </p:cNvSpPr>
          <p:nvPr>
            <p:ph type="sldNum" sz="quarter" idx="12"/>
          </p:nvPr>
        </p:nvSpPr>
        <p:spPr/>
        <p:txBody>
          <a:bodyPr/>
          <a:lstStyle>
            <a:lvl1pPr>
              <a:defRPr/>
            </a:lvl1pPr>
          </a:lstStyle>
          <a:p>
            <a:fld id="{D1CC6094-0989-4988-9647-76AF24761FF9}" type="slidenum">
              <a:rPr lang="en-US" altLang="en-US"/>
              <a:pPr/>
              <a:t>‹#›</a:t>
            </a:fld>
            <a:endParaRPr lang="en-US" altLang="en-US"/>
          </a:p>
        </p:txBody>
      </p:sp>
    </p:spTree>
    <p:extLst>
      <p:ext uri="{BB962C8B-B14F-4D97-AF65-F5344CB8AC3E}">
        <p14:creationId xmlns:p14="http://schemas.microsoft.com/office/powerpoint/2010/main" val="377616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15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EA8DE7C6-A8EF-0C1C-2A7F-DF78FB8E2392}"/>
              </a:ext>
            </a:extLst>
          </p:cNvPr>
          <p:cNvSpPr>
            <a:spLocks noGrp="1"/>
          </p:cNvSpPr>
          <p:nvPr>
            <p:ph type="dt" sz="half" idx="10"/>
          </p:nvPr>
        </p:nvSpPr>
        <p:spPr/>
        <p:txBody>
          <a:bodyPr/>
          <a:lstStyle>
            <a:lvl1pPr>
              <a:defRPr/>
            </a:lvl1pPr>
          </a:lstStyle>
          <a:p>
            <a:pPr>
              <a:defRPr/>
            </a:pPr>
            <a:fld id="{B574B864-84E1-46F2-BBFC-6A447F6ED2B7}" type="datetimeFigureOut">
              <a:rPr lang="en-US"/>
              <a:pPr>
                <a:defRPr/>
              </a:pPr>
              <a:t>5/1/2023</a:t>
            </a:fld>
            <a:endParaRPr lang="en-US"/>
          </a:p>
        </p:txBody>
      </p:sp>
      <p:sp>
        <p:nvSpPr>
          <p:cNvPr id="6" name="Nơi giữ chỗ cho Chân trang 4">
            <a:extLst>
              <a:ext uri="{FF2B5EF4-FFF2-40B4-BE49-F238E27FC236}">
                <a16:creationId xmlns:a16="http://schemas.microsoft.com/office/drawing/2014/main" id="{AA854ACD-D032-0E63-EDE1-E0F3B71B245F}"/>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D1673FBE-3349-A4DA-7CD9-4F629464A543}"/>
              </a:ext>
            </a:extLst>
          </p:cNvPr>
          <p:cNvSpPr>
            <a:spLocks noGrp="1"/>
          </p:cNvSpPr>
          <p:nvPr>
            <p:ph type="sldNum" sz="quarter" idx="12"/>
          </p:nvPr>
        </p:nvSpPr>
        <p:spPr/>
        <p:txBody>
          <a:bodyPr/>
          <a:lstStyle>
            <a:lvl1pPr>
              <a:defRPr/>
            </a:lvl1pPr>
          </a:lstStyle>
          <a:p>
            <a:fld id="{0BA133A6-03D3-4EF6-9940-FE49E2BBE970}" type="slidenum">
              <a:rPr lang="en-US" altLang="en-US"/>
              <a:pPr/>
              <a:t>‹#›</a:t>
            </a:fld>
            <a:endParaRPr lang="en-US" altLang="en-US"/>
          </a:p>
        </p:txBody>
      </p:sp>
    </p:spTree>
    <p:extLst>
      <p:ext uri="{BB962C8B-B14F-4D97-AF65-F5344CB8AC3E}">
        <p14:creationId xmlns:p14="http://schemas.microsoft.com/office/powerpoint/2010/main" val="416699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5E0063C4-5F72-2920-630A-6ED606519B30}"/>
              </a:ext>
            </a:extLst>
          </p:cNvPr>
          <p:cNvSpPr>
            <a:spLocks noGrp="1"/>
          </p:cNvSpPr>
          <p:nvPr>
            <p:ph type="dt" sz="half" idx="10"/>
          </p:nvPr>
        </p:nvSpPr>
        <p:spPr/>
        <p:txBody>
          <a:bodyPr/>
          <a:lstStyle>
            <a:lvl1pPr>
              <a:defRPr/>
            </a:lvl1pPr>
          </a:lstStyle>
          <a:p>
            <a:pPr>
              <a:defRPr/>
            </a:pPr>
            <a:fld id="{362334A4-C9A9-44BB-BFB1-26ACDB6BE98F}" type="datetimeFigureOut">
              <a:rPr lang="en-US"/>
              <a:pPr>
                <a:defRPr/>
              </a:pPr>
              <a:t>5/1/2023</a:t>
            </a:fld>
            <a:endParaRPr lang="en-US"/>
          </a:p>
        </p:txBody>
      </p:sp>
      <p:sp>
        <p:nvSpPr>
          <p:cNvPr id="5" name="Nơi giữ chỗ cho Chân trang 4">
            <a:extLst>
              <a:ext uri="{FF2B5EF4-FFF2-40B4-BE49-F238E27FC236}">
                <a16:creationId xmlns:a16="http://schemas.microsoft.com/office/drawing/2014/main" id="{243DDAD1-9D20-F45D-4197-7CA4D8F3BA8E}"/>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BC801E1B-A3FF-5B02-8C25-15AEBEF06995}"/>
              </a:ext>
            </a:extLst>
          </p:cNvPr>
          <p:cNvSpPr>
            <a:spLocks noGrp="1"/>
          </p:cNvSpPr>
          <p:nvPr>
            <p:ph type="sldNum" sz="quarter" idx="12"/>
          </p:nvPr>
        </p:nvSpPr>
        <p:spPr/>
        <p:txBody>
          <a:bodyPr/>
          <a:lstStyle>
            <a:lvl1pPr>
              <a:defRPr/>
            </a:lvl1pPr>
          </a:lstStyle>
          <a:p>
            <a:fld id="{CAA30D3B-7A4B-407D-B401-100D3DA080AB}" type="slidenum">
              <a:rPr lang="en-US" altLang="en-US"/>
              <a:pPr/>
              <a:t>‹#›</a:t>
            </a:fld>
            <a:endParaRPr lang="en-US" altLang="en-US"/>
          </a:p>
        </p:txBody>
      </p:sp>
    </p:spTree>
    <p:extLst>
      <p:ext uri="{BB962C8B-B14F-4D97-AF65-F5344CB8AC3E}">
        <p14:creationId xmlns:p14="http://schemas.microsoft.com/office/powerpoint/2010/main" val="2311859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05CF370B-07B4-58F6-7DCF-0705101F71A9}"/>
              </a:ext>
            </a:extLst>
          </p:cNvPr>
          <p:cNvSpPr>
            <a:spLocks noGrp="1"/>
          </p:cNvSpPr>
          <p:nvPr>
            <p:ph type="dt" sz="half" idx="10"/>
          </p:nvPr>
        </p:nvSpPr>
        <p:spPr/>
        <p:txBody>
          <a:bodyPr/>
          <a:lstStyle>
            <a:lvl1pPr>
              <a:defRPr/>
            </a:lvl1pPr>
          </a:lstStyle>
          <a:p>
            <a:pPr>
              <a:defRPr/>
            </a:pPr>
            <a:fld id="{130CD05B-028E-454B-9D9A-A11BC555174F}" type="datetimeFigureOut">
              <a:rPr lang="en-US"/>
              <a:pPr>
                <a:defRPr/>
              </a:pPr>
              <a:t>5/1/2023</a:t>
            </a:fld>
            <a:endParaRPr lang="en-US"/>
          </a:p>
        </p:txBody>
      </p:sp>
      <p:sp>
        <p:nvSpPr>
          <p:cNvPr id="5" name="Nơi giữ chỗ cho Chân trang 4">
            <a:extLst>
              <a:ext uri="{FF2B5EF4-FFF2-40B4-BE49-F238E27FC236}">
                <a16:creationId xmlns:a16="http://schemas.microsoft.com/office/drawing/2014/main" id="{AFF77303-54AC-C782-AD3A-E8045EA91EF5}"/>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68EECC94-FECB-A958-4897-25CC1673FBCB}"/>
              </a:ext>
            </a:extLst>
          </p:cNvPr>
          <p:cNvSpPr>
            <a:spLocks noGrp="1"/>
          </p:cNvSpPr>
          <p:nvPr>
            <p:ph type="sldNum" sz="quarter" idx="12"/>
          </p:nvPr>
        </p:nvSpPr>
        <p:spPr/>
        <p:txBody>
          <a:bodyPr/>
          <a:lstStyle>
            <a:lvl1pPr>
              <a:defRPr/>
            </a:lvl1pPr>
          </a:lstStyle>
          <a:p>
            <a:fld id="{B3AF84B7-E775-4422-BF40-E4A8D8E3527C}" type="slidenum">
              <a:rPr lang="en-US" altLang="en-US"/>
              <a:pPr/>
              <a:t>‹#›</a:t>
            </a:fld>
            <a:endParaRPr lang="en-US" altLang="en-US"/>
          </a:p>
        </p:txBody>
      </p:sp>
    </p:spTree>
    <p:extLst>
      <p:ext uri="{BB962C8B-B14F-4D97-AF65-F5344CB8AC3E}">
        <p14:creationId xmlns:p14="http://schemas.microsoft.com/office/powerpoint/2010/main" val="1779227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AA22D8B-8F67-6CB1-84AB-2DEE7084C34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57B3BB5-CA67-E502-B9E5-C3D9C63F034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0FC3154-767A-AC39-582C-B94C2D63CA9F}"/>
              </a:ext>
            </a:extLst>
          </p:cNvPr>
          <p:cNvSpPr>
            <a:spLocks noGrp="1"/>
          </p:cNvSpPr>
          <p:nvPr>
            <p:ph type="sldNum" sz="quarter" idx="12"/>
          </p:nvPr>
        </p:nvSpPr>
        <p:spPr/>
        <p:txBody>
          <a:bodyPr/>
          <a:lstStyle>
            <a:lvl1pPr>
              <a:defRPr/>
            </a:lvl1pPr>
          </a:lstStyle>
          <a:p>
            <a:fld id="{1FE55B2F-4E02-446C-B14D-E4C135CB1318}" type="slidenum">
              <a:rPr lang="en-US" altLang="en-US"/>
              <a:pPr/>
              <a:t>‹#›</a:t>
            </a:fld>
            <a:endParaRPr lang="en-US" altLang="en-US"/>
          </a:p>
        </p:txBody>
      </p:sp>
    </p:spTree>
    <p:extLst>
      <p:ext uri="{BB962C8B-B14F-4D97-AF65-F5344CB8AC3E}">
        <p14:creationId xmlns:p14="http://schemas.microsoft.com/office/powerpoint/2010/main" val="519471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5FD307B-A3CC-92AF-3E65-5513B23A500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6929163-7E15-30FD-6CFA-E1F1753A28D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2D3B676-D209-C3D2-BD50-92D3AF3A3BEE}"/>
              </a:ext>
            </a:extLst>
          </p:cNvPr>
          <p:cNvSpPr>
            <a:spLocks noGrp="1"/>
          </p:cNvSpPr>
          <p:nvPr>
            <p:ph type="sldNum" sz="quarter" idx="12"/>
          </p:nvPr>
        </p:nvSpPr>
        <p:spPr/>
        <p:txBody>
          <a:bodyPr/>
          <a:lstStyle>
            <a:lvl1pPr>
              <a:defRPr/>
            </a:lvl1pPr>
          </a:lstStyle>
          <a:p>
            <a:fld id="{44E2441F-1E04-46AB-9596-0F2D3790B4A8}" type="slidenum">
              <a:rPr lang="en-US" altLang="en-US"/>
              <a:pPr/>
              <a:t>‹#›</a:t>
            </a:fld>
            <a:endParaRPr lang="en-US" altLang="en-US"/>
          </a:p>
        </p:txBody>
      </p:sp>
    </p:spTree>
    <p:extLst>
      <p:ext uri="{BB962C8B-B14F-4D97-AF65-F5344CB8AC3E}">
        <p14:creationId xmlns:p14="http://schemas.microsoft.com/office/powerpoint/2010/main" val="2512132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561C30-7D89-CCF5-7ABE-86581ABDB48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19CD092-79A6-E01B-7114-FFE8C61DA07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9EC58DC-FBF4-1BEF-A040-AAAA6AA16FF1}"/>
              </a:ext>
            </a:extLst>
          </p:cNvPr>
          <p:cNvSpPr>
            <a:spLocks noGrp="1"/>
          </p:cNvSpPr>
          <p:nvPr>
            <p:ph type="sldNum" sz="quarter" idx="12"/>
          </p:nvPr>
        </p:nvSpPr>
        <p:spPr/>
        <p:txBody>
          <a:bodyPr/>
          <a:lstStyle>
            <a:lvl1pPr>
              <a:defRPr/>
            </a:lvl1pPr>
          </a:lstStyle>
          <a:p>
            <a:fld id="{CEF0B834-3934-4060-A96A-08FD330009EC}" type="slidenum">
              <a:rPr lang="en-US" altLang="en-US"/>
              <a:pPr/>
              <a:t>‹#›</a:t>
            </a:fld>
            <a:endParaRPr lang="en-US" altLang="en-US"/>
          </a:p>
        </p:txBody>
      </p:sp>
    </p:spTree>
    <p:extLst>
      <p:ext uri="{BB962C8B-B14F-4D97-AF65-F5344CB8AC3E}">
        <p14:creationId xmlns:p14="http://schemas.microsoft.com/office/powerpoint/2010/main" val="1335376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B8D487C-0BCA-39E6-8A41-8D24EBFDCA1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B0EBB12-FF1F-2400-CCA5-06D1D0F20A8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E15E153-34A5-CF0C-BFC6-7AF12B3B8926}"/>
              </a:ext>
            </a:extLst>
          </p:cNvPr>
          <p:cNvSpPr>
            <a:spLocks noGrp="1"/>
          </p:cNvSpPr>
          <p:nvPr>
            <p:ph type="sldNum" sz="quarter" idx="12"/>
          </p:nvPr>
        </p:nvSpPr>
        <p:spPr/>
        <p:txBody>
          <a:bodyPr/>
          <a:lstStyle>
            <a:lvl1pPr>
              <a:defRPr/>
            </a:lvl1pPr>
          </a:lstStyle>
          <a:p>
            <a:fld id="{EAC99C44-4089-4C0B-9BD4-173C71FF1083}" type="slidenum">
              <a:rPr lang="en-US" altLang="en-US"/>
              <a:pPr/>
              <a:t>‹#›</a:t>
            </a:fld>
            <a:endParaRPr lang="en-US" altLang="en-US"/>
          </a:p>
        </p:txBody>
      </p:sp>
    </p:spTree>
    <p:extLst>
      <p:ext uri="{BB962C8B-B14F-4D97-AF65-F5344CB8AC3E}">
        <p14:creationId xmlns:p14="http://schemas.microsoft.com/office/powerpoint/2010/main" val="2648882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DA11223-BD1C-45B3-0592-39EB416507AB}"/>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CDF8D08-B593-55FE-57D9-E659DD4F971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919C8EC-586D-C3E0-7A73-461A7ED96E4D}"/>
              </a:ext>
            </a:extLst>
          </p:cNvPr>
          <p:cNvSpPr>
            <a:spLocks noGrp="1"/>
          </p:cNvSpPr>
          <p:nvPr>
            <p:ph type="sldNum" sz="quarter" idx="12"/>
          </p:nvPr>
        </p:nvSpPr>
        <p:spPr/>
        <p:txBody>
          <a:bodyPr/>
          <a:lstStyle>
            <a:lvl1pPr>
              <a:defRPr/>
            </a:lvl1pPr>
          </a:lstStyle>
          <a:p>
            <a:fld id="{54B870D1-4E77-418D-AD65-1152487F810E}" type="slidenum">
              <a:rPr lang="en-US" altLang="en-US"/>
              <a:pPr/>
              <a:t>‹#›</a:t>
            </a:fld>
            <a:endParaRPr lang="en-US" altLang="en-US"/>
          </a:p>
        </p:txBody>
      </p:sp>
    </p:spTree>
    <p:extLst>
      <p:ext uri="{BB962C8B-B14F-4D97-AF65-F5344CB8AC3E}">
        <p14:creationId xmlns:p14="http://schemas.microsoft.com/office/powerpoint/2010/main" val="3842843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9DA7B36-F3FD-A1F3-9D22-57ACCD9675EA}"/>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1BB4E1B-236C-256A-FD05-29EA31C1725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219DB611-7CCC-8ECA-9C8D-B92FA5F1838D}"/>
              </a:ext>
            </a:extLst>
          </p:cNvPr>
          <p:cNvSpPr>
            <a:spLocks noGrp="1"/>
          </p:cNvSpPr>
          <p:nvPr>
            <p:ph type="sldNum" sz="quarter" idx="12"/>
          </p:nvPr>
        </p:nvSpPr>
        <p:spPr/>
        <p:txBody>
          <a:bodyPr/>
          <a:lstStyle>
            <a:lvl1pPr>
              <a:defRPr/>
            </a:lvl1pPr>
          </a:lstStyle>
          <a:p>
            <a:fld id="{623B89CF-1C7C-4D81-B3E2-0A308A21D92C}" type="slidenum">
              <a:rPr lang="en-US" altLang="en-US"/>
              <a:pPr/>
              <a:t>‹#›</a:t>
            </a:fld>
            <a:endParaRPr lang="en-US" altLang="en-US"/>
          </a:p>
        </p:txBody>
      </p:sp>
    </p:spTree>
    <p:extLst>
      <p:ext uri="{BB962C8B-B14F-4D97-AF65-F5344CB8AC3E}">
        <p14:creationId xmlns:p14="http://schemas.microsoft.com/office/powerpoint/2010/main" val="566966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00D0EF8-A37D-8144-F446-C3FD27AB53A6}"/>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58FC90A1-C0B8-A31D-C464-DDB9EB063F9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666FE1DC-19A3-533E-1AEA-9D1EB3A2821A}"/>
              </a:ext>
            </a:extLst>
          </p:cNvPr>
          <p:cNvSpPr>
            <a:spLocks noGrp="1"/>
          </p:cNvSpPr>
          <p:nvPr>
            <p:ph type="sldNum" sz="quarter" idx="12"/>
          </p:nvPr>
        </p:nvSpPr>
        <p:spPr/>
        <p:txBody>
          <a:bodyPr/>
          <a:lstStyle>
            <a:lvl1pPr>
              <a:defRPr/>
            </a:lvl1pPr>
          </a:lstStyle>
          <a:p>
            <a:fld id="{79618002-65EF-4F8E-8F57-3395AE9B6DC1}" type="slidenum">
              <a:rPr lang="en-US" altLang="en-US"/>
              <a:pPr/>
              <a:t>‹#›</a:t>
            </a:fld>
            <a:endParaRPr lang="en-US" altLang="en-US"/>
          </a:p>
        </p:txBody>
      </p:sp>
    </p:spTree>
    <p:extLst>
      <p:ext uri="{BB962C8B-B14F-4D97-AF65-F5344CB8AC3E}">
        <p14:creationId xmlns:p14="http://schemas.microsoft.com/office/powerpoint/2010/main" val="67096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2D7934EA-0D54-BD42-8016-7398315F1F0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60B20C8-7AF2-634E-ACAC-1B41095AD5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CBCFC9-6906-D405-73D3-95B70CF70A9F}"/>
              </a:ext>
            </a:extLst>
          </p:cNvPr>
          <p:cNvSpPr>
            <a:spLocks noGrp="1"/>
          </p:cNvSpPr>
          <p:nvPr>
            <p:ph type="sldNum" sz="quarter" idx="12"/>
          </p:nvPr>
        </p:nvSpPr>
        <p:spPr/>
        <p:txBody>
          <a:bodyPr/>
          <a:lstStyle>
            <a:lvl1pPr>
              <a:defRPr/>
            </a:lvl1pPr>
          </a:lstStyle>
          <a:p>
            <a:fld id="{3A087D41-9039-41A7-AF02-8F0BDD19BE6D}" type="slidenum">
              <a:rPr lang="en-US" altLang="en-US"/>
              <a:pPr/>
              <a:t>‹#›</a:t>
            </a:fld>
            <a:endParaRPr lang="en-US" altLang="en-US"/>
          </a:p>
        </p:txBody>
      </p:sp>
    </p:spTree>
    <p:extLst>
      <p:ext uri="{BB962C8B-B14F-4D97-AF65-F5344CB8AC3E}">
        <p14:creationId xmlns:p14="http://schemas.microsoft.com/office/powerpoint/2010/main" val="3656759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7FAFA36-A8F0-72D2-1A00-D27A86D4B94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18AD8D8-C850-CDFE-9ECC-CAE574DB077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94F4EC9-9B92-23F0-E049-12B50F397CEC}"/>
              </a:ext>
            </a:extLst>
          </p:cNvPr>
          <p:cNvSpPr>
            <a:spLocks noGrp="1"/>
          </p:cNvSpPr>
          <p:nvPr>
            <p:ph type="sldNum" sz="quarter" idx="12"/>
          </p:nvPr>
        </p:nvSpPr>
        <p:spPr/>
        <p:txBody>
          <a:bodyPr/>
          <a:lstStyle>
            <a:lvl1pPr>
              <a:defRPr/>
            </a:lvl1pPr>
          </a:lstStyle>
          <a:p>
            <a:fld id="{EDA45CAF-91B4-4DAF-BCE8-D7157E29F8AA}" type="slidenum">
              <a:rPr lang="en-US" altLang="en-US"/>
              <a:pPr/>
              <a:t>‹#›</a:t>
            </a:fld>
            <a:endParaRPr lang="en-US" altLang="en-US"/>
          </a:p>
        </p:txBody>
      </p:sp>
    </p:spTree>
    <p:extLst>
      <p:ext uri="{BB962C8B-B14F-4D97-AF65-F5344CB8AC3E}">
        <p14:creationId xmlns:p14="http://schemas.microsoft.com/office/powerpoint/2010/main" val="3386581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CF82B59-4E84-FDD6-C8EC-F6C4F1094A2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C8C8358-7A1E-E8E4-2962-5FDFFD58781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C9BAEE0-B382-33A9-302E-44071E65EB97}"/>
              </a:ext>
            </a:extLst>
          </p:cNvPr>
          <p:cNvSpPr>
            <a:spLocks noGrp="1"/>
          </p:cNvSpPr>
          <p:nvPr>
            <p:ph type="sldNum" sz="quarter" idx="12"/>
          </p:nvPr>
        </p:nvSpPr>
        <p:spPr/>
        <p:txBody>
          <a:bodyPr/>
          <a:lstStyle>
            <a:lvl1pPr>
              <a:defRPr/>
            </a:lvl1pPr>
          </a:lstStyle>
          <a:p>
            <a:fld id="{B873DFDB-EC42-47F7-B402-C2240823A8B0}" type="slidenum">
              <a:rPr lang="en-US" altLang="en-US"/>
              <a:pPr/>
              <a:t>‹#›</a:t>
            </a:fld>
            <a:endParaRPr lang="en-US" altLang="en-US"/>
          </a:p>
        </p:txBody>
      </p:sp>
    </p:spTree>
    <p:extLst>
      <p:ext uri="{BB962C8B-B14F-4D97-AF65-F5344CB8AC3E}">
        <p14:creationId xmlns:p14="http://schemas.microsoft.com/office/powerpoint/2010/main" val="1837549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A25408-7D57-A425-2A74-653B24DBDE7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789F967-F4A3-0F01-9157-5250CD53965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9BBBE3F-0414-4577-4B88-A1806E29398D}"/>
              </a:ext>
            </a:extLst>
          </p:cNvPr>
          <p:cNvSpPr>
            <a:spLocks noGrp="1"/>
          </p:cNvSpPr>
          <p:nvPr>
            <p:ph type="sldNum" sz="quarter" idx="12"/>
          </p:nvPr>
        </p:nvSpPr>
        <p:spPr/>
        <p:txBody>
          <a:bodyPr/>
          <a:lstStyle>
            <a:lvl1pPr>
              <a:defRPr/>
            </a:lvl1pPr>
          </a:lstStyle>
          <a:p>
            <a:fld id="{5322C701-44BB-4CD3-93BF-3465113CA20E}" type="slidenum">
              <a:rPr lang="en-US" altLang="en-US"/>
              <a:pPr/>
              <a:t>‹#›</a:t>
            </a:fld>
            <a:endParaRPr lang="en-US" altLang="en-US"/>
          </a:p>
        </p:txBody>
      </p:sp>
    </p:spTree>
    <p:extLst>
      <p:ext uri="{BB962C8B-B14F-4D97-AF65-F5344CB8AC3E}">
        <p14:creationId xmlns:p14="http://schemas.microsoft.com/office/powerpoint/2010/main" val="335370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B0120C-82EF-CC50-6E97-4D86F2A3E5D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0EE96EB-45C8-80D3-33EF-C8B6D447080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6FEC73A-CAAB-FCFB-6B46-5A0B9B7A2208}"/>
              </a:ext>
            </a:extLst>
          </p:cNvPr>
          <p:cNvSpPr>
            <a:spLocks noGrp="1"/>
          </p:cNvSpPr>
          <p:nvPr>
            <p:ph type="sldNum" sz="quarter" idx="12"/>
          </p:nvPr>
        </p:nvSpPr>
        <p:spPr/>
        <p:txBody>
          <a:bodyPr/>
          <a:lstStyle>
            <a:lvl1pPr>
              <a:defRPr/>
            </a:lvl1pPr>
          </a:lstStyle>
          <a:p>
            <a:fld id="{7B385A12-4C7E-49AD-AADC-4D29543AAC40}" type="slidenum">
              <a:rPr lang="en-US" altLang="en-US"/>
              <a:pPr/>
              <a:t>‹#›</a:t>
            </a:fld>
            <a:endParaRPr lang="en-US" altLang="en-US"/>
          </a:p>
        </p:txBody>
      </p:sp>
    </p:spTree>
    <p:extLst>
      <p:ext uri="{BB962C8B-B14F-4D97-AF65-F5344CB8AC3E}">
        <p14:creationId xmlns:p14="http://schemas.microsoft.com/office/powerpoint/2010/main" val="2347146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7817BC9-DA9E-4892-B8B8-4F940DC99893}" type="datetimeFigureOut">
              <a:rPr lang="zh-CN" altLang="en-US" smtClean="0">
                <a:solidFill>
                  <a:prstClr val="black">
                    <a:tint val="75000"/>
                  </a:prstClr>
                </a:solidFill>
              </a:rPr>
              <a:pPr>
                <a:def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B14CC-DE4D-44A4-B87E-EEBC28D772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0312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7817BC9-DA9E-4892-B8B8-4F940DC99893}" type="datetimeFigureOut">
              <a:rPr lang="zh-CN" altLang="en-US" smtClean="0">
                <a:solidFill>
                  <a:prstClr val="black">
                    <a:tint val="75000"/>
                  </a:prstClr>
                </a:solidFill>
              </a:rPr>
              <a:pPr>
                <a:def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B14CC-DE4D-44A4-B87E-EEBC28D772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6406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7817BC9-DA9E-4892-B8B8-4F940DC99893}" type="datetimeFigureOut">
              <a:rPr lang="zh-CN" altLang="en-US" smtClean="0">
                <a:solidFill>
                  <a:prstClr val="black">
                    <a:tint val="75000"/>
                  </a:prstClr>
                </a:solidFill>
              </a:rPr>
              <a:pPr>
                <a:def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B14CC-DE4D-44A4-B87E-EEBC28D772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1514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7817BC9-DA9E-4892-B8B8-4F940DC99893}" type="datetimeFigureOut">
              <a:rPr lang="zh-CN" altLang="en-US" smtClean="0">
                <a:solidFill>
                  <a:prstClr val="black">
                    <a:tint val="75000"/>
                  </a:prstClr>
                </a:solidFill>
              </a:rPr>
              <a:pPr>
                <a:defRPr/>
              </a:pPr>
              <a:t>2023/5/1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B14CC-DE4D-44A4-B87E-EEBC28D772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9122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7817BC9-DA9E-4892-B8B8-4F940DC99893}" type="datetimeFigureOut">
              <a:rPr lang="zh-CN" altLang="en-US" smtClean="0">
                <a:solidFill>
                  <a:prstClr val="black">
                    <a:tint val="75000"/>
                  </a:prstClr>
                </a:solidFill>
              </a:rPr>
              <a:pPr>
                <a:defRPr/>
              </a:pPr>
              <a:t>2023/5/1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7B14CC-DE4D-44A4-B87E-EEBC28D772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3383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7817BC9-DA9E-4892-B8B8-4F940DC99893}" type="datetimeFigureOut">
              <a:rPr lang="zh-CN" altLang="en-US" smtClean="0">
                <a:solidFill>
                  <a:prstClr val="black">
                    <a:tint val="75000"/>
                  </a:prstClr>
                </a:solidFill>
              </a:rPr>
              <a:pPr>
                <a:defRPr/>
              </a:pPr>
              <a:t>2023/5/1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7B14CC-DE4D-44A4-B87E-EEBC28D772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119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D046A66-6DDA-09D3-D9AA-7FB3DAA7B3C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D478682-5335-517C-CB27-67FD0075E6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7F3637-EF28-AA6A-F84F-65CE0E1E9F94}"/>
              </a:ext>
            </a:extLst>
          </p:cNvPr>
          <p:cNvSpPr>
            <a:spLocks noGrp="1"/>
          </p:cNvSpPr>
          <p:nvPr>
            <p:ph type="sldNum" sz="quarter" idx="12"/>
          </p:nvPr>
        </p:nvSpPr>
        <p:spPr/>
        <p:txBody>
          <a:bodyPr/>
          <a:lstStyle>
            <a:lvl1pPr>
              <a:defRPr/>
            </a:lvl1pPr>
          </a:lstStyle>
          <a:p>
            <a:fld id="{22288F8A-CED8-4374-BB2B-51069B6AEF1C}" type="slidenum">
              <a:rPr lang="en-US" altLang="en-US"/>
              <a:pPr/>
              <a:t>‹#›</a:t>
            </a:fld>
            <a:endParaRPr lang="en-US" altLang="en-US"/>
          </a:p>
        </p:txBody>
      </p:sp>
    </p:spTree>
    <p:extLst>
      <p:ext uri="{BB962C8B-B14F-4D97-AF65-F5344CB8AC3E}">
        <p14:creationId xmlns:p14="http://schemas.microsoft.com/office/powerpoint/2010/main" val="3760277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7817BC9-DA9E-4892-B8B8-4F940DC99893}" type="datetimeFigureOut">
              <a:rPr lang="zh-CN" altLang="en-US" smtClean="0">
                <a:solidFill>
                  <a:prstClr val="black">
                    <a:tint val="75000"/>
                  </a:prstClr>
                </a:solidFill>
              </a:rPr>
              <a:pPr>
                <a:defRPr/>
              </a:pPr>
              <a:t>2023/5/1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7B14CC-DE4D-44A4-B87E-EEBC28D772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2585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7817BC9-DA9E-4892-B8B8-4F940DC99893}" type="datetimeFigureOut">
              <a:rPr lang="zh-CN" altLang="en-US" smtClean="0">
                <a:solidFill>
                  <a:prstClr val="black">
                    <a:tint val="75000"/>
                  </a:prstClr>
                </a:solidFill>
              </a:rPr>
              <a:pPr>
                <a:defRPr/>
              </a:pPr>
              <a:t>2023/5/1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B14CC-DE4D-44A4-B87E-EEBC28D772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0568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7817BC9-DA9E-4892-B8B8-4F940DC99893}" type="datetimeFigureOut">
              <a:rPr lang="zh-CN" altLang="en-US" smtClean="0">
                <a:solidFill>
                  <a:prstClr val="black">
                    <a:tint val="75000"/>
                  </a:prstClr>
                </a:solidFill>
              </a:rPr>
              <a:pPr>
                <a:defRPr/>
              </a:pPr>
              <a:t>2023/5/1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B14CC-DE4D-44A4-B87E-EEBC28D772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9462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7817BC9-DA9E-4892-B8B8-4F940DC99893}" type="datetimeFigureOut">
              <a:rPr lang="zh-CN" altLang="en-US" smtClean="0">
                <a:solidFill>
                  <a:prstClr val="black">
                    <a:tint val="75000"/>
                  </a:prstClr>
                </a:solidFill>
              </a:rPr>
              <a:pPr>
                <a:def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B14CC-DE4D-44A4-B87E-EEBC28D772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3437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7817BC9-DA9E-4892-B8B8-4F940DC99893}" type="datetimeFigureOut">
              <a:rPr lang="zh-CN" altLang="en-US" smtClean="0">
                <a:solidFill>
                  <a:prstClr val="black">
                    <a:tint val="75000"/>
                  </a:prstClr>
                </a:solidFill>
              </a:rPr>
              <a:pPr>
                <a:def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B14CC-DE4D-44A4-B87E-EEBC28D772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2184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702859"/>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1">
            <a:extLst>
              <a:ext uri="{FF2B5EF4-FFF2-40B4-BE49-F238E27FC236}">
                <a16:creationId xmlns:a16="http://schemas.microsoft.com/office/drawing/2014/main" id="{7E5BC600-E8CB-F7FA-1CEA-304350C15D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21984" y="-836613"/>
            <a:ext cx="13313835" cy="157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2">
            <a:extLst>
              <a:ext uri="{FF2B5EF4-FFF2-40B4-BE49-F238E27FC236}">
                <a16:creationId xmlns:a16="http://schemas.microsoft.com/office/drawing/2014/main" id="{FDDD2621-23C7-63D0-3CFF-4D635CA172E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91701" y="6021388"/>
            <a:ext cx="24003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28278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9A9B812-EAE8-B069-523F-6F11F85268F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91701" y="6021388"/>
            <a:ext cx="24003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1">
            <a:extLst>
              <a:ext uri="{FF2B5EF4-FFF2-40B4-BE49-F238E27FC236}">
                <a16:creationId xmlns:a16="http://schemas.microsoft.com/office/drawing/2014/main" id="{65E34E46-1D44-5E49-9489-DC235839C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21984" y="-836613"/>
            <a:ext cx="13313835" cy="157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5654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DF192EFF-B5C1-3D91-3081-A2D8C7869C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0812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
            <a:extLst>
              <a:ext uri="{FF2B5EF4-FFF2-40B4-BE49-F238E27FC236}">
                <a16:creationId xmlns:a16="http://schemas.microsoft.com/office/drawing/2014/main" id="{8301C695-41CB-9212-4D0B-FB0C1F4F8E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2518" y="5000625"/>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10">
            <a:extLst>
              <a:ext uri="{FF2B5EF4-FFF2-40B4-BE49-F238E27FC236}">
                <a16:creationId xmlns:a16="http://schemas.microsoft.com/office/drawing/2014/main" id="{1C07530B-30B2-BBF4-9A5B-F0BD22C45B40}"/>
              </a:ext>
            </a:extLst>
          </p:cNvPr>
          <p:cNvGrpSpPr>
            <a:grpSpLocks/>
          </p:cNvGrpSpPr>
          <p:nvPr userDrawn="1"/>
        </p:nvGrpSpPr>
        <p:grpSpPr bwMode="auto">
          <a:xfrm>
            <a:off x="-1900767" y="-74613"/>
            <a:ext cx="15299267" cy="2078038"/>
            <a:chOff x="-900605" y="-49427"/>
            <a:chExt cx="5490815" cy="745701"/>
          </a:xfrm>
        </p:grpSpPr>
        <p:pic>
          <p:nvPicPr>
            <p:cNvPr id="5" name="图片 11">
              <a:extLst>
                <a:ext uri="{FF2B5EF4-FFF2-40B4-BE49-F238E27FC236}">
                  <a16:creationId xmlns:a16="http://schemas.microsoft.com/office/drawing/2014/main" id="{8967BF0D-4C2A-1F4C-C838-41E89964A1C0}"/>
                </a:ext>
              </a:extLst>
            </p:cNvPr>
            <p:cNvPicPr>
              <a:picLocks noChangeAspect="1"/>
            </p:cNvPicPr>
            <p:nvPr userDrawn="1"/>
          </p:nvPicPr>
          <p:blipFill rotWithShape="1">
            <a:blip r:embed="rId4"/>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6" name="图片 12">
              <a:extLst>
                <a:ext uri="{FF2B5EF4-FFF2-40B4-BE49-F238E27FC236}">
                  <a16:creationId xmlns:a16="http://schemas.microsoft.com/office/drawing/2014/main" id="{EA55AE7A-F2BE-0638-9063-BD3760E64D2F}"/>
                </a:ext>
              </a:extLst>
            </p:cNvPr>
            <p:cNvPicPr>
              <a:picLocks noChangeAspect="1"/>
            </p:cNvPicPr>
            <p:nvPr userDrawn="1"/>
          </p:nvPicPr>
          <p:blipFill>
            <a:blip r:embed="rId4"/>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456582017"/>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5C1A4BC3-3A07-D6DB-B417-3B95ED7CA2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8BA4D799-5714-F8C0-DE59-DE9A6D710FFD}"/>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0F3E85AE-FB80-0BFE-D76A-CCACCD462BCD}"/>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44D69284-51BA-ADC6-EA27-BA7F6C56CC57}"/>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87870472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083A84-EDCB-4EAB-F0C5-F45B7CABAFB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95104F9-156C-E8C2-A577-32E095C1A83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25B8BE0-F5E2-D5C5-C978-BEE2FBC53356}"/>
              </a:ext>
            </a:extLst>
          </p:cNvPr>
          <p:cNvSpPr>
            <a:spLocks noGrp="1"/>
          </p:cNvSpPr>
          <p:nvPr>
            <p:ph type="sldNum" sz="quarter" idx="12"/>
          </p:nvPr>
        </p:nvSpPr>
        <p:spPr/>
        <p:txBody>
          <a:bodyPr/>
          <a:lstStyle>
            <a:lvl1pPr>
              <a:defRPr/>
            </a:lvl1pPr>
          </a:lstStyle>
          <a:p>
            <a:fld id="{DEBCE862-AA67-417C-B866-A0CEE1523E8F}" type="slidenum">
              <a:rPr lang="en-US" altLang="en-US"/>
              <a:pPr/>
              <a:t>‹#›</a:t>
            </a:fld>
            <a:endParaRPr lang="en-US" altLang="en-US"/>
          </a:p>
        </p:txBody>
      </p:sp>
    </p:spTree>
    <p:extLst>
      <p:ext uri="{BB962C8B-B14F-4D97-AF65-F5344CB8AC3E}">
        <p14:creationId xmlns:p14="http://schemas.microsoft.com/office/powerpoint/2010/main" val="39804570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内容">
    <p:spTree>
      <p:nvGrpSpPr>
        <p:cNvPr id="1" name=""/>
        <p:cNvGrpSpPr/>
        <p:nvPr/>
      </p:nvGrpSpPr>
      <p:grpSpPr>
        <a:xfrm>
          <a:off x="0" y="0"/>
          <a:ext cx="0" cy="0"/>
          <a:chOff x="0" y="0"/>
          <a:chExt cx="0" cy="0"/>
        </a:xfrm>
      </p:grpSpPr>
      <p:pic>
        <p:nvPicPr>
          <p:cNvPr id="2" name="图片 11">
            <a:extLst>
              <a:ext uri="{FF2B5EF4-FFF2-40B4-BE49-F238E27FC236}">
                <a16:creationId xmlns:a16="http://schemas.microsoft.com/office/drawing/2014/main" id="{760D1E21-8F58-2456-87E1-06A5FE9BC6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21984" y="-836613"/>
            <a:ext cx="13313835" cy="157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2">
            <a:extLst>
              <a:ext uri="{FF2B5EF4-FFF2-40B4-BE49-F238E27FC236}">
                <a16:creationId xmlns:a16="http://schemas.microsoft.com/office/drawing/2014/main" id="{717380A0-0576-6C76-B5ED-6B6E4F7B3F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91701" y="6021388"/>
            <a:ext cx="24003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60849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0B3052B-A7AD-A195-9330-210438C05DF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562E6D3-26ED-C2C8-5960-F93F7E9528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D7B095B-5485-CE7C-5E4F-20EFC361C0D1}"/>
              </a:ext>
            </a:extLst>
          </p:cNvPr>
          <p:cNvSpPr>
            <a:spLocks noGrp="1"/>
          </p:cNvSpPr>
          <p:nvPr>
            <p:ph type="sldNum" sz="quarter" idx="12"/>
          </p:nvPr>
        </p:nvSpPr>
        <p:spPr/>
        <p:txBody>
          <a:bodyPr/>
          <a:lstStyle>
            <a:lvl1pPr>
              <a:defRPr/>
            </a:lvl1pPr>
          </a:lstStyle>
          <a:p>
            <a:fld id="{F71B3707-2619-4376-93A8-262A6430F954}" type="slidenum">
              <a:rPr lang="en-US" altLang="en-US"/>
              <a:pPr/>
              <a:t>‹#›</a:t>
            </a:fld>
            <a:endParaRPr lang="en-US" altLang="en-US"/>
          </a:p>
        </p:txBody>
      </p:sp>
    </p:spTree>
    <p:extLst>
      <p:ext uri="{BB962C8B-B14F-4D97-AF65-F5344CB8AC3E}">
        <p14:creationId xmlns:p14="http://schemas.microsoft.com/office/powerpoint/2010/main" val="40054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6E6003D-4129-EE4D-535B-FD9A8FC2DCA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59EF006-062F-CAAB-4800-2E9BF3FCC3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63519DA-B5DC-2471-C6F0-FF397376B518}"/>
              </a:ext>
            </a:extLst>
          </p:cNvPr>
          <p:cNvSpPr>
            <a:spLocks noGrp="1"/>
          </p:cNvSpPr>
          <p:nvPr>
            <p:ph type="sldNum" sz="quarter" idx="12"/>
          </p:nvPr>
        </p:nvSpPr>
        <p:spPr/>
        <p:txBody>
          <a:bodyPr/>
          <a:lstStyle>
            <a:lvl1pPr>
              <a:defRPr/>
            </a:lvl1pPr>
          </a:lstStyle>
          <a:p>
            <a:fld id="{3674E178-041D-48EE-BA55-C07A67401EE9}" type="slidenum">
              <a:rPr lang="en-US" altLang="en-US"/>
              <a:pPr/>
              <a:t>‹#›</a:t>
            </a:fld>
            <a:endParaRPr lang="en-US" altLang="en-US"/>
          </a:p>
        </p:txBody>
      </p:sp>
    </p:spTree>
    <p:extLst>
      <p:ext uri="{BB962C8B-B14F-4D97-AF65-F5344CB8AC3E}">
        <p14:creationId xmlns:p14="http://schemas.microsoft.com/office/powerpoint/2010/main" val="100152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7E378B-0EA3-DBAD-E203-49001764C56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86924F5-6CA3-A873-3B91-1194C239B9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286F75-EA4C-BD1B-9E8D-5A3D618F8B98}"/>
              </a:ext>
            </a:extLst>
          </p:cNvPr>
          <p:cNvSpPr>
            <a:spLocks noGrp="1"/>
          </p:cNvSpPr>
          <p:nvPr>
            <p:ph type="sldNum" sz="quarter" idx="12"/>
          </p:nvPr>
        </p:nvSpPr>
        <p:spPr/>
        <p:txBody>
          <a:bodyPr/>
          <a:lstStyle>
            <a:lvl1pPr>
              <a:defRPr/>
            </a:lvl1pPr>
          </a:lstStyle>
          <a:p>
            <a:fld id="{09665938-2A98-43C4-877C-C086AADAC057}" type="slidenum">
              <a:rPr lang="en-US" altLang="en-US"/>
              <a:pPr/>
              <a:t>‹#›</a:t>
            </a:fld>
            <a:endParaRPr lang="en-US" altLang="en-US"/>
          </a:p>
        </p:txBody>
      </p:sp>
    </p:spTree>
    <p:extLst>
      <p:ext uri="{BB962C8B-B14F-4D97-AF65-F5344CB8AC3E}">
        <p14:creationId xmlns:p14="http://schemas.microsoft.com/office/powerpoint/2010/main" val="375080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C29AB2-D572-8CB8-0899-69E6482C507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9986C21-E7C8-08A2-E996-A99C3FFE9E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2B4C37-0908-6E12-6037-E24B1583DE76}"/>
              </a:ext>
            </a:extLst>
          </p:cNvPr>
          <p:cNvSpPr>
            <a:spLocks noGrp="1"/>
          </p:cNvSpPr>
          <p:nvPr>
            <p:ph type="sldNum" sz="quarter" idx="12"/>
          </p:nvPr>
        </p:nvSpPr>
        <p:spPr/>
        <p:txBody>
          <a:bodyPr/>
          <a:lstStyle>
            <a:lvl1pPr>
              <a:defRPr/>
            </a:lvl1pPr>
          </a:lstStyle>
          <a:p>
            <a:fld id="{20DF790C-E972-4E79-8626-1A2403CEB448}" type="slidenum">
              <a:rPr lang="en-US" altLang="en-US"/>
              <a:pPr/>
              <a:t>‹#›</a:t>
            </a:fld>
            <a:endParaRPr lang="en-US" altLang="en-US"/>
          </a:p>
        </p:txBody>
      </p:sp>
    </p:spTree>
    <p:extLst>
      <p:ext uri="{BB962C8B-B14F-4D97-AF65-F5344CB8AC3E}">
        <p14:creationId xmlns:p14="http://schemas.microsoft.com/office/powerpoint/2010/main" val="343213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0" b="-10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E0F68F-E689-D3B5-7B5C-C7645BD344D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16AF94D-32B9-4F63-5883-1ED7E5C6B66A}"/>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252B5F7-E921-1A75-BAC6-5337A48ABBD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3A29709E-1024-F930-2016-E5EA3B243DC5}"/>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F75D773-D2BF-EDE8-8FA7-23B87F22D07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D8708A2-6400-401E-A264-BB118C216B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050" name="Nơi giữ chỗ cho Tiêu đề 1">
            <a:extLst>
              <a:ext uri="{FF2B5EF4-FFF2-40B4-BE49-F238E27FC236}">
                <a16:creationId xmlns:a16="http://schemas.microsoft.com/office/drawing/2014/main" id="{7A956F09-7765-3C69-DE2C-49BB4E0B1BA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2051" name="Nơi giữ chỗ cho Văn bản 2">
            <a:extLst>
              <a:ext uri="{FF2B5EF4-FFF2-40B4-BE49-F238E27FC236}">
                <a16:creationId xmlns:a16="http://schemas.microsoft.com/office/drawing/2014/main" id="{3D808C24-5F1F-5637-15A9-3E1D7C282D9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id="{F3797FCC-86D8-D87A-172B-26E4D9DB5748}"/>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defRPr>
            </a:lvl1pPr>
          </a:lstStyle>
          <a:p>
            <a:pPr>
              <a:defRPr/>
            </a:pPr>
            <a:fld id="{BDAE0811-4081-475B-B3D5-B33395656C6A}" type="datetimeFigureOut">
              <a:rPr lang="en-US"/>
              <a:pPr>
                <a:defRPr/>
              </a:pPr>
              <a:t>5/1/2023</a:t>
            </a:fld>
            <a:endParaRPr lang="en-US"/>
          </a:p>
        </p:txBody>
      </p:sp>
      <p:sp>
        <p:nvSpPr>
          <p:cNvPr id="5" name="Nơi giữ chỗ cho Chân trang 4">
            <a:extLst>
              <a:ext uri="{FF2B5EF4-FFF2-40B4-BE49-F238E27FC236}">
                <a16:creationId xmlns:a16="http://schemas.microsoft.com/office/drawing/2014/main" id="{A0B0A55F-D8F1-4A11-AF9B-76928F3E386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panose="020B0604020202020204" pitchFamily="34" charset="0"/>
              </a:defRPr>
            </a:lvl1pPr>
          </a:lstStyle>
          <a:p>
            <a:pPr>
              <a:defRPr/>
            </a:pPr>
            <a:endParaRPr lang="en-US"/>
          </a:p>
        </p:txBody>
      </p:sp>
      <p:sp>
        <p:nvSpPr>
          <p:cNvPr id="6" name="Nơi giữ chỗ cho Số hiệu Bản chiếu 5">
            <a:extLst>
              <a:ext uri="{FF2B5EF4-FFF2-40B4-BE49-F238E27FC236}">
                <a16:creationId xmlns:a16="http://schemas.microsoft.com/office/drawing/2014/main" id="{174724B1-81A7-C45D-49FE-B037A739C44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F3BC654B-7916-4B01-BCFC-497901F966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itchFamily="34" charset="0"/>
        </a:defRPr>
      </a:lvl2pPr>
      <a:lvl3pPr algn="ctr" defTabSz="685800" rtl="0" eaLnBrk="0" fontAlgn="base" hangingPunct="0">
        <a:spcBef>
          <a:spcPct val="0"/>
        </a:spcBef>
        <a:spcAft>
          <a:spcPct val="0"/>
        </a:spcAft>
        <a:defRPr sz="3300">
          <a:solidFill>
            <a:schemeClr val="tx1"/>
          </a:solidFill>
          <a:latin typeface="Calibri" pitchFamily="34" charset="0"/>
        </a:defRPr>
      </a:lvl3pPr>
      <a:lvl4pPr algn="ctr" defTabSz="685800" rtl="0" eaLnBrk="0" fontAlgn="base" hangingPunct="0">
        <a:spcBef>
          <a:spcPct val="0"/>
        </a:spcBef>
        <a:spcAft>
          <a:spcPct val="0"/>
        </a:spcAft>
        <a:defRPr sz="3300">
          <a:solidFill>
            <a:schemeClr val="tx1"/>
          </a:solidFill>
          <a:latin typeface="Calibri" pitchFamily="34" charset="0"/>
        </a:defRPr>
      </a:lvl4pPr>
      <a:lvl5pPr algn="ctr" defTabSz="685800" rtl="0" eaLnBrk="0" fontAlgn="base" hangingPunct="0">
        <a:spcBef>
          <a:spcPct val="0"/>
        </a:spcBef>
        <a:spcAft>
          <a:spcPct val="0"/>
        </a:spcAft>
        <a:defRPr sz="3300">
          <a:solidFill>
            <a:schemeClr val="tx1"/>
          </a:solidFill>
          <a:latin typeface="Calibri" pitchFamily="34" charset="0"/>
        </a:defRPr>
      </a:lvl5pPr>
      <a:lvl6pPr marL="457200" algn="ctr" defTabSz="685800" rtl="0" fontAlgn="base">
        <a:spcBef>
          <a:spcPct val="0"/>
        </a:spcBef>
        <a:spcAft>
          <a:spcPct val="0"/>
        </a:spcAft>
        <a:defRPr sz="3300">
          <a:solidFill>
            <a:schemeClr val="tx1"/>
          </a:solidFill>
          <a:latin typeface="Calibri" pitchFamily="34" charset="0"/>
        </a:defRPr>
      </a:lvl6pPr>
      <a:lvl7pPr marL="914400" algn="ctr" defTabSz="685800" rtl="0" fontAlgn="base">
        <a:spcBef>
          <a:spcPct val="0"/>
        </a:spcBef>
        <a:spcAft>
          <a:spcPct val="0"/>
        </a:spcAft>
        <a:defRPr sz="3300">
          <a:solidFill>
            <a:schemeClr val="tx1"/>
          </a:solidFill>
          <a:latin typeface="Calibri" pitchFamily="34" charset="0"/>
        </a:defRPr>
      </a:lvl7pPr>
      <a:lvl8pPr marL="1371600" algn="ctr" defTabSz="685800" rtl="0" fontAlgn="base">
        <a:spcBef>
          <a:spcPct val="0"/>
        </a:spcBef>
        <a:spcAft>
          <a:spcPct val="0"/>
        </a:spcAft>
        <a:defRPr sz="3300">
          <a:solidFill>
            <a:schemeClr val="tx1"/>
          </a:solidFill>
          <a:latin typeface="Calibri" pitchFamily="34" charset="0"/>
        </a:defRPr>
      </a:lvl8pPr>
      <a:lvl9pPr marL="1828800" algn="ctr" defTabSz="685800" rtl="0" fontAlgn="base">
        <a:spcBef>
          <a:spcPct val="0"/>
        </a:spcBef>
        <a:spcAft>
          <a:spcPct val="0"/>
        </a:spcAft>
        <a:defRPr sz="3300">
          <a:solidFill>
            <a:schemeClr val="tx1"/>
          </a:solidFill>
          <a:latin typeface="Calibri"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0" b="-10000"/>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EB259A6-D55B-8B55-3D23-98DBF48AE27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ED02E506-3269-AAD3-4B71-4FC94ABB932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561EC5-1549-BEA6-547A-47489FBF6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A90932E2-6D47-B673-9400-3C47CEA53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14973AE3-FE85-ECAE-F11F-B9000ED11B2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B2C4939-8878-4788-8ECA-937E3B971E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endParaRPr lang="en-US">
              <a:solidFill>
                <a:prstClr val="black">
                  <a:tint val="75000"/>
                </a:prstClr>
              </a:solidFill>
              <a:latin typeface="Trebuchet MS" panose="020B0603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endParaRPr lang="en-US">
              <a:solidFill>
                <a:prstClr val="black">
                  <a:tint val="75000"/>
                </a:prstClr>
              </a:solidFill>
              <a:latin typeface="Trebuchet MS" panose="020B0603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97C9182-F650-4916-B8F7-79023ECD5229}" type="slidenum">
              <a:rPr lang="en-US" altLang="en-US" smtClean="0">
                <a:solidFill>
                  <a:prstClr val="black">
                    <a:tint val="75000"/>
                  </a:prstClr>
                </a:solidFill>
                <a:latin typeface="Trebuchet MS" panose="020B0603020202020204" pitchFamily="34" charset="0"/>
              </a:rPr>
              <a:pPr defTabSz="457200"/>
              <a:t>‹#›</a:t>
            </a:fld>
            <a:endParaRPr lang="en-US" altLang="en-US">
              <a:solidFill>
                <a:prstClr val="black">
                  <a:tint val="75000"/>
                </a:prstClr>
              </a:solidFill>
              <a:latin typeface="Trebuchet MS" panose="020B0603020202020204" pitchFamily="34" charset="0"/>
            </a:endParaRPr>
          </a:p>
        </p:txBody>
      </p:sp>
    </p:spTree>
    <p:extLst>
      <p:ext uri="{BB962C8B-B14F-4D97-AF65-F5344CB8AC3E}">
        <p14:creationId xmlns:p14="http://schemas.microsoft.com/office/powerpoint/2010/main" val="52532760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file:///C:\Users\hp\Downloads\&#272;&#7897;c%20&#273;&#225;o%20H&#7897;i%20th&#7893;i%20c&#417;m%20thi%20&#7903;%20&#272;&#7891;ng%20V&#226;n.mp4" TargetMode="External"/><Relationship Id="rId1" Type="http://schemas.microsoft.com/office/2007/relationships/media" Target="file:///C:\Users\hp\Downloads\&#272;&#7897;c%20&#273;&#225;o%20H&#7897;i%20th&#7893;i%20c&#417;m%20thi%20&#7903;%20&#272;&#7891;ng%20V&#226;n.mp4" TargetMode="Externa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1117F6-16CE-2853-4AE6-CD9FC63E2D38}"/>
              </a:ext>
            </a:extLst>
          </p:cNvPr>
          <p:cNvSpPr txBox="1"/>
          <p:nvPr/>
        </p:nvSpPr>
        <p:spPr>
          <a:xfrm>
            <a:off x="2339662" y="2362200"/>
            <a:ext cx="8002588" cy="1676400"/>
          </a:xfrm>
          <a:prstGeom prst="rect">
            <a:avLst/>
          </a:prstGeom>
          <a:noFill/>
          <a:ln w="9525">
            <a:noFill/>
          </a:ln>
        </p:spPr>
        <p:txBody>
          <a:bodyPr spcFirstLastPara="1" anchor="ctr">
            <a:prstTxWarp prst="textArchUp">
              <a:avLst>
                <a:gd name="adj" fmla="val 11238042"/>
              </a:avLst>
            </a:prstTxWarp>
          </a:bodyPr>
          <a:lstStyle/>
          <a:p>
            <a:pPr algn="ctr" eaLnBrk="1" fontAlgn="auto" hangingPunct="1">
              <a:spcBef>
                <a:spcPts val="0"/>
              </a:spcBef>
              <a:spcAft>
                <a:spcPts val="0"/>
              </a:spcAft>
              <a:defRPr/>
            </a:pPr>
            <a:r>
              <a:rPr lang="en-US" sz="6000" b="1" dirty="0">
                <a:solidFill>
                  <a:srgbClr val="0000FF"/>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rPr>
              <a:t>CHÀO MỪNG CÁC THẦY GIÁO, CÔ GIÁO </a:t>
            </a:r>
          </a:p>
          <a:p>
            <a:pPr algn="ctr" eaLnBrk="1" fontAlgn="auto" hangingPunct="1">
              <a:spcBef>
                <a:spcPts val="0"/>
              </a:spcBef>
              <a:spcAft>
                <a:spcPts val="0"/>
              </a:spcAft>
              <a:defRPr/>
            </a:pPr>
            <a:r>
              <a:rPr lang="en-US" sz="6000" b="1" dirty="0">
                <a:solidFill>
                  <a:srgbClr val="0000FF"/>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rPr>
              <a:t>ĐẾN DỰ GIỜ TIẾT TIẾNG VIỆT</a:t>
            </a:r>
          </a:p>
          <a:p>
            <a:pPr algn="ctr" eaLnBrk="1" fontAlgn="auto" hangingPunct="1">
              <a:lnSpc>
                <a:spcPct val="150000"/>
              </a:lnSpc>
              <a:spcBef>
                <a:spcPts val="0"/>
              </a:spcBef>
              <a:spcAft>
                <a:spcPts val="0"/>
              </a:spcAft>
              <a:defRPr/>
            </a:pPr>
            <a:r>
              <a:rPr lang="en-US" sz="8000" b="1" dirty="0">
                <a:solidFill>
                  <a:srgbClr val="0000FF"/>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rPr>
              <a:t>   LỚP </a:t>
            </a:r>
            <a:r>
              <a:rPr lang="en-US" sz="8000" b="1" dirty="0" smtClean="0">
                <a:solidFill>
                  <a:srgbClr val="0000FF"/>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rPr>
              <a:t>5C</a:t>
            </a:r>
            <a:endParaRPr lang="en-US" sz="8000" b="1" dirty="0">
              <a:solidFill>
                <a:srgbClr val="0000FF"/>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1ABBD1D-BF2B-6BE6-F8A8-FA2710494D31}"/>
              </a:ext>
            </a:extLst>
          </p:cNvPr>
          <p:cNvSpPr txBox="1"/>
          <p:nvPr/>
        </p:nvSpPr>
        <p:spPr>
          <a:xfrm>
            <a:off x="1676763" y="2743200"/>
            <a:ext cx="9328388" cy="646331"/>
          </a:xfrm>
          <a:prstGeom prst="rect">
            <a:avLst/>
          </a:prstGeom>
          <a:noFill/>
        </p:spPr>
        <p:txBody>
          <a:bodyPr wrap="none">
            <a:spAutoFit/>
          </a:bodyPr>
          <a:lstStyle/>
          <a:p>
            <a:pPr algn="ctr" eaLnBrk="1" hangingPunct="1"/>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 ĐỌC: </a:t>
            </a:r>
            <a:r>
              <a:rPr lang="en-US" altLang="en-US" sz="36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HỘI THỔI CƠM THI Ở ĐỒNG VÂN</a:t>
            </a:r>
            <a:endParaRPr lang="en-US" altLang="en-US" sz="3600"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4" name="TextBox 3">
            <a:extLst>
              <a:ext uri="{FF2B5EF4-FFF2-40B4-BE49-F238E27FC236}">
                <a16:creationId xmlns:a16="http://schemas.microsoft.com/office/drawing/2014/main" id="{4BA55CA7-6B0C-7632-7412-ED5F0077607D}"/>
              </a:ext>
            </a:extLst>
          </p:cNvPr>
          <p:cNvSpPr txBox="1"/>
          <p:nvPr/>
        </p:nvSpPr>
        <p:spPr>
          <a:xfrm>
            <a:off x="3782403" y="116632"/>
            <a:ext cx="5117106" cy="461665"/>
          </a:xfrm>
          <a:prstGeom prst="rect">
            <a:avLst/>
          </a:prstGeom>
          <a:noFill/>
        </p:spPr>
        <p:txBody>
          <a:bodyPr wrap="none" rtlCol="0">
            <a:spAutoFit/>
          </a:bodyPr>
          <a:lstStyle/>
          <a:p>
            <a:pPr defTabSz="457200"/>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TIỂU HỌC QUỐC TUẤN</a:t>
            </a:r>
          </a:p>
        </p:txBody>
      </p:sp>
      <p:sp>
        <p:nvSpPr>
          <p:cNvPr id="5" name="TextBox 4"/>
          <p:cNvSpPr txBox="1"/>
          <p:nvPr/>
        </p:nvSpPr>
        <p:spPr>
          <a:xfrm>
            <a:off x="2986576" y="3657600"/>
            <a:ext cx="6708761" cy="769441"/>
          </a:xfrm>
          <a:prstGeom prst="rect">
            <a:avLst/>
          </a:prstGeom>
          <a:noFill/>
        </p:spPr>
        <p:txBody>
          <a:bodyPr wrap="none" rtlCol="0">
            <a:spAutoFit/>
          </a:bodyPr>
          <a:lstStyle/>
          <a:p>
            <a:pPr algn="ctr" defTabSz="457200"/>
            <a:r>
              <a:rPr lang="vi-VN" sz="4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Giáo viên: Lê Thị Mai </a:t>
            </a:r>
            <a:r>
              <a:rPr lang="vi-VN" sz="44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Trang</a:t>
            </a:r>
            <a:endParaRPr lang="vi-VN" sz="4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32007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a:extLst>
              <a:ext uri="{FF2B5EF4-FFF2-40B4-BE49-F238E27FC236}">
                <a16:creationId xmlns:a16="http://schemas.microsoft.com/office/drawing/2014/main" id="{244166A4-EC6C-F1E8-2FF5-E21C238247F1}"/>
              </a:ext>
            </a:extLst>
          </p:cNvPr>
          <p:cNvPicPr>
            <a:picLocks noChangeAspect="1"/>
          </p:cNvPicPr>
          <p:nvPr/>
        </p:nvPicPr>
        <p:blipFill>
          <a:blip r:embed="rId2">
            <a:extLst>
              <a:ext uri="{28A0092B-C50C-407E-A947-70E740481C1C}">
                <a14:useLocalDpi xmlns:a14="http://schemas.microsoft.com/office/drawing/2010/main" val="0"/>
              </a:ext>
            </a:extLst>
          </a:blip>
          <a:srcRect l="12201" t="18201" r="15742" b="4482"/>
          <a:stretch>
            <a:fillRect/>
          </a:stretch>
        </p:blipFill>
        <p:spPr bwMode="auto">
          <a:xfrm>
            <a:off x="263525" y="260350"/>
            <a:ext cx="11593513" cy="6394450"/>
          </a:xfrm>
          <a:prstGeom prst="rect">
            <a:avLst/>
          </a:prstGeom>
          <a:noFill/>
          <a:ln w="9525">
            <a:solidFill>
              <a:srgbClr val="2AB9D7"/>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CB532E72-AAAD-9757-FF3B-9737F38B5263}"/>
              </a:ext>
            </a:extLst>
          </p:cNvPr>
          <p:cNvSpPr/>
          <p:nvPr/>
        </p:nvSpPr>
        <p:spPr>
          <a:xfrm>
            <a:off x="4800600" y="4581525"/>
            <a:ext cx="358775"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3516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9"/>
                                        </p:tgtEl>
                                        <p:attrNameLst>
                                          <p:attrName>style.color</p:attrName>
                                        </p:attrNameLst>
                                      </p:cBhvr>
                                      <p:to>
                                        <a:schemeClr val="bg1"/>
                                      </p:to>
                                    </p:animClr>
                                    <p:animClr clrSpc="rgb" dir="cw">
                                      <p:cBhvr>
                                        <p:cTn id="7" dur="250" autoRev="1" fill="remove"/>
                                        <p:tgtEl>
                                          <p:spTgt spid="9"/>
                                        </p:tgtEl>
                                        <p:attrNameLst>
                                          <p:attrName>fillcolor</p:attrName>
                                        </p:attrNameLst>
                                      </p:cBhvr>
                                      <p:to>
                                        <a:schemeClr val="bg1"/>
                                      </p:to>
                                    </p:animClr>
                                    <p:set>
                                      <p:cBhvr>
                                        <p:cTn id="8" dur="250" autoRev="1" fill="remove"/>
                                        <p:tgtEl>
                                          <p:spTgt spid="9"/>
                                        </p:tgtEl>
                                        <p:attrNameLst>
                                          <p:attrName>fill.type</p:attrName>
                                        </p:attrNameLst>
                                      </p:cBhvr>
                                      <p:to>
                                        <p:strVal val="solid"/>
                                      </p:to>
                                    </p:set>
                                    <p:set>
                                      <p:cBhvr>
                                        <p:cTn id="9"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2D6CB3D1-AE93-4E41-1D7D-9140553422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1262E4-BBFD-4A1A-8D9D-601243DA2B91}" type="slidenum">
              <a:rPr lang="en-US" altLang="en-US" sz="1200">
                <a:solidFill>
                  <a:srgbClr val="898989"/>
                </a:solidFill>
                <a:latin typeface="Cambria" panose="02040503050406030204" pitchFamily="18" charset="0"/>
                <a:ea typeface="Cambria" panose="02040503050406030204" pitchFamily="18" charset="0"/>
                <a:cs typeface="Arial" panose="020B0604020202020204" pitchFamily="34" charset="0"/>
              </a:rPr>
              <a:pPr>
                <a:spcBef>
                  <a:spcPct val="0"/>
                </a:spcBef>
                <a:buFontTx/>
                <a:buNone/>
              </a:pPr>
              <a:t>11</a:t>
            </a:fld>
            <a:endParaRPr lang="en-US" altLang="en-US" sz="1200">
              <a:solidFill>
                <a:srgbClr val="898989"/>
              </a:solidFill>
              <a:latin typeface="Cambria" panose="02040503050406030204" pitchFamily="18"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id="{05E6B361-E04D-918A-E4EB-6E32D823C46F}"/>
              </a:ext>
            </a:extLst>
          </p:cNvPr>
          <p:cNvSpPr>
            <a:spLocks noGrp="1"/>
          </p:cNvSpPr>
          <p:nvPr>
            <p:ph type="title" idx="4294967295"/>
          </p:nvPr>
        </p:nvSpPr>
        <p:spPr>
          <a:xfrm>
            <a:off x="1847528" y="692696"/>
            <a:ext cx="5741987" cy="685800"/>
          </a:xfrm>
        </p:spPr>
        <p:txBody>
          <a:bodyPr/>
          <a:lstStyle/>
          <a:p>
            <a:pPr algn="r" eaLnBrk="1" hangingPunct="1"/>
            <a:r>
              <a:rPr lang="en-US" altLang="en-US" sz="6600" b="1" dirty="0">
                <a:latin typeface="HP001 5 hàng" pitchFamily="34" charset="0"/>
                <a:ea typeface="Cambria" panose="02040503050406030204" pitchFamily="18" charset="0"/>
                <a:cs typeface="Cambria" panose="02040503050406030204" pitchFamily="18" charset="0"/>
              </a:rPr>
              <a:t>1. </a:t>
            </a:r>
            <a:r>
              <a:rPr lang="en-US" altLang="en-US" sz="6600" b="1" dirty="0" err="1">
                <a:latin typeface="HP001 5 hàng" pitchFamily="34" charset="0"/>
                <a:ea typeface="Cambria" panose="02040503050406030204" pitchFamily="18" charset="0"/>
                <a:cs typeface="Cambria" panose="02040503050406030204" pitchFamily="18" charset="0"/>
              </a:rPr>
              <a:t>Luyện</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đọc</a:t>
            </a:r>
            <a:endParaRPr lang="en-US" altLang="en-US" sz="6600" b="1" dirty="0">
              <a:latin typeface="HP001 5 hàng" pitchFamily="34" charset="0"/>
              <a:ea typeface="Cambria" panose="02040503050406030204" pitchFamily="18" charset="0"/>
              <a:cs typeface="Cambria" panose="02040503050406030204" pitchFamily="18" charset="0"/>
            </a:endParaRPr>
          </a:p>
        </p:txBody>
      </p:sp>
      <p:sp>
        <p:nvSpPr>
          <p:cNvPr id="6" name="Title 1">
            <a:extLst>
              <a:ext uri="{FF2B5EF4-FFF2-40B4-BE49-F238E27FC236}">
                <a16:creationId xmlns:a16="http://schemas.microsoft.com/office/drawing/2014/main" id="{E030D233-0330-30CC-FCBA-459A390BDEA1}"/>
              </a:ext>
            </a:extLst>
          </p:cNvPr>
          <p:cNvSpPr txBox="1">
            <a:spLocks/>
          </p:cNvSpPr>
          <p:nvPr/>
        </p:nvSpPr>
        <p:spPr bwMode="auto">
          <a:xfrm>
            <a:off x="2567608" y="2005285"/>
            <a:ext cx="6618288" cy="6858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6600" b="1" dirty="0">
                <a:latin typeface="HP001 5 hàng" pitchFamily="34" charset="0"/>
                <a:ea typeface="Cambria" panose="02040503050406030204" pitchFamily="18" charset="0"/>
                <a:cs typeface="Cambria" panose="02040503050406030204" pitchFamily="18" charset="0"/>
              </a:rPr>
              <a:t>2. </a:t>
            </a:r>
            <a:r>
              <a:rPr lang="en-US" altLang="en-US" sz="6600" b="1" dirty="0" err="1">
                <a:latin typeface="HP001 5 hàng" pitchFamily="34" charset="0"/>
                <a:ea typeface="Cambria" panose="02040503050406030204" pitchFamily="18" charset="0"/>
                <a:cs typeface="Cambria" panose="02040503050406030204" pitchFamily="18" charset="0"/>
              </a:rPr>
              <a:t>Tìm</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hiểu</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bài</a:t>
            </a:r>
            <a:endParaRPr lang="en-US" altLang="en-US" sz="6600" b="1" dirty="0">
              <a:latin typeface="HP001 5 hàng" pitchFamily="34" charset="0"/>
              <a:ea typeface="Cambria" panose="02040503050406030204" pitchFamily="18" charset="0"/>
              <a:cs typeface="Cambria" panose="02040503050406030204" pitchFamily="18" charset="0"/>
            </a:endParaRPr>
          </a:p>
        </p:txBody>
      </p:sp>
      <p:sp>
        <p:nvSpPr>
          <p:cNvPr id="7" name="Title 1">
            <a:extLst>
              <a:ext uri="{FF2B5EF4-FFF2-40B4-BE49-F238E27FC236}">
                <a16:creationId xmlns:a16="http://schemas.microsoft.com/office/drawing/2014/main" id="{224A9D50-B62C-CCCF-BF7B-3E304B0EAD23}"/>
              </a:ext>
            </a:extLst>
          </p:cNvPr>
          <p:cNvSpPr txBox="1">
            <a:spLocks/>
          </p:cNvSpPr>
          <p:nvPr/>
        </p:nvSpPr>
        <p:spPr bwMode="auto">
          <a:xfrm>
            <a:off x="2555875" y="3212976"/>
            <a:ext cx="7604125" cy="6858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6600" b="1" dirty="0">
                <a:latin typeface="HP001 5 hàng" pitchFamily="34" charset="0"/>
                <a:ea typeface="Cambria" panose="02040503050406030204" pitchFamily="18" charset="0"/>
                <a:cs typeface="Cambria" panose="02040503050406030204" pitchFamily="18" charset="0"/>
              </a:rPr>
              <a:t>3. </a:t>
            </a:r>
            <a:r>
              <a:rPr lang="en-US" altLang="en-US" sz="6600" b="1" dirty="0" err="1">
                <a:latin typeface="HP001 5 hàng" pitchFamily="34" charset="0"/>
                <a:ea typeface="Cambria" panose="02040503050406030204" pitchFamily="18" charset="0"/>
                <a:cs typeface="Cambria" panose="02040503050406030204" pitchFamily="18" charset="0"/>
              </a:rPr>
              <a:t>Luyện</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đọc</a:t>
            </a:r>
            <a:r>
              <a:rPr lang="en-US" altLang="en-US" sz="6600" b="1" dirty="0">
                <a:latin typeface="HP001 5 hàng" pitchFamily="34" charset="0"/>
                <a:ea typeface="Cambria" panose="02040503050406030204" pitchFamily="18" charset="0"/>
                <a:cs typeface="Cambria" panose="02040503050406030204" pitchFamily="18" charset="0"/>
              </a:rPr>
              <a:t> hay</a:t>
            </a:r>
          </a:p>
        </p:txBody>
      </p:sp>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9D6DD4-9354-91C1-970A-E0811506308D}"/>
              </a:ext>
            </a:extLst>
          </p:cNvPr>
          <p:cNvSpPr/>
          <p:nvPr/>
        </p:nvSpPr>
        <p:spPr>
          <a:xfrm>
            <a:off x="3467696" y="1213009"/>
            <a:ext cx="6398995" cy="1862048"/>
          </a:xfrm>
          <a:prstGeom prst="rect">
            <a:avLst/>
          </a:prstGeom>
          <a:noFill/>
        </p:spPr>
        <p:txBody>
          <a:bodyPr wrap="none">
            <a:spAutoFit/>
          </a:bodyPr>
          <a:lstStyle/>
          <a:p>
            <a:pPr algn="ctr">
              <a:defRPr/>
            </a:pPr>
            <a:r>
              <a:rPr lang="en-US" sz="11500" b="1" dirty="0" err="1">
                <a:ln w="12700" cmpd="sng">
                  <a:solidFill>
                    <a:schemeClr val="accent4"/>
                  </a:solidFill>
                  <a:prstDash val="solid"/>
                </a:ln>
                <a:solidFill>
                  <a:srgbClr val="FF0000"/>
                </a:solidFill>
                <a:latin typeface="HP001 5 hàng" panose="020B0603050302020204" pitchFamily="34" charset="0"/>
              </a:rPr>
              <a:t>Luyện</a:t>
            </a:r>
            <a:r>
              <a:rPr lang="en-US" sz="11500" b="1" dirty="0">
                <a:ln w="12700" cmpd="sng">
                  <a:solidFill>
                    <a:schemeClr val="accent4"/>
                  </a:solidFill>
                  <a:prstDash val="solid"/>
                </a:ln>
                <a:solidFill>
                  <a:srgbClr val="FF0000"/>
                </a:solidFill>
                <a:latin typeface="HP001 5 hàng" panose="020B0603050302020204" pitchFamily="34" charset="0"/>
              </a:rPr>
              <a:t> </a:t>
            </a:r>
            <a:r>
              <a:rPr lang="en-US" sz="11500" b="1" dirty="0" err="1">
                <a:ln w="12700" cmpd="sng">
                  <a:solidFill>
                    <a:schemeClr val="accent4"/>
                  </a:solidFill>
                  <a:prstDash val="solid"/>
                </a:ln>
                <a:solidFill>
                  <a:srgbClr val="FF0000"/>
                </a:solidFill>
                <a:latin typeface="HP001 5 hàng" panose="020B0603050302020204" pitchFamily="34" charset="0"/>
              </a:rPr>
              <a:t>đọc</a:t>
            </a:r>
            <a:endParaRPr lang="en-US" sz="11500" b="1" dirty="0">
              <a:ln w="12700" cmpd="sng">
                <a:solidFill>
                  <a:schemeClr val="accent4"/>
                </a:solidFill>
                <a:prstDash val="solid"/>
              </a:ln>
              <a:solidFill>
                <a:srgbClr val="FF0000"/>
              </a:solidFill>
              <a:latin typeface="HP001 5 hàng" panose="020B06030503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804C78DF-09AC-8F54-0F29-EF449AEB0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7DA00F-9F0E-43DD-BC14-6B1EE6FDC6C8}" type="slidenum">
              <a:rPr lang="en-US" altLang="en-US" sz="1200">
                <a:solidFill>
                  <a:srgbClr val="898989"/>
                </a:solidFill>
              </a:rPr>
              <a:pPr>
                <a:spcBef>
                  <a:spcPct val="0"/>
                </a:spcBef>
                <a:buFontTx/>
                <a:buNone/>
              </a:pPr>
              <a:t>13</a:t>
            </a:fld>
            <a:endParaRPr lang="en-US" altLang="en-US" sz="1200">
              <a:solidFill>
                <a:srgbClr val="898989"/>
              </a:solidFill>
            </a:endParaRPr>
          </a:p>
        </p:txBody>
      </p:sp>
      <p:sp>
        <p:nvSpPr>
          <p:cNvPr id="11267" name="Rectangle 2">
            <a:extLst>
              <a:ext uri="{FF2B5EF4-FFF2-40B4-BE49-F238E27FC236}">
                <a16:creationId xmlns:a16="http://schemas.microsoft.com/office/drawing/2014/main" id="{5CB232BE-CB17-46B2-6DEC-2FED7558ACAF}"/>
              </a:ext>
            </a:extLst>
          </p:cNvPr>
          <p:cNvSpPr>
            <a:spLocks noChangeArrowheads="1"/>
          </p:cNvSpPr>
          <p:nvPr/>
        </p:nvSpPr>
        <p:spPr bwMode="auto">
          <a:xfrm>
            <a:off x="263352" y="115889"/>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vi-VN" altLang="en-US" sz="2400" dirty="0">
                <a:latin typeface="Times New Roman" panose="02020603050405020304" pitchFamily="18" charset="0"/>
                <a:cs typeface="Times New Roman" panose="02020603050405020304" pitchFamily="18" charset="0"/>
              </a:rPr>
              <a:t>Hội 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vi-VN" altLang="en-US" sz="2400" dirty="0">
                <a:latin typeface="Times New Roman" panose="02020603050405020304" pitchFamily="18" charset="0"/>
                <a:cs typeface="Times New Roman" panose="02020603050405020304" pitchFamily="18"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3</a:t>
            </a:r>
            <a:r>
              <a:rPr lang="en-US" altLang="en-US" sz="2400" dirty="0">
                <a:latin typeface="Times New Roman" panose="02020603050405020304" pitchFamily="18" charset="0"/>
                <a:cs typeface="Times New Roman" panose="02020603050405020304" pitchFamily="18" charset="0"/>
              </a:rPr>
              <a:t>.</a:t>
            </a:r>
            <a:r>
              <a:rPr lang="vi-VN" altLang="en-US" sz="2400" dirty="0">
                <a:latin typeface="Times New Roman" panose="02020603050405020304" pitchFamily="18" charset="0"/>
                <a:cs typeface="Times New Roman" panose="02020603050405020304" pitchFamily="18" charset="0"/>
              </a:rPr>
              <a:t>Mỗi 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4</a:t>
            </a:r>
            <a:r>
              <a:rPr lang="en-US" altLang="en-US" sz="2400" dirty="0">
                <a:latin typeface="Times New Roman" panose="02020603050405020304" pitchFamily="18" charset="0"/>
                <a:cs typeface="Times New Roman" panose="02020603050405020304" pitchFamily="18" charset="0"/>
              </a:rPr>
              <a:t>.</a:t>
            </a:r>
            <a:r>
              <a:rPr lang="vi-VN" altLang="en-US" sz="2400" dirty="0">
                <a:latin typeface="Times New Roman" panose="02020603050405020304" pitchFamily="18" charset="0"/>
                <a:cs typeface="Times New Roman" panose="02020603050405020304" pitchFamily="18" charset="0"/>
              </a:rPr>
              <a:t>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3">
            <a:extLst>
              <a:ext uri="{FF2B5EF4-FFF2-40B4-BE49-F238E27FC236}">
                <a16:creationId xmlns:a16="http://schemas.microsoft.com/office/drawing/2014/main" id="{1D77659F-75D4-7ADA-1DAE-42F090C78A42}"/>
              </a:ext>
            </a:extLst>
          </p:cNvPr>
          <p:cNvSpPr>
            <a:spLocks noChangeArrowheads="1"/>
          </p:cNvSpPr>
          <p:nvPr/>
        </p:nvSpPr>
        <p:spPr bwMode="auto">
          <a:xfrm>
            <a:off x="1415480" y="1383477"/>
            <a:ext cx="2362200" cy="838200"/>
          </a:xfrm>
          <a:prstGeom prst="roundRect">
            <a:avLst>
              <a:gd name="adj" fmla="val 16667"/>
            </a:avLst>
          </a:prstGeom>
          <a:solidFill>
            <a:schemeClr val="accent6">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rPr>
              <a:t>Chia đoạn</a:t>
            </a:r>
            <a:r>
              <a:rPr lang="en-US" altLang="en-US" sz="2800"/>
              <a:t>:</a:t>
            </a:r>
          </a:p>
        </p:txBody>
      </p:sp>
      <p:sp>
        <p:nvSpPr>
          <p:cNvPr id="23556" name="AutoShape 4">
            <a:extLst>
              <a:ext uri="{FF2B5EF4-FFF2-40B4-BE49-F238E27FC236}">
                <a16:creationId xmlns:a16="http://schemas.microsoft.com/office/drawing/2014/main" id="{DB6C1E03-93D0-C16F-5866-51ACA83FF277}"/>
              </a:ext>
            </a:extLst>
          </p:cNvPr>
          <p:cNvSpPr>
            <a:spLocks noChangeArrowheads="1"/>
          </p:cNvSpPr>
          <p:nvPr/>
        </p:nvSpPr>
        <p:spPr bwMode="auto">
          <a:xfrm>
            <a:off x="1775520" y="2590800"/>
            <a:ext cx="7821612" cy="838200"/>
          </a:xfrm>
          <a:prstGeom prst="roundRect">
            <a:avLst>
              <a:gd name="adj" fmla="val 16667"/>
            </a:avLst>
          </a:prstGeom>
          <a:solidFill>
            <a:schemeClr val="accent2">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a:t>Đoạn 1</a:t>
            </a:r>
            <a:r>
              <a:rPr lang="vi-VN" altLang="en-US" sz="2800"/>
              <a:t>: </a:t>
            </a:r>
            <a:r>
              <a:rPr lang="vi-VN" altLang="en-US" sz="2800" b="1"/>
              <a:t>Hội thổi cơm thi…sông Đáy xưa.</a:t>
            </a:r>
          </a:p>
          <a:p>
            <a:pPr>
              <a:spcBef>
                <a:spcPct val="0"/>
              </a:spcBef>
              <a:buFontTx/>
              <a:buNone/>
            </a:pPr>
            <a:endParaRPr lang="en-US" altLang="en-US" sz="2800" b="1">
              <a:latin typeface=".VnTime" panose="020B7200000000000000" pitchFamily="34" charset="0"/>
            </a:endParaRPr>
          </a:p>
        </p:txBody>
      </p:sp>
      <p:sp>
        <p:nvSpPr>
          <p:cNvPr id="23557" name="AutoShape 5">
            <a:extLst>
              <a:ext uri="{FF2B5EF4-FFF2-40B4-BE49-F238E27FC236}">
                <a16:creationId xmlns:a16="http://schemas.microsoft.com/office/drawing/2014/main" id="{905EF329-4136-AAAC-81D9-992257F1017F}"/>
              </a:ext>
            </a:extLst>
          </p:cNvPr>
          <p:cNvSpPr>
            <a:spLocks noChangeArrowheads="1"/>
          </p:cNvSpPr>
          <p:nvPr/>
        </p:nvSpPr>
        <p:spPr bwMode="auto">
          <a:xfrm>
            <a:off x="1775520" y="3592512"/>
            <a:ext cx="7821612" cy="814388"/>
          </a:xfrm>
          <a:prstGeom prst="roundRect">
            <a:avLst>
              <a:gd name="adj" fmla="val 16667"/>
            </a:avLst>
          </a:prstGeom>
          <a:solidFill>
            <a:schemeClr val="accent2">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a:t>Đoạn </a:t>
            </a:r>
            <a:r>
              <a:rPr lang="en-US" altLang="en-US" sz="2800" b="1"/>
              <a:t>2</a:t>
            </a:r>
            <a:r>
              <a:rPr lang="vi-VN" altLang="en-US" sz="2800" b="1"/>
              <a:t>: Hội thi bắt đầu…bắt đầu thổi cơm.</a:t>
            </a:r>
          </a:p>
          <a:p>
            <a:pPr>
              <a:spcBef>
                <a:spcPct val="0"/>
              </a:spcBef>
              <a:buFontTx/>
              <a:buNone/>
            </a:pPr>
            <a:endParaRPr lang="en-US" altLang="en-US" sz="2800" b="1">
              <a:latin typeface=".VnTime" panose="020B7200000000000000" pitchFamily="34" charset="0"/>
            </a:endParaRPr>
          </a:p>
        </p:txBody>
      </p:sp>
      <p:sp>
        <p:nvSpPr>
          <p:cNvPr id="23558" name="AutoShape 6">
            <a:extLst>
              <a:ext uri="{FF2B5EF4-FFF2-40B4-BE49-F238E27FC236}">
                <a16:creationId xmlns:a16="http://schemas.microsoft.com/office/drawing/2014/main" id="{3091313C-05C6-8B22-889C-4BDE524EAC44}"/>
              </a:ext>
            </a:extLst>
          </p:cNvPr>
          <p:cNvSpPr>
            <a:spLocks noChangeArrowheads="1"/>
          </p:cNvSpPr>
          <p:nvPr/>
        </p:nvSpPr>
        <p:spPr bwMode="auto">
          <a:xfrm>
            <a:off x="1699321" y="4540250"/>
            <a:ext cx="8137525" cy="838200"/>
          </a:xfrm>
          <a:prstGeom prst="roundRect">
            <a:avLst>
              <a:gd name="adj" fmla="val 16667"/>
            </a:avLst>
          </a:prstGeom>
          <a:solidFill>
            <a:schemeClr val="accent2">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a:t>Đoạn 3: Mỗi người nấu cơm…người xem hội.</a:t>
            </a:r>
          </a:p>
          <a:p>
            <a:pPr>
              <a:spcBef>
                <a:spcPct val="0"/>
              </a:spcBef>
              <a:buFontTx/>
              <a:buNone/>
            </a:pPr>
            <a:endParaRPr lang="en-US" altLang="en-US" sz="2800" b="1">
              <a:latin typeface=".VnTime" panose="020B7200000000000000" pitchFamily="34" charset="0"/>
            </a:endParaRPr>
          </a:p>
        </p:txBody>
      </p:sp>
      <p:sp>
        <p:nvSpPr>
          <p:cNvPr id="12294" name="Text Box 7">
            <a:extLst>
              <a:ext uri="{FF2B5EF4-FFF2-40B4-BE49-F238E27FC236}">
                <a16:creationId xmlns:a16="http://schemas.microsoft.com/office/drawing/2014/main" id="{93A88C25-03DA-FEB0-98BD-CF8B52B48F4F}"/>
              </a:ext>
            </a:extLst>
          </p:cNvPr>
          <p:cNvSpPr txBox="1">
            <a:spLocks noChangeArrowheads="1"/>
          </p:cNvSpPr>
          <p:nvPr/>
        </p:nvSpPr>
        <p:spPr bwMode="auto">
          <a:xfrm>
            <a:off x="2434332" y="5767388"/>
            <a:ext cx="7010400" cy="366713"/>
          </a:xfrm>
          <a:prstGeom prst="rect">
            <a:avLst/>
          </a:prstGeom>
          <a:solidFill>
            <a:schemeClr val="accent2">
              <a:lumMod val="40000"/>
              <a:lumOff val="6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0" name="AutoShape 8">
            <a:extLst>
              <a:ext uri="{FF2B5EF4-FFF2-40B4-BE49-F238E27FC236}">
                <a16:creationId xmlns:a16="http://schemas.microsoft.com/office/drawing/2014/main" id="{723296A1-09EA-76E1-A591-DD81D37D9810}"/>
              </a:ext>
            </a:extLst>
          </p:cNvPr>
          <p:cNvSpPr>
            <a:spLocks noChangeArrowheads="1"/>
          </p:cNvSpPr>
          <p:nvPr/>
        </p:nvSpPr>
        <p:spPr bwMode="auto">
          <a:xfrm>
            <a:off x="1705671" y="5538787"/>
            <a:ext cx="8347075" cy="7620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a:t>Đoạn 4: Sau độ một giờ rưỡi…đối với dân làng.</a:t>
            </a:r>
          </a:p>
          <a:p>
            <a:pPr algn="ctr" eaLnBrk="1" hangingPunct="1">
              <a:spcBef>
                <a:spcPct val="0"/>
              </a:spcBef>
              <a:buFontTx/>
              <a:buNone/>
            </a:pPr>
            <a:endParaRPr lang="en-US" altLang="en-US" sz="2800" b="1">
              <a:latin typeface=".VnTime" panose="020B7200000000000000" pitchFamily="34" charset="0"/>
            </a:endParaRPr>
          </a:p>
        </p:txBody>
      </p:sp>
      <p:sp>
        <p:nvSpPr>
          <p:cNvPr id="10" name="Text Box 9">
            <a:extLst>
              <a:ext uri="{FF2B5EF4-FFF2-40B4-BE49-F238E27FC236}">
                <a16:creationId xmlns:a16="http://schemas.microsoft.com/office/drawing/2014/main" id="{308B7257-A2D6-E6BF-AB56-9F1CA5E107F1}"/>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3557"/>
                                        </p:tgtEl>
                                        <p:attrNameLst>
                                          <p:attrName>style.visibility</p:attrName>
                                        </p:attrNameLst>
                                      </p:cBhvr>
                                      <p:to>
                                        <p:strVal val="visible"/>
                                      </p:to>
                                    </p:set>
                                    <p:anim calcmode="lin" valueType="num">
                                      <p:cBhvr>
                                        <p:cTn id="14" dur="1000" fill="hold"/>
                                        <p:tgtEl>
                                          <p:spTgt spid="23557"/>
                                        </p:tgtEl>
                                        <p:attrNameLst>
                                          <p:attrName>ppt_x</p:attrName>
                                        </p:attrNameLst>
                                      </p:cBhvr>
                                      <p:tavLst>
                                        <p:tav tm="0">
                                          <p:val>
                                            <p:strVal val="#ppt_x-.2"/>
                                          </p:val>
                                        </p:tav>
                                        <p:tav tm="100000">
                                          <p:val>
                                            <p:strVal val="#ppt_x"/>
                                          </p:val>
                                        </p:tav>
                                      </p:tavLst>
                                    </p:anim>
                                    <p:anim calcmode="lin" valueType="num">
                                      <p:cBhvr>
                                        <p:cTn id="15" dur="1000" fill="hold"/>
                                        <p:tgtEl>
                                          <p:spTgt spid="2355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5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23558"/>
                                        </p:tgtEl>
                                        <p:attrNameLst>
                                          <p:attrName>style.visibility</p:attrName>
                                        </p:attrNameLst>
                                      </p:cBhvr>
                                      <p:to>
                                        <p:strVal val="visible"/>
                                      </p:to>
                                    </p:set>
                                    <p:anim calcmode="lin" valueType="num">
                                      <p:cBhvr>
                                        <p:cTn id="21" dur="500" fill="hold"/>
                                        <p:tgtEl>
                                          <p:spTgt spid="23558"/>
                                        </p:tgtEl>
                                        <p:attrNameLst>
                                          <p:attrName>ppt_w</p:attrName>
                                        </p:attrNameLst>
                                      </p:cBhvr>
                                      <p:tavLst>
                                        <p:tav tm="0">
                                          <p:val>
                                            <p:fltVal val="0"/>
                                          </p:val>
                                        </p:tav>
                                        <p:tav tm="100000">
                                          <p:val>
                                            <p:strVal val="#ppt_w"/>
                                          </p:val>
                                        </p:tav>
                                      </p:tavLst>
                                    </p:anim>
                                    <p:anim calcmode="lin" valueType="num">
                                      <p:cBhvr>
                                        <p:cTn id="22" dur="500" fill="hold"/>
                                        <p:tgtEl>
                                          <p:spTgt spid="23558"/>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60"/>
                                        </p:tgtEl>
                                        <p:attrNameLst>
                                          <p:attrName>style.visibility</p:attrName>
                                        </p:attrNameLst>
                                      </p:cBhvr>
                                      <p:to>
                                        <p:strVal val="visible"/>
                                      </p:to>
                                    </p:set>
                                    <p:animEffect transition="in" filter="blinds(horizontal)">
                                      <p:cBhvr>
                                        <p:cTn id="27" dur="500"/>
                                        <p:tgtEl>
                                          <p:spTgt spid="235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1000"/>
                                        <p:tgtEl>
                                          <p:spTgt spid="10">
                                            <p:txEl>
                                              <p:pRg st="1" end="1"/>
                                            </p:txEl>
                                          </p:spTgt>
                                        </p:tgtEl>
                                      </p:cBhvr>
                                    </p:animEffect>
                                    <p:anim calcmode="lin" valueType="num">
                                      <p:cBhvr>
                                        <p:cTn id="3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P spid="235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417B2177-4509-F763-36CF-E614B754FF86}"/>
              </a:ext>
            </a:extLst>
          </p:cNvPr>
          <p:cNvSpPr txBox="1">
            <a:spLocks noChangeArrowheads="1"/>
          </p:cNvSpPr>
          <p:nvPr/>
        </p:nvSpPr>
        <p:spPr bwMode="auto">
          <a:xfrm>
            <a:off x="8164513" y="2224088"/>
            <a:ext cx="184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19459" name="Text Box 3">
            <a:extLst>
              <a:ext uri="{FF2B5EF4-FFF2-40B4-BE49-F238E27FC236}">
                <a16:creationId xmlns:a16="http://schemas.microsoft.com/office/drawing/2014/main" id="{D3412F7F-8767-1F53-178E-8EB53D627D2A}"/>
              </a:ext>
            </a:extLst>
          </p:cNvPr>
          <p:cNvSpPr txBox="1">
            <a:spLocks noChangeArrowheads="1"/>
          </p:cNvSpPr>
          <p:nvPr/>
        </p:nvSpPr>
        <p:spPr bwMode="auto">
          <a:xfrm>
            <a:off x="3195638" y="32321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19460" name="Text Box 5">
            <a:extLst>
              <a:ext uri="{FF2B5EF4-FFF2-40B4-BE49-F238E27FC236}">
                <a16:creationId xmlns:a16="http://schemas.microsoft.com/office/drawing/2014/main" id="{6C57FDC4-8CBA-FAFD-28F2-8573CE9EC200}"/>
              </a:ext>
            </a:extLst>
          </p:cNvPr>
          <p:cNvSpPr txBox="1">
            <a:spLocks noChangeArrowheads="1"/>
          </p:cNvSpPr>
          <p:nvPr/>
        </p:nvSpPr>
        <p:spPr bwMode="auto">
          <a:xfrm>
            <a:off x="4295775" y="4437063"/>
            <a:ext cx="184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4400" b="1">
              <a:latin typeface="Arial" panose="020B0604020202020204" pitchFamily="34" charset="0"/>
            </a:endParaRPr>
          </a:p>
        </p:txBody>
      </p:sp>
      <p:sp>
        <p:nvSpPr>
          <p:cNvPr id="19461" name="Text Box 6">
            <a:extLst>
              <a:ext uri="{FF2B5EF4-FFF2-40B4-BE49-F238E27FC236}">
                <a16:creationId xmlns:a16="http://schemas.microsoft.com/office/drawing/2014/main" id="{136C5CB6-E56E-FC5C-9221-20712AEE4E05}"/>
              </a:ext>
            </a:extLst>
          </p:cNvPr>
          <p:cNvSpPr txBox="1">
            <a:spLocks noChangeArrowheads="1"/>
          </p:cNvSpPr>
          <p:nvPr/>
        </p:nvSpPr>
        <p:spPr bwMode="auto">
          <a:xfrm>
            <a:off x="3843338" y="34480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19462" name="Text Box 7">
            <a:extLst>
              <a:ext uri="{FF2B5EF4-FFF2-40B4-BE49-F238E27FC236}">
                <a16:creationId xmlns:a16="http://schemas.microsoft.com/office/drawing/2014/main" id="{F098F2B5-5645-260D-3348-57D11143946A}"/>
              </a:ext>
            </a:extLst>
          </p:cNvPr>
          <p:cNvSpPr txBox="1">
            <a:spLocks noChangeArrowheads="1"/>
          </p:cNvSpPr>
          <p:nvPr/>
        </p:nvSpPr>
        <p:spPr bwMode="auto">
          <a:xfrm>
            <a:off x="2763838" y="3665538"/>
            <a:ext cx="184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5131" name="Text Box 11">
            <a:extLst>
              <a:ext uri="{FF2B5EF4-FFF2-40B4-BE49-F238E27FC236}">
                <a16:creationId xmlns:a16="http://schemas.microsoft.com/office/drawing/2014/main" id="{3DED5320-D274-0C1F-D834-708815441FDD}"/>
              </a:ext>
            </a:extLst>
          </p:cNvPr>
          <p:cNvSpPr txBox="1">
            <a:spLocks noChangeArrowheads="1"/>
          </p:cNvSpPr>
          <p:nvPr/>
        </p:nvSpPr>
        <p:spPr bwMode="auto">
          <a:xfrm>
            <a:off x="4514850" y="1709738"/>
            <a:ext cx="56070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6000" b="1">
                <a:solidFill>
                  <a:srgbClr val="0000FF"/>
                </a:solidFill>
                <a:latin typeface="Times New Roman" panose="02020603050405020304" pitchFamily="18" charset="0"/>
                <a:cs typeface="Times New Roman" panose="02020603050405020304" pitchFamily="18" charset="0"/>
              </a:rPr>
              <a:t>- tr</a:t>
            </a:r>
            <a:r>
              <a:rPr lang="en-US" altLang="en-US" sz="6000" b="1" u="sng">
                <a:solidFill>
                  <a:srgbClr val="FF0000"/>
                </a:solidFill>
                <a:latin typeface="Times New Roman" panose="02020603050405020304" pitchFamily="18" charset="0"/>
                <a:cs typeface="Times New Roman" panose="02020603050405020304" pitchFamily="18" charset="0"/>
              </a:rPr>
              <a:t>ẩy</a:t>
            </a:r>
            <a:r>
              <a:rPr lang="en-US" altLang="en-US" sz="6000" b="1">
                <a:solidFill>
                  <a:srgbClr val="0000FF"/>
                </a:solidFill>
                <a:latin typeface="Times New Roman" panose="02020603050405020304" pitchFamily="18" charset="0"/>
                <a:cs typeface="Times New Roman" panose="02020603050405020304" pitchFamily="18" charset="0"/>
              </a:rPr>
              <a:t> quân</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th</a:t>
            </a:r>
            <a:r>
              <a:rPr lang="en-US" altLang="en-US" sz="6000" b="1" u="sng">
                <a:solidFill>
                  <a:srgbClr val="FF0000"/>
                </a:solidFill>
                <a:latin typeface="Times New Roman" panose="02020603050405020304" pitchFamily="18" charset="0"/>
                <a:cs typeface="Times New Roman" panose="02020603050405020304" pitchFamily="18" charset="0"/>
              </a:rPr>
              <a:t>oăn</a:t>
            </a:r>
            <a:r>
              <a:rPr lang="en-US" altLang="en-US" sz="6000" b="1">
                <a:solidFill>
                  <a:srgbClr val="0000FF"/>
                </a:solidFill>
                <a:latin typeface="Times New Roman" panose="02020603050405020304" pitchFamily="18" charset="0"/>
                <a:cs typeface="Times New Roman" panose="02020603050405020304" pitchFamily="18" charset="0"/>
              </a:rPr>
              <a:t> th</a:t>
            </a:r>
            <a:r>
              <a:rPr lang="en-US" altLang="en-US" sz="6000" b="1" u="sng">
                <a:solidFill>
                  <a:srgbClr val="FF0000"/>
                </a:solidFill>
                <a:latin typeface="Times New Roman" panose="02020603050405020304" pitchFamily="18" charset="0"/>
                <a:cs typeface="Times New Roman" panose="02020603050405020304" pitchFamily="18" charset="0"/>
              </a:rPr>
              <a:t>oắt</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bóng nh</a:t>
            </a:r>
            <a:r>
              <a:rPr lang="en-US" altLang="en-US" sz="6000" b="1" u="sng">
                <a:solidFill>
                  <a:srgbClr val="FF0000"/>
                </a:solidFill>
                <a:latin typeface="Times New Roman" panose="02020603050405020304" pitchFamily="18" charset="0"/>
                <a:cs typeface="Times New Roman" panose="02020603050405020304" pitchFamily="18" charset="0"/>
              </a:rPr>
              <a:t>ẫy</a:t>
            </a:r>
            <a:r>
              <a:rPr lang="en-US" altLang="en-US" sz="6000" b="1">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uốn l</a:t>
            </a:r>
            <a:r>
              <a:rPr lang="en-US" altLang="en-US" sz="6000" b="1" u="sng">
                <a:solidFill>
                  <a:srgbClr val="FF0000"/>
                </a:solidFill>
                <a:latin typeface="Times New Roman" panose="02020603050405020304" pitchFamily="18" charset="0"/>
                <a:cs typeface="Times New Roman" panose="02020603050405020304" pitchFamily="18" charset="0"/>
              </a:rPr>
              <a:t>ượn</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gi</a:t>
            </a:r>
            <a:r>
              <a:rPr lang="en-US" altLang="en-US" sz="6000" b="1" u="sng">
                <a:solidFill>
                  <a:srgbClr val="FF0000"/>
                </a:solidFill>
                <a:latin typeface="Times New Roman" panose="02020603050405020304" pitchFamily="18" charset="0"/>
                <a:cs typeface="Times New Roman" panose="02020603050405020304" pitchFamily="18" charset="0"/>
              </a:rPr>
              <a:t>ật</a:t>
            </a:r>
            <a:r>
              <a:rPr lang="en-US" altLang="en-US" sz="6000" b="1">
                <a:solidFill>
                  <a:srgbClr val="0000FF"/>
                </a:solidFill>
                <a:latin typeface="Times New Roman" panose="02020603050405020304" pitchFamily="18" charset="0"/>
                <a:cs typeface="Times New Roman" panose="02020603050405020304" pitchFamily="18" charset="0"/>
              </a:rPr>
              <a:t> gi</a:t>
            </a:r>
            <a:r>
              <a:rPr lang="en-US" altLang="en-US" sz="6000" b="1" u="sng">
                <a:solidFill>
                  <a:srgbClr val="FF0000"/>
                </a:solidFill>
                <a:latin typeface="Times New Roman" panose="02020603050405020304" pitchFamily="18" charset="0"/>
                <a:cs typeface="Times New Roman" panose="02020603050405020304" pitchFamily="18" charset="0"/>
              </a:rPr>
              <a:t>ải</a:t>
            </a:r>
          </a:p>
        </p:txBody>
      </p:sp>
      <p:sp>
        <p:nvSpPr>
          <p:cNvPr id="19464" name="TextBox 6">
            <a:extLst>
              <a:ext uri="{FF2B5EF4-FFF2-40B4-BE49-F238E27FC236}">
                <a16:creationId xmlns:a16="http://schemas.microsoft.com/office/drawing/2014/main" id="{EB31A89F-D36A-3B42-FC28-A13BBA1518A6}"/>
              </a:ext>
            </a:extLst>
          </p:cNvPr>
          <p:cNvSpPr txBox="1">
            <a:spLocks noChangeArrowheads="1"/>
          </p:cNvSpPr>
          <p:nvPr/>
        </p:nvSpPr>
        <p:spPr bwMode="auto">
          <a:xfrm>
            <a:off x="4387850" y="581025"/>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5400" b="1">
                <a:solidFill>
                  <a:srgbClr val="00B050"/>
                </a:solidFill>
                <a:latin typeface="Times New Roman" panose="02020603050405020304" pitchFamily="18" charset="0"/>
                <a:cs typeface="Times New Roman" panose="02020603050405020304" pitchFamily="18" charset="0"/>
              </a:rPr>
              <a:t>Luyện đọc từ khó đọc</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31">
                                            <p:txEl>
                                              <p:pRg st="0" end="0"/>
                                            </p:txEl>
                                          </p:spTgt>
                                        </p:tgtEl>
                                        <p:attrNameLst>
                                          <p:attrName>style.visibility</p:attrName>
                                        </p:attrNameLst>
                                      </p:cBhvr>
                                      <p:to>
                                        <p:strVal val="visible"/>
                                      </p:to>
                                    </p:set>
                                    <p:anim calcmode="lin" valueType="num">
                                      <p:cBhvr>
                                        <p:cTn id="7" dur="500" fill="hold"/>
                                        <p:tgtEl>
                                          <p:spTgt spid="5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131">
                                            <p:txEl>
                                              <p:pRg st="1" end="1"/>
                                            </p:txEl>
                                          </p:spTgt>
                                        </p:tgtEl>
                                        <p:attrNameLst>
                                          <p:attrName>style.visibility</p:attrName>
                                        </p:attrNameLst>
                                      </p:cBhvr>
                                      <p:to>
                                        <p:strVal val="visible"/>
                                      </p:to>
                                    </p:set>
                                    <p:anim calcmode="lin" valueType="num">
                                      <p:cBhvr>
                                        <p:cTn id="13" dur="500" fill="hold"/>
                                        <p:tgtEl>
                                          <p:spTgt spid="51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13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131">
                                            <p:txEl>
                                              <p:pRg st="2" end="2"/>
                                            </p:txEl>
                                          </p:spTgt>
                                        </p:tgtEl>
                                        <p:attrNameLst>
                                          <p:attrName>style.visibility</p:attrName>
                                        </p:attrNameLst>
                                      </p:cBhvr>
                                      <p:to>
                                        <p:strVal val="visible"/>
                                      </p:to>
                                    </p:set>
                                    <p:anim calcmode="lin" valueType="num">
                                      <p:cBhvr>
                                        <p:cTn id="19" dur="500" fill="hold"/>
                                        <p:tgtEl>
                                          <p:spTgt spid="51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1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131">
                                            <p:txEl>
                                              <p:pRg st="3" end="3"/>
                                            </p:txEl>
                                          </p:spTgt>
                                        </p:tgtEl>
                                        <p:attrNameLst>
                                          <p:attrName>style.visibility</p:attrName>
                                        </p:attrNameLst>
                                      </p:cBhvr>
                                      <p:to>
                                        <p:strVal val="visible"/>
                                      </p:to>
                                    </p:set>
                                    <p:anim calcmode="lin" valueType="num">
                                      <p:cBhvr>
                                        <p:cTn id="25" dur="500" fill="hold"/>
                                        <p:tgtEl>
                                          <p:spTgt spid="513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13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5131">
                                            <p:txEl>
                                              <p:pRg st="4" end="4"/>
                                            </p:txEl>
                                          </p:spTgt>
                                        </p:tgtEl>
                                        <p:attrNameLst>
                                          <p:attrName>style.visibility</p:attrName>
                                        </p:attrNameLst>
                                      </p:cBhvr>
                                      <p:to>
                                        <p:strVal val="visible"/>
                                      </p:to>
                                    </p:set>
                                    <p:anim calcmode="lin" valueType="num">
                                      <p:cBhvr>
                                        <p:cTn id="31" dur="500" fill="hold"/>
                                        <p:tgtEl>
                                          <p:spTgt spid="513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13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a:extLst>
              <a:ext uri="{FF2B5EF4-FFF2-40B4-BE49-F238E27FC236}">
                <a16:creationId xmlns:a16="http://schemas.microsoft.com/office/drawing/2014/main" id="{05F0F836-2E16-6900-B054-353E9A6C1426}"/>
              </a:ext>
            </a:extLst>
          </p:cNvPr>
          <p:cNvSpPr>
            <a:spLocks noGrp="1" noChangeArrowheads="1"/>
          </p:cNvSpPr>
          <p:nvPr>
            <p:ph type="body" idx="1"/>
          </p:nvPr>
        </p:nvSpPr>
        <p:spPr>
          <a:xfrm>
            <a:off x="550863" y="1804988"/>
            <a:ext cx="11233150" cy="1817687"/>
          </a:xfrm>
          <a:noFill/>
          <a:ln w="38100">
            <a:miter lim="800000"/>
            <a:headEnd/>
            <a:tailEnd/>
          </a:ln>
          <a:extLst>
            <a:ext uri="{909E8E84-426E-40DD-AFC4-6F175D3DCCD1}">
              <a14:hiddenFill xmlns:a14="http://schemas.microsoft.com/office/drawing/2010/main">
                <a:solidFill>
                  <a:srgbClr val="FFFFFF"/>
                </a:solidFill>
              </a14:hiddenFill>
            </a:ext>
          </a:extLst>
        </p:spPr>
        <p:style>
          <a:lnRef idx="0">
            <a:scrgbClr r="0" g="0" b="0"/>
          </a:lnRef>
          <a:fillRef idx="1001">
            <a:schemeClr val="lt2"/>
          </a:fillRef>
          <a:effectRef idx="0">
            <a:scrgbClr r="0" g="0" b="0"/>
          </a:effectRef>
          <a:fontRef idx="major"/>
        </p:style>
        <p:txBody>
          <a:bodyPr rtlCol="0">
            <a:normAutofit fontScale="85000" lnSpcReduction="10000"/>
          </a:bodyPr>
          <a:lstStyle/>
          <a:p>
            <a:pPr algn="just" eaLnBrk="1" fontAlgn="auto" hangingPunct="1">
              <a:lnSpc>
                <a:spcPct val="150000"/>
              </a:lnSpc>
              <a:spcAft>
                <a:spcPts val="0"/>
              </a:spcAft>
              <a:buFontTx/>
              <a:buNone/>
              <a:defRPr/>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Hội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thổi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cơm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thi</a:t>
            </a:r>
            <a:r>
              <a:rPr lang="en-US" altLang="en-US" sz="3600" b="1" dirty="0">
                <a:latin typeface="Times New Roman" panose="02020603050405020304" pitchFamily="18" charset="0"/>
                <a:cs typeface="Times New Roman" panose="02020603050405020304" pitchFamily="18" charset="0"/>
              </a:rPr>
              <a:t> ở </a:t>
            </a:r>
            <a:r>
              <a:rPr lang="en-US" altLang="en-US" sz="3600" b="1" dirty="0" err="1">
                <a:latin typeface="Times New Roman" panose="02020603050405020304" pitchFamily="18" charset="0"/>
                <a:cs typeface="Times New Roman" panose="02020603050405020304" pitchFamily="18" charset="0"/>
              </a:rPr>
              <a:t>làng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bắt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nguồn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từ</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cuộc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trẩy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giặc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người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Việt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bờ</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Đáy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xưa</a:t>
            </a:r>
            <a:r>
              <a:rPr lang="en-US" altLang="en-US" sz="3600" b="1"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algn="just" eaLnBrk="1" fontAlgn="auto" hangingPunct="1">
              <a:lnSpc>
                <a:spcPct val="150000"/>
              </a:lnSpc>
              <a:spcAft>
                <a:spcPts val="0"/>
              </a:spcAft>
              <a:buFontTx/>
              <a:buNone/>
              <a:defRPr/>
            </a:pPr>
            <a:endParaRPr lang="vi-VN" altLang="en-US" dirty="0">
              <a:cs typeface="Times New Roman" panose="02020603050405020304" pitchFamily="18" charset="0"/>
            </a:endParaRPr>
          </a:p>
        </p:txBody>
      </p:sp>
      <p:sp>
        <p:nvSpPr>
          <p:cNvPr id="3" name="Rectangle 5">
            <a:extLst>
              <a:ext uri="{FF2B5EF4-FFF2-40B4-BE49-F238E27FC236}">
                <a16:creationId xmlns:a16="http://schemas.microsoft.com/office/drawing/2014/main" id="{E7F5F7F0-7AFB-B6B9-6059-EFC43BA8F985}"/>
              </a:ext>
            </a:extLst>
          </p:cNvPr>
          <p:cNvSpPr txBox="1">
            <a:spLocks noChangeArrowheads="1"/>
          </p:cNvSpPr>
          <p:nvPr/>
        </p:nvSpPr>
        <p:spPr bwMode="auto">
          <a:xfrm>
            <a:off x="550863" y="3378200"/>
            <a:ext cx="11233150" cy="2382838"/>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algn="just" eaLnBrk="1" hangingPunct="1">
              <a:lnSpc>
                <a:spcPct val="150000"/>
              </a:lnSpc>
              <a:buFontTx/>
              <a:buNone/>
              <a:defRPr/>
            </a:pP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Mỗi</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người</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nấu</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cơm</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đều</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mang</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một</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cái</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cần</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tre</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được</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cắm</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rất</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khéo</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vào</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dây</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lưng</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uốn</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cong</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hình</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cánh</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cung</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từ</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phía</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sau</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ra</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trước</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mặt</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đầu</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cần</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treo</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cái</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nồi</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nho</a:t>
            </a:r>
            <a:r>
              <a:rPr lang="en-US" altLang="en-US" sz="3600" b="1" kern="0" dirty="0">
                <a:latin typeface="Times New Roman" panose="02020603050405020304" pitchFamily="18" charset="0"/>
                <a:cs typeface="Times New Roman" panose="02020603050405020304" pitchFamily="18" charset="0"/>
              </a:rPr>
              <a:t> </a:t>
            </a:r>
            <a:r>
              <a:rPr lang="en-US" altLang="en-US" sz="3600" b="1" kern="0" dirty="0" err="1">
                <a:latin typeface="Times New Roman" panose="02020603050405020304" pitchFamily="18" charset="0"/>
                <a:cs typeface="Times New Roman" panose="02020603050405020304" pitchFamily="18" charset="0"/>
              </a:rPr>
              <a:t>nhỏ</a:t>
            </a:r>
            <a:r>
              <a:rPr lang="en-US" altLang="en-US" sz="3600" b="1" kern="0" dirty="0">
                <a:latin typeface="Times New Roman" panose="02020603050405020304" pitchFamily="18" charset="0"/>
                <a:cs typeface="Times New Roman" panose="02020603050405020304" pitchFamily="18" charset="0"/>
              </a:rPr>
              <a:t>. </a:t>
            </a:r>
          </a:p>
          <a:p>
            <a:pPr algn="just" eaLnBrk="1" hangingPunct="1">
              <a:lnSpc>
                <a:spcPct val="150000"/>
              </a:lnSpc>
              <a:buFontTx/>
              <a:buNone/>
              <a:defRPr/>
            </a:pPr>
            <a:endParaRPr lang="en-US" altLang="en-US" sz="2400" kern="0" dirty="0">
              <a:latin typeface="Times New Roman" panose="02020603050405020304" pitchFamily="18" charset="0"/>
              <a:cs typeface="Times New Roman" panose="02020603050405020304" pitchFamily="18" charset="0"/>
            </a:endParaRPr>
          </a:p>
          <a:p>
            <a:pPr algn="just" eaLnBrk="1" hangingPunct="1">
              <a:lnSpc>
                <a:spcPct val="150000"/>
              </a:lnSpc>
              <a:buFontTx/>
              <a:buNone/>
              <a:defRPr/>
            </a:pPr>
            <a:endParaRPr lang="en-US" altLang="en-US" kern="0" dirty="0">
              <a:latin typeface="Times New Roman" panose="02020603050405020304" pitchFamily="18" charset="0"/>
              <a:cs typeface="Times New Roman" panose="02020603050405020304" pitchFamily="18" charset="0"/>
            </a:endParaRPr>
          </a:p>
          <a:p>
            <a:pPr algn="just" eaLnBrk="1" hangingPunct="1">
              <a:lnSpc>
                <a:spcPct val="150000"/>
              </a:lnSpc>
              <a:buFontTx/>
              <a:buNone/>
              <a:defRPr/>
            </a:pPr>
            <a:endParaRPr lang="vi-VN" altLang="en-US" kern="0" dirty="0">
              <a:latin typeface="Times New Roman" panose="02020603050405020304" pitchFamily="18" charset="0"/>
              <a:cs typeface="Times New Roman" panose="02020603050405020304" pitchFamily="18" charset="0"/>
            </a:endParaRPr>
          </a:p>
        </p:txBody>
      </p:sp>
      <p:sp>
        <p:nvSpPr>
          <p:cNvPr id="4" name="Rectangle 6">
            <a:extLst>
              <a:ext uri="{FF2B5EF4-FFF2-40B4-BE49-F238E27FC236}">
                <a16:creationId xmlns:a16="http://schemas.microsoft.com/office/drawing/2014/main" id="{F1CE5621-5430-EDAD-C0D3-B3AB5CF1D51A}"/>
              </a:ext>
            </a:extLst>
          </p:cNvPr>
          <p:cNvSpPr>
            <a:spLocks noChangeArrowheads="1"/>
          </p:cNvSpPr>
          <p:nvPr/>
        </p:nvSpPr>
        <p:spPr bwMode="auto">
          <a:xfrm>
            <a:off x="2927350" y="476250"/>
            <a:ext cx="6324600" cy="9239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5400" b="1" dirty="0" err="1">
                <a:solidFill>
                  <a:srgbClr val="FF0000"/>
                </a:solidFill>
                <a:latin typeface="Times New Roman" panose="02020603050405020304" pitchFamily="18" charset="0"/>
                <a:cs typeface="Times New Roman" panose="02020603050405020304" pitchFamily="18" charset="0"/>
              </a:rPr>
              <a:t>Luyện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đọc</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câu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dài</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DCADB656-B73A-A2F2-7775-682E5D0DD3A3}"/>
              </a:ext>
            </a:extLst>
          </p:cNvPr>
          <p:cNvCxnSpPr/>
          <p:nvPr/>
        </p:nvCxnSpPr>
        <p:spPr>
          <a:xfrm flipH="1">
            <a:off x="6796088" y="1866900"/>
            <a:ext cx="287337" cy="6889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3025BBF-71D3-B5BC-192B-209F44AB4CE7}"/>
              </a:ext>
            </a:extLst>
          </p:cNvPr>
          <p:cNvCxnSpPr/>
          <p:nvPr/>
        </p:nvCxnSpPr>
        <p:spPr>
          <a:xfrm flipH="1">
            <a:off x="6383338" y="2595563"/>
            <a:ext cx="288925" cy="6889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A8804962-B4E9-0FA6-72D2-5DF374830199}"/>
              </a:ext>
            </a:extLst>
          </p:cNvPr>
          <p:cNvCxnSpPr/>
          <p:nvPr/>
        </p:nvCxnSpPr>
        <p:spPr>
          <a:xfrm flipH="1">
            <a:off x="5016500" y="3622675"/>
            <a:ext cx="287338" cy="687388"/>
          </a:xfrm>
          <a:prstGeom prst="line">
            <a:avLst/>
          </a:prstGeom>
          <a:ln w="57150"/>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6981">
                                            <p:txEl>
                                              <p:pRg st="0" end="0"/>
                                            </p:txEl>
                                          </p:spTgt>
                                        </p:tgtEl>
                                        <p:attrNameLst>
                                          <p:attrName>style.visibility</p:attrName>
                                        </p:attrNameLst>
                                      </p:cBhvr>
                                      <p:to>
                                        <p:strVal val="visible"/>
                                      </p:to>
                                    </p:set>
                                    <p:animEffect transition="in" filter="diamond(in)">
                                      <p:cBhvr>
                                        <p:cTn id="7" dur="1000"/>
                                        <p:tgtEl>
                                          <p:spTgt spid="1269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down)">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down)">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diamond(in)">
                                      <p:cBhvr>
                                        <p:cTn id="24" dur="1000"/>
                                        <p:tgtEl>
                                          <p:spTgt spid="3">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5">
            <a:extLst>
              <a:ext uri="{FF2B5EF4-FFF2-40B4-BE49-F238E27FC236}">
                <a16:creationId xmlns:a16="http://schemas.microsoft.com/office/drawing/2014/main" id="{D399FD12-01CF-C373-0DB1-E1ECB227C966}"/>
              </a:ext>
            </a:extLst>
          </p:cNvPr>
          <p:cNvGrpSpPr>
            <a:grpSpLocks/>
          </p:cNvGrpSpPr>
          <p:nvPr/>
        </p:nvGrpSpPr>
        <p:grpSpPr bwMode="auto">
          <a:xfrm>
            <a:off x="2255838" y="2060575"/>
            <a:ext cx="9993312" cy="4854575"/>
            <a:chOff x="2255667" y="2060848"/>
            <a:chExt cx="9994220" cy="4854649"/>
          </a:xfrm>
        </p:grpSpPr>
        <p:sp>
          <p:nvSpPr>
            <p:cNvPr id="2" name="Rectangle 6">
              <a:extLst>
                <a:ext uri="{FF2B5EF4-FFF2-40B4-BE49-F238E27FC236}">
                  <a16:creationId xmlns:a16="http://schemas.microsoft.com/office/drawing/2014/main" id="{7F08FFB7-F256-0553-FFB3-6F3339F14FBB}"/>
                </a:ext>
              </a:extLst>
            </p:cNvPr>
            <p:cNvSpPr>
              <a:spLocks noChangeArrowheads="1"/>
            </p:cNvSpPr>
            <p:nvPr/>
          </p:nvSpPr>
          <p:spPr bwMode="auto">
            <a:xfrm>
              <a:off x="2279481" y="2060848"/>
              <a:ext cx="8641548" cy="120016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7200" b="1" dirty="0" err="1">
                  <a:solidFill>
                    <a:srgbClr val="FF0000"/>
                  </a:solidFill>
                  <a:latin typeface="Times New Roman" panose="02020603050405020304" pitchFamily="18" charset="0"/>
                  <a:cs typeface="Times New Roman" panose="02020603050405020304" pitchFamily="18" charset="0"/>
                </a:rPr>
                <a:t>Luyện</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đọc</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nối</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tiếp</a:t>
              </a: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pic>
          <p:nvPicPr>
            <p:cNvPr id="21508" name="Picture 2" descr="Tổng hợp những mở bài và kết bài môn Văn dễ đạt điểm cao nhất">
              <a:extLst>
                <a:ext uri="{FF2B5EF4-FFF2-40B4-BE49-F238E27FC236}">
                  <a16:creationId xmlns:a16="http://schemas.microsoft.com/office/drawing/2014/main" id="{A14C3C0C-D699-1271-BD51-565084FBD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667" y="5120206"/>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Tổng hợp những mở bài và kết bài môn Văn dễ đạt điểm cao nhất">
              <a:extLst>
                <a:ext uri="{FF2B5EF4-FFF2-40B4-BE49-F238E27FC236}">
                  <a16:creationId xmlns:a16="http://schemas.microsoft.com/office/drawing/2014/main" id="{30BC284D-5345-FAFE-3168-16645E350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074" y="5145263"/>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Tổng hợp những mở bài và kết bài môn Văn dễ đạt điểm cao nhất">
              <a:extLst>
                <a:ext uri="{FF2B5EF4-FFF2-40B4-BE49-F238E27FC236}">
                  <a16:creationId xmlns:a16="http://schemas.microsoft.com/office/drawing/2014/main" id="{9E42623D-2D14-0B6E-3F0C-BDCD37DC7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480" y="5177703"/>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a:extLst>
              <a:ext uri="{FF2B5EF4-FFF2-40B4-BE49-F238E27FC236}">
                <a16:creationId xmlns:a16="http://schemas.microsoft.com/office/drawing/2014/main" id="{52CC3CAB-0E44-F1F2-17EA-BDAB71B22254}"/>
              </a:ext>
            </a:extLst>
          </p:cNvPr>
          <p:cNvGrpSpPr>
            <a:grpSpLocks/>
          </p:cNvGrpSpPr>
          <p:nvPr/>
        </p:nvGrpSpPr>
        <p:grpSpPr bwMode="auto">
          <a:xfrm>
            <a:off x="2279650" y="2492375"/>
            <a:ext cx="8640763" cy="4464050"/>
            <a:chOff x="2279650" y="2492375"/>
            <a:chExt cx="8640763" cy="4464050"/>
          </a:xfrm>
        </p:grpSpPr>
        <p:sp>
          <p:nvSpPr>
            <p:cNvPr id="2" name="Rectangle 6">
              <a:extLst>
                <a:ext uri="{FF2B5EF4-FFF2-40B4-BE49-F238E27FC236}">
                  <a16:creationId xmlns:a16="http://schemas.microsoft.com/office/drawing/2014/main" id="{63201A40-1393-7FDC-7DCB-6E0AE75994AE}"/>
                </a:ext>
              </a:extLst>
            </p:cNvPr>
            <p:cNvSpPr>
              <a:spLocks noChangeArrowheads="1"/>
            </p:cNvSpPr>
            <p:nvPr/>
          </p:nvSpPr>
          <p:spPr bwMode="auto">
            <a:xfrm>
              <a:off x="2495550" y="2492375"/>
              <a:ext cx="8424863" cy="12001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7200" b="1" dirty="0" err="1">
                  <a:solidFill>
                    <a:srgbClr val="FF0000"/>
                  </a:solidFill>
                  <a:latin typeface="Times New Roman" panose="02020603050405020304" pitchFamily="18" charset="0"/>
                  <a:cs typeface="Times New Roman" panose="02020603050405020304" pitchFamily="18" charset="0"/>
                </a:rPr>
                <a:t>Luyện</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đọc</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theo</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cặp</a:t>
              </a: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pic>
          <p:nvPicPr>
            <p:cNvPr id="22532" name="Picture 17" descr="nhomdoi">
              <a:extLst>
                <a:ext uri="{FF2B5EF4-FFF2-40B4-BE49-F238E27FC236}">
                  <a16:creationId xmlns:a16="http://schemas.microsoft.com/office/drawing/2014/main" id="{061CDB43-29F1-3299-6DEB-45153879F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4941888"/>
              <a:ext cx="292258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0517F6C0-FE35-127C-8A01-F92C6466EA00}"/>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5" name="Text Box 3">
            <a:extLst>
              <a:ext uri="{FF2B5EF4-FFF2-40B4-BE49-F238E27FC236}">
                <a16:creationId xmlns:a16="http://schemas.microsoft.com/office/drawing/2014/main" id="{D3FA0B64-368C-44CD-999C-189C61B7444F}"/>
              </a:ext>
            </a:extLst>
          </p:cNvPr>
          <p:cNvSpPr txBox="1">
            <a:spLocks noChangeArrowheads="1"/>
          </p:cNvSpPr>
          <p:nvPr/>
        </p:nvSpPr>
        <p:spPr bwMode="auto">
          <a:xfrm>
            <a:off x="3195638" y="32321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6" name="Text Box 5">
            <a:extLst>
              <a:ext uri="{FF2B5EF4-FFF2-40B4-BE49-F238E27FC236}">
                <a16:creationId xmlns:a16="http://schemas.microsoft.com/office/drawing/2014/main" id="{4EBC064A-F4DE-9B8B-E46D-9B1E5D3E8A50}"/>
              </a:ext>
            </a:extLst>
          </p:cNvPr>
          <p:cNvSpPr txBox="1">
            <a:spLocks noChangeArrowheads="1"/>
          </p:cNvSpPr>
          <p:nvPr/>
        </p:nvSpPr>
        <p:spPr bwMode="auto">
          <a:xfrm>
            <a:off x="4295775"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1">
              <a:latin typeface="Times New Roman" panose="02020603050405020304" pitchFamily="18" charset="0"/>
            </a:endParaRPr>
          </a:p>
        </p:txBody>
      </p:sp>
      <p:sp>
        <p:nvSpPr>
          <p:cNvPr id="18437" name="Text Box 6">
            <a:extLst>
              <a:ext uri="{FF2B5EF4-FFF2-40B4-BE49-F238E27FC236}">
                <a16:creationId xmlns:a16="http://schemas.microsoft.com/office/drawing/2014/main" id="{42387C1A-9B52-1D1D-AD6E-CD4ADAB3A89B}"/>
              </a:ext>
            </a:extLst>
          </p:cNvPr>
          <p:cNvSpPr txBox="1">
            <a:spLocks noChangeArrowheads="1"/>
          </p:cNvSpPr>
          <p:nvPr/>
        </p:nvSpPr>
        <p:spPr bwMode="auto">
          <a:xfrm>
            <a:off x="3843338" y="3448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8" name="Text Box 7">
            <a:extLst>
              <a:ext uri="{FF2B5EF4-FFF2-40B4-BE49-F238E27FC236}">
                <a16:creationId xmlns:a16="http://schemas.microsoft.com/office/drawing/2014/main" id="{6FAFBB49-4770-29CE-80DE-DAEFFF1CF663}"/>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9" name="Text Box 9">
            <a:extLst>
              <a:ext uri="{FF2B5EF4-FFF2-40B4-BE49-F238E27FC236}">
                <a16:creationId xmlns:a16="http://schemas.microsoft.com/office/drawing/2014/main" id="{05734BFF-AD61-AC46-2D99-3458DEC03A20}"/>
              </a:ext>
            </a:extLst>
          </p:cNvPr>
          <p:cNvSpPr txBox="1">
            <a:spLocks noChangeArrowheads="1"/>
          </p:cNvSpPr>
          <p:nvPr/>
        </p:nvSpPr>
        <p:spPr bwMode="auto">
          <a:xfrm>
            <a:off x="4083051" y="1719644"/>
            <a:ext cx="2686050" cy="5857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3300"/>
                </a:solidFill>
                <a:latin typeface="Cambria" panose="02040503050406030204" pitchFamily="18" charset="0"/>
                <a:ea typeface="Cambria" panose="02040503050406030204" pitchFamily="18" charset="0"/>
                <a:cs typeface="Cambria" panose="02040503050406030204" pitchFamily="18" charset="0"/>
              </a:rPr>
              <a:t>Giải nghĩa từ</a:t>
            </a:r>
          </a:p>
        </p:txBody>
      </p:sp>
      <p:sp>
        <p:nvSpPr>
          <p:cNvPr id="30732" name="Text Box 12">
            <a:extLst>
              <a:ext uri="{FF2B5EF4-FFF2-40B4-BE49-F238E27FC236}">
                <a16:creationId xmlns:a16="http://schemas.microsoft.com/office/drawing/2014/main" id="{F1B94471-D165-E877-D9EC-06E355D09774}"/>
              </a:ext>
            </a:extLst>
          </p:cNvPr>
          <p:cNvSpPr txBox="1">
            <a:spLocks noChangeArrowheads="1"/>
          </p:cNvSpPr>
          <p:nvPr/>
        </p:nvSpPr>
        <p:spPr bwMode="auto">
          <a:xfrm>
            <a:off x="5041107" y="2620961"/>
            <a:ext cx="42232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0000FF"/>
                </a:solidFill>
              </a:rPr>
              <a:t>- </a:t>
            </a:r>
            <a:r>
              <a:rPr lang="en-US" altLang="en-US" sz="3600" b="1" dirty="0" err="1">
                <a:solidFill>
                  <a:srgbClr val="0000FF"/>
                </a:solidFill>
              </a:rPr>
              <a:t>làng</a:t>
            </a:r>
            <a:r>
              <a:rPr lang="en-US" altLang="en-US" sz="3600" b="1" dirty="0">
                <a:solidFill>
                  <a:srgbClr val="0000FF"/>
                </a:solidFill>
              </a:rPr>
              <a:t> </a:t>
            </a:r>
            <a:r>
              <a:rPr lang="en-US" altLang="en-US" sz="3600" b="1" dirty="0" err="1">
                <a:solidFill>
                  <a:srgbClr val="0000FF"/>
                </a:solidFill>
              </a:rPr>
              <a:t>Đồng</a:t>
            </a:r>
            <a:r>
              <a:rPr lang="en-US" altLang="en-US" sz="3600" b="1" dirty="0">
                <a:solidFill>
                  <a:srgbClr val="0000FF"/>
                </a:solidFill>
              </a:rPr>
              <a:t> </a:t>
            </a:r>
            <a:r>
              <a:rPr lang="en-US" altLang="en-US" sz="3600" b="1" dirty="0" err="1">
                <a:solidFill>
                  <a:srgbClr val="0000FF"/>
                </a:solidFill>
              </a:rPr>
              <a:t>Vân</a:t>
            </a:r>
            <a:endParaRPr lang="en-US" altLang="en-US" sz="3600" b="1" dirty="0">
              <a:solidFill>
                <a:srgbClr val="0000FF"/>
              </a:solidFill>
            </a:endParaRPr>
          </a:p>
        </p:txBody>
      </p:sp>
      <p:sp>
        <p:nvSpPr>
          <p:cNvPr id="30734" name="Text Box 14">
            <a:extLst>
              <a:ext uri="{FF2B5EF4-FFF2-40B4-BE49-F238E27FC236}">
                <a16:creationId xmlns:a16="http://schemas.microsoft.com/office/drawing/2014/main" id="{D0CA33DB-887F-DB6A-65E7-7F11B172AC6C}"/>
              </a:ext>
            </a:extLst>
          </p:cNvPr>
          <p:cNvSpPr txBox="1">
            <a:spLocks noChangeArrowheads="1"/>
          </p:cNvSpPr>
          <p:nvPr/>
        </p:nvSpPr>
        <p:spPr bwMode="auto">
          <a:xfrm>
            <a:off x="5041107" y="3322640"/>
            <a:ext cx="42232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0000FF"/>
                </a:solidFill>
              </a:rPr>
              <a:t>- </a:t>
            </a:r>
            <a:r>
              <a:rPr lang="en-US" altLang="en-US" sz="3600" b="1" dirty="0" err="1">
                <a:solidFill>
                  <a:srgbClr val="0000FF"/>
                </a:solidFill>
              </a:rPr>
              <a:t>Sông</a:t>
            </a:r>
            <a:r>
              <a:rPr lang="en-US" altLang="en-US" sz="3600" b="1" dirty="0">
                <a:solidFill>
                  <a:srgbClr val="0000FF"/>
                </a:solidFill>
              </a:rPr>
              <a:t> </a:t>
            </a:r>
            <a:r>
              <a:rPr lang="en-US" altLang="en-US" sz="3600" b="1" dirty="0" err="1">
                <a:solidFill>
                  <a:srgbClr val="0000FF"/>
                </a:solidFill>
              </a:rPr>
              <a:t>Đáy</a:t>
            </a:r>
            <a:endParaRPr lang="en-US" altLang="en-US" sz="3600" b="1" dirty="0">
              <a:solidFill>
                <a:srgbClr val="0000FF"/>
              </a:solidFill>
            </a:endParaRPr>
          </a:p>
        </p:txBody>
      </p:sp>
      <p:sp>
        <p:nvSpPr>
          <p:cNvPr id="12" name="Text Box 9">
            <a:extLst>
              <a:ext uri="{FF2B5EF4-FFF2-40B4-BE49-F238E27FC236}">
                <a16:creationId xmlns:a16="http://schemas.microsoft.com/office/drawing/2014/main" id="{57D05F03-35D8-F358-3DA9-A1C550C563DC}"/>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73824030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box(in)">
                                      <p:cBhvr>
                                        <p:cTn id="7" dur="500"/>
                                        <p:tgtEl>
                                          <p:spTgt spid="30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34"/>
                                        </p:tgtEl>
                                        <p:attrNameLst>
                                          <p:attrName>style.visibility</p:attrName>
                                        </p:attrNameLst>
                                      </p:cBhvr>
                                      <p:to>
                                        <p:strVal val="visible"/>
                                      </p:to>
                                    </p:set>
                                    <p:animEffect transition="in" filter="box(in)">
                                      <p:cBhvr>
                                        <p:cTn id="12" dur="500"/>
                                        <p:tgtEl>
                                          <p:spTgt spid="307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anim calcmode="lin" valueType="num">
                                      <p:cBhvr>
                                        <p:cTn id="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p:bldP spid="307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ội quy lớp học trực tuyến PowerPoint - Nội quy lớp học online dạng trình  chiếu PowerPoint - VnDoc.com">
            <a:extLst>
              <a:ext uri="{FF2B5EF4-FFF2-40B4-BE49-F238E27FC236}">
                <a16:creationId xmlns:a16="http://schemas.microsoft.com/office/drawing/2014/main" id="{967677AD-B483-A1E4-6CF1-85D310C0A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A92C0B56-6852-FE18-58FE-5118250B7141}"/>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id="{CC6F121C-03DB-6EB6-F537-234A48BFC4CE}"/>
              </a:ext>
            </a:extLst>
          </p:cNvPr>
          <p:cNvSpPr>
            <a:spLocks noGrp="1"/>
          </p:cNvSpPr>
          <p:nvPr>
            <p:ph type="title" idx="4294967295"/>
          </p:nvPr>
        </p:nvSpPr>
        <p:spPr>
          <a:xfrm>
            <a:off x="3000375" y="2565400"/>
            <a:ext cx="4325938" cy="685800"/>
          </a:xfrm>
          <a:solidFill>
            <a:schemeClr val="bg1"/>
          </a:solidFill>
        </p:spPr>
        <p:txBody>
          <a:bodyPr/>
          <a:lstStyle/>
          <a:p>
            <a:pPr algn="r" eaLnBrk="1" hangingPunct="1"/>
            <a:r>
              <a:rPr lang="en-US" altLang="en-US" sz="9600" b="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Bài cũ</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2">
            <a:extLst>
              <a:ext uri="{FF2B5EF4-FFF2-40B4-BE49-F238E27FC236}">
                <a16:creationId xmlns:a16="http://schemas.microsoft.com/office/drawing/2014/main" id="{40A466CB-C15A-7674-2066-21600DDEF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90678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Freeform 4">
            <a:extLst>
              <a:ext uri="{FF2B5EF4-FFF2-40B4-BE49-F238E27FC236}">
                <a16:creationId xmlns:a16="http://schemas.microsoft.com/office/drawing/2014/main" id="{BF774BC4-8202-5B3B-4964-97C65543FCDC}"/>
              </a:ext>
            </a:extLst>
          </p:cNvPr>
          <p:cNvSpPr>
            <a:spLocks/>
          </p:cNvSpPr>
          <p:nvPr/>
        </p:nvSpPr>
        <p:spPr bwMode="auto">
          <a:xfrm>
            <a:off x="4152900" y="2219326"/>
            <a:ext cx="1843088" cy="2886075"/>
          </a:xfrm>
          <a:custGeom>
            <a:avLst/>
            <a:gdLst>
              <a:gd name="T0" fmla="*/ 0 w 1161"/>
              <a:gd name="T1" fmla="*/ 0 h 1818"/>
              <a:gd name="T2" fmla="*/ 2147483646 w 1161"/>
              <a:gd name="T3" fmla="*/ 2147483646 h 1818"/>
              <a:gd name="T4" fmla="*/ 2147483646 w 1161"/>
              <a:gd name="T5" fmla="*/ 2147483646 h 1818"/>
              <a:gd name="T6" fmla="*/ 2147483646 w 1161"/>
              <a:gd name="T7" fmla="*/ 2147483646 h 1818"/>
              <a:gd name="T8" fmla="*/ 2147483646 w 1161"/>
              <a:gd name="T9" fmla="*/ 2147483646 h 1818"/>
              <a:gd name="T10" fmla="*/ 2147483646 w 1161"/>
              <a:gd name="T11" fmla="*/ 2147483646 h 1818"/>
              <a:gd name="T12" fmla="*/ 2147483646 w 1161"/>
              <a:gd name="T13" fmla="*/ 2147483646 h 1818"/>
              <a:gd name="T14" fmla="*/ 2147483646 w 1161"/>
              <a:gd name="T15" fmla="*/ 2147483646 h 1818"/>
              <a:gd name="T16" fmla="*/ 2147483646 w 1161"/>
              <a:gd name="T17" fmla="*/ 2147483646 h 1818"/>
              <a:gd name="T18" fmla="*/ 2147483646 w 1161"/>
              <a:gd name="T19" fmla="*/ 2147483646 h 1818"/>
              <a:gd name="T20" fmla="*/ 2147483646 w 1161"/>
              <a:gd name="T21" fmla="*/ 2147483646 h 1818"/>
              <a:gd name="T22" fmla="*/ 2147483646 w 1161"/>
              <a:gd name="T23" fmla="*/ 2147483646 h 1818"/>
              <a:gd name="T24" fmla="*/ 2147483646 w 1161"/>
              <a:gd name="T25" fmla="*/ 2147483646 h 1818"/>
              <a:gd name="T26" fmla="*/ 2147483646 w 1161"/>
              <a:gd name="T27" fmla="*/ 2147483646 h 1818"/>
              <a:gd name="T28" fmla="*/ 2147483646 w 1161"/>
              <a:gd name="T29" fmla="*/ 2147483646 h 1818"/>
              <a:gd name="T30" fmla="*/ 2147483646 w 1161"/>
              <a:gd name="T31" fmla="*/ 2147483646 h 1818"/>
              <a:gd name="T32" fmla="*/ 2147483646 w 1161"/>
              <a:gd name="T33" fmla="*/ 2147483646 h 1818"/>
              <a:gd name="T34" fmla="*/ 2147483646 w 1161"/>
              <a:gd name="T35" fmla="*/ 2147483646 h 1818"/>
              <a:gd name="T36" fmla="*/ 2147483646 w 1161"/>
              <a:gd name="T37" fmla="*/ 2147483646 h 1818"/>
              <a:gd name="T38" fmla="*/ 2147483646 w 1161"/>
              <a:gd name="T39" fmla="*/ 2147483646 h 1818"/>
              <a:gd name="T40" fmla="*/ 2147483646 w 1161"/>
              <a:gd name="T41" fmla="*/ 2147483646 h 1818"/>
              <a:gd name="T42" fmla="*/ 2147483646 w 1161"/>
              <a:gd name="T43" fmla="*/ 2147483646 h 1818"/>
              <a:gd name="T44" fmla="*/ 2147483646 w 1161"/>
              <a:gd name="T45" fmla="*/ 2147483646 h 1818"/>
              <a:gd name="T46" fmla="*/ 2147483646 w 1161"/>
              <a:gd name="T47" fmla="*/ 2147483646 h 1818"/>
              <a:gd name="T48" fmla="*/ 2147483646 w 1161"/>
              <a:gd name="T49" fmla="*/ 2147483646 h 1818"/>
              <a:gd name="T50" fmla="*/ 2147483646 w 1161"/>
              <a:gd name="T51" fmla="*/ 2147483646 h 1818"/>
              <a:gd name="T52" fmla="*/ 2147483646 w 1161"/>
              <a:gd name="T53" fmla="*/ 2147483646 h 1818"/>
              <a:gd name="T54" fmla="*/ 2147483646 w 1161"/>
              <a:gd name="T55" fmla="*/ 2147483646 h 1818"/>
              <a:gd name="T56" fmla="*/ 2147483646 w 1161"/>
              <a:gd name="T57" fmla="*/ 2147483646 h 1818"/>
              <a:gd name="T58" fmla="*/ 2147483646 w 1161"/>
              <a:gd name="T59" fmla="*/ 2147483646 h 1818"/>
              <a:gd name="T60" fmla="*/ 2147483646 w 1161"/>
              <a:gd name="T61" fmla="*/ 2147483646 h 1818"/>
              <a:gd name="T62" fmla="*/ 2147483646 w 1161"/>
              <a:gd name="T63" fmla="*/ 2147483646 h 1818"/>
              <a:gd name="T64" fmla="*/ 2147483646 w 1161"/>
              <a:gd name="T65" fmla="*/ 2147483646 h 1818"/>
              <a:gd name="T66" fmla="*/ 2147483646 w 1161"/>
              <a:gd name="T67" fmla="*/ 2147483646 h 1818"/>
              <a:gd name="T68" fmla="*/ 2147483646 w 1161"/>
              <a:gd name="T69" fmla="*/ 2147483646 h 1818"/>
              <a:gd name="T70" fmla="*/ 2147483646 w 1161"/>
              <a:gd name="T71" fmla="*/ 2147483646 h 1818"/>
              <a:gd name="T72" fmla="*/ 2147483646 w 1161"/>
              <a:gd name="T73" fmla="*/ 2147483646 h 1818"/>
              <a:gd name="T74" fmla="*/ 2147483646 w 1161"/>
              <a:gd name="T75" fmla="*/ 2147483646 h 1818"/>
              <a:gd name="T76" fmla="*/ 2147483646 w 1161"/>
              <a:gd name="T77" fmla="*/ 2147483646 h 1818"/>
              <a:gd name="T78" fmla="*/ 2147483646 w 1161"/>
              <a:gd name="T79" fmla="*/ 2147483646 h 1818"/>
              <a:gd name="T80" fmla="*/ 2147483646 w 1161"/>
              <a:gd name="T81" fmla="*/ 2147483646 h 1818"/>
              <a:gd name="T82" fmla="*/ 2147483646 w 1161"/>
              <a:gd name="T83" fmla="*/ 2147483646 h 1818"/>
              <a:gd name="T84" fmla="*/ 2147483646 w 1161"/>
              <a:gd name="T85" fmla="*/ 2147483646 h 1818"/>
              <a:gd name="T86" fmla="*/ 2147483646 w 1161"/>
              <a:gd name="T87" fmla="*/ 2147483646 h 1818"/>
              <a:gd name="T88" fmla="*/ 2147483646 w 1161"/>
              <a:gd name="T89" fmla="*/ 2147483646 h 1818"/>
              <a:gd name="T90" fmla="*/ 2147483646 w 1161"/>
              <a:gd name="T91" fmla="*/ 2147483646 h 1818"/>
              <a:gd name="T92" fmla="*/ 2147483646 w 1161"/>
              <a:gd name="T93" fmla="*/ 2147483646 h 18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1" h="1818">
                <a:moveTo>
                  <a:pt x="0" y="0"/>
                </a:moveTo>
                <a:cubicBezTo>
                  <a:pt x="2" y="10"/>
                  <a:pt x="0" y="22"/>
                  <a:pt x="6" y="30"/>
                </a:cubicBezTo>
                <a:cubicBezTo>
                  <a:pt x="10" y="35"/>
                  <a:pt x="18" y="33"/>
                  <a:pt x="24" y="36"/>
                </a:cubicBezTo>
                <a:cubicBezTo>
                  <a:pt x="48" y="48"/>
                  <a:pt x="70" y="63"/>
                  <a:pt x="96" y="72"/>
                </a:cubicBezTo>
                <a:cubicBezTo>
                  <a:pt x="164" y="26"/>
                  <a:pt x="106" y="116"/>
                  <a:pt x="156" y="150"/>
                </a:cubicBezTo>
                <a:cubicBezTo>
                  <a:pt x="160" y="156"/>
                  <a:pt x="165" y="161"/>
                  <a:pt x="168" y="168"/>
                </a:cubicBezTo>
                <a:cubicBezTo>
                  <a:pt x="172" y="178"/>
                  <a:pt x="169" y="189"/>
                  <a:pt x="174" y="198"/>
                </a:cubicBezTo>
                <a:cubicBezTo>
                  <a:pt x="181" y="211"/>
                  <a:pt x="216" y="220"/>
                  <a:pt x="228" y="228"/>
                </a:cubicBezTo>
                <a:cubicBezTo>
                  <a:pt x="232" y="234"/>
                  <a:pt x="235" y="241"/>
                  <a:pt x="240" y="246"/>
                </a:cubicBezTo>
                <a:cubicBezTo>
                  <a:pt x="245" y="251"/>
                  <a:pt x="255" y="251"/>
                  <a:pt x="258" y="258"/>
                </a:cubicBezTo>
                <a:cubicBezTo>
                  <a:pt x="264" y="273"/>
                  <a:pt x="255" y="293"/>
                  <a:pt x="264" y="306"/>
                </a:cubicBezTo>
                <a:cubicBezTo>
                  <a:pt x="270" y="314"/>
                  <a:pt x="284" y="309"/>
                  <a:pt x="294" y="312"/>
                </a:cubicBezTo>
                <a:cubicBezTo>
                  <a:pt x="306" y="315"/>
                  <a:pt x="330" y="324"/>
                  <a:pt x="330" y="324"/>
                </a:cubicBezTo>
                <a:cubicBezTo>
                  <a:pt x="358" y="352"/>
                  <a:pt x="387" y="376"/>
                  <a:pt x="426" y="384"/>
                </a:cubicBezTo>
                <a:cubicBezTo>
                  <a:pt x="428" y="390"/>
                  <a:pt x="428" y="397"/>
                  <a:pt x="432" y="402"/>
                </a:cubicBezTo>
                <a:cubicBezTo>
                  <a:pt x="437" y="408"/>
                  <a:pt x="446" y="408"/>
                  <a:pt x="450" y="414"/>
                </a:cubicBezTo>
                <a:cubicBezTo>
                  <a:pt x="457" y="425"/>
                  <a:pt x="455" y="439"/>
                  <a:pt x="462" y="450"/>
                </a:cubicBezTo>
                <a:cubicBezTo>
                  <a:pt x="466" y="456"/>
                  <a:pt x="470" y="462"/>
                  <a:pt x="474" y="468"/>
                </a:cubicBezTo>
                <a:cubicBezTo>
                  <a:pt x="485" y="521"/>
                  <a:pt x="471" y="530"/>
                  <a:pt x="522" y="540"/>
                </a:cubicBezTo>
                <a:cubicBezTo>
                  <a:pt x="514" y="623"/>
                  <a:pt x="522" y="586"/>
                  <a:pt x="474" y="618"/>
                </a:cubicBezTo>
                <a:cubicBezTo>
                  <a:pt x="481" y="645"/>
                  <a:pt x="483" y="657"/>
                  <a:pt x="510" y="666"/>
                </a:cubicBezTo>
                <a:cubicBezTo>
                  <a:pt x="518" y="706"/>
                  <a:pt x="550" y="732"/>
                  <a:pt x="504" y="762"/>
                </a:cubicBezTo>
                <a:cubicBezTo>
                  <a:pt x="493" y="795"/>
                  <a:pt x="516" y="786"/>
                  <a:pt x="546" y="792"/>
                </a:cubicBezTo>
                <a:cubicBezTo>
                  <a:pt x="563" y="843"/>
                  <a:pt x="527" y="864"/>
                  <a:pt x="588" y="876"/>
                </a:cubicBezTo>
                <a:cubicBezTo>
                  <a:pt x="603" y="921"/>
                  <a:pt x="578" y="865"/>
                  <a:pt x="642" y="900"/>
                </a:cubicBezTo>
                <a:cubicBezTo>
                  <a:pt x="649" y="904"/>
                  <a:pt x="643" y="917"/>
                  <a:pt x="648" y="924"/>
                </a:cubicBezTo>
                <a:cubicBezTo>
                  <a:pt x="661" y="943"/>
                  <a:pt x="700" y="943"/>
                  <a:pt x="720" y="948"/>
                </a:cubicBezTo>
                <a:cubicBezTo>
                  <a:pt x="727" y="968"/>
                  <a:pt x="737" y="982"/>
                  <a:pt x="744" y="1002"/>
                </a:cubicBezTo>
                <a:cubicBezTo>
                  <a:pt x="740" y="1008"/>
                  <a:pt x="735" y="1014"/>
                  <a:pt x="732" y="1020"/>
                </a:cubicBezTo>
                <a:cubicBezTo>
                  <a:pt x="729" y="1026"/>
                  <a:pt x="729" y="1032"/>
                  <a:pt x="726" y="1038"/>
                </a:cubicBezTo>
                <a:cubicBezTo>
                  <a:pt x="719" y="1051"/>
                  <a:pt x="702" y="1074"/>
                  <a:pt x="702" y="1074"/>
                </a:cubicBezTo>
                <a:cubicBezTo>
                  <a:pt x="704" y="1098"/>
                  <a:pt x="701" y="1123"/>
                  <a:pt x="708" y="1146"/>
                </a:cubicBezTo>
                <a:cubicBezTo>
                  <a:pt x="710" y="1153"/>
                  <a:pt x="721" y="1152"/>
                  <a:pt x="726" y="1158"/>
                </a:cubicBezTo>
                <a:cubicBezTo>
                  <a:pt x="752" y="1190"/>
                  <a:pt x="695" y="1170"/>
                  <a:pt x="768" y="1182"/>
                </a:cubicBezTo>
                <a:cubicBezTo>
                  <a:pt x="770" y="1188"/>
                  <a:pt x="770" y="1195"/>
                  <a:pt x="774" y="1200"/>
                </a:cubicBezTo>
                <a:cubicBezTo>
                  <a:pt x="779" y="1206"/>
                  <a:pt x="790" y="1205"/>
                  <a:pt x="792" y="1212"/>
                </a:cubicBezTo>
                <a:cubicBezTo>
                  <a:pt x="798" y="1231"/>
                  <a:pt x="795" y="1252"/>
                  <a:pt x="798" y="1272"/>
                </a:cubicBezTo>
                <a:cubicBezTo>
                  <a:pt x="814" y="1377"/>
                  <a:pt x="854" y="1379"/>
                  <a:pt x="948" y="1392"/>
                </a:cubicBezTo>
                <a:cubicBezTo>
                  <a:pt x="950" y="1398"/>
                  <a:pt x="954" y="1404"/>
                  <a:pt x="954" y="1410"/>
                </a:cubicBezTo>
                <a:cubicBezTo>
                  <a:pt x="954" y="1416"/>
                  <a:pt x="951" y="1422"/>
                  <a:pt x="948" y="1428"/>
                </a:cubicBezTo>
                <a:cubicBezTo>
                  <a:pt x="930" y="1464"/>
                  <a:pt x="909" y="1448"/>
                  <a:pt x="1002" y="1440"/>
                </a:cubicBezTo>
                <a:cubicBezTo>
                  <a:pt x="1010" y="1416"/>
                  <a:pt x="1020" y="1406"/>
                  <a:pt x="1044" y="1398"/>
                </a:cubicBezTo>
                <a:cubicBezTo>
                  <a:pt x="1046" y="1416"/>
                  <a:pt x="1039" y="1438"/>
                  <a:pt x="1050" y="1452"/>
                </a:cubicBezTo>
                <a:cubicBezTo>
                  <a:pt x="1056" y="1460"/>
                  <a:pt x="1070" y="1446"/>
                  <a:pt x="1080" y="1446"/>
                </a:cubicBezTo>
                <a:cubicBezTo>
                  <a:pt x="1096" y="1446"/>
                  <a:pt x="1112" y="1450"/>
                  <a:pt x="1128" y="1452"/>
                </a:cubicBezTo>
                <a:cubicBezTo>
                  <a:pt x="1136" y="1537"/>
                  <a:pt x="1161" y="1705"/>
                  <a:pt x="1056" y="1740"/>
                </a:cubicBezTo>
                <a:cubicBezTo>
                  <a:pt x="1030" y="1766"/>
                  <a:pt x="1020" y="1782"/>
                  <a:pt x="1020" y="181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Freeform 5">
            <a:extLst>
              <a:ext uri="{FF2B5EF4-FFF2-40B4-BE49-F238E27FC236}">
                <a16:creationId xmlns:a16="http://schemas.microsoft.com/office/drawing/2014/main" id="{45E79D7C-5019-FD4D-AD91-9668F99B67CD}"/>
              </a:ext>
            </a:extLst>
          </p:cNvPr>
          <p:cNvSpPr>
            <a:spLocks/>
          </p:cNvSpPr>
          <p:nvPr/>
        </p:nvSpPr>
        <p:spPr bwMode="auto">
          <a:xfrm>
            <a:off x="4371975" y="2362201"/>
            <a:ext cx="539750" cy="206375"/>
          </a:xfrm>
          <a:custGeom>
            <a:avLst/>
            <a:gdLst>
              <a:gd name="T0" fmla="*/ 2147483646 w 340"/>
              <a:gd name="T1" fmla="*/ 2147483646 h 130"/>
              <a:gd name="T2" fmla="*/ 2147483646 w 340"/>
              <a:gd name="T3" fmla="*/ 2147483646 h 130"/>
              <a:gd name="T4" fmla="*/ 2147483646 w 340"/>
              <a:gd name="T5" fmla="*/ 2147483646 h 130"/>
              <a:gd name="T6" fmla="*/ 2147483646 w 340"/>
              <a:gd name="T7" fmla="*/ 2147483646 h 130"/>
              <a:gd name="T8" fmla="*/ 0 w 340"/>
              <a:gd name="T9" fmla="*/ 2147483646 h 130"/>
              <a:gd name="T10" fmla="*/ 2147483646 w 340"/>
              <a:gd name="T11" fmla="*/ 2147483646 h 130"/>
              <a:gd name="T12" fmla="*/ 2147483646 w 340"/>
              <a:gd name="T13" fmla="*/ 2147483646 h 130"/>
              <a:gd name="T14" fmla="*/ 2147483646 w 340"/>
              <a:gd name="T15" fmla="*/ 2147483646 h 130"/>
              <a:gd name="T16" fmla="*/ 2147483646 w 340"/>
              <a:gd name="T17" fmla="*/ 2147483646 h 130"/>
              <a:gd name="T18" fmla="*/ 2147483646 w 340"/>
              <a:gd name="T19" fmla="*/ 2147483646 h 130"/>
              <a:gd name="T20" fmla="*/ 2147483646 w 340"/>
              <a:gd name="T21" fmla="*/ 2147483646 h 130"/>
              <a:gd name="T22" fmla="*/ 2147483646 w 340"/>
              <a:gd name="T23" fmla="*/ 2147483646 h 130"/>
              <a:gd name="T24" fmla="*/ 2147483646 w 340"/>
              <a:gd name="T25" fmla="*/ 2147483646 h 130"/>
              <a:gd name="T26" fmla="*/ 2147483646 w 340"/>
              <a:gd name="T27" fmla="*/ 2147483646 h 130"/>
              <a:gd name="T28" fmla="*/ 2147483646 w 340"/>
              <a:gd name="T29" fmla="*/ 2147483646 h 130"/>
              <a:gd name="T30" fmla="*/ 2147483646 w 340"/>
              <a:gd name="T31" fmla="*/ 2147483646 h 130"/>
              <a:gd name="T32" fmla="*/ 2147483646 w 340"/>
              <a:gd name="T33" fmla="*/ 0 h 130"/>
              <a:gd name="T34" fmla="*/ 2147483646 w 340"/>
              <a:gd name="T35" fmla="*/ 2147483646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0" h="130">
                <a:moveTo>
                  <a:pt x="158" y="10"/>
                </a:moveTo>
                <a:cubicBezTo>
                  <a:pt x="131" y="1"/>
                  <a:pt x="81" y="16"/>
                  <a:pt x="52" y="20"/>
                </a:cubicBezTo>
                <a:cubicBezTo>
                  <a:pt x="38" y="27"/>
                  <a:pt x="21" y="39"/>
                  <a:pt x="12" y="52"/>
                </a:cubicBezTo>
                <a:cubicBezTo>
                  <a:pt x="9" y="57"/>
                  <a:pt x="6" y="61"/>
                  <a:pt x="4" y="66"/>
                </a:cubicBezTo>
                <a:cubicBezTo>
                  <a:pt x="2" y="70"/>
                  <a:pt x="0" y="78"/>
                  <a:pt x="0" y="78"/>
                </a:cubicBezTo>
                <a:cubicBezTo>
                  <a:pt x="1" y="89"/>
                  <a:pt x="0" y="112"/>
                  <a:pt x="12" y="120"/>
                </a:cubicBezTo>
                <a:cubicBezTo>
                  <a:pt x="17" y="124"/>
                  <a:pt x="30" y="128"/>
                  <a:pt x="30" y="128"/>
                </a:cubicBezTo>
                <a:cubicBezTo>
                  <a:pt x="61" y="127"/>
                  <a:pt x="93" y="128"/>
                  <a:pt x="124" y="126"/>
                </a:cubicBezTo>
                <a:cubicBezTo>
                  <a:pt x="131" y="126"/>
                  <a:pt x="144" y="126"/>
                  <a:pt x="144" y="126"/>
                </a:cubicBezTo>
                <a:cubicBezTo>
                  <a:pt x="171" y="125"/>
                  <a:pt x="199" y="130"/>
                  <a:pt x="224" y="122"/>
                </a:cubicBezTo>
                <a:cubicBezTo>
                  <a:pt x="231" y="120"/>
                  <a:pt x="238" y="116"/>
                  <a:pt x="246" y="114"/>
                </a:cubicBezTo>
                <a:cubicBezTo>
                  <a:pt x="251" y="113"/>
                  <a:pt x="262" y="110"/>
                  <a:pt x="262" y="110"/>
                </a:cubicBezTo>
                <a:cubicBezTo>
                  <a:pt x="270" y="105"/>
                  <a:pt x="293" y="93"/>
                  <a:pt x="302" y="90"/>
                </a:cubicBezTo>
                <a:cubicBezTo>
                  <a:pt x="313" y="79"/>
                  <a:pt x="325" y="65"/>
                  <a:pt x="340" y="60"/>
                </a:cubicBezTo>
                <a:cubicBezTo>
                  <a:pt x="339" y="52"/>
                  <a:pt x="339" y="44"/>
                  <a:pt x="336" y="36"/>
                </a:cubicBezTo>
                <a:cubicBezTo>
                  <a:pt x="334" y="29"/>
                  <a:pt x="318" y="22"/>
                  <a:pt x="318" y="22"/>
                </a:cubicBezTo>
                <a:cubicBezTo>
                  <a:pt x="307" y="6"/>
                  <a:pt x="281" y="2"/>
                  <a:pt x="264" y="0"/>
                </a:cubicBezTo>
                <a:cubicBezTo>
                  <a:pt x="206" y="1"/>
                  <a:pt x="147" y="10"/>
                  <a:pt x="90" y="1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AutoShape 8">
            <a:extLst>
              <a:ext uri="{FF2B5EF4-FFF2-40B4-BE49-F238E27FC236}">
                <a16:creationId xmlns:a16="http://schemas.microsoft.com/office/drawing/2014/main" id="{1F68FA62-0D56-B9B6-814E-74BBA1B6F7F2}"/>
              </a:ext>
            </a:extLst>
          </p:cNvPr>
          <p:cNvSpPr>
            <a:spLocks noChangeArrowheads="1"/>
          </p:cNvSpPr>
          <p:nvPr/>
        </p:nvSpPr>
        <p:spPr bwMode="auto">
          <a:xfrm>
            <a:off x="4440238" y="476250"/>
            <a:ext cx="1655762" cy="1512888"/>
          </a:xfrm>
          <a:prstGeom prst="wedgeEllipseCallout">
            <a:avLst>
              <a:gd name="adj1" fmla="val -31977"/>
              <a:gd name="adj2" fmla="val 778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rPr>
              <a:t>làng Đồng Vân</a:t>
            </a:r>
          </a:p>
        </p:txBody>
      </p:sp>
    </p:spTree>
    <p:extLst>
      <p:ext uri="{BB962C8B-B14F-4D97-AF65-F5344CB8AC3E}">
        <p14:creationId xmlns:p14="http://schemas.microsoft.com/office/powerpoint/2010/main" val="355655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5605"/>
                                        </p:tgtEl>
                                      </p:cBhvr>
                                    </p:animEffect>
                                    <p:animScale>
                                      <p:cBhvr>
                                        <p:cTn id="7" dur="250" autoRev="1" fill="hold"/>
                                        <p:tgtEl>
                                          <p:spTgt spid="2560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checkerboard(across)">
                                      <p:cBhvr>
                                        <p:cTn id="12" dur="500"/>
                                        <p:tgtEl>
                                          <p:spTgt spid="25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box(in)">
                                      <p:cBhvr>
                                        <p:cTn id="17" dur="5000"/>
                                        <p:tgtEl>
                                          <p:spTgt spid="25604"/>
                                        </p:tgtEl>
                                      </p:cBhvr>
                                    </p:animEffect>
                                  </p:childTnLst>
                                </p:cTn>
                              </p:par>
                            </p:childTnLst>
                          </p:cTn>
                        </p:par>
                        <p:par>
                          <p:cTn id="18" fill="hold" nodeType="afterGroup">
                            <p:stCondLst>
                              <p:cond delay="5000"/>
                            </p:stCondLst>
                            <p:childTnLst>
                              <p:par>
                                <p:cTn id="19" presetID="29" presetClass="entr" presetSubtype="0" fill="hold" nodeType="afterEffect">
                                  <p:stCondLst>
                                    <p:cond delay="0"/>
                                  </p:stCondLst>
                                  <p:childTnLst>
                                    <p:set>
                                      <p:cBhvr>
                                        <p:cTn id="20" dur="1" fill="hold">
                                          <p:stCondLst>
                                            <p:cond delay="0"/>
                                          </p:stCondLst>
                                        </p:cTn>
                                        <p:tgtEl>
                                          <p:spTgt spid="25605"/>
                                        </p:tgtEl>
                                        <p:attrNameLst>
                                          <p:attrName>style.visibility</p:attrName>
                                        </p:attrNameLst>
                                      </p:cBhvr>
                                      <p:to>
                                        <p:strVal val="visible"/>
                                      </p:to>
                                    </p:set>
                                    <p:anim calcmode="lin" valueType="num">
                                      <p:cBhvr>
                                        <p:cTn id="21" dur="1000" fill="hold"/>
                                        <p:tgtEl>
                                          <p:spTgt spid="25605"/>
                                        </p:tgtEl>
                                        <p:attrNameLst>
                                          <p:attrName>ppt_x</p:attrName>
                                        </p:attrNameLst>
                                      </p:cBhvr>
                                      <p:tavLst>
                                        <p:tav tm="0">
                                          <p:val>
                                            <p:strVal val="#ppt_x-.2"/>
                                          </p:val>
                                        </p:tav>
                                        <p:tav tm="100000">
                                          <p:val>
                                            <p:strVal val="#ppt_x"/>
                                          </p:val>
                                        </p:tav>
                                      </p:tavLst>
                                    </p:anim>
                                    <p:anim calcmode="lin" valueType="num">
                                      <p:cBhvr>
                                        <p:cTn id="22"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5"/>
                                        </p:tgtEl>
                                      </p:cBhvr>
                                    </p:animEffect>
                                  </p:childTnLst>
                                </p:cTn>
                              </p:par>
                            </p:childTnLst>
                          </p:cTn>
                        </p:par>
                        <p:par>
                          <p:cTn id="24" fill="hold" nodeType="afterGroup">
                            <p:stCondLst>
                              <p:cond delay="6000"/>
                            </p:stCondLst>
                            <p:childTnLst>
                              <p:par>
                                <p:cTn id="25" presetID="26" presetClass="emph" presetSubtype="0" fill="hold" nodeType="afterEffect">
                                  <p:stCondLst>
                                    <p:cond delay="0"/>
                                  </p:stCondLst>
                                  <p:childTnLst>
                                    <p:animEffect transition="out" filter="fade">
                                      <p:cBhvr>
                                        <p:cTn id="26" dur="500" tmFilter="0, 0; .2, .5; .8, .5; 1, 0"/>
                                        <p:tgtEl>
                                          <p:spTgt spid="25605"/>
                                        </p:tgtEl>
                                      </p:cBhvr>
                                    </p:animEffect>
                                    <p:animScale>
                                      <p:cBhvr>
                                        <p:cTn id="27" dur="250" autoRev="1" fill="hold"/>
                                        <p:tgtEl>
                                          <p:spTgt spid="25605"/>
                                        </p:tgtEl>
                                      </p:cBhvr>
                                      <p:by x="105000" y="105000"/>
                                    </p:animScale>
                                  </p:childTnLst>
                                </p:cTn>
                              </p:par>
                            </p:childTnLst>
                          </p:cTn>
                        </p:par>
                        <p:par>
                          <p:cTn id="28" fill="hold" nodeType="afterGroup">
                            <p:stCondLst>
                              <p:cond delay="6500"/>
                            </p:stCondLst>
                            <p:childTnLst>
                              <p:par>
                                <p:cTn id="29" presetID="26" presetClass="emph" presetSubtype="0" fill="hold" nodeType="afterEffect">
                                  <p:stCondLst>
                                    <p:cond delay="0"/>
                                  </p:stCondLst>
                                  <p:childTnLst>
                                    <p:animEffect transition="out" filter="fade">
                                      <p:cBhvr>
                                        <p:cTn id="30" dur="500" tmFilter="0, 0; .2, .5; .8, .5; 1, 0"/>
                                        <p:tgtEl>
                                          <p:spTgt spid="25605"/>
                                        </p:tgtEl>
                                      </p:cBhvr>
                                    </p:animEffect>
                                    <p:animScale>
                                      <p:cBhvr>
                                        <p:cTn id="31" dur="250" autoRev="1" fill="hold"/>
                                        <p:tgtEl>
                                          <p:spTgt spid="256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anh anh lang dong van">
            <a:extLst>
              <a:ext uri="{FF2B5EF4-FFF2-40B4-BE49-F238E27FC236}">
                <a16:creationId xmlns:a16="http://schemas.microsoft.com/office/drawing/2014/main" id="{3723E2E8-A137-45B5-9E19-BF345ACA0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260350"/>
            <a:ext cx="1166495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a16="http://schemas.microsoft.com/office/drawing/2014/main" id="{75B7A647-1CDC-8F1D-3258-187F52FFAEC2}"/>
              </a:ext>
            </a:extLst>
          </p:cNvPr>
          <p:cNvSpPr txBox="1">
            <a:spLocks noChangeArrowheads="1"/>
          </p:cNvSpPr>
          <p:nvPr/>
        </p:nvSpPr>
        <p:spPr bwMode="auto">
          <a:xfrm>
            <a:off x="3000375" y="6192838"/>
            <a:ext cx="6858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b="1">
                <a:solidFill>
                  <a:srgbClr val="FF0000"/>
                </a:solidFill>
                <a:latin typeface="HP001 5 hàng" pitchFamily="34" charset="0"/>
              </a:rPr>
              <a:t>Một góc làng Đồng Vân ngày nay</a:t>
            </a:r>
          </a:p>
        </p:txBody>
      </p:sp>
    </p:spTree>
    <p:extLst>
      <p:ext uri="{BB962C8B-B14F-4D97-AF65-F5344CB8AC3E}">
        <p14:creationId xmlns:p14="http://schemas.microsoft.com/office/powerpoint/2010/main" val="3580068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7650"/>
                                        </p:tgtEl>
                                      </p:cBhvr>
                                    </p:animEffect>
                                    <p:set>
                                      <p:cBhvr>
                                        <p:cTn id="7" dur="1" fill="hold">
                                          <p:stCondLst>
                                            <p:cond delay="499"/>
                                          </p:stCondLst>
                                        </p:cTn>
                                        <p:tgtEl>
                                          <p:spTgt spid="27650"/>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7651"/>
                                        </p:tgtEl>
                                      </p:cBhvr>
                                    </p:animEffect>
                                    <p:set>
                                      <p:cBhvr>
                                        <p:cTn id="10" dur="1" fill="hold">
                                          <p:stCondLst>
                                            <p:cond delay="499"/>
                                          </p:stCondLst>
                                        </p:cTn>
                                        <p:tgtEl>
                                          <p:spTgt spid="276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ong song day">
            <a:extLst>
              <a:ext uri="{FF2B5EF4-FFF2-40B4-BE49-F238E27FC236}">
                <a16:creationId xmlns:a16="http://schemas.microsoft.com/office/drawing/2014/main" id="{61DA2921-74DE-199F-4D74-49432B00B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33375"/>
            <a:ext cx="1152207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3C2E192C-AD70-10A2-A818-06CE977B748D}"/>
              </a:ext>
            </a:extLst>
          </p:cNvPr>
          <p:cNvSpPr txBox="1">
            <a:spLocks noChangeArrowheads="1"/>
          </p:cNvSpPr>
          <p:nvPr/>
        </p:nvSpPr>
        <p:spPr bwMode="auto">
          <a:xfrm>
            <a:off x="3048000" y="5943600"/>
            <a:ext cx="5791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000" b="1">
                <a:solidFill>
                  <a:srgbClr val="FF0000"/>
                </a:solidFill>
                <a:latin typeface="HP001 5 hàng" pitchFamily="34" charset="0"/>
              </a:rPr>
              <a:t>Dòng sông Đáy</a:t>
            </a:r>
          </a:p>
        </p:txBody>
      </p:sp>
    </p:spTree>
    <p:extLst>
      <p:ext uri="{BB962C8B-B14F-4D97-AF65-F5344CB8AC3E}">
        <p14:creationId xmlns:p14="http://schemas.microsoft.com/office/powerpoint/2010/main" val="2334014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8674"/>
                                        </p:tgtEl>
                                      </p:cBhvr>
                                    </p:animEffect>
                                    <p:set>
                                      <p:cBhvr>
                                        <p:cTn id="7" dur="1" fill="hold">
                                          <p:stCondLst>
                                            <p:cond delay="499"/>
                                          </p:stCondLst>
                                        </p:cTn>
                                        <p:tgtEl>
                                          <p:spTgt spid="28674"/>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8675"/>
                                        </p:tgtEl>
                                      </p:cBhvr>
                                    </p:animEffect>
                                    <p:set>
                                      <p:cBhvr>
                                        <p:cTn id="10" dur="1" fill="hold">
                                          <p:stCondLst>
                                            <p:cond delay="499"/>
                                          </p:stCondLst>
                                        </p:cTn>
                                        <p:tgtEl>
                                          <p:spTgt spid="2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nh ngoi dinh">
            <a:extLst>
              <a:ext uri="{FF2B5EF4-FFF2-40B4-BE49-F238E27FC236}">
                <a16:creationId xmlns:a16="http://schemas.microsoft.com/office/drawing/2014/main" id="{5FB326DC-607B-0AC0-36D7-6AA7C11BB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33375"/>
            <a:ext cx="115141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a:extLst>
              <a:ext uri="{FF2B5EF4-FFF2-40B4-BE49-F238E27FC236}">
                <a16:creationId xmlns:a16="http://schemas.microsoft.com/office/drawing/2014/main" id="{DEE1F4E7-A3B3-B148-9D3E-955A3EA4DCC9}"/>
              </a:ext>
            </a:extLst>
          </p:cNvPr>
          <p:cNvSpPr txBox="1">
            <a:spLocks noChangeArrowheads="1"/>
          </p:cNvSpPr>
          <p:nvPr/>
        </p:nvSpPr>
        <p:spPr bwMode="auto">
          <a:xfrm>
            <a:off x="4583113" y="5949950"/>
            <a:ext cx="23622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000" b="1">
                <a:solidFill>
                  <a:srgbClr val="FF0000"/>
                </a:solidFill>
                <a:latin typeface="HP001 5 hàng" pitchFamily="34" charset="0"/>
              </a:rPr>
              <a:t>Đình </a:t>
            </a:r>
          </a:p>
        </p:txBody>
      </p:sp>
    </p:spTree>
    <p:extLst>
      <p:ext uri="{BB962C8B-B14F-4D97-AF65-F5344CB8AC3E}">
        <p14:creationId xmlns:p14="http://schemas.microsoft.com/office/powerpoint/2010/main" val="3800488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9698"/>
                                        </p:tgtEl>
                                      </p:cBhvr>
                                    </p:animEffect>
                                    <p:set>
                                      <p:cBhvr>
                                        <p:cTn id="7" dur="1" fill="hold">
                                          <p:stCondLst>
                                            <p:cond delay="499"/>
                                          </p:stCondLst>
                                        </p:cTn>
                                        <p:tgtEl>
                                          <p:spTgt spid="29698"/>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9699"/>
                                        </p:tgtEl>
                                      </p:cBhvr>
                                    </p:animEffect>
                                    <p:set>
                                      <p:cBhvr>
                                        <p:cTn id="10" dur="1" fill="hold">
                                          <p:stCondLst>
                                            <p:cond delay="499"/>
                                          </p:stCondLst>
                                        </p:cTn>
                                        <p:tgtEl>
                                          <p:spTgt spid="296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ội quy lớp học trực tuyến PowerPoint - Nội quy lớp học online dạng trình  chiếu PowerPoint - VnDoc.com">
            <a:extLst>
              <a:ext uri="{FF2B5EF4-FFF2-40B4-BE49-F238E27FC236}">
                <a16:creationId xmlns:a16="http://schemas.microsoft.com/office/drawing/2014/main" id="{1A2D5B13-7087-5A67-2505-DF0E90CD4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529743AF-2C5B-D743-66BD-59918FEA36DA}"/>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id="{F4F65409-9F55-DE7F-D8B1-C3F46AADD510}"/>
              </a:ext>
            </a:extLst>
          </p:cNvPr>
          <p:cNvSpPr>
            <a:spLocks noGrp="1"/>
          </p:cNvSpPr>
          <p:nvPr>
            <p:ph type="title" idx="4294967295"/>
          </p:nvPr>
        </p:nvSpPr>
        <p:spPr>
          <a:xfrm>
            <a:off x="3789363" y="2565400"/>
            <a:ext cx="4325937" cy="685800"/>
          </a:xfrm>
          <a:solidFill>
            <a:schemeClr val="bg1"/>
          </a:solidFill>
        </p:spPr>
        <p:txBody>
          <a:bodyPr/>
          <a:lstStyle/>
          <a:p>
            <a:pPr eaLnBrk="1" hangingPunct="1"/>
            <a:r>
              <a:rPr lang="en-US" altLang="en-US" sz="8800" b="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Tìm hiểu bài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27405775-6D7B-DA1C-A392-A0B08091DF97}"/>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4579" name="Text Box 3">
            <a:extLst>
              <a:ext uri="{FF2B5EF4-FFF2-40B4-BE49-F238E27FC236}">
                <a16:creationId xmlns:a16="http://schemas.microsoft.com/office/drawing/2014/main" id="{BE1A0245-E0F7-E562-0432-FF64633BC08C}"/>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4580" name="Text Box 5">
            <a:extLst>
              <a:ext uri="{FF2B5EF4-FFF2-40B4-BE49-F238E27FC236}">
                <a16:creationId xmlns:a16="http://schemas.microsoft.com/office/drawing/2014/main" id="{FC1C7235-0037-CD93-8769-E6EA87E83052}"/>
              </a:ext>
            </a:extLst>
          </p:cNvPr>
          <p:cNvSpPr txBox="1">
            <a:spLocks noChangeArrowheads="1"/>
          </p:cNvSpPr>
          <p:nvPr/>
        </p:nvSpPr>
        <p:spPr bwMode="auto">
          <a:xfrm>
            <a:off x="4670425" y="41100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24581" name="Text Box 6">
            <a:extLst>
              <a:ext uri="{FF2B5EF4-FFF2-40B4-BE49-F238E27FC236}">
                <a16:creationId xmlns:a16="http://schemas.microsoft.com/office/drawing/2014/main" id="{F3003817-CD99-4FFE-5643-19A8B54DD893}"/>
              </a:ext>
            </a:extLst>
          </p:cNvPr>
          <p:cNvSpPr txBox="1">
            <a:spLocks noChangeArrowheads="1"/>
          </p:cNvSpPr>
          <p:nvPr/>
        </p:nvSpPr>
        <p:spPr bwMode="auto">
          <a:xfrm>
            <a:off x="4217988" y="3121025"/>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24582" name="Text Box 7">
            <a:extLst>
              <a:ext uri="{FF2B5EF4-FFF2-40B4-BE49-F238E27FC236}">
                <a16:creationId xmlns:a16="http://schemas.microsoft.com/office/drawing/2014/main" id="{557938F5-4A7B-ACFD-2853-500EEE8DF190}"/>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pic>
        <p:nvPicPr>
          <p:cNvPr id="24583" name="Picture 17" descr="nhomdoi">
            <a:extLst>
              <a:ext uri="{FF2B5EF4-FFF2-40B4-BE49-F238E27FC236}">
                <a16:creationId xmlns:a16="http://schemas.microsoft.com/office/drawing/2014/main" id="{9981BB26-DFE0-2B34-FB97-73C745414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86" t="3583"/>
          <a:stretch>
            <a:fillRect/>
          </a:stretch>
        </p:blipFill>
        <p:spPr bwMode="auto">
          <a:xfrm>
            <a:off x="895350" y="4914900"/>
            <a:ext cx="29686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12">
            <a:extLst>
              <a:ext uri="{FF2B5EF4-FFF2-40B4-BE49-F238E27FC236}">
                <a16:creationId xmlns:a16="http://schemas.microsoft.com/office/drawing/2014/main" id="{989BC8D6-32F5-05CD-56BC-3118047EAF16}"/>
              </a:ext>
            </a:extLst>
          </p:cNvPr>
          <p:cNvSpPr txBox="1">
            <a:spLocks noChangeArrowheads="1"/>
          </p:cNvSpPr>
          <p:nvPr/>
        </p:nvSpPr>
        <p:spPr bwMode="auto">
          <a:xfrm>
            <a:off x="1055688" y="904875"/>
            <a:ext cx="10561637"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 typeface="Arial" panose="020B0604020202020204" pitchFamily="34" charset="0"/>
              <a:buNone/>
            </a:pPr>
            <a:r>
              <a:rPr lang="en-US" altLang="en-US" sz="4800" b="1">
                <a:solidFill>
                  <a:srgbClr val="800080"/>
                </a:solidFill>
                <a:latin typeface="Times New Roman" panose="02020603050405020304" pitchFamily="18" charset="0"/>
                <a:cs typeface="Times New Roman" panose="02020603050405020304" pitchFamily="18" charset="0"/>
              </a:rPr>
              <a:t>Đọc thầm đoạn 1, trả lời câu hỏi:</a:t>
            </a:r>
          </a:p>
          <a:p>
            <a:pPr>
              <a:lnSpc>
                <a:spcPct val="150000"/>
              </a:lnSpc>
              <a:spcBef>
                <a:spcPct val="0"/>
              </a:spcBef>
              <a:buFontTx/>
              <a:buNone/>
            </a:pPr>
            <a:r>
              <a:rPr lang="en-US" altLang="en-US" sz="4800" b="1">
                <a:solidFill>
                  <a:srgbClr val="008000"/>
                </a:solidFill>
                <a:latin typeface="Times New Roman" panose="02020603050405020304" pitchFamily="18" charset="0"/>
                <a:cs typeface="Times New Roman" panose="02020603050405020304" pitchFamily="18" charset="0"/>
              </a:rPr>
              <a:t>Hội thổi cơm thi ở làng Đồng Vân bắt nguồn từ đâu ?</a:t>
            </a:r>
            <a:endParaRPr lang="en-US" altLang="en-US" sz="4800" b="1">
              <a:solidFill>
                <a:srgbClr val="0000FF"/>
              </a:solidFill>
              <a:latin typeface="Times New Roman" panose="02020603050405020304" pitchFamily="18" charset="0"/>
              <a:cs typeface="Times New Roman" panose="02020603050405020304" pitchFamily="18" charset="0"/>
            </a:endParaRPr>
          </a:p>
          <a:p>
            <a:pPr>
              <a:lnSpc>
                <a:spcPct val="150000"/>
              </a:lnSpc>
              <a:spcBef>
                <a:spcPct val="0"/>
              </a:spcBef>
              <a:buFontTx/>
              <a:buNone/>
            </a:pPr>
            <a:endParaRPr lang="en-US" altLang="en-US" sz="48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CE48731D-E09A-366E-7F04-D0E9DF4F0B0B}"/>
              </a:ext>
            </a:extLst>
          </p:cNvPr>
          <p:cNvSpPr txBox="1">
            <a:spLocks noChangeArrowheads="1"/>
          </p:cNvSpPr>
          <p:nvPr/>
        </p:nvSpPr>
        <p:spPr bwMode="auto">
          <a:xfrm>
            <a:off x="8142164" y="2224088"/>
            <a:ext cx="238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35852" name="Text Box 12">
            <a:extLst>
              <a:ext uri="{FF2B5EF4-FFF2-40B4-BE49-F238E27FC236}">
                <a16:creationId xmlns:a16="http://schemas.microsoft.com/office/drawing/2014/main" id="{EEDEA03D-51B9-8FE8-05A2-B7565121524E}"/>
              </a:ext>
            </a:extLst>
          </p:cNvPr>
          <p:cNvSpPr txBox="1">
            <a:spLocks noChangeArrowheads="1"/>
          </p:cNvSpPr>
          <p:nvPr/>
        </p:nvSpPr>
        <p:spPr bwMode="auto">
          <a:xfrm>
            <a:off x="479376" y="1463774"/>
            <a:ext cx="1152128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solidFill>
                  <a:srgbClr val="008000"/>
                </a:solidFill>
                <a:latin typeface="Times New Roman" panose="02020603050405020304" pitchFamily="18" charset="0"/>
              </a:rPr>
              <a:t>1- </a:t>
            </a:r>
            <a:r>
              <a:rPr lang="en-US" altLang="en-US" sz="3600" b="1" dirty="0" err="1">
                <a:solidFill>
                  <a:srgbClr val="008000"/>
                </a:solidFill>
                <a:latin typeface="Times New Roman" panose="02020603050405020304" pitchFamily="18" charset="0"/>
              </a:rPr>
              <a:t>Hội</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thổi</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cơm</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thi</a:t>
            </a:r>
            <a:r>
              <a:rPr lang="en-US" altLang="en-US" sz="3600" b="1" dirty="0">
                <a:solidFill>
                  <a:srgbClr val="008000"/>
                </a:solidFill>
                <a:latin typeface="Times New Roman" panose="02020603050405020304" pitchFamily="18" charset="0"/>
              </a:rPr>
              <a:t> ở </a:t>
            </a:r>
            <a:r>
              <a:rPr lang="en-US" altLang="en-US" sz="3600" b="1" dirty="0" err="1">
                <a:solidFill>
                  <a:srgbClr val="008000"/>
                </a:solidFill>
                <a:latin typeface="Times New Roman" panose="02020603050405020304" pitchFamily="18" charset="0"/>
              </a:rPr>
              <a:t>làng</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Đồng</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Vân</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bắt</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nguồn</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từ</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đâu</a:t>
            </a:r>
            <a:r>
              <a:rPr lang="en-US" altLang="en-US" sz="3600" b="1" dirty="0">
                <a:solidFill>
                  <a:srgbClr val="008000"/>
                </a:solidFill>
                <a:latin typeface="Times New Roman" panose="02020603050405020304" pitchFamily="18" charset="0"/>
              </a:rPr>
              <a:t> ?</a:t>
            </a:r>
          </a:p>
          <a:p>
            <a:pPr>
              <a:spcBef>
                <a:spcPct val="0"/>
              </a:spcBef>
              <a:buFontTx/>
              <a:buNone/>
            </a:pPr>
            <a:r>
              <a:rPr lang="en-US" altLang="en-US" sz="3600" b="1" dirty="0">
                <a:solidFill>
                  <a:srgbClr val="FFFF66"/>
                </a:solidFill>
                <a:latin typeface="Times New Roman" panose="02020603050405020304" pitchFamily="18" charset="0"/>
              </a:rPr>
              <a:t>    </a:t>
            </a:r>
          </a:p>
          <a:p>
            <a:pPr>
              <a:spcBef>
                <a:spcPct val="0"/>
              </a:spcBef>
              <a:buFontTx/>
              <a:buNone/>
            </a:pPr>
            <a:r>
              <a:rPr lang="en-US" altLang="en-US" sz="3600" b="1" dirty="0">
                <a:solidFill>
                  <a:srgbClr val="FFFF66"/>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Hội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thổi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cơm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thi</a:t>
            </a:r>
            <a:r>
              <a:rPr lang="en-US" altLang="en-US" sz="3600" b="1" dirty="0">
                <a:solidFill>
                  <a:srgbClr val="0000FF"/>
                </a:solidFill>
                <a:latin typeface="Times New Roman" panose="02020603050405020304" pitchFamily="18" charset="0"/>
              </a:rPr>
              <a:t> ở </a:t>
            </a:r>
            <a:r>
              <a:rPr lang="en-US" altLang="en-US" sz="3600" b="1" dirty="0" err="1">
                <a:solidFill>
                  <a:srgbClr val="0000FF"/>
                </a:solidFill>
                <a:latin typeface="Times New Roman" panose="02020603050405020304" pitchFamily="18" charset="0"/>
              </a:rPr>
              <a:t>làng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Đồng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Vân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bắt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nguồn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từ</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cuộc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trẩy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quân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đánh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giặc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của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người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Việt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cổ</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bờ</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sông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Đáy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xưa</a:t>
            </a:r>
            <a:r>
              <a:rPr lang="en-US" altLang="en-US" sz="3600" b="1" dirty="0">
                <a:solidFill>
                  <a:srgbClr val="0000FF"/>
                </a:solidFill>
                <a:latin typeface="Times New Roman" panose="02020603050405020304" pitchFamily="18" charset="0"/>
              </a:rPr>
              <a:t>.</a:t>
            </a:r>
          </a:p>
          <a:p>
            <a:pPr>
              <a:spcBef>
                <a:spcPct val="0"/>
              </a:spcBef>
              <a:buFontTx/>
              <a:buNone/>
            </a:pPr>
            <a:r>
              <a:rPr lang="en-US" altLang="en-US" sz="3600" b="1" dirty="0">
                <a:solidFill>
                  <a:srgbClr val="0000FF"/>
                </a:solidFill>
                <a:latin typeface="Times New Roman" panose="02020603050405020304" pitchFamily="18" charset="0"/>
              </a:rPr>
              <a:t> </a:t>
            </a:r>
          </a:p>
          <a:p>
            <a:pPr>
              <a:spcBef>
                <a:spcPct val="0"/>
              </a:spcBef>
              <a:buFontTx/>
              <a:buNone/>
            </a:pPr>
            <a:endParaRPr lang="en-US" altLang="en-US" sz="3600" b="1" dirty="0">
              <a:solidFill>
                <a:srgbClr val="0000FF"/>
              </a:solidFill>
              <a:latin typeface="Times New Roman" panose="02020603050405020304" pitchFamily="18" charset="0"/>
            </a:endParaRPr>
          </a:p>
        </p:txBody>
      </p:sp>
      <p:sp>
        <p:nvSpPr>
          <p:cNvPr id="35853" name="Text Box 13">
            <a:extLst>
              <a:ext uri="{FF2B5EF4-FFF2-40B4-BE49-F238E27FC236}">
                <a16:creationId xmlns:a16="http://schemas.microsoft.com/office/drawing/2014/main" id="{E0AC4D0E-A8AF-0B10-BDAE-EC5D3B2E3ED9}"/>
              </a:ext>
            </a:extLst>
          </p:cNvPr>
          <p:cNvSpPr txBox="1">
            <a:spLocks noChangeArrowheads="1"/>
          </p:cNvSpPr>
          <p:nvPr/>
        </p:nvSpPr>
        <p:spPr bwMode="auto">
          <a:xfrm>
            <a:off x="2110490" y="491579"/>
            <a:ext cx="641209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800080"/>
                </a:solidFill>
              </a:rPr>
              <a:t>Đọc</a:t>
            </a:r>
            <a:r>
              <a:rPr lang="en-US" altLang="en-US" b="1" dirty="0">
                <a:solidFill>
                  <a:srgbClr val="800080"/>
                </a:solidFill>
              </a:rPr>
              <a:t> </a:t>
            </a:r>
            <a:r>
              <a:rPr lang="en-US" altLang="en-US" b="1" dirty="0" err="1">
                <a:solidFill>
                  <a:srgbClr val="800080"/>
                </a:solidFill>
              </a:rPr>
              <a:t>thầm</a:t>
            </a:r>
            <a:r>
              <a:rPr lang="en-US" altLang="en-US" b="1" dirty="0">
                <a:solidFill>
                  <a:srgbClr val="800080"/>
                </a:solidFill>
              </a:rPr>
              <a:t> </a:t>
            </a:r>
            <a:r>
              <a:rPr lang="en-US" altLang="en-US" b="1" dirty="0" err="1">
                <a:solidFill>
                  <a:srgbClr val="800080"/>
                </a:solidFill>
              </a:rPr>
              <a:t>đoạn</a:t>
            </a:r>
            <a:r>
              <a:rPr lang="en-US" altLang="en-US" b="1" dirty="0">
                <a:solidFill>
                  <a:srgbClr val="800080"/>
                </a:solidFill>
              </a:rPr>
              <a:t> 1, </a:t>
            </a:r>
            <a:r>
              <a:rPr lang="en-US" altLang="en-US" b="1" dirty="0" err="1">
                <a:solidFill>
                  <a:srgbClr val="800080"/>
                </a:solidFill>
              </a:rPr>
              <a:t>trả</a:t>
            </a:r>
            <a:r>
              <a:rPr lang="en-US" altLang="en-US" b="1" dirty="0">
                <a:solidFill>
                  <a:srgbClr val="800080"/>
                </a:solidFill>
              </a:rPr>
              <a:t> </a:t>
            </a:r>
            <a:r>
              <a:rPr lang="en-US" altLang="en-US" b="1" dirty="0" err="1">
                <a:solidFill>
                  <a:srgbClr val="800080"/>
                </a:solidFill>
              </a:rPr>
              <a:t>lời</a:t>
            </a:r>
            <a:r>
              <a:rPr lang="en-US" altLang="en-US" b="1" dirty="0">
                <a:solidFill>
                  <a:srgbClr val="800080"/>
                </a:solidFill>
              </a:rPr>
              <a:t> </a:t>
            </a:r>
            <a:r>
              <a:rPr lang="en-US" altLang="en-US" b="1" dirty="0" err="1">
                <a:solidFill>
                  <a:srgbClr val="800080"/>
                </a:solidFill>
              </a:rPr>
              <a:t>câu</a:t>
            </a:r>
            <a:r>
              <a:rPr lang="en-US" altLang="en-US" b="1" dirty="0">
                <a:solidFill>
                  <a:srgbClr val="800080"/>
                </a:solidFill>
              </a:rPr>
              <a:t> </a:t>
            </a:r>
            <a:r>
              <a:rPr lang="en-US" altLang="en-US" b="1" dirty="0" err="1">
                <a:solidFill>
                  <a:srgbClr val="800080"/>
                </a:solidFill>
              </a:rPr>
              <a:t>hỏi</a:t>
            </a:r>
            <a:r>
              <a:rPr lang="en-US" altLang="en-US" b="1" dirty="0">
                <a:solidFill>
                  <a:srgbClr val="800080"/>
                </a:solidFill>
              </a:rPr>
              <a:t>:</a:t>
            </a:r>
          </a:p>
          <a:p>
            <a:pPr eaLnBrk="1" hangingPunct="1">
              <a:spcBef>
                <a:spcPct val="50000"/>
              </a:spcBef>
              <a:buFontTx/>
              <a:buNone/>
            </a:pPr>
            <a:endParaRPr lang="en-US" altLang="en-US" dirty="0"/>
          </a:p>
        </p:txBody>
      </p:sp>
      <p:sp>
        <p:nvSpPr>
          <p:cNvPr id="17" name="Text Box 12">
            <a:extLst>
              <a:ext uri="{FF2B5EF4-FFF2-40B4-BE49-F238E27FC236}">
                <a16:creationId xmlns:a16="http://schemas.microsoft.com/office/drawing/2014/main" id="{2853DDBA-99BD-75AA-9155-D5F5A4A3D62A}"/>
              </a:ext>
            </a:extLst>
          </p:cNvPr>
          <p:cNvSpPr txBox="1">
            <a:spLocks noChangeArrowheads="1"/>
          </p:cNvSpPr>
          <p:nvPr/>
        </p:nvSpPr>
        <p:spPr bwMode="auto">
          <a:xfrm>
            <a:off x="551384" y="4653136"/>
            <a:ext cx="92862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Wingdings" panose="05000000000000000000" pitchFamily="2" charset="2"/>
              <a:buChar char="q"/>
              <a:defRPr/>
            </a:pPr>
            <a:r>
              <a:rPr lang="en-US" altLang="en-US" sz="3600" b="1" dirty="0" err="1">
                <a:solidFill>
                  <a:srgbClr val="008000"/>
                </a:solidFill>
                <a:latin typeface="Times New Roman" panose="02020603050405020304" pitchFamily="18" charset="0"/>
              </a:rPr>
              <a:t>Nêu</a:t>
            </a:r>
            <a:r>
              <a:rPr lang="en-US" altLang="en-US" sz="3600" b="1" dirty="0">
                <a:solidFill>
                  <a:srgbClr val="008000"/>
                </a:solidFill>
                <a:latin typeface="Times New Roman" panose="02020603050405020304" pitchFamily="18" charset="0"/>
              </a:rPr>
              <a:t> ý </a:t>
            </a:r>
            <a:r>
              <a:rPr lang="en-US" altLang="en-US" sz="3600" b="1" dirty="0" err="1">
                <a:solidFill>
                  <a:srgbClr val="008000"/>
                </a:solidFill>
                <a:latin typeface="Times New Roman" panose="02020603050405020304" pitchFamily="18" charset="0"/>
              </a:rPr>
              <a:t>đoạn</a:t>
            </a:r>
            <a:r>
              <a:rPr lang="en-US" altLang="en-US" sz="3600" b="1" dirty="0">
                <a:solidFill>
                  <a:srgbClr val="008000"/>
                </a:solidFill>
                <a:latin typeface="Times New Roman" panose="02020603050405020304" pitchFamily="18" charset="0"/>
              </a:rPr>
              <a:t> 1 ?</a:t>
            </a:r>
          </a:p>
          <a:p>
            <a:pPr>
              <a:defRPr/>
            </a:pPr>
            <a:r>
              <a:rPr lang="en-US" altLang="en-US" sz="3600" b="1" dirty="0">
                <a:solidFill>
                  <a:srgbClr val="FFFF66"/>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Nguồn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gốc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hội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thổi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cơm</a:t>
            </a:r>
            <a:r>
              <a:rPr lang="en-US" altLang="en-US" sz="3600" b="1" dirty="0">
                <a:solidFill>
                  <a:srgbClr val="0000FF"/>
                </a:solidFill>
                <a:latin typeface="Times New Roman" panose="02020603050405020304" pitchFamily="18"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53"/>
                                        </p:tgtEl>
                                        <p:attrNameLst>
                                          <p:attrName>style.visibility</p:attrName>
                                        </p:attrNameLst>
                                      </p:cBhvr>
                                      <p:to>
                                        <p:strVal val="visible"/>
                                      </p:to>
                                    </p:set>
                                    <p:animEffect transition="in" filter="box(in)">
                                      <p:cBhvr>
                                        <p:cTn id="7" dur="500"/>
                                        <p:tgtEl>
                                          <p:spTgt spid="35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35852">
                                            <p:txEl>
                                              <p:pRg st="0" end="0"/>
                                            </p:txEl>
                                          </p:spTgt>
                                        </p:tgtEl>
                                        <p:attrNameLst>
                                          <p:attrName>style.visibility</p:attrName>
                                        </p:attrNameLst>
                                      </p:cBhvr>
                                      <p:to>
                                        <p:strVal val="visible"/>
                                      </p:to>
                                    </p:set>
                                    <p:anim calcmode="lin" valueType="num">
                                      <p:cBhvr>
                                        <p:cTn id="12" dur="500" fill="hold"/>
                                        <p:tgtEl>
                                          <p:spTgt spid="3585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585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nodeType="clickEffect">
                                  <p:stCondLst>
                                    <p:cond delay="0"/>
                                  </p:stCondLst>
                                  <p:childTnLst>
                                    <p:animEffect transition="out" filter="box(in)">
                                      <p:cBhvr>
                                        <p:cTn id="17" dur="500"/>
                                        <p:tgtEl>
                                          <p:spTgt spid="35853"/>
                                        </p:tgtEl>
                                      </p:cBhvr>
                                    </p:animEffect>
                                    <p:set>
                                      <p:cBhvr>
                                        <p:cTn id="18" dur="1" fill="hold">
                                          <p:stCondLst>
                                            <p:cond delay="499"/>
                                          </p:stCondLst>
                                        </p:cTn>
                                        <p:tgtEl>
                                          <p:spTgt spid="3585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35852">
                                            <p:txEl>
                                              <p:pRg st="1" end="1"/>
                                            </p:txEl>
                                          </p:spTgt>
                                        </p:tgtEl>
                                        <p:attrNameLst>
                                          <p:attrName>style.visibility</p:attrName>
                                        </p:attrNameLst>
                                      </p:cBhvr>
                                      <p:to>
                                        <p:strVal val="visible"/>
                                      </p:to>
                                    </p:set>
                                    <p:anim calcmode="lin" valueType="num">
                                      <p:cBhvr>
                                        <p:cTn id="23" dur="500" fill="hold"/>
                                        <p:tgtEl>
                                          <p:spTgt spid="3585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585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nodeType="clickEffect">
                                  <p:stCondLst>
                                    <p:cond delay="0"/>
                                  </p:stCondLst>
                                  <p:childTnLst>
                                    <p:set>
                                      <p:cBhvr>
                                        <p:cTn id="28" dur="1" fill="hold">
                                          <p:stCondLst>
                                            <p:cond delay="0"/>
                                          </p:stCondLst>
                                        </p:cTn>
                                        <p:tgtEl>
                                          <p:spTgt spid="35852">
                                            <p:txEl>
                                              <p:pRg st="2" end="2"/>
                                            </p:txEl>
                                          </p:spTgt>
                                        </p:tgtEl>
                                        <p:attrNameLst>
                                          <p:attrName>style.visibility</p:attrName>
                                        </p:attrNameLst>
                                      </p:cBhvr>
                                      <p:to>
                                        <p:strVal val="visible"/>
                                      </p:to>
                                    </p:set>
                                    <p:anim calcmode="lin" valueType="num">
                                      <p:cBhvr>
                                        <p:cTn id="29" dur="500" fill="hold"/>
                                        <p:tgtEl>
                                          <p:spTgt spid="3585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585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 calcmode="lin" valueType="num">
                                      <p:cBhvr>
                                        <p:cTn id="35"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nodeType="click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anim calcmode="lin" valueType="num">
                                      <p:cBhvr>
                                        <p:cTn id="41"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1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p:bldP spid="3585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orld%20War%20II%20soldiers%20training">
            <a:extLst>
              <a:ext uri="{FF2B5EF4-FFF2-40B4-BE49-F238E27FC236}">
                <a16:creationId xmlns:a16="http://schemas.microsoft.com/office/drawing/2014/main" id="{BE6778EF-2F00-8656-91D5-DD365581E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260350"/>
            <a:ext cx="11579225" cy="6597650"/>
          </a:xfrm>
          <a:prstGeom prst="rect">
            <a:avLst/>
          </a:prstGeom>
          <a:noFill/>
          <a:ln w="76200">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25603" name="WordArt 3">
            <a:extLst>
              <a:ext uri="{FF2B5EF4-FFF2-40B4-BE49-F238E27FC236}">
                <a16:creationId xmlns:a16="http://schemas.microsoft.com/office/drawing/2014/main" id="{050C1A57-34BD-F4C5-3AB5-905C58244518}"/>
              </a:ext>
            </a:extLst>
          </p:cNvPr>
          <p:cNvSpPr>
            <a:spLocks noChangeArrowheads="1" noChangeShapeType="1" noTextEdit="1"/>
          </p:cNvSpPr>
          <p:nvPr/>
        </p:nvSpPr>
        <p:spPr bwMode="auto">
          <a:xfrm>
            <a:off x="3935413" y="6021388"/>
            <a:ext cx="4003675" cy="619125"/>
          </a:xfrm>
          <a:prstGeom prst="rect">
            <a:avLst/>
          </a:prstGeom>
        </p:spPr>
        <p:txBody>
          <a:bodyPr wrap="none" fromWordArt="1">
            <a:prstTxWarp prst="textPlain">
              <a:avLst>
                <a:gd name="adj" fmla="val 50000"/>
              </a:avLst>
            </a:prstTxWarp>
          </a:bodyPr>
          <a:lstStyle/>
          <a:p>
            <a:pPr algn="ctr"/>
            <a:endParaRPr lang="en-US" sz="3600" kern="10">
              <a:ln w="19050">
                <a:solidFill>
                  <a:srgbClr val="07B4BD"/>
                </a:solidFill>
                <a:round/>
                <a:headEnd/>
                <a:tailEnd/>
              </a:ln>
              <a:latin typeface="HP001 5 hàng"/>
            </a:endParaRPr>
          </a:p>
        </p:txBody>
      </p:sp>
      <p:sp>
        <p:nvSpPr>
          <p:cNvPr id="25604" name="TextBox 1">
            <a:extLst>
              <a:ext uri="{FF2B5EF4-FFF2-40B4-BE49-F238E27FC236}">
                <a16:creationId xmlns:a16="http://schemas.microsoft.com/office/drawing/2014/main" id="{DB8017E8-5B58-BD87-66A5-D33E2FC76C42}"/>
              </a:ext>
            </a:extLst>
          </p:cNvPr>
          <p:cNvSpPr txBox="1">
            <a:spLocks noChangeArrowheads="1"/>
          </p:cNvSpPr>
          <p:nvPr/>
        </p:nvSpPr>
        <p:spPr bwMode="auto">
          <a:xfrm>
            <a:off x="334963" y="260350"/>
            <a:ext cx="3097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400" b="1" dirty="0" err="1">
                <a:solidFill>
                  <a:srgbClr val="0000FF"/>
                </a:solidFill>
                <a:latin typeface="Times New Roman" panose="02020603050405020304" pitchFamily="18" charset="0"/>
                <a:cs typeface="Times New Roman" panose="02020603050405020304" pitchFamily="18" charset="0"/>
              </a:rPr>
              <a:t>Trẩy</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quân</a:t>
            </a:r>
            <a:endParaRPr lang="en-US" altLang="en-US" sz="4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9968EEEC-E22D-615C-F3FD-C9DD1B9276F5}"/>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6627" name="Text Box 3">
            <a:extLst>
              <a:ext uri="{FF2B5EF4-FFF2-40B4-BE49-F238E27FC236}">
                <a16:creationId xmlns:a16="http://schemas.microsoft.com/office/drawing/2014/main" id="{107FFCBC-479A-819F-79CE-5F9140EDC260}"/>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6628" name="Text Box 5">
            <a:extLst>
              <a:ext uri="{FF2B5EF4-FFF2-40B4-BE49-F238E27FC236}">
                <a16:creationId xmlns:a16="http://schemas.microsoft.com/office/drawing/2014/main" id="{0EF79CB5-0A04-7D4F-ABDB-D995AD8D5383}"/>
              </a:ext>
            </a:extLst>
          </p:cNvPr>
          <p:cNvSpPr txBox="1">
            <a:spLocks noChangeArrowheads="1"/>
          </p:cNvSpPr>
          <p:nvPr/>
        </p:nvSpPr>
        <p:spPr bwMode="auto">
          <a:xfrm>
            <a:off x="4670425" y="41100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26629" name="Text Box 6">
            <a:extLst>
              <a:ext uri="{FF2B5EF4-FFF2-40B4-BE49-F238E27FC236}">
                <a16:creationId xmlns:a16="http://schemas.microsoft.com/office/drawing/2014/main" id="{71F14381-CA18-6D90-0423-B7A0CB0C4B5D}"/>
              </a:ext>
            </a:extLst>
          </p:cNvPr>
          <p:cNvSpPr txBox="1">
            <a:spLocks noChangeArrowheads="1"/>
          </p:cNvSpPr>
          <p:nvPr/>
        </p:nvSpPr>
        <p:spPr bwMode="auto">
          <a:xfrm>
            <a:off x="4217988" y="3121025"/>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26630" name="Text Box 7">
            <a:extLst>
              <a:ext uri="{FF2B5EF4-FFF2-40B4-BE49-F238E27FC236}">
                <a16:creationId xmlns:a16="http://schemas.microsoft.com/office/drawing/2014/main" id="{16AF564B-267E-1FF8-10D2-5BE0AD3FE280}"/>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6631" name="Text Box 12">
            <a:extLst>
              <a:ext uri="{FF2B5EF4-FFF2-40B4-BE49-F238E27FC236}">
                <a16:creationId xmlns:a16="http://schemas.microsoft.com/office/drawing/2014/main" id="{F477EBC8-69F8-B718-589E-8D94D4F288BC}"/>
              </a:ext>
            </a:extLst>
          </p:cNvPr>
          <p:cNvSpPr txBox="1">
            <a:spLocks noChangeArrowheads="1"/>
          </p:cNvSpPr>
          <p:nvPr/>
        </p:nvSpPr>
        <p:spPr bwMode="auto">
          <a:xfrm>
            <a:off x="1271588" y="1290638"/>
            <a:ext cx="10561637"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 typeface="Arial" panose="020B0604020202020204" pitchFamily="34" charset="0"/>
              <a:buNone/>
            </a:pPr>
            <a:r>
              <a:rPr lang="en-US" altLang="en-US" sz="4800" b="1">
                <a:solidFill>
                  <a:srgbClr val="800080"/>
                </a:solidFill>
                <a:latin typeface="Times New Roman" panose="02020603050405020304" pitchFamily="18" charset="0"/>
                <a:cs typeface="Times New Roman" panose="02020603050405020304" pitchFamily="18" charset="0"/>
              </a:rPr>
              <a:t>Đọc thầm đoạn 2, trả lời câu hỏi:</a:t>
            </a:r>
          </a:p>
          <a:p>
            <a:pPr>
              <a:lnSpc>
                <a:spcPct val="150000"/>
              </a:lnSpc>
              <a:spcBef>
                <a:spcPct val="0"/>
              </a:spcBef>
              <a:buFontTx/>
              <a:buNone/>
            </a:pPr>
            <a:r>
              <a:rPr lang="en-US" altLang="en-US" sz="4800" b="1">
                <a:solidFill>
                  <a:srgbClr val="008000"/>
                </a:solidFill>
                <a:latin typeface="Times New Roman" panose="02020603050405020304" pitchFamily="18" charset="0"/>
                <a:cs typeface="Times New Roman" panose="02020603050405020304" pitchFamily="18" charset="0"/>
              </a:rPr>
              <a:t>Kể lại việc lấy lửa trước khi nấu cơm.</a:t>
            </a:r>
            <a:endParaRPr lang="en-US" altLang="en-US" sz="4800" b="1">
              <a:solidFill>
                <a:srgbClr val="0000FF"/>
              </a:solidFill>
              <a:latin typeface="Times New Roman" panose="02020603050405020304" pitchFamily="18" charset="0"/>
              <a:cs typeface="Times New Roman" panose="02020603050405020304" pitchFamily="18" charset="0"/>
            </a:endParaRPr>
          </a:p>
        </p:txBody>
      </p:sp>
      <p:pic>
        <p:nvPicPr>
          <p:cNvPr id="26632" name="Picture 2" descr="Tổng hợp những mở bài và kết bài môn Văn dễ đạt điểm cao nhất">
            <a:extLst>
              <a:ext uri="{FF2B5EF4-FFF2-40B4-BE49-F238E27FC236}">
                <a16:creationId xmlns:a16="http://schemas.microsoft.com/office/drawing/2014/main" id="{53EE4996-0A6D-2E2C-E2A1-B3AB3C0BD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808" t="3526" r="30701"/>
          <a:stretch>
            <a:fillRect/>
          </a:stretch>
        </p:blipFill>
        <p:spPr bwMode="auto">
          <a:xfrm>
            <a:off x="839788" y="5181600"/>
            <a:ext cx="27352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A5BEF1FB-2CB4-CAF9-7722-4A8C9F7DB753}"/>
              </a:ext>
            </a:extLst>
          </p:cNvPr>
          <p:cNvSpPr txBox="1">
            <a:spLocks noChangeArrowheads="1"/>
          </p:cNvSpPr>
          <p:nvPr/>
        </p:nvSpPr>
        <p:spPr bwMode="auto">
          <a:xfrm>
            <a:off x="8164513" y="222408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28675" name="Text Box 3">
            <a:extLst>
              <a:ext uri="{FF2B5EF4-FFF2-40B4-BE49-F238E27FC236}">
                <a16:creationId xmlns:a16="http://schemas.microsoft.com/office/drawing/2014/main" id="{B67AA1D4-C5AA-1B4F-8C20-B8347F5914B4}"/>
              </a:ext>
            </a:extLst>
          </p:cNvPr>
          <p:cNvSpPr txBox="1">
            <a:spLocks noChangeArrowheads="1"/>
          </p:cNvSpPr>
          <p:nvPr/>
        </p:nvSpPr>
        <p:spPr bwMode="auto">
          <a:xfrm>
            <a:off x="3195638" y="323215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28676" name="Text Box 5">
            <a:extLst>
              <a:ext uri="{FF2B5EF4-FFF2-40B4-BE49-F238E27FC236}">
                <a16:creationId xmlns:a16="http://schemas.microsoft.com/office/drawing/2014/main" id="{E207EB1E-33D3-D2B7-43F6-AAEE9A9777E1}"/>
              </a:ext>
            </a:extLst>
          </p:cNvPr>
          <p:cNvSpPr txBox="1">
            <a:spLocks noChangeArrowheads="1"/>
          </p:cNvSpPr>
          <p:nvPr/>
        </p:nvSpPr>
        <p:spPr bwMode="auto">
          <a:xfrm>
            <a:off x="4295775" y="4437063"/>
            <a:ext cx="184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latin typeface="Times New Roman" panose="02020603050405020304" pitchFamily="18" charset="0"/>
            </a:endParaRPr>
          </a:p>
        </p:txBody>
      </p:sp>
      <p:sp>
        <p:nvSpPr>
          <p:cNvPr id="28677" name="Text Box 6">
            <a:extLst>
              <a:ext uri="{FF2B5EF4-FFF2-40B4-BE49-F238E27FC236}">
                <a16:creationId xmlns:a16="http://schemas.microsoft.com/office/drawing/2014/main" id="{0EBECC55-E824-863D-A566-D9E87519B647}"/>
              </a:ext>
            </a:extLst>
          </p:cNvPr>
          <p:cNvSpPr txBox="1">
            <a:spLocks noChangeArrowheads="1"/>
          </p:cNvSpPr>
          <p:nvPr/>
        </p:nvSpPr>
        <p:spPr bwMode="auto">
          <a:xfrm>
            <a:off x="3843338" y="344805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28678" name="Text Box 7">
            <a:extLst>
              <a:ext uri="{FF2B5EF4-FFF2-40B4-BE49-F238E27FC236}">
                <a16:creationId xmlns:a16="http://schemas.microsoft.com/office/drawing/2014/main" id="{13B03A7F-D489-2846-240B-3E11E7E03A63}"/>
              </a:ext>
            </a:extLst>
          </p:cNvPr>
          <p:cNvSpPr txBox="1">
            <a:spLocks noChangeArrowheads="1"/>
          </p:cNvSpPr>
          <p:nvPr/>
        </p:nvSpPr>
        <p:spPr bwMode="auto">
          <a:xfrm>
            <a:off x="2763838" y="366553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38924" name="Text Box 12">
            <a:extLst>
              <a:ext uri="{FF2B5EF4-FFF2-40B4-BE49-F238E27FC236}">
                <a16:creationId xmlns:a16="http://schemas.microsoft.com/office/drawing/2014/main" id="{9CF8E1B6-135B-03CC-7CFE-D1BA0A447F4C}"/>
              </a:ext>
            </a:extLst>
          </p:cNvPr>
          <p:cNvSpPr txBox="1">
            <a:spLocks noChangeArrowheads="1"/>
          </p:cNvSpPr>
          <p:nvPr/>
        </p:nvSpPr>
        <p:spPr bwMode="auto">
          <a:xfrm>
            <a:off x="551384" y="1869181"/>
            <a:ext cx="11089231" cy="302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2-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Kể</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lại</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việc</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lấy</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lửa</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trước</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khi</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nấu</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cơm</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p>
          <a:p>
            <a:pPr>
              <a:lnSpc>
                <a:spcPct val="120000"/>
              </a:lnSpc>
              <a:spcBef>
                <a:spcPct val="0"/>
              </a:spcBef>
              <a:buFontTx/>
              <a:buNone/>
            </a:pPr>
            <a:r>
              <a:rPr lang="en-US" altLang="en-US" sz="3600" b="1" dirty="0">
                <a:solidFill>
                  <a:srgbClr val="FFFF66"/>
                </a:solidFill>
                <a:latin typeface="Cambria" panose="02040503050406030204" pitchFamily="18" charset="0"/>
                <a:ea typeface="Cambria" panose="02040503050406030204" pitchFamily="18" charset="0"/>
                <a:cs typeface="Cambria" panose="02040503050406030204" pitchFamily="18" charset="0"/>
              </a:rPr>
              <a:t>      </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Khi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tiếng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trống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hiệu</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vừa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dứt</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bốn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thanh</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niên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của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bốn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đội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nhanh</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như</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sóc</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leo</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lên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bốn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cây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chuối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bôi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mỡ</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bóng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nhẫy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để</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lấy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nén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hương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cắm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trên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ngọn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đem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xuống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châm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vào</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que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diêm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cho</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cháy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thành</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ngọn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lửa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và</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bắt</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đầu</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p>
        </p:txBody>
      </p:sp>
      <p:sp>
        <p:nvSpPr>
          <p:cNvPr id="38925" name="Text Box 13">
            <a:extLst>
              <a:ext uri="{FF2B5EF4-FFF2-40B4-BE49-F238E27FC236}">
                <a16:creationId xmlns:a16="http://schemas.microsoft.com/office/drawing/2014/main" id="{23EBCE10-8CE0-42E8-ECD9-32746DF6AAEE}"/>
              </a:ext>
            </a:extLst>
          </p:cNvPr>
          <p:cNvSpPr txBox="1">
            <a:spLocks noChangeArrowheads="1"/>
          </p:cNvSpPr>
          <p:nvPr/>
        </p:nvSpPr>
        <p:spPr bwMode="auto">
          <a:xfrm>
            <a:off x="2593460" y="1219559"/>
            <a:ext cx="72320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800080"/>
                </a:solidFill>
              </a:rPr>
              <a:t>Đọc</a:t>
            </a:r>
            <a:r>
              <a:rPr lang="en-US" altLang="en-US" b="1" dirty="0">
                <a:solidFill>
                  <a:srgbClr val="800080"/>
                </a:solidFill>
              </a:rPr>
              <a:t> </a:t>
            </a:r>
            <a:r>
              <a:rPr lang="en-US" altLang="en-US" b="1" dirty="0" err="1">
                <a:solidFill>
                  <a:srgbClr val="800080"/>
                </a:solidFill>
              </a:rPr>
              <a:t>thầm</a:t>
            </a:r>
            <a:r>
              <a:rPr lang="en-US" altLang="en-US" b="1" dirty="0">
                <a:solidFill>
                  <a:srgbClr val="800080"/>
                </a:solidFill>
              </a:rPr>
              <a:t> </a:t>
            </a:r>
            <a:r>
              <a:rPr lang="en-US" altLang="en-US" b="1" dirty="0" err="1">
                <a:solidFill>
                  <a:srgbClr val="800080"/>
                </a:solidFill>
              </a:rPr>
              <a:t>đoạn</a:t>
            </a:r>
            <a:r>
              <a:rPr lang="en-US" altLang="en-US" b="1" dirty="0">
                <a:solidFill>
                  <a:srgbClr val="800080"/>
                </a:solidFill>
              </a:rPr>
              <a:t> 2, </a:t>
            </a:r>
            <a:r>
              <a:rPr lang="en-US" altLang="en-US" b="1" dirty="0" err="1">
                <a:solidFill>
                  <a:srgbClr val="800080"/>
                </a:solidFill>
              </a:rPr>
              <a:t>trả</a:t>
            </a:r>
            <a:r>
              <a:rPr lang="en-US" altLang="en-US" b="1" dirty="0">
                <a:solidFill>
                  <a:srgbClr val="800080"/>
                </a:solidFill>
              </a:rPr>
              <a:t> </a:t>
            </a:r>
            <a:r>
              <a:rPr lang="en-US" altLang="en-US" b="1" dirty="0" err="1">
                <a:solidFill>
                  <a:srgbClr val="800080"/>
                </a:solidFill>
              </a:rPr>
              <a:t>lời</a:t>
            </a:r>
            <a:r>
              <a:rPr lang="en-US" altLang="en-US" b="1" dirty="0">
                <a:solidFill>
                  <a:srgbClr val="800080"/>
                </a:solidFill>
              </a:rPr>
              <a:t> </a:t>
            </a:r>
            <a:r>
              <a:rPr lang="en-US" altLang="en-US" b="1" dirty="0" err="1">
                <a:solidFill>
                  <a:srgbClr val="800080"/>
                </a:solidFill>
              </a:rPr>
              <a:t>câu</a:t>
            </a:r>
            <a:r>
              <a:rPr lang="en-US" altLang="en-US" b="1" dirty="0">
                <a:solidFill>
                  <a:srgbClr val="800080"/>
                </a:solidFill>
              </a:rPr>
              <a:t> </a:t>
            </a:r>
            <a:r>
              <a:rPr lang="en-US" altLang="en-US" b="1" dirty="0" err="1">
                <a:solidFill>
                  <a:srgbClr val="800080"/>
                </a:solidFill>
              </a:rPr>
              <a:t>hỏi</a:t>
            </a:r>
            <a:r>
              <a:rPr lang="en-US" altLang="en-US" b="1" dirty="0">
                <a:solidFill>
                  <a:srgbClr val="800080"/>
                </a:solidFill>
              </a:rPr>
              <a:t>:</a:t>
            </a:r>
          </a:p>
        </p:txBody>
      </p:sp>
      <p:sp>
        <p:nvSpPr>
          <p:cNvPr id="17" name="Text Box 12">
            <a:extLst>
              <a:ext uri="{FF2B5EF4-FFF2-40B4-BE49-F238E27FC236}">
                <a16:creationId xmlns:a16="http://schemas.microsoft.com/office/drawing/2014/main" id="{28D1821D-047B-3839-1B61-AAD7CF657934}"/>
              </a:ext>
            </a:extLst>
          </p:cNvPr>
          <p:cNvSpPr txBox="1">
            <a:spLocks noChangeArrowheads="1"/>
          </p:cNvSpPr>
          <p:nvPr/>
        </p:nvSpPr>
        <p:spPr bwMode="auto">
          <a:xfrm>
            <a:off x="1559496" y="5105908"/>
            <a:ext cx="80448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buFont typeface="Wingdings" panose="05000000000000000000" pitchFamily="2" charset="2"/>
              <a:buChar char="q"/>
              <a:defRPr/>
            </a:pPr>
            <a:r>
              <a:rPr lang="en-US" altLang="en-US" sz="3600" b="1" dirty="0" err="1">
                <a:solidFill>
                  <a:srgbClr val="008000"/>
                </a:solidFill>
                <a:latin typeface="Times New Roman" panose="02020603050405020304" pitchFamily="18" charset="0"/>
              </a:rPr>
              <a:t>Nêu</a:t>
            </a:r>
            <a:r>
              <a:rPr lang="en-US" altLang="en-US" sz="3600" b="1" dirty="0">
                <a:solidFill>
                  <a:srgbClr val="008000"/>
                </a:solidFill>
                <a:latin typeface="Times New Roman" panose="02020603050405020304" pitchFamily="18" charset="0"/>
              </a:rPr>
              <a:t> ý </a:t>
            </a:r>
            <a:r>
              <a:rPr lang="en-US" altLang="en-US" sz="3600" b="1" dirty="0" err="1">
                <a:solidFill>
                  <a:srgbClr val="008000"/>
                </a:solidFill>
                <a:latin typeface="Times New Roman" panose="02020603050405020304" pitchFamily="18" charset="0"/>
              </a:rPr>
              <a:t>đoạn</a:t>
            </a:r>
            <a:r>
              <a:rPr lang="en-US" altLang="en-US" sz="3600" b="1" dirty="0">
                <a:solidFill>
                  <a:srgbClr val="008000"/>
                </a:solidFill>
                <a:latin typeface="Times New Roman" panose="02020603050405020304" pitchFamily="18" charset="0"/>
              </a:rPr>
              <a:t> 2 ?</a:t>
            </a:r>
          </a:p>
          <a:p>
            <a:pPr>
              <a:defRPr/>
            </a:pPr>
            <a:r>
              <a:rPr lang="en-US" altLang="en-US" sz="3600" b="1" dirty="0">
                <a:solidFill>
                  <a:srgbClr val="FFFF66"/>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Việc</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lấy</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lửa</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chuẩn</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bị</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thổi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cơm</a:t>
            </a:r>
            <a:r>
              <a:rPr lang="en-US" altLang="en-US" sz="3600" b="1" dirty="0">
                <a:solidFill>
                  <a:srgbClr val="FF0000"/>
                </a:solidFill>
                <a:latin typeface="Times New Roman" panose="02020603050405020304" pitchFamily="18" charset="0"/>
              </a:rPr>
              <a:t>.</a:t>
            </a:r>
          </a:p>
        </p:txBody>
      </p:sp>
      <p:sp>
        <p:nvSpPr>
          <p:cNvPr id="12" name="Text Box 9">
            <a:extLst>
              <a:ext uri="{FF2B5EF4-FFF2-40B4-BE49-F238E27FC236}">
                <a16:creationId xmlns:a16="http://schemas.microsoft.com/office/drawing/2014/main" id="{03341A69-7FBB-1A66-C21F-568609CD70FF}"/>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box(in)">
                                      <p:cBhvr>
                                        <p:cTn id="7" dur="500"/>
                                        <p:tgtEl>
                                          <p:spTgt spid="38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38924">
                                            <p:txEl>
                                              <p:pRg st="0" end="0"/>
                                            </p:txEl>
                                          </p:spTgt>
                                        </p:tgtEl>
                                        <p:attrNameLst>
                                          <p:attrName>style.visibility</p:attrName>
                                        </p:attrNameLst>
                                      </p:cBhvr>
                                      <p:to>
                                        <p:strVal val="visible"/>
                                      </p:to>
                                    </p:set>
                                    <p:anim calcmode="lin" valueType="num">
                                      <p:cBhvr>
                                        <p:cTn id="12" dur="500" fill="hold"/>
                                        <p:tgtEl>
                                          <p:spTgt spid="389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89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nodeType="clickEffect">
                                  <p:stCondLst>
                                    <p:cond delay="0"/>
                                  </p:stCondLst>
                                  <p:childTnLst>
                                    <p:animEffect transition="out" filter="box(in)">
                                      <p:cBhvr>
                                        <p:cTn id="17" dur="500"/>
                                        <p:tgtEl>
                                          <p:spTgt spid="38925"/>
                                        </p:tgtEl>
                                      </p:cBhvr>
                                    </p:animEffect>
                                    <p:set>
                                      <p:cBhvr>
                                        <p:cTn id="18" dur="1" fill="hold">
                                          <p:stCondLst>
                                            <p:cond delay="499"/>
                                          </p:stCondLst>
                                        </p:cTn>
                                        <p:tgtEl>
                                          <p:spTgt spid="3892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38924">
                                            <p:txEl>
                                              <p:pRg st="1" end="1"/>
                                            </p:txEl>
                                          </p:spTgt>
                                        </p:tgtEl>
                                        <p:attrNameLst>
                                          <p:attrName>style.visibility</p:attrName>
                                        </p:attrNameLst>
                                      </p:cBhvr>
                                      <p:to>
                                        <p:strVal val="visible"/>
                                      </p:to>
                                    </p:set>
                                    <p:anim calcmode="lin" valueType="num">
                                      <p:cBhvr>
                                        <p:cTn id="23" dur="500" fill="hold"/>
                                        <p:tgtEl>
                                          <p:spTgt spid="3892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892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p:cTn id="29"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 calcmode="lin" valueType="num">
                                      <p:cBhvr>
                                        <p:cTn id="35"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1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fade">
                                      <p:cBhvr>
                                        <p:cTn id="41" dur="1000"/>
                                        <p:tgtEl>
                                          <p:spTgt spid="12">
                                            <p:txEl>
                                              <p:pRg st="1" end="1"/>
                                            </p:txEl>
                                          </p:spTgt>
                                        </p:tgtEl>
                                      </p:cBhvr>
                                    </p:animEffect>
                                    <p:anim calcmode="lin" valueType="num">
                                      <p:cBhvr>
                                        <p:cTn id="4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p:bldP spid="3892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67CFE1B7-B2A9-A424-EB68-A0AC78708829}"/>
              </a:ext>
            </a:extLst>
          </p:cNvPr>
          <p:cNvSpPr>
            <a:spLocks noChangeArrowheads="1"/>
          </p:cNvSpPr>
          <p:nvPr/>
        </p:nvSpPr>
        <p:spPr bwMode="auto">
          <a:xfrm>
            <a:off x="623888" y="188913"/>
            <a:ext cx="112331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en-US" sz="4000" b="1">
                <a:latin typeface="Times New Roman" panose="02020603050405020304" pitchFamily="18" charset="0"/>
                <a:cs typeface="Times New Roman" panose="02020603050405020304" pitchFamily="18" charset="0"/>
              </a:rPr>
              <a:t>Câu chuyện </a:t>
            </a:r>
            <a:r>
              <a:rPr lang="en-US" altLang="en-US" sz="4000" b="1">
                <a:latin typeface="Times New Roman" panose="02020603050405020304" pitchFamily="18" charset="0"/>
                <a:cs typeface="Times New Roman" panose="02020603050405020304" pitchFamily="18" charset="0"/>
              </a:rPr>
              <a:t>“Nghĩa thầy trò”</a:t>
            </a:r>
            <a:r>
              <a:rPr lang="vi-VN" altLang="en-US" sz="4000" b="1">
                <a:latin typeface="Times New Roman" panose="02020603050405020304" pitchFamily="18" charset="0"/>
                <a:cs typeface="Times New Roman" panose="02020603050405020304" pitchFamily="18" charset="0"/>
              </a:rPr>
              <a:t> nhắc em nhớ đến truyền thống nào của dân tộc?</a:t>
            </a:r>
          </a:p>
          <a:p>
            <a:pPr algn="just">
              <a:lnSpc>
                <a:spcPct val="150000"/>
              </a:lnSpc>
            </a:pPr>
            <a:r>
              <a:rPr lang="en-US" altLang="en-US" sz="4000" b="1">
                <a:latin typeface="Times New Roman" panose="02020603050405020304" pitchFamily="18" charset="0"/>
                <a:cs typeface="Times New Roman" panose="02020603050405020304" pitchFamily="18" charset="0"/>
              </a:rPr>
              <a:t>A</a:t>
            </a:r>
            <a:r>
              <a:rPr lang="vi-VN" altLang="en-US" sz="4000" b="1">
                <a:latin typeface="Times New Roman" panose="02020603050405020304" pitchFamily="18" charset="0"/>
                <a:cs typeface="Times New Roman" panose="02020603050405020304" pitchFamily="18" charset="0"/>
              </a:rPr>
              <a:t>. Lá lành đùm lá rách</a:t>
            </a:r>
          </a:p>
          <a:p>
            <a:pPr algn="just">
              <a:lnSpc>
                <a:spcPct val="150000"/>
              </a:lnSpc>
            </a:pPr>
            <a:r>
              <a:rPr lang="vi-VN" altLang="en-US" sz="4000" b="1">
                <a:latin typeface="Times New Roman" panose="02020603050405020304" pitchFamily="18" charset="0"/>
                <a:cs typeface="Times New Roman" panose="02020603050405020304" pitchFamily="18" charset="0"/>
              </a:rPr>
              <a:t>B. Thương người như thể thương thân</a:t>
            </a:r>
          </a:p>
          <a:p>
            <a:pPr algn="just">
              <a:lnSpc>
                <a:spcPct val="150000"/>
              </a:lnSpc>
            </a:pPr>
            <a:r>
              <a:rPr lang="vi-VN" altLang="en-US" sz="4000" b="1">
                <a:latin typeface="Times New Roman" panose="02020603050405020304" pitchFamily="18" charset="0"/>
                <a:cs typeface="Times New Roman" panose="02020603050405020304" pitchFamily="18" charset="0"/>
              </a:rPr>
              <a:t>C. Yêu thương anh chị em</a:t>
            </a:r>
          </a:p>
          <a:p>
            <a:pPr algn="just">
              <a:lnSpc>
                <a:spcPct val="150000"/>
              </a:lnSpc>
            </a:pPr>
            <a:r>
              <a:rPr lang="vi-VN" altLang="en-US" sz="4000" b="1">
                <a:latin typeface="Times New Roman" panose="02020603050405020304" pitchFamily="18" charset="0"/>
                <a:cs typeface="Times New Roman" panose="02020603050405020304" pitchFamily="18" charset="0"/>
              </a:rPr>
              <a:t>D. Tôn sư trọng đạo</a:t>
            </a:r>
          </a:p>
        </p:txBody>
      </p:sp>
      <p:sp>
        <p:nvSpPr>
          <p:cNvPr id="5" name="Oval 4">
            <a:extLst>
              <a:ext uri="{FF2B5EF4-FFF2-40B4-BE49-F238E27FC236}">
                <a16:creationId xmlns:a16="http://schemas.microsoft.com/office/drawing/2014/main" id="{9E111CFC-FE6D-7F97-A5F4-A89A45B79509}"/>
              </a:ext>
            </a:extLst>
          </p:cNvPr>
          <p:cNvSpPr/>
          <p:nvPr/>
        </p:nvSpPr>
        <p:spPr>
          <a:xfrm>
            <a:off x="479425" y="4868863"/>
            <a:ext cx="863600" cy="863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1641F48F-9D7B-CF26-DE61-DE2EC9FA2B4E}"/>
              </a:ext>
            </a:extLst>
          </p:cNvPr>
          <p:cNvSpPr txBox="1">
            <a:spLocks noChangeArrowheads="1"/>
          </p:cNvSpPr>
          <p:nvPr/>
        </p:nvSpPr>
        <p:spPr bwMode="auto">
          <a:xfrm>
            <a:off x="3503613" y="1773239"/>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00"/>
                </a:solidFill>
                <a:latin typeface="Times New Roman" panose="02020603050405020304" pitchFamily="18" charset="0"/>
              </a:rPr>
              <a:t>Leo lên cây chuối</a:t>
            </a:r>
          </a:p>
        </p:txBody>
      </p:sp>
      <p:sp>
        <p:nvSpPr>
          <p:cNvPr id="39939" name="Text Box 3">
            <a:extLst>
              <a:ext uri="{FF2B5EF4-FFF2-40B4-BE49-F238E27FC236}">
                <a16:creationId xmlns:a16="http://schemas.microsoft.com/office/drawing/2014/main" id="{0CAF9060-37C9-C78D-56D7-EADC76CCB1D9}"/>
              </a:ext>
            </a:extLst>
          </p:cNvPr>
          <p:cNvSpPr txBox="1">
            <a:spLocks noChangeArrowheads="1"/>
          </p:cNvSpPr>
          <p:nvPr/>
        </p:nvSpPr>
        <p:spPr bwMode="auto">
          <a:xfrm>
            <a:off x="3503613" y="3027364"/>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a:solidFill>
                  <a:srgbClr val="000000"/>
                </a:solidFill>
                <a:latin typeface="Times New Roman" panose="02020603050405020304" pitchFamily="18" charset="0"/>
              </a:rPr>
              <a:t>Lấy nén hương ở ngọn chuối</a:t>
            </a:r>
          </a:p>
        </p:txBody>
      </p:sp>
      <p:sp>
        <p:nvSpPr>
          <p:cNvPr id="39940" name="Text Box 4">
            <a:extLst>
              <a:ext uri="{FF2B5EF4-FFF2-40B4-BE49-F238E27FC236}">
                <a16:creationId xmlns:a16="http://schemas.microsoft.com/office/drawing/2014/main" id="{4A8259F0-14AA-7A5C-120D-E39D3EA08563}"/>
              </a:ext>
            </a:extLst>
          </p:cNvPr>
          <p:cNvSpPr txBox="1">
            <a:spLocks noChangeArrowheads="1"/>
          </p:cNvSpPr>
          <p:nvPr/>
        </p:nvSpPr>
        <p:spPr bwMode="auto">
          <a:xfrm>
            <a:off x="3503613" y="4322764"/>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sz="2800" b="1">
                <a:solidFill>
                  <a:srgbClr val="000000"/>
                </a:solidFill>
                <a:latin typeface="Times New Roman" panose="02020603050405020304" pitchFamily="18" charset="0"/>
              </a:rPr>
              <a:t>Châm hương vào 3 que diêm</a:t>
            </a:r>
          </a:p>
        </p:txBody>
      </p:sp>
      <p:sp>
        <p:nvSpPr>
          <p:cNvPr id="39941" name="Text Box 5">
            <a:extLst>
              <a:ext uri="{FF2B5EF4-FFF2-40B4-BE49-F238E27FC236}">
                <a16:creationId xmlns:a16="http://schemas.microsoft.com/office/drawing/2014/main" id="{C5432E14-8DB1-3BAB-32FE-A5236A2BDFD0}"/>
              </a:ext>
            </a:extLst>
          </p:cNvPr>
          <p:cNvSpPr txBox="1">
            <a:spLocks noChangeArrowheads="1"/>
          </p:cNvSpPr>
          <p:nvPr/>
        </p:nvSpPr>
        <p:spPr bwMode="auto">
          <a:xfrm>
            <a:off x="3503613" y="5694364"/>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a:solidFill>
                  <a:srgbClr val="000000"/>
                </a:solidFill>
                <a:latin typeface="Times New Roman" panose="02020603050405020304" pitchFamily="18" charset="0"/>
              </a:rPr>
              <a:t>Hương cháy thành ngọn lửa</a:t>
            </a:r>
          </a:p>
        </p:txBody>
      </p:sp>
      <p:sp>
        <p:nvSpPr>
          <p:cNvPr id="39945" name="AutoShape 9">
            <a:extLst>
              <a:ext uri="{FF2B5EF4-FFF2-40B4-BE49-F238E27FC236}">
                <a16:creationId xmlns:a16="http://schemas.microsoft.com/office/drawing/2014/main" id="{4458020B-030E-4AAB-76A9-3D8A0BF7BAF9}"/>
              </a:ext>
            </a:extLst>
          </p:cNvPr>
          <p:cNvSpPr>
            <a:spLocks noChangeArrowheads="1"/>
          </p:cNvSpPr>
          <p:nvPr/>
        </p:nvSpPr>
        <p:spPr bwMode="auto">
          <a:xfrm>
            <a:off x="5905500" y="229552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46" name="AutoShape 10">
            <a:extLst>
              <a:ext uri="{FF2B5EF4-FFF2-40B4-BE49-F238E27FC236}">
                <a16:creationId xmlns:a16="http://schemas.microsoft.com/office/drawing/2014/main" id="{35DEA60C-645D-80B6-1B83-7D74AB3DD6E2}"/>
              </a:ext>
            </a:extLst>
          </p:cNvPr>
          <p:cNvSpPr>
            <a:spLocks noChangeArrowheads="1"/>
          </p:cNvSpPr>
          <p:nvPr/>
        </p:nvSpPr>
        <p:spPr bwMode="auto">
          <a:xfrm>
            <a:off x="5905500" y="359092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47" name="AutoShape 11">
            <a:extLst>
              <a:ext uri="{FF2B5EF4-FFF2-40B4-BE49-F238E27FC236}">
                <a16:creationId xmlns:a16="http://schemas.microsoft.com/office/drawing/2014/main" id="{D7C0CAB4-DA04-0140-A22B-E96EC1D0398C}"/>
              </a:ext>
            </a:extLst>
          </p:cNvPr>
          <p:cNvSpPr>
            <a:spLocks noChangeArrowheads="1"/>
          </p:cNvSpPr>
          <p:nvPr/>
        </p:nvSpPr>
        <p:spPr bwMode="auto">
          <a:xfrm>
            <a:off x="5905500" y="488632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5" name="Rectangle 16">
            <a:extLst>
              <a:ext uri="{FF2B5EF4-FFF2-40B4-BE49-F238E27FC236}">
                <a16:creationId xmlns:a16="http://schemas.microsoft.com/office/drawing/2014/main" id="{9F42D02A-BA60-CAE8-936D-5238724CB59A}"/>
              </a:ext>
            </a:extLst>
          </p:cNvPr>
          <p:cNvSpPr>
            <a:spLocks noChangeArrowheads="1"/>
          </p:cNvSpPr>
          <p:nvPr/>
        </p:nvSpPr>
        <p:spPr bwMode="auto">
          <a:xfrm>
            <a:off x="1774825" y="415925"/>
            <a:ext cx="6624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8000"/>
                </a:solidFill>
              </a:rPr>
              <a:t>Việc lấy lửa trước khi nấu cơm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style.rotation</p:attrName>
                                        </p:attrNameLst>
                                      </p:cBhvr>
                                      <p:tavLst>
                                        <p:tav tm="0">
                                          <p:val>
                                            <p:fltVal val="720"/>
                                          </p:val>
                                        </p:tav>
                                        <p:tav tm="100000">
                                          <p:val>
                                            <p:fltVal val="0"/>
                                          </p:val>
                                        </p:tav>
                                      </p:tavLst>
                                    </p:anim>
                                    <p:anim calcmode="lin" valueType="num">
                                      <p:cBhvr>
                                        <p:cTn id="9" dur="1000" fill="hold"/>
                                        <p:tgtEl>
                                          <p:spTgt spid="39938"/>
                                        </p:tgtEl>
                                        <p:attrNameLst>
                                          <p:attrName>ppt_h</p:attrName>
                                        </p:attrNameLst>
                                      </p:cBhvr>
                                      <p:tavLst>
                                        <p:tav tm="0">
                                          <p:val>
                                            <p:fltVal val="0"/>
                                          </p:val>
                                        </p:tav>
                                        <p:tav tm="100000">
                                          <p:val>
                                            <p:strVal val="#ppt_h"/>
                                          </p:val>
                                        </p:tav>
                                      </p:tavLst>
                                    </p:anim>
                                    <p:anim calcmode="lin" valueType="num">
                                      <p:cBhvr>
                                        <p:cTn id="10" dur="1000" fill="hold"/>
                                        <p:tgtEl>
                                          <p:spTgt spid="3993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nodeType="clickEffect">
                                  <p:stCondLst>
                                    <p:cond delay="0"/>
                                  </p:stCondLst>
                                  <p:childTnLst>
                                    <p:set>
                                      <p:cBhvr>
                                        <p:cTn id="14" dur="1" fill="hold">
                                          <p:stCondLst>
                                            <p:cond delay="0"/>
                                          </p:stCondLst>
                                        </p:cTn>
                                        <p:tgtEl>
                                          <p:spTgt spid="39945"/>
                                        </p:tgtEl>
                                        <p:attrNameLst>
                                          <p:attrName>style.visibility</p:attrName>
                                        </p:attrNameLst>
                                      </p:cBhvr>
                                      <p:to>
                                        <p:strVal val="visible"/>
                                      </p:to>
                                    </p:set>
                                    <p:anim calcmode="lin" valueType="num">
                                      <p:cBhvr additive="base">
                                        <p:cTn id="15" dur="500" fill="hold"/>
                                        <p:tgtEl>
                                          <p:spTgt spid="39945"/>
                                        </p:tgtEl>
                                        <p:attrNameLst>
                                          <p:attrName>ppt_x</p:attrName>
                                        </p:attrNameLst>
                                      </p:cBhvr>
                                      <p:tavLst>
                                        <p:tav tm="0">
                                          <p:val>
                                            <p:strVal val="#ppt_x"/>
                                          </p:val>
                                        </p:tav>
                                        <p:tav tm="100000">
                                          <p:val>
                                            <p:strVal val="#ppt_x"/>
                                          </p:val>
                                        </p:tav>
                                      </p:tavLst>
                                    </p:anim>
                                    <p:anim calcmode="lin" valueType="num">
                                      <p:cBhvr additive="base">
                                        <p:cTn id="16" dur="500" fill="hold"/>
                                        <p:tgtEl>
                                          <p:spTgt spid="39945"/>
                                        </p:tgtEl>
                                        <p:attrNameLst>
                                          <p:attrName>ppt_y</p:attrName>
                                        </p:attrNameLst>
                                      </p:cBhvr>
                                      <p:tavLst>
                                        <p:tav tm="0">
                                          <p:val>
                                            <p:strVal val="0-#ppt_h/2"/>
                                          </p:val>
                                        </p:tav>
                                        <p:tav tm="100000">
                                          <p:val>
                                            <p:strVal val="#ppt_y"/>
                                          </p:val>
                                        </p:tav>
                                      </p:tavLst>
                                    </p:anim>
                                  </p:childTnLst>
                                </p:cTn>
                              </p:par>
                              <p:par>
                                <p:cTn id="17" presetID="35" presetClass="entr" presetSubtype="0" fill="hold" nodeType="withEffect">
                                  <p:stCondLst>
                                    <p:cond delay="0"/>
                                  </p:stCondLst>
                                  <p:childTnLst>
                                    <p:set>
                                      <p:cBhvr>
                                        <p:cTn id="18" dur="1" fill="hold">
                                          <p:stCondLst>
                                            <p:cond delay="0"/>
                                          </p:stCondLst>
                                        </p:cTn>
                                        <p:tgtEl>
                                          <p:spTgt spid="39939"/>
                                        </p:tgtEl>
                                        <p:attrNameLst>
                                          <p:attrName>style.visibility</p:attrName>
                                        </p:attrNameLst>
                                      </p:cBhvr>
                                      <p:to>
                                        <p:strVal val="visible"/>
                                      </p:to>
                                    </p:set>
                                    <p:animEffect transition="in" filter="fade">
                                      <p:cBhvr>
                                        <p:cTn id="19" dur="1000"/>
                                        <p:tgtEl>
                                          <p:spTgt spid="39939"/>
                                        </p:tgtEl>
                                      </p:cBhvr>
                                    </p:animEffect>
                                    <p:anim calcmode="lin" valueType="num">
                                      <p:cBhvr>
                                        <p:cTn id="20" dur="1000" fill="hold"/>
                                        <p:tgtEl>
                                          <p:spTgt spid="39939"/>
                                        </p:tgtEl>
                                        <p:attrNameLst>
                                          <p:attrName>style.rotation</p:attrName>
                                        </p:attrNameLst>
                                      </p:cBhvr>
                                      <p:tavLst>
                                        <p:tav tm="0">
                                          <p:val>
                                            <p:fltVal val="720"/>
                                          </p:val>
                                        </p:tav>
                                        <p:tav tm="100000">
                                          <p:val>
                                            <p:fltVal val="0"/>
                                          </p:val>
                                        </p:tav>
                                      </p:tavLst>
                                    </p:anim>
                                    <p:anim calcmode="lin" valueType="num">
                                      <p:cBhvr>
                                        <p:cTn id="21" dur="1000" fill="hold"/>
                                        <p:tgtEl>
                                          <p:spTgt spid="39939"/>
                                        </p:tgtEl>
                                        <p:attrNameLst>
                                          <p:attrName>ppt_h</p:attrName>
                                        </p:attrNameLst>
                                      </p:cBhvr>
                                      <p:tavLst>
                                        <p:tav tm="0">
                                          <p:val>
                                            <p:fltVal val="0"/>
                                          </p:val>
                                        </p:tav>
                                        <p:tav tm="100000">
                                          <p:val>
                                            <p:strVal val="#ppt_h"/>
                                          </p:val>
                                        </p:tav>
                                      </p:tavLst>
                                    </p:anim>
                                    <p:anim calcmode="lin" valueType="num">
                                      <p:cBhvr>
                                        <p:cTn id="22" dur="1000" fill="hold"/>
                                        <p:tgtEl>
                                          <p:spTgt spid="39939"/>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39946"/>
                                        </p:tgtEl>
                                        <p:attrNameLst>
                                          <p:attrName>style.visibility</p:attrName>
                                        </p:attrNameLst>
                                      </p:cBhvr>
                                      <p:to>
                                        <p:strVal val="visible"/>
                                      </p:to>
                                    </p:set>
                                    <p:anim calcmode="lin" valueType="num">
                                      <p:cBhvr additive="base">
                                        <p:cTn id="27" dur="500" fill="hold"/>
                                        <p:tgtEl>
                                          <p:spTgt spid="39946"/>
                                        </p:tgtEl>
                                        <p:attrNameLst>
                                          <p:attrName>ppt_x</p:attrName>
                                        </p:attrNameLst>
                                      </p:cBhvr>
                                      <p:tavLst>
                                        <p:tav tm="0">
                                          <p:val>
                                            <p:strVal val="#ppt_x"/>
                                          </p:val>
                                        </p:tav>
                                        <p:tav tm="100000">
                                          <p:val>
                                            <p:strVal val="#ppt_x"/>
                                          </p:val>
                                        </p:tav>
                                      </p:tavLst>
                                    </p:anim>
                                    <p:anim calcmode="lin" valueType="num">
                                      <p:cBhvr additive="base">
                                        <p:cTn id="28" dur="500" fill="hold"/>
                                        <p:tgtEl>
                                          <p:spTgt spid="39946"/>
                                        </p:tgtEl>
                                        <p:attrNameLst>
                                          <p:attrName>ppt_y</p:attrName>
                                        </p:attrNameLst>
                                      </p:cBhvr>
                                      <p:tavLst>
                                        <p:tav tm="0">
                                          <p:val>
                                            <p:strVal val="0-#ppt_h/2"/>
                                          </p:val>
                                        </p:tav>
                                        <p:tav tm="100000">
                                          <p:val>
                                            <p:strVal val="#ppt_y"/>
                                          </p:val>
                                        </p:tav>
                                      </p:tavLst>
                                    </p:anim>
                                  </p:childTnLst>
                                </p:cTn>
                              </p:par>
                              <p:par>
                                <p:cTn id="29" presetID="35" presetClass="entr" presetSubtype="0" fill="hold" nodeType="withEffect">
                                  <p:stCondLst>
                                    <p:cond delay="0"/>
                                  </p:stCondLst>
                                  <p:childTnLst>
                                    <p:set>
                                      <p:cBhvr>
                                        <p:cTn id="30" dur="1" fill="hold">
                                          <p:stCondLst>
                                            <p:cond delay="0"/>
                                          </p:stCondLst>
                                        </p:cTn>
                                        <p:tgtEl>
                                          <p:spTgt spid="39940"/>
                                        </p:tgtEl>
                                        <p:attrNameLst>
                                          <p:attrName>style.visibility</p:attrName>
                                        </p:attrNameLst>
                                      </p:cBhvr>
                                      <p:to>
                                        <p:strVal val="visible"/>
                                      </p:to>
                                    </p:set>
                                    <p:animEffect transition="in" filter="fade">
                                      <p:cBhvr>
                                        <p:cTn id="31" dur="1000"/>
                                        <p:tgtEl>
                                          <p:spTgt spid="39940"/>
                                        </p:tgtEl>
                                      </p:cBhvr>
                                    </p:animEffect>
                                    <p:anim calcmode="lin" valueType="num">
                                      <p:cBhvr>
                                        <p:cTn id="32" dur="1000" fill="hold"/>
                                        <p:tgtEl>
                                          <p:spTgt spid="39940"/>
                                        </p:tgtEl>
                                        <p:attrNameLst>
                                          <p:attrName>style.rotation</p:attrName>
                                        </p:attrNameLst>
                                      </p:cBhvr>
                                      <p:tavLst>
                                        <p:tav tm="0">
                                          <p:val>
                                            <p:fltVal val="720"/>
                                          </p:val>
                                        </p:tav>
                                        <p:tav tm="100000">
                                          <p:val>
                                            <p:fltVal val="0"/>
                                          </p:val>
                                        </p:tav>
                                      </p:tavLst>
                                    </p:anim>
                                    <p:anim calcmode="lin" valueType="num">
                                      <p:cBhvr>
                                        <p:cTn id="33" dur="1000" fill="hold"/>
                                        <p:tgtEl>
                                          <p:spTgt spid="39940"/>
                                        </p:tgtEl>
                                        <p:attrNameLst>
                                          <p:attrName>ppt_h</p:attrName>
                                        </p:attrNameLst>
                                      </p:cBhvr>
                                      <p:tavLst>
                                        <p:tav tm="0">
                                          <p:val>
                                            <p:fltVal val="0"/>
                                          </p:val>
                                        </p:tav>
                                        <p:tav tm="100000">
                                          <p:val>
                                            <p:strVal val="#ppt_h"/>
                                          </p:val>
                                        </p:tav>
                                      </p:tavLst>
                                    </p:anim>
                                    <p:anim calcmode="lin" valueType="num">
                                      <p:cBhvr>
                                        <p:cTn id="34" dur="1000" fill="hold"/>
                                        <p:tgtEl>
                                          <p:spTgt spid="39940"/>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nodeType="clickEffect">
                                  <p:stCondLst>
                                    <p:cond delay="0"/>
                                  </p:stCondLst>
                                  <p:childTnLst>
                                    <p:set>
                                      <p:cBhvr>
                                        <p:cTn id="38" dur="1" fill="hold">
                                          <p:stCondLst>
                                            <p:cond delay="0"/>
                                          </p:stCondLst>
                                        </p:cTn>
                                        <p:tgtEl>
                                          <p:spTgt spid="39947"/>
                                        </p:tgtEl>
                                        <p:attrNameLst>
                                          <p:attrName>style.visibility</p:attrName>
                                        </p:attrNameLst>
                                      </p:cBhvr>
                                      <p:to>
                                        <p:strVal val="visible"/>
                                      </p:to>
                                    </p:set>
                                    <p:anim calcmode="lin" valueType="num">
                                      <p:cBhvr additive="base">
                                        <p:cTn id="39" dur="500" fill="hold"/>
                                        <p:tgtEl>
                                          <p:spTgt spid="39947"/>
                                        </p:tgtEl>
                                        <p:attrNameLst>
                                          <p:attrName>ppt_x</p:attrName>
                                        </p:attrNameLst>
                                      </p:cBhvr>
                                      <p:tavLst>
                                        <p:tav tm="0">
                                          <p:val>
                                            <p:strVal val="#ppt_x"/>
                                          </p:val>
                                        </p:tav>
                                        <p:tav tm="100000">
                                          <p:val>
                                            <p:strVal val="#ppt_x"/>
                                          </p:val>
                                        </p:tav>
                                      </p:tavLst>
                                    </p:anim>
                                    <p:anim calcmode="lin" valueType="num">
                                      <p:cBhvr additive="base">
                                        <p:cTn id="40" dur="500" fill="hold"/>
                                        <p:tgtEl>
                                          <p:spTgt spid="39947"/>
                                        </p:tgtEl>
                                        <p:attrNameLst>
                                          <p:attrName>ppt_y</p:attrName>
                                        </p:attrNameLst>
                                      </p:cBhvr>
                                      <p:tavLst>
                                        <p:tav tm="0">
                                          <p:val>
                                            <p:strVal val="0-#ppt_h/2"/>
                                          </p:val>
                                        </p:tav>
                                        <p:tav tm="100000">
                                          <p:val>
                                            <p:strVal val="#ppt_y"/>
                                          </p:val>
                                        </p:tav>
                                      </p:tavLst>
                                    </p:anim>
                                  </p:childTnLst>
                                </p:cTn>
                              </p:par>
                              <p:par>
                                <p:cTn id="41" presetID="35" presetClass="entr" presetSubtype="0" fill="hold" nodeType="withEffect">
                                  <p:stCondLst>
                                    <p:cond delay="0"/>
                                  </p:stCondLst>
                                  <p:childTnLst>
                                    <p:set>
                                      <p:cBhvr>
                                        <p:cTn id="42" dur="1" fill="hold">
                                          <p:stCondLst>
                                            <p:cond delay="0"/>
                                          </p:stCondLst>
                                        </p:cTn>
                                        <p:tgtEl>
                                          <p:spTgt spid="39941"/>
                                        </p:tgtEl>
                                        <p:attrNameLst>
                                          <p:attrName>style.visibility</p:attrName>
                                        </p:attrNameLst>
                                      </p:cBhvr>
                                      <p:to>
                                        <p:strVal val="visible"/>
                                      </p:to>
                                    </p:set>
                                    <p:animEffect transition="in" filter="fade">
                                      <p:cBhvr>
                                        <p:cTn id="43" dur="1000"/>
                                        <p:tgtEl>
                                          <p:spTgt spid="39941"/>
                                        </p:tgtEl>
                                      </p:cBhvr>
                                    </p:animEffect>
                                    <p:anim calcmode="lin" valueType="num">
                                      <p:cBhvr>
                                        <p:cTn id="44" dur="1000" fill="hold"/>
                                        <p:tgtEl>
                                          <p:spTgt spid="39941"/>
                                        </p:tgtEl>
                                        <p:attrNameLst>
                                          <p:attrName>style.rotation</p:attrName>
                                        </p:attrNameLst>
                                      </p:cBhvr>
                                      <p:tavLst>
                                        <p:tav tm="0">
                                          <p:val>
                                            <p:fltVal val="720"/>
                                          </p:val>
                                        </p:tav>
                                        <p:tav tm="100000">
                                          <p:val>
                                            <p:fltVal val="0"/>
                                          </p:val>
                                        </p:tav>
                                      </p:tavLst>
                                    </p:anim>
                                    <p:anim calcmode="lin" valueType="num">
                                      <p:cBhvr>
                                        <p:cTn id="45" dur="1000" fill="hold"/>
                                        <p:tgtEl>
                                          <p:spTgt spid="39941"/>
                                        </p:tgtEl>
                                        <p:attrNameLst>
                                          <p:attrName>ppt_h</p:attrName>
                                        </p:attrNameLst>
                                      </p:cBhvr>
                                      <p:tavLst>
                                        <p:tav tm="0">
                                          <p:val>
                                            <p:fltVal val="0"/>
                                          </p:val>
                                        </p:tav>
                                        <p:tav tm="100000">
                                          <p:val>
                                            <p:strVal val="#ppt_h"/>
                                          </p:val>
                                        </p:tav>
                                      </p:tavLst>
                                    </p:anim>
                                    <p:anim calcmode="lin" valueType="num">
                                      <p:cBhvr>
                                        <p:cTn id="46" dur="1000" fill="hold"/>
                                        <p:tgtEl>
                                          <p:spTgt spid="3994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DC65BAA7-B2D5-C620-999D-F43909998890}"/>
              </a:ext>
            </a:extLst>
          </p:cNvPr>
          <p:cNvSpPr txBox="1">
            <a:spLocks noChangeArrowheads="1"/>
          </p:cNvSpPr>
          <p:nvPr/>
        </p:nvSpPr>
        <p:spPr bwMode="auto">
          <a:xfrm>
            <a:off x="1992313" y="0"/>
            <a:ext cx="84248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Arial" panose="020B0604020202020204" pitchFamily="34" charset="0"/>
              </a:rPr>
              <a:t>                </a:t>
            </a:r>
            <a:endParaRPr lang="en-US" altLang="en-US" sz="2000" b="1" i="1">
              <a:solidFill>
                <a:srgbClr val="0000FF"/>
              </a:solidFill>
              <a:latin typeface="Arial" panose="020B0604020202020204" pitchFamily="34" charset="0"/>
            </a:endParaRPr>
          </a:p>
          <a:p>
            <a:pPr>
              <a:lnSpc>
                <a:spcPct val="100000"/>
              </a:lnSpc>
              <a:spcBef>
                <a:spcPct val="0"/>
              </a:spcBef>
              <a:buFontTx/>
              <a:buNone/>
            </a:pPr>
            <a:endParaRPr lang="en-US" altLang="en-US">
              <a:solidFill>
                <a:srgbClr val="FFFF66"/>
              </a:solidFill>
              <a:latin typeface="Arial" panose="020B0604020202020204" pitchFamily="34" charset="0"/>
            </a:endParaRPr>
          </a:p>
        </p:txBody>
      </p:sp>
      <p:pic>
        <p:nvPicPr>
          <p:cNvPr id="3" name="Độc đáo Hội thổi cơm thi ở Đồng Vân">
            <a:hlinkClick r:id="" action="ppaction://media"/>
            <a:extLst>
              <a:ext uri="{FF2B5EF4-FFF2-40B4-BE49-F238E27FC236}">
                <a16:creationId xmlns:a16="http://schemas.microsoft.com/office/drawing/2014/main" id="{72D2A55E-AB91-D606-1052-0C175F945ECC}"/>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19336" y="26622"/>
            <a:ext cx="12072664" cy="67147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0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9ECA9CF3-FDED-C09E-0DF5-19FABF48270D}"/>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8675" name="Text Box 3">
            <a:extLst>
              <a:ext uri="{FF2B5EF4-FFF2-40B4-BE49-F238E27FC236}">
                <a16:creationId xmlns:a16="http://schemas.microsoft.com/office/drawing/2014/main" id="{7D2A7085-CBEB-EA5E-4D22-A052C16C2A2D}"/>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8676" name="Text Box 5">
            <a:extLst>
              <a:ext uri="{FF2B5EF4-FFF2-40B4-BE49-F238E27FC236}">
                <a16:creationId xmlns:a16="http://schemas.microsoft.com/office/drawing/2014/main" id="{949CE357-F903-48E5-44DF-51A734F67BEB}"/>
              </a:ext>
            </a:extLst>
          </p:cNvPr>
          <p:cNvSpPr txBox="1">
            <a:spLocks noChangeArrowheads="1"/>
          </p:cNvSpPr>
          <p:nvPr/>
        </p:nvSpPr>
        <p:spPr bwMode="auto">
          <a:xfrm>
            <a:off x="4670425" y="41100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28677" name="Text Box 6">
            <a:extLst>
              <a:ext uri="{FF2B5EF4-FFF2-40B4-BE49-F238E27FC236}">
                <a16:creationId xmlns:a16="http://schemas.microsoft.com/office/drawing/2014/main" id="{AC679352-8973-C907-0A05-868003295C66}"/>
              </a:ext>
            </a:extLst>
          </p:cNvPr>
          <p:cNvSpPr txBox="1">
            <a:spLocks noChangeArrowheads="1"/>
          </p:cNvSpPr>
          <p:nvPr/>
        </p:nvSpPr>
        <p:spPr bwMode="auto">
          <a:xfrm>
            <a:off x="4217988" y="3121025"/>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28678" name="Text Box 7">
            <a:extLst>
              <a:ext uri="{FF2B5EF4-FFF2-40B4-BE49-F238E27FC236}">
                <a16:creationId xmlns:a16="http://schemas.microsoft.com/office/drawing/2014/main" id="{A56639A5-F417-62A8-BCE8-DF0DD69BD0DC}"/>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8679" name="Text Box 12">
            <a:extLst>
              <a:ext uri="{FF2B5EF4-FFF2-40B4-BE49-F238E27FC236}">
                <a16:creationId xmlns:a16="http://schemas.microsoft.com/office/drawing/2014/main" id="{F8016775-CE1F-B3B1-4A21-0C777665F906}"/>
              </a:ext>
            </a:extLst>
          </p:cNvPr>
          <p:cNvSpPr txBox="1">
            <a:spLocks noChangeArrowheads="1"/>
          </p:cNvSpPr>
          <p:nvPr/>
        </p:nvSpPr>
        <p:spPr bwMode="auto">
          <a:xfrm>
            <a:off x="1127125" y="328613"/>
            <a:ext cx="105616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 typeface="Arial" panose="020B0604020202020204" pitchFamily="34" charset="0"/>
              <a:buNone/>
            </a:pPr>
            <a:r>
              <a:rPr lang="en-US" altLang="en-US" sz="4800" b="1">
                <a:solidFill>
                  <a:srgbClr val="800080"/>
                </a:solidFill>
                <a:latin typeface="Times New Roman" panose="02020603050405020304" pitchFamily="18" charset="0"/>
                <a:cs typeface="Times New Roman" panose="02020603050405020304" pitchFamily="18" charset="0"/>
              </a:rPr>
              <a:t>Đọc thầm đoạn 3, trả lời câu hỏi:</a:t>
            </a:r>
          </a:p>
          <a:p>
            <a:pPr algn="just">
              <a:lnSpc>
                <a:spcPct val="150000"/>
              </a:lnSpc>
              <a:spcBef>
                <a:spcPct val="0"/>
              </a:spcBef>
              <a:buFontTx/>
              <a:buNone/>
            </a:pPr>
            <a:r>
              <a:rPr lang="en-US" altLang="en-US" sz="4800" b="1">
                <a:solidFill>
                  <a:srgbClr val="008000"/>
                </a:solidFill>
                <a:latin typeface="Times New Roman" panose="02020603050405020304" pitchFamily="18" charset="0"/>
                <a:cs typeface="Times New Roman" panose="02020603050405020304" pitchFamily="18" charset="0"/>
              </a:rPr>
              <a:t>Tìm những chi tiết cho thấy thành viên của mỗi đội thổi cơm thi đều phối hợp nhịp nhàng, ăn ý với nhau ?</a:t>
            </a:r>
            <a:endParaRPr lang="en-US" altLang="en-US" sz="4800" b="1">
              <a:solidFill>
                <a:srgbClr val="0000FF"/>
              </a:solidFill>
              <a:latin typeface="Times New Roman" panose="02020603050405020304" pitchFamily="18" charset="0"/>
              <a:cs typeface="Times New Roman" panose="02020603050405020304" pitchFamily="18" charset="0"/>
            </a:endParaRPr>
          </a:p>
        </p:txBody>
      </p:sp>
      <p:pic>
        <p:nvPicPr>
          <p:cNvPr id="28680" name="Picture 2" descr="Tổng hợp những mở bài và kết bài môn Văn dễ đạt điểm cao nhất">
            <a:extLst>
              <a:ext uri="{FF2B5EF4-FFF2-40B4-BE49-F238E27FC236}">
                <a16:creationId xmlns:a16="http://schemas.microsoft.com/office/drawing/2014/main" id="{6578189F-5148-8228-870F-8FCD93E37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5095875"/>
            <a:ext cx="33242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B9B6E1B1-4334-3D7F-D530-43F7E7A483E1}"/>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31747" name="Text Box 3">
            <a:extLst>
              <a:ext uri="{FF2B5EF4-FFF2-40B4-BE49-F238E27FC236}">
                <a16:creationId xmlns:a16="http://schemas.microsoft.com/office/drawing/2014/main" id="{9DD09CD0-FFC2-0FF1-451C-F784967AF101}"/>
              </a:ext>
            </a:extLst>
          </p:cNvPr>
          <p:cNvSpPr txBox="1">
            <a:spLocks noChangeArrowheads="1"/>
          </p:cNvSpPr>
          <p:nvPr/>
        </p:nvSpPr>
        <p:spPr bwMode="auto">
          <a:xfrm>
            <a:off x="3325814" y="3505200"/>
            <a:ext cx="1619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31748" name="Text Box 5">
            <a:extLst>
              <a:ext uri="{FF2B5EF4-FFF2-40B4-BE49-F238E27FC236}">
                <a16:creationId xmlns:a16="http://schemas.microsoft.com/office/drawing/2014/main" id="{FF3213FD-43BB-02BD-4BA1-632BED56762C}"/>
              </a:ext>
            </a:extLst>
          </p:cNvPr>
          <p:cNvSpPr txBox="1">
            <a:spLocks noChangeArrowheads="1"/>
          </p:cNvSpPr>
          <p:nvPr/>
        </p:nvSpPr>
        <p:spPr bwMode="auto">
          <a:xfrm>
            <a:off x="4295775"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1">
              <a:latin typeface="Times New Roman" panose="02020603050405020304" pitchFamily="18" charset="0"/>
            </a:endParaRPr>
          </a:p>
        </p:txBody>
      </p:sp>
      <p:sp>
        <p:nvSpPr>
          <p:cNvPr id="31749" name="Text Box 6">
            <a:extLst>
              <a:ext uri="{FF2B5EF4-FFF2-40B4-BE49-F238E27FC236}">
                <a16:creationId xmlns:a16="http://schemas.microsoft.com/office/drawing/2014/main" id="{30F53474-9B68-D849-59F3-BCB1B93595BB}"/>
              </a:ext>
            </a:extLst>
          </p:cNvPr>
          <p:cNvSpPr txBox="1">
            <a:spLocks noChangeArrowheads="1"/>
          </p:cNvSpPr>
          <p:nvPr/>
        </p:nvSpPr>
        <p:spPr bwMode="auto">
          <a:xfrm>
            <a:off x="3843338" y="3448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31750" name="Text Box 7">
            <a:extLst>
              <a:ext uri="{FF2B5EF4-FFF2-40B4-BE49-F238E27FC236}">
                <a16:creationId xmlns:a16="http://schemas.microsoft.com/office/drawing/2014/main" id="{738DF021-5507-1999-CD9B-8342F525FDF0}"/>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43020" name="Text Box 12">
            <a:extLst>
              <a:ext uri="{FF2B5EF4-FFF2-40B4-BE49-F238E27FC236}">
                <a16:creationId xmlns:a16="http://schemas.microsoft.com/office/drawing/2014/main" id="{C48D6B7A-DB00-F45C-A873-40844C987227}"/>
              </a:ext>
            </a:extLst>
          </p:cNvPr>
          <p:cNvSpPr txBox="1">
            <a:spLocks noChangeArrowheads="1"/>
          </p:cNvSpPr>
          <p:nvPr/>
        </p:nvSpPr>
        <p:spPr bwMode="auto">
          <a:xfrm>
            <a:off x="129952" y="1722695"/>
            <a:ext cx="113772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8000"/>
                </a:solidFill>
                <a:latin typeface="Times New Roman" panose="02020603050405020304" pitchFamily="18" charset="0"/>
              </a:rPr>
              <a:t>3- </a:t>
            </a:r>
            <a:r>
              <a:rPr lang="en-US" altLang="en-US" b="1" dirty="0" err="1">
                <a:solidFill>
                  <a:srgbClr val="008000"/>
                </a:solidFill>
                <a:latin typeface="Times New Roman" panose="02020603050405020304" pitchFamily="18" charset="0"/>
              </a:rPr>
              <a:t>Tìm</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những</a:t>
            </a:r>
            <a:r>
              <a:rPr lang="en-US" altLang="en-US" b="1" dirty="0">
                <a:solidFill>
                  <a:srgbClr val="008000"/>
                </a:solidFill>
                <a:latin typeface="Times New Roman" panose="02020603050405020304" pitchFamily="18" charset="0"/>
              </a:rPr>
              <a:t> chi </a:t>
            </a:r>
            <a:r>
              <a:rPr lang="en-US" altLang="en-US" b="1" dirty="0" err="1">
                <a:solidFill>
                  <a:srgbClr val="008000"/>
                </a:solidFill>
                <a:latin typeface="Times New Roman" panose="02020603050405020304" pitchFamily="18" charset="0"/>
              </a:rPr>
              <a:t>tiết</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cho</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thấy</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thành</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viên</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của</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mỗi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đội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thổi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cơm</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đều</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phối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hợp</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nhịp</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nhàng</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ăn</a:t>
            </a:r>
            <a:r>
              <a:rPr lang="en-US" altLang="en-US" b="1" dirty="0">
                <a:solidFill>
                  <a:srgbClr val="008000"/>
                </a:solidFill>
                <a:latin typeface="Times New Roman" panose="02020603050405020304" pitchFamily="18" charset="0"/>
              </a:rPr>
              <a:t> ý </a:t>
            </a:r>
            <a:r>
              <a:rPr lang="en-US" altLang="en-US" b="1" dirty="0" err="1">
                <a:solidFill>
                  <a:srgbClr val="008000"/>
                </a:solidFill>
                <a:latin typeface="Times New Roman" panose="02020603050405020304" pitchFamily="18" charset="0"/>
              </a:rPr>
              <a:t>với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nhau</a:t>
            </a:r>
            <a:r>
              <a:rPr lang="en-US" altLang="en-US" b="1" dirty="0">
                <a:solidFill>
                  <a:srgbClr val="008000"/>
                </a:solidFill>
                <a:latin typeface="Times New Roman" panose="02020603050405020304" pitchFamily="18" charset="0"/>
              </a:rPr>
              <a:t> ?</a:t>
            </a:r>
          </a:p>
        </p:txBody>
      </p:sp>
      <p:sp>
        <p:nvSpPr>
          <p:cNvPr id="43021" name="Text Box 13">
            <a:extLst>
              <a:ext uri="{FF2B5EF4-FFF2-40B4-BE49-F238E27FC236}">
                <a16:creationId xmlns:a16="http://schemas.microsoft.com/office/drawing/2014/main" id="{0214015E-7C50-37A5-0AEF-E0ACA50FAA50}"/>
              </a:ext>
            </a:extLst>
          </p:cNvPr>
          <p:cNvSpPr txBox="1">
            <a:spLocks noChangeArrowheads="1"/>
          </p:cNvSpPr>
          <p:nvPr/>
        </p:nvSpPr>
        <p:spPr bwMode="auto">
          <a:xfrm>
            <a:off x="2947988" y="1157532"/>
            <a:ext cx="57411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a:solidFill>
                  <a:srgbClr val="800080"/>
                </a:solidFill>
              </a:rPr>
              <a:t>Đọc</a:t>
            </a:r>
            <a:r>
              <a:rPr lang="en-US" altLang="en-US" sz="2800" b="1" dirty="0">
                <a:solidFill>
                  <a:srgbClr val="800080"/>
                </a:solidFill>
              </a:rPr>
              <a:t> </a:t>
            </a:r>
            <a:r>
              <a:rPr lang="en-US" altLang="en-US" sz="2800" b="1" dirty="0" err="1">
                <a:solidFill>
                  <a:srgbClr val="800080"/>
                </a:solidFill>
              </a:rPr>
              <a:t>thầm</a:t>
            </a:r>
            <a:r>
              <a:rPr lang="en-US" altLang="en-US" sz="2800" b="1" dirty="0">
                <a:solidFill>
                  <a:srgbClr val="800080"/>
                </a:solidFill>
              </a:rPr>
              <a:t> </a:t>
            </a:r>
            <a:r>
              <a:rPr lang="en-US" altLang="en-US" sz="2800" b="1" dirty="0" err="1">
                <a:solidFill>
                  <a:srgbClr val="800080"/>
                </a:solidFill>
              </a:rPr>
              <a:t>đoạn</a:t>
            </a:r>
            <a:r>
              <a:rPr lang="en-US" altLang="en-US" sz="2800" b="1" dirty="0">
                <a:solidFill>
                  <a:srgbClr val="800080"/>
                </a:solidFill>
              </a:rPr>
              <a:t> 3, </a:t>
            </a:r>
            <a:r>
              <a:rPr lang="en-US" altLang="en-US" sz="2800" b="1" dirty="0" err="1">
                <a:solidFill>
                  <a:srgbClr val="800080"/>
                </a:solidFill>
              </a:rPr>
              <a:t>trả</a:t>
            </a:r>
            <a:r>
              <a:rPr lang="en-US" altLang="en-US" sz="2800" b="1" dirty="0">
                <a:solidFill>
                  <a:srgbClr val="800080"/>
                </a:solidFill>
              </a:rPr>
              <a:t> </a:t>
            </a:r>
            <a:r>
              <a:rPr lang="en-US" altLang="en-US" sz="2800" b="1" dirty="0" err="1">
                <a:solidFill>
                  <a:srgbClr val="800080"/>
                </a:solidFill>
              </a:rPr>
              <a:t>lời</a:t>
            </a:r>
            <a:r>
              <a:rPr lang="en-US" altLang="en-US" sz="2800" b="1" dirty="0">
                <a:solidFill>
                  <a:srgbClr val="800080"/>
                </a:solidFill>
              </a:rPr>
              <a:t> </a:t>
            </a:r>
            <a:r>
              <a:rPr lang="en-US" altLang="en-US" sz="2800" b="1" dirty="0" err="1">
                <a:solidFill>
                  <a:srgbClr val="800080"/>
                </a:solidFill>
              </a:rPr>
              <a:t>câu</a:t>
            </a:r>
            <a:r>
              <a:rPr lang="en-US" altLang="en-US" sz="2800" b="1" dirty="0">
                <a:solidFill>
                  <a:srgbClr val="800080"/>
                </a:solidFill>
              </a:rPr>
              <a:t> </a:t>
            </a:r>
            <a:r>
              <a:rPr lang="en-US" altLang="en-US" sz="2800" b="1" dirty="0" err="1">
                <a:solidFill>
                  <a:srgbClr val="800080"/>
                </a:solidFill>
              </a:rPr>
              <a:t>hỏi</a:t>
            </a:r>
            <a:r>
              <a:rPr lang="en-US" altLang="en-US" sz="2800" b="1" dirty="0">
                <a:solidFill>
                  <a:srgbClr val="800080"/>
                </a:solidFill>
              </a:rPr>
              <a:t>:</a:t>
            </a:r>
          </a:p>
        </p:txBody>
      </p:sp>
      <p:sp>
        <p:nvSpPr>
          <p:cNvPr id="17" name="Text Box 12">
            <a:extLst>
              <a:ext uri="{FF2B5EF4-FFF2-40B4-BE49-F238E27FC236}">
                <a16:creationId xmlns:a16="http://schemas.microsoft.com/office/drawing/2014/main" id="{EAEFF49D-DD4C-285D-FB47-75542149913A}"/>
              </a:ext>
            </a:extLst>
          </p:cNvPr>
          <p:cNvSpPr txBox="1">
            <a:spLocks noChangeArrowheads="1"/>
          </p:cNvSpPr>
          <p:nvPr/>
        </p:nvSpPr>
        <p:spPr bwMode="auto">
          <a:xfrm>
            <a:off x="394445" y="2693661"/>
            <a:ext cx="11233248" cy="314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FontTx/>
              <a:buNone/>
            </a:pP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khi</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lấy</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lửa</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viên</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khác</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mỗi</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việc</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vót</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thanh</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tre</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già</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chiếc</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đũa</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bông</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nhanh</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tay</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giã</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thóc</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giần</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sàng</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gạo</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thì</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lấy</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nước</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bắt</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đầu</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thổi</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cơm</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Vừa</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nấu</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cơm</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đội</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vừa</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đan</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xen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uốn</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lượn</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trên</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sân</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đình</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sự</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cổ</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vũ</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xem</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8" name="Text Box 12">
            <a:extLst>
              <a:ext uri="{FF2B5EF4-FFF2-40B4-BE49-F238E27FC236}">
                <a16:creationId xmlns:a16="http://schemas.microsoft.com/office/drawing/2014/main" id="{035725A3-4F24-43AF-A933-B442EFFB4CA2}"/>
              </a:ext>
            </a:extLst>
          </p:cNvPr>
          <p:cNvSpPr txBox="1">
            <a:spLocks noChangeArrowheads="1"/>
          </p:cNvSpPr>
          <p:nvPr/>
        </p:nvSpPr>
        <p:spPr bwMode="auto">
          <a:xfrm>
            <a:off x="2266950" y="5752279"/>
            <a:ext cx="7488238" cy="1077218"/>
          </a:xfrm>
          <a:prstGeom prst="rect">
            <a:avLst/>
          </a:prstGeom>
          <a:solidFill>
            <a:schemeClr val="accent2">
              <a:lumMod val="40000"/>
              <a:lumOff val="60000"/>
            </a:schemeClr>
          </a:solidFill>
          <a:ln>
            <a:noFill/>
          </a:ln>
          <a:effectLst/>
        </p:spPr>
        <p:txBody>
          <a:bodyPr>
            <a:spAutoFit/>
          </a:bodyPr>
          <a:lstStyle/>
          <a:p>
            <a:pPr marL="457200" indent="-457200">
              <a:buFont typeface="Wingdings" panose="05000000000000000000" pitchFamily="2" charset="2"/>
              <a:buChar char="q"/>
              <a:defRPr/>
            </a:pP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Nêu</a:t>
            </a:r>
            <a:r>
              <a:rPr lang="en-US" altLang="en-US" sz="3200" b="1" dirty="0">
                <a:solidFill>
                  <a:srgbClr val="008000"/>
                </a:solidFill>
                <a:latin typeface="Times New Roman" panose="02020603050405020304" pitchFamily="18" charset="0"/>
              </a:rPr>
              <a:t> ý </a:t>
            </a:r>
            <a:r>
              <a:rPr lang="en-US" altLang="en-US" sz="3200" b="1" dirty="0" err="1">
                <a:solidFill>
                  <a:srgbClr val="008000"/>
                </a:solidFill>
                <a:latin typeface="Times New Roman" panose="02020603050405020304" pitchFamily="18" charset="0"/>
              </a:rPr>
              <a:t>đoạn</a:t>
            </a:r>
            <a:r>
              <a:rPr lang="en-US" altLang="en-US" sz="3200" b="1" dirty="0">
                <a:solidFill>
                  <a:srgbClr val="008000"/>
                </a:solidFill>
                <a:latin typeface="Times New Roman" panose="02020603050405020304" pitchFamily="18" charset="0"/>
              </a:rPr>
              <a:t> 3 ?</a:t>
            </a:r>
          </a:p>
          <a:p>
            <a:pPr>
              <a:defRPr/>
            </a:pPr>
            <a:r>
              <a:rPr lang="en-US" altLang="en-US" sz="3200" b="1" dirty="0">
                <a:solidFill>
                  <a:srgbClr val="FFFF66"/>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Sự</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phối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hợp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nhịp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nhàng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trong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thi</a:t>
            </a:r>
            <a:r>
              <a:rPr lang="en-US" altLang="en-US" sz="3200" b="1" dirty="0">
                <a:solidFill>
                  <a:srgbClr val="0000FF"/>
                </a:solidFill>
                <a:latin typeface="Times New Roman" panose="02020603050405020304" pitchFamily="18" charset="0"/>
              </a:rPr>
              <a:t>.</a:t>
            </a:r>
          </a:p>
        </p:txBody>
      </p:sp>
      <p:sp>
        <p:nvSpPr>
          <p:cNvPr id="13" name="Text Box 9">
            <a:extLst>
              <a:ext uri="{FF2B5EF4-FFF2-40B4-BE49-F238E27FC236}">
                <a16:creationId xmlns:a16="http://schemas.microsoft.com/office/drawing/2014/main" id="{F6B060CA-D2A5-1B30-41AD-CC65E6667B11}"/>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21"/>
                                        </p:tgtEl>
                                        <p:attrNameLst>
                                          <p:attrName>style.visibility</p:attrName>
                                        </p:attrNameLst>
                                      </p:cBhvr>
                                      <p:to>
                                        <p:strVal val="visible"/>
                                      </p:to>
                                    </p:set>
                                    <p:animEffect transition="in" filter="box(in)">
                                      <p:cBhvr>
                                        <p:cTn id="7" dur="500"/>
                                        <p:tgtEl>
                                          <p:spTgt spid="43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3020">
                                            <p:txEl>
                                              <p:pRg st="0" end="0"/>
                                            </p:txEl>
                                          </p:spTgt>
                                        </p:tgtEl>
                                        <p:attrNameLst>
                                          <p:attrName>style.visibility</p:attrName>
                                        </p:attrNameLst>
                                      </p:cBhvr>
                                      <p:to>
                                        <p:strVal val="visible"/>
                                      </p:to>
                                    </p:set>
                                    <p:anim calcmode="lin" valueType="num">
                                      <p:cBhvr>
                                        <p:cTn id="12" dur="500" fill="hold"/>
                                        <p:tgtEl>
                                          <p:spTgt spid="4302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302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nodeType="clickEffect">
                                  <p:stCondLst>
                                    <p:cond delay="0"/>
                                  </p:stCondLst>
                                  <p:childTnLst>
                                    <p:animEffect transition="out" filter="box(in)">
                                      <p:cBhvr>
                                        <p:cTn id="17" dur="500"/>
                                        <p:tgtEl>
                                          <p:spTgt spid="43021"/>
                                        </p:tgtEl>
                                      </p:cBhvr>
                                    </p:animEffect>
                                    <p:set>
                                      <p:cBhvr>
                                        <p:cTn id="18" dur="1" fill="hold">
                                          <p:stCondLst>
                                            <p:cond delay="499"/>
                                          </p:stCondLst>
                                        </p:cTn>
                                        <p:tgtEl>
                                          <p:spTgt spid="4302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p:cTn id="23"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 calcmode="lin" valueType="num">
                                      <p:cBhvr>
                                        <p:cTn id="29"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 calcmode="lin" valueType="num">
                                      <p:cBhvr>
                                        <p:cTn id="35"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1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 calcmode="lin" valueType="num">
                                      <p:cBhvr>
                                        <p:cTn id="41"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1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nodeType="click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anim calcmode="lin" valueType="num">
                                      <p:cBhvr>
                                        <p:cTn id="47" dur="5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nodeType="click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p:cTn id="53"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nodeType="clickEffect">
                                  <p:stCondLst>
                                    <p:cond delay="0"/>
                                  </p:stCondLst>
                                  <p:childTnLst>
                                    <p:set>
                                      <p:cBhvr>
                                        <p:cTn id="58" dur="1" fill="hold">
                                          <p:stCondLst>
                                            <p:cond delay="0"/>
                                          </p:stCondLst>
                                        </p:cTn>
                                        <p:tgtEl>
                                          <p:spTgt spid="18">
                                            <p:txEl>
                                              <p:pRg st="1" end="1"/>
                                            </p:txEl>
                                          </p:spTgt>
                                        </p:tgtEl>
                                        <p:attrNameLst>
                                          <p:attrName>style.visibility</p:attrName>
                                        </p:attrNameLst>
                                      </p:cBhvr>
                                      <p:to>
                                        <p:strVal val="visible"/>
                                      </p:to>
                                    </p:set>
                                    <p:anim calcmode="lin" valueType="num">
                                      <p:cBhvr>
                                        <p:cTn id="59"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60" dur="500" fill="hold"/>
                                        <p:tgtEl>
                                          <p:spTgt spid="1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2" presetClass="entr" presetSubtype="0" fill="hold" nodeType="click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p:bldP spid="4302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
            <a:extLst>
              <a:ext uri="{FF2B5EF4-FFF2-40B4-BE49-F238E27FC236}">
                <a16:creationId xmlns:a16="http://schemas.microsoft.com/office/drawing/2014/main" id="{56880637-BE64-189B-7518-DDC13AC7DB54}"/>
              </a:ext>
            </a:extLst>
          </p:cNvPr>
          <p:cNvGrpSpPr>
            <a:grpSpLocks/>
          </p:cNvGrpSpPr>
          <p:nvPr/>
        </p:nvGrpSpPr>
        <p:grpSpPr bwMode="auto">
          <a:xfrm>
            <a:off x="334963" y="260350"/>
            <a:ext cx="11503025" cy="5902325"/>
            <a:chOff x="335360" y="260647"/>
            <a:chExt cx="11502219" cy="5901755"/>
          </a:xfrm>
        </p:grpSpPr>
        <p:pic>
          <p:nvPicPr>
            <p:cNvPr id="29699" name="Picture 2">
              <a:extLst>
                <a:ext uri="{FF2B5EF4-FFF2-40B4-BE49-F238E27FC236}">
                  <a16:creationId xmlns:a16="http://schemas.microsoft.com/office/drawing/2014/main" id="{7C1AF208-1621-488B-B9DD-1A7BF9A8B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260647"/>
              <a:ext cx="5256584"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3">
              <a:extLst>
                <a:ext uri="{FF2B5EF4-FFF2-40B4-BE49-F238E27FC236}">
                  <a16:creationId xmlns:a16="http://schemas.microsoft.com/office/drawing/2014/main" id="{166BA9C0-331E-4725-33EB-676092AF39DB}"/>
                </a:ext>
              </a:extLst>
            </p:cNvPr>
            <p:cNvSpPr txBox="1">
              <a:spLocks noChangeArrowheads="1"/>
            </p:cNvSpPr>
            <p:nvPr/>
          </p:nvSpPr>
          <p:spPr bwMode="auto">
            <a:xfrm>
              <a:off x="502035" y="4962368"/>
              <a:ext cx="4922493" cy="120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vi-VN" altLang="en-US" sz="3600" b="1" dirty="0">
                  <a:solidFill>
                    <a:srgbClr val="FF0066"/>
                  </a:solidFill>
                  <a:latin typeface="+mj-lt"/>
                </a:rPr>
                <a:t>Người chơi đi lấy nước lấy củi.</a:t>
              </a:r>
            </a:p>
          </p:txBody>
        </p:sp>
        <p:pic>
          <p:nvPicPr>
            <p:cNvPr id="29701" name="Picture 2" descr="gia gao">
              <a:extLst>
                <a:ext uri="{FF2B5EF4-FFF2-40B4-BE49-F238E27FC236}">
                  <a16:creationId xmlns:a16="http://schemas.microsoft.com/office/drawing/2014/main" id="{1C24EF8E-F7F4-CF26-72E0-E7ACC1FFA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6" y="265557"/>
              <a:ext cx="5957603" cy="43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3">
              <a:extLst>
                <a:ext uri="{FF2B5EF4-FFF2-40B4-BE49-F238E27FC236}">
                  <a16:creationId xmlns:a16="http://schemas.microsoft.com/office/drawing/2014/main" id="{A9AB89F3-3475-1BF0-121C-DA5B841E1472}"/>
                </a:ext>
              </a:extLst>
            </p:cNvPr>
            <p:cNvSpPr txBox="1">
              <a:spLocks noChangeArrowheads="1"/>
            </p:cNvSpPr>
            <p:nvPr/>
          </p:nvSpPr>
          <p:spPr bwMode="auto">
            <a:xfrm>
              <a:off x="5879976" y="5085184"/>
              <a:ext cx="57415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b="1">
                  <a:solidFill>
                    <a:srgbClr val="FF0000"/>
                  </a:solidFill>
                  <a:latin typeface="Times New Roman" panose="02020603050405020304" pitchFamily="18" charset="0"/>
                  <a:cs typeface="Times New Roman" panose="02020603050405020304" pitchFamily="18" charset="0"/>
                </a:rPr>
                <a:t>Cảnh vót đũa bông, giã thóc, giần sàng</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8BAE674D-A526-967D-E2AB-15BAA98F9678}"/>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3" name="Text Box 3">
            <a:extLst>
              <a:ext uri="{FF2B5EF4-FFF2-40B4-BE49-F238E27FC236}">
                <a16:creationId xmlns:a16="http://schemas.microsoft.com/office/drawing/2014/main" id="{4B6CF552-F931-AEC8-5EBC-2E4C3C4BC605}"/>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4" name="Text Box 5">
            <a:extLst>
              <a:ext uri="{FF2B5EF4-FFF2-40B4-BE49-F238E27FC236}">
                <a16:creationId xmlns:a16="http://schemas.microsoft.com/office/drawing/2014/main" id="{976354AD-1F17-4A4A-E718-914B148FB9A5}"/>
              </a:ext>
            </a:extLst>
          </p:cNvPr>
          <p:cNvSpPr txBox="1">
            <a:spLocks noChangeArrowheads="1"/>
          </p:cNvSpPr>
          <p:nvPr/>
        </p:nvSpPr>
        <p:spPr bwMode="auto">
          <a:xfrm>
            <a:off x="4670425" y="41100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30725" name="Text Box 6">
            <a:extLst>
              <a:ext uri="{FF2B5EF4-FFF2-40B4-BE49-F238E27FC236}">
                <a16:creationId xmlns:a16="http://schemas.microsoft.com/office/drawing/2014/main" id="{7751C2C4-DE93-ED19-9060-7562106908AB}"/>
              </a:ext>
            </a:extLst>
          </p:cNvPr>
          <p:cNvSpPr txBox="1">
            <a:spLocks noChangeArrowheads="1"/>
          </p:cNvSpPr>
          <p:nvPr/>
        </p:nvSpPr>
        <p:spPr bwMode="auto">
          <a:xfrm>
            <a:off x="4217988" y="3121025"/>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30726" name="Text Box 7">
            <a:extLst>
              <a:ext uri="{FF2B5EF4-FFF2-40B4-BE49-F238E27FC236}">
                <a16:creationId xmlns:a16="http://schemas.microsoft.com/office/drawing/2014/main" id="{6A9CE48A-2987-C796-E03A-71E2FD7016C3}"/>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7" name="Rectangle 6">
            <a:extLst>
              <a:ext uri="{FF2B5EF4-FFF2-40B4-BE49-F238E27FC236}">
                <a16:creationId xmlns:a16="http://schemas.microsoft.com/office/drawing/2014/main" id="{2878CF84-F08D-4DE9-976C-B13E2761B8CC}"/>
              </a:ext>
            </a:extLst>
          </p:cNvPr>
          <p:cNvSpPr>
            <a:spLocks noChangeArrowheads="1"/>
          </p:cNvSpPr>
          <p:nvPr/>
        </p:nvSpPr>
        <p:spPr bwMode="auto">
          <a:xfrm>
            <a:off x="263525" y="196850"/>
            <a:ext cx="11811000" cy="66484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Tx/>
              <a:buNone/>
            </a:pPr>
            <a:r>
              <a:rPr lang="en-US" altLang="en-US" sz="3600">
                <a:solidFill>
                  <a:srgbClr val="0070C0"/>
                </a:solidFill>
                <a:latin typeface="Times New Roman" panose="02020603050405020304" pitchFamily="18" charset="0"/>
                <a:cs typeface="Times New Roman" panose="02020603050405020304" pitchFamily="18" charset="0"/>
              </a:rPr>
              <a:t>Vì sao việc giật giải thưởng trong cuộc thi là "niềm tự hào khó có gì sánh nổi đối với dân làng"?</a:t>
            </a:r>
          </a:p>
          <a:p>
            <a:pPr>
              <a:lnSpc>
                <a:spcPct val="150000"/>
              </a:lnSpc>
              <a:spcBef>
                <a:spcPct val="0"/>
              </a:spcBef>
              <a:buFontTx/>
              <a:buNone/>
            </a:pPr>
            <a:r>
              <a:rPr lang="en-US" altLang="en-US" sz="3600">
                <a:latin typeface="Times New Roman" panose="02020603050405020304" pitchFamily="18" charset="0"/>
                <a:cs typeface="Times New Roman" panose="02020603050405020304" pitchFamily="18" charset="0"/>
              </a:rPr>
              <a:t>A. Đó là bằng chứng chứng minh sự tài giỏi, sự phối hợp ăn ý, nhịp nhàng, đoàn kết, của các thành viên trong đội thi với nhau.</a:t>
            </a:r>
          </a:p>
          <a:p>
            <a:pPr>
              <a:lnSpc>
                <a:spcPct val="150000"/>
              </a:lnSpc>
              <a:spcBef>
                <a:spcPct val="0"/>
              </a:spcBef>
              <a:buFontTx/>
              <a:buNone/>
            </a:pPr>
            <a:r>
              <a:rPr lang="en-US" altLang="en-US" sz="3600">
                <a:latin typeface="Times New Roman" panose="02020603050405020304" pitchFamily="18" charset="0"/>
                <a:cs typeface="Times New Roman" panose="02020603050405020304" pitchFamily="18" charset="0"/>
              </a:rPr>
              <a:t>B. Đó là bằng chứng chứng minh cuộc thi có văn hóa.</a:t>
            </a:r>
          </a:p>
          <a:p>
            <a:pPr>
              <a:lnSpc>
                <a:spcPct val="150000"/>
              </a:lnSpc>
              <a:spcBef>
                <a:spcPct val="0"/>
              </a:spcBef>
              <a:buFontTx/>
              <a:buNone/>
            </a:pPr>
            <a:r>
              <a:rPr lang="en-US" altLang="en-US" sz="3600">
                <a:latin typeface="Times New Roman" panose="02020603050405020304" pitchFamily="18" charset="0"/>
                <a:cs typeface="Times New Roman" panose="02020603050405020304" pitchFamily="18" charset="0"/>
              </a:rPr>
              <a:t>C. Đó là bằng chứng chứng minh họ giỏi.</a:t>
            </a:r>
          </a:p>
          <a:p>
            <a:pPr>
              <a:lnSpc>
                <a:spcPct val="150000"/>
              </a:lnSpc>
              <a:spcBef>
                <a:spcPct val="0"/>
              </a:spcBef>
              <a:buFontTx/>
              <a:buNone/>
            </a:pPr>
            <a:r>
              <a:rPr lang="en-US" altLang="en-US" sz="3600">
                <a:latin typeface="Times New Roman" panose="02020603050405020304" pitchFamily="18" charset="0"/>
                <a:cs typeface="Times New Roman" panose="02020603050405020304" pitchFamily="18" charset="0"/>
              </a:rPr>
              <a:t>D. Đó là bằng chứng chứng minh sự phối hợp ăn ý, nhịp nhàng, đoàn kết, của các thành viên trong đội </a:t>
            </a:r>
          </a:p>
        </p:txBody>
      </p:sp>
      <p:sp>
        <p:nvSpPr>
          <p:cNvPr id="19" name="Oval 18">
            <a:extLst>
              <a:ext uri="{FF2B5EF4-FFF2-40B4-BE49-F238E27FC236}">
                <a16:creationId xmlns:a16="http://schemas.microsoft.com/office/drawing/2014/main" id="{6565C4AF-ACB2-B5C9-AD57-8EBCA9F3FED3}"/>
              </a:ext>
            </a:extLst>
          </p:cNvPr>
          <p:cNvSpPr/>
          <p:nvPr/>
        </p:nvSpPr>
        <p:spPr>
          <a:xfrm>
            <a:off x="25400" y="1989138"/>
            <a:ext cx="741363" cy="7429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D89FD24-7DF7-7F4A-B2E4-E630407A3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260349"/>
            <a:ext cx="11161713" cy="595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3">
            <a:extLst>
              <a:ext uri="{FF2B5EF4-FFF2-40B4-BE49-F238E27FC236}">
                <a16:creationId xmlns:a16="http://schemas.microsoft.com/office/drawing/2014/main" id="{150127B6-7EAE-6A52-30E7-88A7D6272D04}"/>
              </a:ext>
            </a:extLst>
          </p:cNvPr>
          <p:cNvSpPr>
            <a:spLocks noGrp="1" noChangeArrowheads="1"/>
          </p:cNvSpPr>
          <p:nvPr>
            <p:ph idx="1"/>
          </p:nvPr>
        </p:nvSpPr>
        <p:spPr>
          <a:xfrm flipH="1" flipV="1">
            <a:off x="1905000" y="1524000"/>
            <a:ext cx="76200" cy="76200"/>
          </a:xfrm>
        </p:spPr>
        <p:txBody>
          <a:bodyPr rtlCol="0">
            <a:normAutofit fontScale="25000" lnSpcReduction="20000"/>
          </a:bodyPr>
          <a:lstStyle/>
          <a:p>
            <a:pPr eaLnBrk="1" fontAlgn="auto" hangingPunct="1">
              <a:lnSpc>
                <a:spcPct val="80000"/>
              </a:lnSpc>
              <a:spcAft>
                <a:spcPts val="0"/>
              </a:spcAft>
              <a:defRPr/>
            </a:pPr>
            <a:endParaRPr lang="en-US" altLang="en-US" sz="800"/>
          </a:p>
        </p:txBody>
      </p:sp>
      <p:sp>
        <p:nvSpPr>
          <p:cNvPr id="31748" name="Text Box 4">
            <a:extLst>
              <a:ext uri="{FF2B5EF4-FFF2-40B4-BE49-F238E27FC236}">
                <a16:creationId xmlns:a16="http://schemas.microsoft.com/office/drawing/2014/main" id="{A65BCE83-20AF-CC16-35B9-2EDFA99D956A}"/>
              </a:ext>
            </a:extLst>
          </p:cNvPr>
          <p:cNvSpPr txBox="1">
            <a:spLocks noChangeArrowheads="1"/>
          </p:cNvSpPr>
          <p:nvPr/>
        </p:nvSpPr>
        <p:spPr bwMode="auto">
          <a:xfrm>
            <a:off x="875419" y="6215506"/>
            <a:ext cx="104411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en-US" sz="3200" b="1" dirty="0">
                <a:solidFill>
                  <a:srgbClr val="660033"/>
                </a:solidFill>
                <a:latin typeface="Times New Roman" panose="02020603050405020304" pitchFamily="18" charset="0"/>
              </a:rPr>
              <a:t>Các cụ cao niên chấm điểm cho những nồi cơm của các đội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ội quy lớp học trực tuyến PowerPoint - Nội quy lớp học online dạng trình  chiếu PowerPoint - VnDoc.com">
            <a:extLst>
              <a:ext uri="{FF2B5EF4-FFF2-40B4-BE49-F238E27FC236}">
                <a16:creationId xmlns:a16="http://schemas.microsoft.com/office/drawing/2014/main" id="{400895D6-D777-284E-2880-F787812C7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8CB5FD4B-5131-ADC9-E316-E411A9129843}"/>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id="{241ECF07-8B67-60CB-0D22-5E02DF320FAA}"/>
              </a:ext>
            </a:extLst>
          </p:cNvPr>
          <p:cNvSpPr>
            <a:spLocks noGrp="1"/>
          </p:cNvSpPr>
          <p:nvPr>
            <p:ph type="title" idx="4294967295"/>
          </p:nvPr>
        </p:nvSpPr>
        <p:spPr>
          <a:xfrm>
            <a:off x="3719513" y="2527300"/>
            <a:ext cx="4325937" cy="685800"/>
          </a:xfrm>
          <a:solidFill>
            <a:schemeClr val="bg1"/>
          </a:solidFill>
        </p:spPr>
        <p:txBody>
          <a:bodyPr/>
          <a:lstStyle/>
          <a:p>
            <a:pPr eaLnBrk="1" hangingPunct="1"/>
            <a:r>
              <a:rPr lang="en-US" altLang="en-US" sz="8800" b="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Luyện đọc hay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a:extLst>
              <a:ext uri="{FF2B5EF4-FFF2-40B4-BE49-F238E27FC236}">
                <a16:creationId xmlns:a16="http://schemas.microsoft.com/office/drawing/2014/main" id="{9F539A11-3D06-F010-229C-8691160054DC}"/>
              </a:ext>
            </a:extLst>
          </p:cNvPr>
          <p:cNvSpPr txBox="1">
            <a:spLocks noChangeArrowheads="1"/>
          </p:cNvSpPr>
          <p:nvPr/>
        </p:nvSpPr>
        <p:spPr bwMode="auto">
          <a:xfrm>
            <a:off x="623888" y="692150"/>
            <a:ext cx="1109027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50000"/>
              </a:spcBef>
              <a:buFontTx/>
              <a:buNone/>
              <a:defRPr/>
            </a:pP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a:t>
            </a:r>
          </a:p>
          <a:p>
            <a:pPr algn="just" eaLnBrk="1" hangingPunct="1">
              <a:lnSpc>
                <a:spcPct val="150000"/>
              </a:lnSpc>
              <a:spcBef>
                <a:spcPct val="50000"/>
              </a:spcBef>
              <a:buFontTx/>
              <a:buNone/>
              <a:defRP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hoạt</a:t>
            </a:r>
            <a:endParaRPr lang="en-US" altLang="en-US" sz="3200" dirty="0">
              <a:latin typeface="Times New Roman" panose="02020603050405020304" pitchFamily="18" charset="0"/>
              <a:cs typeface="Times New Roman" panose="02020603050405020304" pitchFamily="18" charset="0"/>
            </a:endParaRPr>
          </a:p>
          <a:p>
            <a:pPr algn="just" eaLnBrk="1" hangingPunct="1">
              <a:lnSpc>
                <a:spcPct val="150000"/>
              </a:lnSpc>
              <a:spcBef>
                <a:spcPct val="50000"/>
              </a:spcBef>
              <a:buFontTx/>
              <a:buNone/>
              <a:defRP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lấy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chuẩn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bị</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dập</a:t>
            </a:r>
            <a:r>
              <a:rPr lang="en-US" altLang="en-US" sz="3200" dirty="0">
                <a:latin typeface="Times New Roman" panose="02020603050405020304" pitchFamily="18" charset="0"/>
                <a:cs typeface="Times New Roman" panose="02020603050405020304" pitchFamily="18" charset="0"/>
              </a:rPr>
              <a:t>.</a:t>
            </a:r>
          </a:p>
          <a:p>
            <a:pPr indent="0" algn="just" eaLnBrk="1" hangingPunct="1">
              <a:lnSpc>
                <a:spcPct val="150000"/>
              </a:lnSpc>
              <a:spcBef>
                <a:spcPct val="50000"/>
              </a:spcBef>
              <a:buFont typeface="Arial" panose="020B0604020202020204" pitchFamily="34" charset="0"/>
              <a:buNone/>
              <a:defRPr/>
            </a:pP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khoan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vui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nhiệt</a:t>
            </a:r>
            <a:r>
              <a:rPr lang="en-US" altLang="en-US" sz="3200" dirty="0">
                <a:latin typeface="Times New Roman" panose="02020603050405020304" pitchFamily="18" charset="0"/>
                <a:cs typeface="Times New Roman" panose="02020603050405020304" pitchFamily="18" charset="0"/>
              </a:rPr>
              <a:t>.</a:t>
            </a:r>
          </a:p>
          <a:p>
            <a:pPr indent="0" algn="just" eaLnBrk="1" hangingPunct="1">
              <a:lnSpc>
                <a:spcPct val="150000"/>
              </a:lnSpc>
              <a:spcBef>
                <a:spcPct val="50000"/>
              </a:spcBef>
              <a:buFont typeface="Arial" panose="020B0604020202020204" pitchFamily="34" charset="0"/>
              <a:buNone/>
              <a:defRPr/>
            </a:pP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Nhấn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gợi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gợi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cảm</a:t>
            </a:r>
            <a:endParaRPr lang="en-US" alt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9">
            <a:extLst>
              <a:ext uri="{FF2B5EF4-FFF2-40B4-BE49-F238E27FC236}">
                <a16:creationId xmlns:a16="http://schemas.microsoft.com/office/drawing/2014/main" id="{59B6E951-3AC0-C261-8592-06D0E42DC410}"/>
              </a:ext>
            </a:extLst>
          </p:cNvPr>
          <p:cNvSpPr txBox="1">
            <a:spLocks noChangeArrowheads="1"/>
          </p:cNvSpPr>
          <p:nvPr/>
        </p:nvSpPr>
        <p:spPr bwMode="auto">
          <a:xfrm>
            <a:off x="550863" y="115888"/>
            <a:ext cx="110902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4000">
                <a:latin typeface="Times New Roman" panose="02020603050405020304" pitchFamily="18" charset="0"/>
                <a:cs typeface="Times New Roman" panose="02020603050405020304" pitchFamily="18"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 Khi mang được nén hương xuống, người dự thi được phát ba que diêm để châm vào hương cho cháy thành ngọn lửa.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BE28D-B52E-5B5B-2DB9-A9C58F818C02}"/>
              </a:ext>
            </a:extLst>
          </p:cNvPr>
          <p:cNvSpPr/>
          <p:nvPr/>
        </p:nvSpPr>
        <p:spPr>
          <a:xfrm>
            <a:off x="0" y="260350"/>
            <a:ext cx="12072938" cy="6223000"/>
          </a:xfrm>
          <a:prstGeom prst="rect">
            <a:avLst/>
          </a:prstGeom>
        </p:spPr>
        <p:txBody>
          <a:bodyPr>
            <a:spAutoFit/>
          </a:bodyPr>
          <a:lstStyle/>
          <a:p>
            <a:pPr algn="just">
              <a:lnSpc>
                <a:spcPct val="250000"/>
              </a:lnSpc>
              <a:defRPr/>
            </a:pPr>
            <a:r>
              <a:rPr lang="vi-VN" sz="3300" b="1" dirty="0">
                <a:solidFill>
                  <a:srgbClr val="0070C0"/>
                </a:solidFill>
                <a:latin typeface="+mj-lt"/>
              </a:rPr>
              <a:t>Cụ giáo Chu được nói tới trong bài là ai?</a:t>
            </a:r>
          </a:p>
          <a:p>
            <a:pPr algn="just">
              <a:lnSpc>
                <a:spcPct val="250000"/>
              </a:lnSpc>
              <a:defRPr/>
            </a:pPr>
            <a:r>
              <a:rPr lang="vi-VN" sz="3300" b="1" dirty="0">
                <a:latin typeface="+mj-lt"/>
              </a:rPr>
              <a:t>A. cụ Chu Văn Ân (1292 – 1370) một nhà giáo nổi tiếng đời Trần.</a:t>
            </a:r>
          </a:p>
          <a:p>
            <a:pPr algn="just">
              <a:lnSpc>
                <a:spcPct val="250000"/>
              </a:lnSpc>
              <a:defRPr/>
            </a:pPr>
            <a:r>
              <a:rPr lang="vi-VN" sz="3300" b="1" dirty="0">
                <a:latin typeface="+mj-lt"/>
              </a:rPr>
              <a:t>B. cụ Chu Văn An (1292 – 1370) một nhà giáo nổi tiếng đời Trần.</a:t>
            </a:r>
          </a:p>
          <a:p>
            <a:pPr algn="just">
              <a:lnSpc>
                <a:spcPct val="250000"/>
              </a:lnSpc>
              <a:defRPr/>
            </a:pPr>
            <a:r>
              <a:rPr lang="vi-VN" sz="3300" b="1" dirty="0">
                <a:latin typeface="+mj-lt"/>
              </a:rPr>
              <a:t>C. cụ Chu Văn Ba (1292 – 1370) một nhà giáo nổi tiếng đời Trần.</a:t>
            </a:r>
          </a:p>
          <a:p>
            <a:pPr algn="just">
              <a:lnSpc>
                <a:spcPct val="250000"/>
              </a:lnSpc>
              <a:defRPr/>
            </a:pPr>
            <a:r>
              <a:rPr lang="vi-VN" sz="3300" b="1" dirty="0">
                <a:latin typeface="+mj-lt"/>
              </a:rPr>
              <a:t>D. cụ Chu Văn Tam (1292 – 1370) một nhà giáo nổi tiếng đời Trần.</a:t>
            </a:r>
          </a:p>
        </p:txBody>
      </p:sp>
      <p:sp>
        <p:nvSpPr>
          <p:cNvPr id="5" name="Oval 4">
            <a:extLst>
              <a:ext uri="{FF2B5EF4-FFF2-40B4-BE49-F238E27FC236}">
                <a16:creationId xmlns:a16="http://schemas.microsoft.com/office/drawing/2014/main" id="{6C4F528F-544F-1B4E-1682-3C0A289F8013}"/>
              </a:ext>
            </a:extLst>
          </p:cNvPr>
          <p:cNvSpPr/>
          <p:nvPr/>
        </p:nvSpPr>
        <p:spPr>
          <a:xfrm>
            <a:off x="-96838" y="3284538"/>
            <a:ext cx="663576" cy="6635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9">
            <a:extLst>
              <a:ext uri="{FF2B5EF4-FFF2-40B4-BE49-F238E27FC236}">
                <a16:creationId xmlns:a16="http://schemas.microsoft.com/office/drawing/2014/main" id="{30F830E4-CE4B-8E19-9FBC-B48352DAF88E}"/>
              </a:ext>
            </a:extLst>
          </p:cNvPr>
          <p:cNvSpPr txBox="1">
            <a:spLocks noChangeArrowheads="1"/>
          </p:cNvSpPr>
          <p:nvPr/>
        </p:nvSpPr>
        <p:spPr bwMode="auto">
          <a:xfrm>
            <a:off x="550863" y="115888"/>
            <a:ext cx="11090275"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4000">
                <a:latin typeface="Times New Roman" panose="02020603050405020304" pitchFamily="18" charset="0"/>
                <a:cs typeface="Times New Roman" panose="02020603050405020304" pitchFamily="18" charset="0"/>
              </a:rPr>
              <a:t>Hội thi bắt đầu bằng việc </a:t>
            </a:r>
            <a:r>
              <a:rPr lang="en-US" altLang="en-US" sz="4000">
                <a:solidFill>
                  <a:srgbClr val="FF0000"/>
                </a:solidFill>
                <a:latin typeface="Times New Roman" panose="02020603050405020304" pitchFamily="18" charset="0"/>
                <a:cs typeface="Times New Roman" panose="02020603050405020304" pitchFamily="18" charset="0"/>
              </a:rPr>
              <a:t>lấy lửa</a:t>
            </a:r>
            <a:r>
              <a:rPr lang="en-US" altLang="en-US" sz="4000">
                <a:latin typeface="Times New Roman" panose="02020603050405020304" pitchFamily="18" charset="0"/>
                <a:cs typeface="Times New Roman" panose="02020603050405020304" pitchFamily="18" charset="0"/>
              </a:rPr>
              <a:t>. Khi tiếng trống hiệu vừa dứt, bốn thanh niên của bốn đội </a:t>
            </a:r>
            <a:r>
              <a:rPr lang="en-US" altLang="en-US" sz="4000">
                <a:solidFill>
                  <a:srgbClr val="FF0000"/>
                </a:solidFill>
                <a:latin typeface="Times New Roman" panose="02020603050405020304" pitchFamily="18" charset="0"/>
                <a:cs typeface="Times New Roman" panose="02020603050405020304" pitchFamily="18" charset="0"/>
              </a:rPr>
              <a:t>nhanh như sóc, thoăn thoắt</a:t>
            </a:r>
            <a:r>
              <a:rPr lang="en-US" altLang="en-US" sz="4000">
                <a:latin typeface="Times New Roman" panose="02020603050405020304" pitchFamily="18" charset="0"/>
                <a:cs typeface="Times New Roman" panose="02020603050405020304" pitchFamily="18" charset="0"/>
              </a:rPr>
              <a:t> leo lên bốn cây chuối </a:t>
            </a:r>
            <a:r>
              <a:rPr lang="en-US" altLang="en-US" sz="4000">
                <a:solidFill>
                  <a:srgbClr val="FF0000"/>
                </a:solidFill>
                <a:latin typeface="Times New Roman" panose="02020603050405020304" pitchFamily="18" charset="0"/>
                <a:cs typeface="Times New Roman" panose="02020603050405020304" pitchFamily="18" charset="0"/>
              </a:rPr>
              <a:t>bôi mỡ bóng nhẫy</a:t>
            </a:r>
            <a:r>
              <a:rPr lang="en-US" altLang="en-US" sz="4000">
                <a:latin typeface="Times New Roman" panose="02020603050405020304" pitchFamily="18" charset="0"/>
                <a:cs typeface="Times New Roman" panose="02020603050405020304" pitchFamily="18" charset="0"/>
              </a:rPr>
              <a:t> để lấy nén hương cắm ở trên ngọn. Có người </a:t>
            </a:r>
            <a:r>
              <a:rPr lang="en-US" altLang="en-US" sz="4000">
                <a:solidFill>
                  <a:srgbClr val="FF0000"/>
                </a:solidFill>
                <a:latin typeface="Times New Roman" panose="02020603050405020304" pitchFamily="18" charset="0"/>
                <a:cs typeface="Times New Roman" panose="02020603050405020304" pitchFamily="18" charset="0"/>
              </a:rPr>
              <a:t>leo lên, tụt xuống, lại leo lên </a:t>
            </a:r>
            <a:r>
              <a:rPr lang="en-US" altLang="en-US" sz="4000">
                <a:latin typeface="Times New Roman" panose="02020603050405020304" pitchFamily="18" charset="0"/>
                <a:cs typeface="Times New Roman" panose="02020603050405020304" pitchFamily="18" charset="0"/>
              </a:rPr>
              <a:t>… Khi mang được nén hương xuống, người dự thi được phát ba que diêm để </a:t>
            </a:r>
            <a:r>
              <a:rPr lang="en-US" altLang="en-US" sz="4000">
                <a:solidFill>
                  <a:srgbClr val="FF0000"/>
                </a:solidFill>
                <a:latin typeface="Times New Roman" panose="02020603050405020304" pitchFamily="18" charset="0"/>
                <a:cs typeface="Times New Roman" panose="02020603050405020304" pitchFamily="18" charset="0"/>
              </a:rPr>
              <a:t>châm </a:t>
            </a:r>
            <a:r>
              <a:rPr lang="en-US" altLang="en-US" sz="4000">
                <a:latin typeface="Times New Roman" panose="02020603050405020304" pitchFamily="18" charset="0"/>
                <a:cs typeface="Times New Roman" panose="02020603050405020304" pitchFamily="18" charset="0"/>
              </a:rPr>
              <a:t>vào hương cho cháy thành </a:t>
            </a:r>
            <a:r>
              <a:rPr lang="en-US" altLang="en-US" sz="4000">
                <a:solidFill>
                  <a:srgbClr val="FF0000"/>
                </a:solidFill>
                <a:latin typeface="Times New Roman" panose="02020603050405020304" pitchFamily="18" charset="0"/>
                <a:cs typeface="Times New Roman" panose="02020603050405020304" pitchFamily="18" charset="0"/>
              </a:rPr>
              <a:t>ngọn lửa</a:t>
            </a:r>
            <a:r>
              <a:rPr lang="en-US" altLang="en-US" sz="4000">
                <a:latin typeface="Times New Roman" panose="02020603050405020304" pitchFamily="18" charset="0"/>
                <a:cs typeface="Times New Roman" panose="02020603050405020304" pitchFamily="18" charset="0"/>
              </a:rPr>
              <a:t>. </a:t>
            </a:r>
          </a:p>
        </p:txBody>
      </p:sp>
      <p:cxnSp>
        <p:nvCxnSpPr>
          <p:cNvPr id="3" name="Straight Connector 2">
            <a:extLst>
              <a:ext uri="{FF2B5EF4-FFF2-40B4-BE49-F238E27FC236}">
                <a16:creationId xmlns:a16="http://schemas.microsoft.com/office/drawing/2014/main" id="{35F6A4FC-0F3A-CB20-BE7D-248784B28759}"/>
              </a:ext>
            </a:extLst>
          </p:cNvPr>
          <p:cNvCxnSpPr/>
          <p:nvPr/>
        </p:nvCxnSpPr>
        <p:spPr>
          <a:xfrm flipH="1">
            <a:off x="1558925" y="3068638"/>
            <a:ext cx="288925" cy="792162"/>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D154633D-05AF-4919-0AD1-931F9528F89E}"/>
              </a:ext>
            </a:extLst>
          </p:cNvPr>
          <p:cNvCxnSpPr/>
          <p:nvPr/>
        </p:nvCxnSpPr>
        <p:spPr>
          <a:xfrm flipH="1">
            <a:off x="10920413" y="4941888"/>
            <a:ext cx="144462" cy="790575"/>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a:extLst>
              <a:ext uri="{FF2B5EF4-FFF2-40B4-BE49-F238E27FC236}">
                <a16:creationId xmlns:a16="http://schemas.microsoft.com/office/drawing/2014/main" id="{B9A78F3A-576B-4C1F-0C87-AD8BE66F0C33}"/>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67" name="Text Box 5">
            <a:extLst>
              <a:ext uri="{FF2B5EF4-FFF2-40B4-BE49-F238E27FC236}">
                <a16:creationId xmlns:a16="http://schemas.microsoft.com/office/drawing/2014/main" id="{0608F9DB-E678-33D5-1D24-80A608775915}"/>
              </a:ext>
            </a:extLst>
          </p:cNvPr>
          <p:cNvSpPr txBox="1">
            <a:spLocks noChangeArrowheads="1"/>
          </p:cNvSpPr>
          <p:nvPr/>
        </p:nvSpPr>
        <p:spPr bwMode="auto">
          <a:xfrm>
            <a:off x="4295775"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b="1">
              <a:latin typeface="Times New Roman" panose="02020603050405020304" pitchFamily="18" charset="0"/>
            </a:endParaRPr>
          </a:p>
        </p:txBody>
      </p:sp>
      <p:sp>
        <p:nvSpPr>
          <p:cNvPr id="36868" name="Text Box 6">
            <a:extLst>
              <a:ext uri="{FF2B5EF4-FFF2-40B4-BE49-F238E27FC236}">
                <a16:creationId xmlns:a16="http://schemas.microsoft.com/office/drawing/2014/main" id="{83521B4F-89BC-045E-0118-EF96C51F4734}"/>
              </a:ext>
            </a:extLst>
          </p:cNvPr>
          <p:cNvSpPr txBox="1">
            <a:spLocks noChangeArrowheads="1"/>
          </p:cNvSpPr>
          <p:nvPr/>
        </p:nvSpPr>
        <p:spPr bwMode="auto">
          <a:xfrm>
            <a:off x="3843338" y="3448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69" name="Text Box 7">
            <a:extLst>
              <a:ext uri="{FF2B5EF4-FFF2-40B4-BE49-F238E27FC236}">
                <a16:creationId xmlns:a16="http://schemas.microsoft.com/office/drawing/2014/main" id="{891E0FED-777C-1DD7-5977-B3578E643681}"/>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70" name="Text Box 12">
            <a:extLst>
              <a:ext uri="{FF2B5EF4-FFF2-40B4-BE49-F238E27FC236}">
                <a16:creationId xmlns:a16="http://schemas.microsoft.com/office/drawing/2014/main" id="{613921AB-82C3-5162-FB8B-AA774B2CE7B8}"/>
              </a:ext>
            </a:extLst>
          </p:cNvPr>
          <p:cNvSpPr txBox="1">
            <a:spLocks noChangeArrowheads="1"/>
          </p:cNvSpPr>
          <p:nvPr/>
        </p:nvSpPr>
        <p:spPr bwMode="auto">
          <a:xfrm>
            <a:off x="766763" y="260350"/>
            <a:ext cx="11090275"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 typeface="Arial" panose="020B0604020202020204" pitchFamily="34" charset="0"/>
              <a:buNone/>
            </a:pPr>
            <a:r>
              <a:rPr lang="en-US" altLang="en-US" sz="8000" b="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CẢM NHẬN CỦA EM QUA BÀI ĐỌC TRÊN</a:t>
            </a:r>
            <a:endParaRPr lang="en-US" alt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Nội quy lớp học trực tuyến PowerPoint - Nội quy lớp học online dạng trình  chiếu PowerPoint - VnDoc.com">
            <a:extLst>
              <a:ext uri="{FF2B5EF4-FFF2-40B4-BE49-F238E27FC236}">
                <a16:creationId xmlns:a16="http://schemas.microsoft.com/office/drawing/2014/main" id="{6178E146-30F4-089A-7D10-07BF76EFC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621F78A4-BD11-2FDE-DFB0-6C9058BDCB39}"/>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id="{74D58D6E-25FD-650B-A41D-0D6C0C5F3A65}"/>
              </a:ext>
            </a:extLst>
          </p:cNvPr>
          <p:cNvSpPr>
            <a:spLocks noGrp="1"/>
          </p:cNvSpPr>
          <p:nvPr>
            <p:ph type="title" idx="4294967295"/>
          </p:nvPr>
        </p:nvSpPr>
        <p:spPr>
          <a:xfrm>
            <a:off x="3719513" y="2527300"/>
            <a:ext cx="4325937" cy="685800"/>
          </a:xfrm>
          <a:solidFill>
            <a:schemeClr val="bg1"/>
          </a:solidFill>
        </p:spPr>
        <p:txBody>
          <a:bodyPr/>
          <a:lstStyle/>
          <a:p>
            <a:pPr eaLnBrk="1" hangingPunct="1"/>
            <a:r>
              <a:rPr lang="en-US" altLang="en-US" sz="8800" b="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Dặn dò</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730965F-6141-31A0-951D-656CEC280035}"/>
              </a:ext>
            </a:extLst>
          </p:cNvPr>
          <p:cNvSpPr>
            <a:spLocks noGrp="1"/>
          </p:cNvSpPr>
          <p:nvPr>
            <p:ph type="title"/>
          </p:nvPr>
        </p:nvSpPr>
        <p:spPr/>
        <p:txBody>
          <a:bodyPr/>
          <a:lstStyle/>
          <a:p>
            <a:endParaRPr lang="en-US" altLang="en-US"/>
          </a:p>
        </p:txBody>
      </p:sp>
      <p:sp>
        <p:nvSpPr>
          <p:cNvPr id="38915" name="Content Placeholder 2">
            <a:extLst>
              <a:ext uri="{FF2B5EF4-FFF2-40B4-BE49-F238E27FC236}">
                <a16:creationId xmlns:a16="http://schemas.microsoft.com/office/drawing/2014/main" id="{0180F1C8-494F-3BB1-C5D4-EEF128832119}"/>
              </a:ext>
            </a:extLst>
          </p:cNvPr>
          <p:cNvSpPr>
            <a:spLocks noGrp="1"/>
          </p:cNvSpPr>
          <p:nvPr>
            <p:ph idx="1"/>
          </p:nvPr>
        </p:nvSpPr>
        <p:spPr/>
        <p:txBody>
          <a:bodyPr/>
          <a:lstStyle/>
          <a:p>
            <a:endParaRPr lang="en-US" altLang="en-US"/>
          </a:p>
        </p:txBody>
      </p:sp>
      <p:pic>
        <p:nvPicPr>
          <p:cNvPr id="38916" name="Picture 3">
            <a:extLst>
              <a:ext uri="{FF2B5EF4-FFF2-40B4-BE49-F238E27FC236}">
                <a16:creationId xmlns:a16="http://schemas.microsoft.com/office/drawing/2014/main" id="{6912B1B7-924A-C083-8066-E5241B0F30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WordArt 270">
            <a:extLst>
              <a:ext uri="{FF2B5EF4-FFF2-40B4-BE49-F238E27FC236}">
                <a16:creationId xmlns:a16="http://schemas.microsoft.com/office/drawing/2014/main" id="{9845196F-87B0-0779-6BD7-9B802036C002}"/>
              </a:ext>
            </a:extLst>
          </p:cNvPr>
          <p:cNvSpPr>
            <a:spLocks noChangeArrowheads="1" noChangeShapeType="1" noTextEdit="1"/>
          </p:cNvSpPr>
          <p:nvPr/>
        </p:nvSpPr>
        <p:spPr bwMode="auto">
          <a:xfrm>
            <a:off x="2209800" y="1143000"/>
            <a:ext cx="7467600" cy="365760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cs typeface="Arial" panose="020B0604020202020204" pitchFamily="34" charset="0"/>
              </a:rPr>
              <a:t>CHÀO CÁC EM !</a:t>
            </a: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ội quy lớp học trực tuyến PowerPoint - Nội quy lớp học online dạng trình  chiếu PowerPoint - VnDoc.com">
            <a:extLst>
              <a:ext uri="{FF2B5EF4-FFF2-40B4-BE49-F238E27FC236}">
                <a16:creationId xmlns:a16="http://schemas.microsoft.com/office/drawing/2014/main" id="{0D643A51-A558-2C08-AA0B-894C74F35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41C36F57-7EFE-ACCA-228D-181FED09B769}"/>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id="{C437C2A3-5015-74A7-B6D7-5B60DFDEC4D5}"/>
              </a:ext>
            </a:extLst>
          </p:cNvPr>
          <p:cNvSpPr>
            <a:spLocks noGrp="1"/>
          </p:cNvSpPr>
          <p:nvPr>
            <p:ph type="title" idx="4294967295"/>
          </p:nvPr>
        </p:nvSpPr>
        <p:spPr>
          <a:xfrm>
            <a:off x="3216275" y="2743200"/>
            <a:ext cx="3656013" cy="685800"/>
          </a:xfrm>
          <a:solidFill>
            <a:schemeClr val="bg1"/>
          </a:solidFill>
        </p:spPr>
        <p:txBody>
          <a:bodyPr/>
          <a:lstStyle/>
          <a:p>
            <a:pPr algn="r" eaLnBrk="1" hangingPunct="1"/>
            <a:r>
              <a:rPr lang="en-US" altLang="en-US" sz="9600" b="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Bài mới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images1298731_0">
            <a:extLst>
              <a:ext uri="{FF2B5EF4-FFF2-40B4-BE49-F238E27FC236}">
                <a16:creationId xmlns:a16="http://schemas.microsoft.com/office/drawing/2014/main" id="{3899A53A-845A-19F8-27D2-162BFB89B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167438" cy="445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a:extLst>
              <a:ext uri="{FF2B5EF4-FFF2-40B4-BE49-F238E27FC236}">
                <a16:creationId xmlns:a16="http://schemas.microsoft.com/office/drawing/2014/main" id="{CCB4559D-E941-7FEE-C1C1-F58387DB2F4E}"/>
              </a:ext>
            </a:extLst>
          </p:cNvPr>
          <p:cNvSpPr txBox="1">
            <a:spLocks noChangeArrowheads="1"/>
          </p:cNvSpPr>
          <p:nvPr/>
        </p:nvSpPr>
        <p:spPr bwMode="auto">
          <a:xfrm>
            <a:off x="2566988" y="6165851"/>
            <a:ext cx="43926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p>
        </p:txBody>
      </p:sp>
      <p:pic>
        <p:nvPicPr>
          <p:cNvPr id="7172" name="Picture 7" descr="le-hoi-dua-bo">
            <a:extLst>
              <a:ext uri="{FF2B5EF4-FFF2-40B4-BE49-F238E27FC236}">
                <a16:creationId xmlns:a16="http://schemas.microsoft.com/office/drawing/2014/main" id="{EFD26552-6022-1F30-DD8A-F5AD8CC7C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2951164"/>
            <a:ext cx="5957614"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a:extLst>
              <a:ext uri="{FF2B5EF4-FFF2-40B4-BE49-F238E27FC236}">
                <a16:creationId xmlns:a16="http://schemas.microsoft.com/office/drawing/2014/main" id="{4388EFF8-7804-B08B-EAC5-263525DE572D}"/>
              </a:ext>
            </a:extLst>
          </p:cNvPr>
          <p:cNvSpPr txBox="1">
            <a:spLocks noChangeArrowheads="1"/>
          </p:cNvSpPr>
          <p:nvPr/>
        </p:nvSpPr>
        <p:spPr bwMode="auto">
          <a:xfrm>
            <a:off x="1271464" y="4461179"/>
            <a:ext cx="3203848" cy="58477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a:t>Lễ hội: đua ghe</a:t>
            </a:r>
            <a:endParaRPr lang="en-US" altLang="en-US">
              <a:solidFill>
                <a:srgbClr val="FF3300"/>
              </a:solidFill>
              <a:latin typeface=".VnTime" panose="020B7200000000000000" pitchFamily="34" charset="0"/>
            </a:endParaRPr>
          </a:p>
        </p:txBody>
      </p:sp>
      <p:sp>
        <p:nvSpPr>
          <p:cNvPr id="7174" name="Text Box 8">
            <a:extLst>
              <a:ext uri="{FF2B5EF4-FFF2-40B4-BE49-F238E27FC236}">
                <a16:creationId xmlns:a16="http://schemas.microsoft.com/office/drawing/2014/main" id="{90E7B2EC-BF31-87BC-29A1-23936CFF7A7A}"/>
              </a:ext>
            </a:extLst>
          </p:cNvPr>
          <p:cNvSpPr txBox="1">
            <a:spLocks noChangeArrowheads="1"/>
          </p:cNvSpPr>
          <p:nvPr/>
        </p:nvSpPr>
        <p:spPr bwMode="auto">
          <a:xfrm>
            <a:off x="6959600" y="1993314"/>
            <a:ext cx="4608512" cy="954107"/>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rPr>
              <a:t>Lễ hội đua bò vùng Bảy Núi, An Giang</a:t>
            </a:r>
            <a:endParaRPr lang="en-US" altLang="en-US" sz="3600">
              <a:solidFill>
                <a:srgbClr val="FF33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DB458183-4069-9960-E639-B11644223B5C}"/>
              </a:ext>
            </a:extLst>
          </p:cNvPr>
          <p:cNvSpPr txBox="1">
            <a:spLocks noChangeArrowheads="1"/>
          </p:cNvSpPr>
          <p:nvPr/>
        </p:nvSpPr>
        <p:spPr bwMode="auto">
          <a:xfrm>
            <a:off x="1992313" y="0"/>
            <a:ext cx="84248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                </a:t>
            </a:r>
            <a:endParaRPr lang="en-US" altLang="en-US" sz="2000" b="1" i="1">
              <a:solidFill>
                <a:srgbClr val="0000FF"/>
              </a:solidFill>
            </a:endParaRPr>
          </a:p>
          <a:p>
            <a:pPr>
              <a:spcBef>
                <a:spcPct val="0"/>
              </a:spcBef>
              <a:buFontTx/>
              <a:buNone/>
            </a:pPr>
            <a:endParaRPr lang="en-US" altLang="en-US" sz="2800">
              <a:solidFill>
                <a:srgbClr val="FFFF66"/>
              </a:solidFill>
            </a:endParaRPr>
          </a:p>
        </p:txBody>
      </p:sp>
      <p:pic>
        <p:nvPicPr>
          <p:cNvPr id="8195" name="Picture 3" descr="image_scale">
            <a:extLst>
              <a:ext uri="{FF2B5EF4-FFF2-40B4-BE49-F238E27FC236}">
                <a16:creationId xmlns:a16="http://schemas.microsoft.com/office/drawing/2014/main" id="{4E280510-B5C2-789A-72F4-AF5EB1519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2" y="3087023"/>
            <a:ext cx="5807968" cy="378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ZING_PORTAL_10224875">
            <a:extLst>
              <a:ext uri="{FF2B5EF4-FFF2-40B4-BE49-F238E27FC236}">
                <a16:creationId xmlns:a16="http://schemas.microsoft.com/office/drawing/2014/main" id="{2B46E0D1-9F12-4D55-B266-B63C9608F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5" y="0"/>
            <a:ext cx="6318390" cy="40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7">
            <a:extLst>
              <a:ext uri="{FF2B5EF4-FFF2-40B4-BE49-F238E27FC236}">
                <a16:creationId xmlns:a16="http://schemas.microsoft.com/office/drawing/2014/main" id="{E0FA0E9A-9ADE-899B-4FD8-DEF4281FD40B}"/>
              </a:ext>
            </a:extLst>
          </p:cNvPr>
          <p:cNvSpPr txBox="1">
            <a:spLocks noChangeArrowheads="1"/>
          </p:cNvSpPr>
          <p:nvPr/>
        </p:nvSpPr>
        <p:spPr bwMode="auto">
          <a:xfrm>
            <a:off x="4021" y="4171358"/>
            <a:ext cx="64315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dirty="0">
                <a:solidFill>
                  <a:srgbClr val="0000FF"/>
                </a:solidFill>
                <a:latin typeface="+mj-lt"/>
              </a:rPr>
              <a:t>LỄ HỘI XUỐNG ĐỒNG – NGƯỜI TÀY</a:t>
            </a:r>
          </a:p>
          <a:p>
            <a:pPr eaLnBrk="1" hangingPunct="1">
              <a:spcBef>
                <a:spcPct val="0"/>
              </a:spcBef>
              <a:buFontTx/>
              <a:buNone/>
            </a:pPr>
            <a:endParaRPr lang="en-US" altLang="en-US" sz="2800" b="1" dirty="0">
              <a:solidFill>
                <a:srgbClr val="0000FF"/>
              </a:solidFill>
              <a:latin typeface="+mj-lt"/>
            </a:endParaRPr>
          </a:p>
        </p:txBody>
      </p:sp>
      <p:sp>
        <p:nvSpPr>
          <p:cNvPr id="8200" name="Text Box 9">
            <a:extLst>
              <a:ext uri="{FF2B5EF4-FFF2-40B4-BE49-F238E27FC236}">
                <a16:creationId xmlns:a16="http://schemas.microsoft.com/office/drawing/2014/main" id="{85010F50-C9FF-4B9A-BD22-D5648D1D9839}"/>
              </a:ext>
            </a:extLst>
          </p:cNvPr>
          <p:cNvSpPr txBox="1">
            <a:spLocks noChangeArrowheads="1"/>
          </p:cNvSpPr>
          <p:nvPr/>
        </p:nvSpPr>
        <p:spPr bwMode="auto">
          <a:xfrm>
            <a:off x="6939855" y="2420888"/>
            <a:ext cx="50439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Lễ</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hội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đua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voi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Nguyên</a:t>
            </a:r>
            <a:endParaRPr lang="en-US" altLang="en-US"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FE8A671A-8280-A2E8-59A3-84FDD661EE5D}"/>
              </a:ext>
            </a:extLst>
          </p:cNvPr>
          <p:cNvSpPr txBox="1">
            <a:spLocks noChangeArrowheads="1"/>
          </p:cNvSpPr>
          <p:nvPr/>
        </p:nvSpPr>
        <p:spPr bwMode="auto">
          <a:xfrm>
            <a:off x="72008" y="332656"/>
            <a:ext cx="4367808" cy="5632311"/>
          </a:xfrm>
          <a:prstGeom prst="rect">
            <a:avLst/>
          </a:prstGeom>
          <a:solidFill>
            <a:schemeClr val="accent6">
              <a:lumMod val="40000"/>
              <a:lumOff val="6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4000" dirty="0">
                <a:solidFill>
                  <a:srgbClr val="000000"/>
                </a:solidFill>
                <a:latin typeface="+mj-lt"/>
                <a:ea typeface="Cambria" panose="02040503050406030204" pitchFamily="18" charset="0"/>
                <a:cs typeface="Cambria" panose="02040503050406030204" pitchFamily="18" charset="0"/>
              </a:rPr>
              <a:t>Lễ hội dân gian là một sinh hoạt văn hóa của dân tộc được lưu giữ từ rất nhiều đời. Mỗi lễ hội</a:t>
            </a:r>
            <a:r>
              <a:rPr lang="en-US" altLang="en-US" sz="4000" dirty="0">
                <a:solidFill>
                  <a:srgbClr val="000000"/>
                </a:solidFill>
                <a:latin typeface="+mj-lt"/>
                <a:ea typeface="Cambria" panose="02040503050406030204" pitchFamily="18" charset="0"/>
                <a:cs typeface="Cambria" panose="02040503050406030204" pitchFamily="18" charset="0"/>
              </a:rPr>
              <a:t> </a:t>
            </a:r>
            <a:r>
              <a:rPr lang="vi-VN" altLang="en-US" sz="4000" dirty="0">
                <a:solidFill>
                  <a:srgbClr val="000000"/>
                </a:solidFill>
                <a:latin typeface="+mj-lt"/>
                <a:ea typeface="Cambria" panose="02040503050406030204" pitchFamily="18" charset="0"/>
                <a:cs typeface="Cambria" panose="02040503050406030204" pitchFamily="18" charset="0"/>
              </a:rPr>
              <a:t>thường được bắt đầu từ một sự tích có ý nghĩa trong lịch sử dân tộc.</a:t>
            </a:r>
            <a:endParaRPr lang="en-US" altLang="en-US" sz="4000" dirty="0">
              <a:solidFill>
                <a:srgbClr val="FFFF66"/>
              </a:solidFill>
              <a:latin typeface="+mj-lt"/>
              <a:ea typeface="Cambria" panose="02040503050406030204" pitchFamily="18" charset="0"/>
              <a:cs typeface="Cambria" panose="02040503050406030204" pitchFamily="18" charset="0"/>
            </a:endParaRPr>
          </a:p>
        </p:txBody>
      </p:sp>
      <p:sp>
        <p:nvSpPr>
          <p:cNvPr id="19460" name="Text Box 4">
            <a:extLst>
              <a:ext uri="{FF2B5EF4-FFF2-40B4-BE49-F238E27FC236}">
                <a16:creationId xmlns:a16="http://schemas.microsoft.com/office/drawing/2014/main" id="{9B5636D5-3BFE-BC61-3AD5-9918B4C8792C}"/>
              </a:ext>
            </a:extLst>
          </p:cNvPr>
          <p:cNvSpPr txBox="1">
            <a:spLocks noChangeArrowheads="1"/>
          </p:cNvSpPr>
          <p:nvPr/>
        </p:nvSpPr>
        <p:spPr bwMode="auto">
          <a:xfrm>
            <a:off x="5880100" y="6308725"/>
            <a:ext cx="60260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0000CC"/>
                </a:solidFill>
                <a:latin typeface=".VnTimeH" panose="020B7200000000000000" pitchFamily="34" charset="0"/>
              </a:rPr>
              <a:t>héi</a:t>
            </a:r>
            <a:r>
              <a:rPr lang="en-US" altLang="en-US" sz="2800" b="1" dirty="0">
                <a:solidFill>
                  <a:srgbClr val="0000CC"/>
                </a:solidFill>
                <a:latin typeface=".VnTimeH" panose="020B7200000000000000" pitchFamily="34" charset="0"/>
              </a:rPr>
              <a:t> </a:t>
            </a:r>
            <a:r>
              <a:rPr lang="en-US" altLang="en-US" sz="2800" b="1" dirty="0" err="1">
                <a:solidFill>
                  <a:srgbClr val="0000CC"/>
                </a:solidFill>
                <a:latin typeface=".VnTimeH" panose="020B7200000000000000" pitchFamily="34" charset="0"/>
              </a:rPr>
              <a:t>thæi</a:t>
            </a:r>
            <a:r>
              <a:rPr lang="en-US" altLang="en-US" sz="2800" b="1" dirty="0">
                <a:solidFill>
                  <a:srgbClr val="0000CC"/>
                </a:solidFill>
                <a:latin typeface=".VnTimeH" panose="020B7200000000000000" pitchFamily="34" charset="0"/>
              </a:rPr>
              <a:t> </a:t>
            </a:r>
            <a:r>
              <a:rPr lang="en-US" altLang="en-US" sz="2800" b="1" dirty="0" err="1">
                <a:solidFill>
                  <a:srgbClr val="0000CC"/>
                </a:solidFill>
                <a:latin typeface=".VnTimeH" panose="020B7200000000000000" pitchFamily="34" charset="0"/>
              </a:rPr>
              <a:t>c¬m</a:t>
            </a:r>
            <a:r>
              <a:rPr lang="en-US" altLang="en-US" sz="2800" b="1" dirty="0">
                <a:solidFill>
                  <a:srgbClr val="0000CC"/>
                </a:solidFill>
                <a:latin typeface=".VnTimeH" panose="020B7200000000000000" pitchFamily="34" charset="0"/>
              </a:rPr>
              <a:t> </a:t>
            </a:r>
            <a:r>
              <a:rPr lang="en-US" altLang="en-US" sz="2800" b="1" dirty="0" err="1">
                <a:solidFill>
                  <a:srgbClr val="0000CC"/>
                </a:solidFill>
                <a:latin typeface=".VnTimeH" panose="020B7200000000000000" pitchFamily="34" charset="0"/>
              </a:rPr>
              <a:t>thi</a:t>
            </a:r>
            <a:r>
              <a:rPr lang="en-US" altLang="en-US" sz="2800" b="1" dirty="0">
                <a:solidFill>
                  <a:srgbClr val="0000CC"/>
                </a:solidFill>
                <a:latin typeface=".VnTimeH" panose="020B7200000000000000" pitchFamily="34" charset="0"/>
              </a:rPr>
              <a:t> ë §</a:t>
            </a:r>
            <a:r>
              <a:rPr lang="en-US" altLang="en-US" sz="2800" b="1" dirty="0" err="1">
                <a:solidFill>
                  <a:srgbClr val="0000CC"/>
                </a:solidFill>
                <a:latin typeface=".VnTimeH" panose="020B7200000000000000" pitchFamily="34" charset="0"/>
              </a:rPr>
              <a:t>ång</a:t>
            </a:r>
            <a:r>
              <a:rPr lang="en-US" altLang="en-US" sz="2800" b="1" dirty="0">
                <a:solidFill>
                  <a:srgbClr val="0000CC"/>
                </a:solidFill>
                <a:latin typeface=".VnTimeH" panose="020B7200000000000000" pitchFamily="34" charset="0"/>
              </a:rPr>
              <a:t> </a:t>
            </a:r>
            <a:r>
              <a:rPr lang="en-US" altLang="en-US" sz="2800" b="1" dirty="0" err="1">
                <a:solidFill>
                  <a:srgbClr val="0000CC"/>
                </a:solidFill>
                <a:latin typeface=".VnTimeH" panose="020B7200000000000000" pitchFamily="34" charset="0"/>
              </a:rPr>
              <a:t>V©n</a:t>
            </a:r>
            <a:endParaRPr lang="en-US" altLang="en-US" sz="2800" b="1" dirty="0">
              <a:solidFill>
                <a:srgbClr val="0000CC"/>
              </a:solidFill>
              <a:latin typeface=".VnTimeH" panose="020B7200000000000000" pitchFamily="34" charset="0"/>
            </a:endParaRPr>
          </a:p>
        </p:txBody>
      </p:sp>
      <p:pic>
        <p:nvPicPr>
          <p:cNvPr id="9220" name="Picture 8" descr="Độc đáo hội thổi cơm thi ở Đồng Vân">
            <a:extLst>
              <a:ext uri="{FF2B5EF4-FFF2-40B4-BE49-F238E27FC236}">
                <a16:creationId xmlns:a16="http://schemas.microsoft.com/office/drawing/2014/main" id="{F0BA40E5-8718-92E7-C017-ABA9C7BF5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816" y="-41275"/>
            <a:ext cx="7752184"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in)">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1380BC21-9157-AC23-1AB0-4F47CE2EA8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EC831A-131C-4018-AF9F-481C0E7F282A}" type="slidenum">
              <a:rPr lang="en-US" altLang="en-US" sz="1200">
                <a:solidFill>
                  <a:srgbClr val="898989"/>
                </a:solidFill>
              </a:rPr>
              <a:pPr>
                <a:spcBef>
                  <a:spcPct val="0"/>
                </a:spcBef>
                <a:buFontTx/>
                <a:buNone/>
              </a:pPr>
              <a:t>9</a:t>
            </a:fld>
            <a:endParaRPr lang="en-US" altLang="en-US" sz="1200">
              <a:solidFill>
                <a:srgbClr val="898989"/>
              </a:solidFill>
            </a:endParaRPr>
          </a:p>
        </p:txBody>
      </p:sp>
      <p:sp>
        <p:nvSpPr>
          <p:cNvPr id="3" name="Text Box 9">
            <a:extLst>
              <a:ext uri="{FF2B5EF4-FFF2-40B4-BE49-F238E27FC236}">
                <a16:creationId xmlns:a16="http://schemas.microsoft.com/office/drawing/2014/main" id="{C5801426-25C4-1666-882F-BA0AEC23F92D}"/>
              </a:ext>
            </a:extLst>
          </p:cNvPr>
          <p:cNvSpPr txBox="1">
            <a:spLocks noChangeArrowheads="1"/>
          </p:cNvSpPr>
          <p:nvPr/>
        </p:nvSpPr>
        <p:spPr bwMode="auto">
          <a:xfrm>
            <a:off x="365918" y="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3065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3065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3065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3065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u="sng" dirty="0" err="1" smtClean="0">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smtClean="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pic>
        <p:nvPicPr>
          <p:cNvPr id="4" name="Picture 2" descr="h1">
            <a:extLst>
              <a:ext uri="{FF2B5EF4-FFF2-40B4-BE49-F238E27FC236}">
                <a16:creationId xmlns:a16="http://schemas.microsoft.com/office/drawing/2014/main" id="{9CBAF596-DB9D-48B4-0022-89D746118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3376"/>
            <a:ext cx="91440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更多模版请关注:尚佳素材公社shop64427429.taobao.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2201</TotalTime>
  <Words>1596</Words>
  <Application>Microsoft Office PowerPoint</Application>
  <PresentationFormat>Widescreen</PresentationFormat>
  <Paragraphs>126</Paragraphs>
  <Slides>43</Slides>
  <Notes>0</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43</vt:i4>
      </vt:variant>
    </vt:vector>
  </HeadingPairs>
  <TitlesOfParts>
    <vt:vector size="58" baseType="lpstr">
      <vt:lpstr>.VnTime</vt:lpstr>
      <vt:lpstr>.VnTimeH</vt:lpstr>
      <vt:lpstr>Arial</vt:lpstr>
      <vt:lpstr>Calibri</vt:lpstr>
      <vt:lpstr>Calibri Light</vt:lpstr>
      <vt:lpstr>Cambria</vt:lpstr>
      <vt:lpstr>等线</vt:lpstr>
      <vt:lpstr>HP001 5 hàng</vt:lpstr>
      <vt:lpstr>Times New Roman</vt:lpstr>
      <vt:lpstr>Trebuchet MS</vt:lpstr>
      <vt:lpstr>Wingdings</vt:lpstr>
      <vt:lpstr>Office Theme</vt:lpstr>
      <vt:lpstr>Chủ đề của Office</vt:lpstr>
      <vt:lpstr>Default Design</vt:lpstr>
      <vt:lpstr>更多模版请关注:尚佳素材公社shop64427429.taobao.com</vt:lpstr>
      <vt:lpstr>PowerPoint Presentation</vt:lpstr>
      <vt:lpstr>Bài cũ</vt:lpstr>
      <vt:lpstr>PowerPoint Presentation</vt:lpstr>
      <vt:lpstr>PowerPoint Presentation</vt:lpstr>
      <vt:lpstr>Bài mới</vt:lpstr>
      <vt:lpstr>PowerPoint Presentation</vt:lpstr>
      <vt:lpstr>PowerPoint Presentation</vt:lpstr>
      <vt:lpstr>PowerPoint Presentation</vt:lpstr>
      <vt:lpstr>PowerPoint Presentation</vt:lpstr>
      <vt:lpstr>PowerPoint Presentation</vt:lpstr>
      <vt:lpstr>1. Luyện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hay</vt:lpstr>
      <vt:lpstr>PowerPoint Presentation</vt:lpstr>
      <vt:lpstr>PowerPoint Presentation</vt:lpstr>
      <vt:lpstr>PowerPoint Presentation</vt:lpstr>
      <vt:lpstr>PowerPoint Presentation</vt:lpstr>
      <vt:lpstr>Dặn dò</vt:lpstr>
      <vt:lpstr>PowerPoint Presentation</vt:lpstr>
    </vt:vector>
  </TitlesOfParts>
  <Company>Hanh Chinh Quoc 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Dai Loi</dc:creator>
  <cp:lastModifiedBy>DELL</cp:lastModifiedBy>
  <cp:revision>48</cp:revision>
  <dcterms:created xsi:type="dcterms:W3CDTF">2017-03-06T08:48:43Z</dcterms:created>
  <dcterms:modified xsi:type="dcterms:W3CDTF">2023-05-01T14:14:53Z</dcterms:modified>
</cp:coreProperties>
</file>