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78" r:id="rId2"/>
    <p:sldId id="351" r:id="rId3"/>
    <p:sldId id="340" r:id="rId4"/>
    <p:sldId id="342" r:id="rId5"/>
    <p:sldId id="343" r:id="rId6"/>
    <p:sldId id="375" r:id="rId7"/>
    <p:sldId id="376" r:id="rId8"/>
    <p:sldId id="259" r:id="rId9"/>
    <p:sldId id="260" r:id="rId10"/>
    <p:sldId id="350" r:id="rId11"/>
    <p:sldId id="366" r:id="rId12"/>
    <p:sldId id="261" r:id="rId13"/>
    <p:sldId id="262" r:id="rId14"/>
    <p:sldId id="279" r:id="rId15"/>
    <p:sldId id="352" r:id="rId16"/>
    <p:sldId id="374" r:id="rId17"/>
    <p:sldId id="368" r:id="rId18"/>
    <p:sldId id="272" r:id="rId19"/>
    <p:sldId id="273" r:id="rId20"/>
    <p:sldId id="274" r:id="rId21"/>
    <p:sldId id="346" r:id="rId22"/>
    <p:sldId id="364" r:id="rId23"/>
    <p:sldId id="370" r:id="rId2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8BBC"/>
    <a:srgbClr val="FFCC00"/>
    <a:srgbClr val="ACCF9B"/>
    <a:srgbClr val="A1CB8C"/>
    <a:srgbClr val="A7CD95"/>
    <a:srgbClr val="FFCC99"/>
    <a:srgbClr val="FFCC66"/>
    <a:srgbClr val="FF99FF"/>
    <a:srgbClr val="A6CD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Oanh" userId="037bc6cefdb7853c" providerId="LiveId" clId="{4A5A8C32-7C73-4792-845A-FA114BB58555}"/>
    <pc:docChg chg="undo custSel addSld delSld modSld modMainMaster">
      <pc:chgData name="Nguyễn Oanh" userId="037bc6cefdb7853c" providerId="LiveId" clId="{4A5A8C32-7C73-4792-845A-FA114BB58555}" dt="2022-02-18T09:12:25.567" v="570" actId="1076"/>
      <pc:docMkLst>
        <pc:docMk/>
      </pc:docMkLst>
      <pc:sldChg chg="modSp mod modAnim">
        <pc:chgData name="Nguyễn Oanh" userId="037bc6cefdb7853c" providerId="LiveId" clId="{4A5A8C32-7C73-4792-845A-FA114BB58555}" dt="2022-02-18T08:47:54.090" v="485" actId="404"/>
        <pc:sldMkLst>
          <pc:docMk/>
          <pc:sldMk cId="2434410252" sldId="257"/>
        </pc:sldMkLst>
        <pc:spChg chg="mod">
          <ac:chgData name="Nguyễn Oanh" userId="037bc6cefdb7853c" providerId="LiveId" clId="{4A5A8C32-7C73-4792-845A-FA114BB58555}" dt="2022-02-18T08:47:03.278" v="455" actId="20577"/>
          <ac:spMkLst>
            <pc:docMk/>
            <pc:sldMk cId="2434410252" sldId="257"/>
            <ac:spMk id="2" creationId="{93801A38-1B64-4230-B9FE-1D23B6EDD9E2}"/>
          </ac:spMkLst>
        </pc:spChg>
        <pc:spChg chg="mod">
          <ac:chgData name="Nguyễn Oanh" userId="037bc6cefdb7853c" providerId="LiveId" clId="{4A5A8C32-7C73-4792-845A-FA114BB58555}" dt="2022-02-18T08:47:54.090" v="485" actId="404"/>
          <ac:spMkLst>
            <pc:docMk/>
            <pc:sldMk cId="2434410252" sldId="257"/>
            <ac:spMk id="52" creationId="{40185A45-7D21-47C3-B6FA-19FF5A8502C3}"/>
          </ac:spMkLst>
        </pc:spChg>
        <pc:spChg chg="mod">
          <ac:chgData name="Nguyễn Oanh" userId="037bc6cefdb7853c" providerId="LiveId" clId="{4A5A8C32-7C73-4792-845A-FA114BB58555}" dt="2022-02-18T08:47:54.090" v="485" actId="404"/>
          <ac:spMkLst>
            <pc:docMk/>
            <pc:sldMk cId="2434410252" sldId="257"/>
            <ac:spMk id="53" creationId="{CC72B76E-B4D5-497E-9EB4-1DDDF3244A9D}"/>
          </ac:spMkLst>
        </pc:spChg>
        <pc:spChg chg="mod">
          <ac:chgData name="Nguyễn Oanh" userId="037bc6cefdb7853c" providerId="LiveId" clId="{4A5A8C32-7C73-4792-845A-FA114BB58555}" dt="2022-02-18T08:47:54.090" v="485" actId="404"/>
          <ac:spMkLst>
            <pc:docMk/>
            <pc:sldMk cId="2434410252" sldId="257"/>
            <ac:spMk id="54" creationId="{2889E44E-3C56-4A01-B68E-2CDF530D72B7}"/>
          </ac:spMkLst>
        </pc:spChg>
      </pc:sldChg>
      <pc:sldChg chg="setBg modAnim">
        <pc:chgData name="Nguyễn Oanh" userId="037bc6cefdb7853c" providerId="LiveId" clId="{4A5A8C32-7C73-4792-845A-FA114BB58555}" dt="2022-02-18T08:44:56.455" v="447"/>
        <pc:sldMkLst>
          <pc:docMk/>
          <pc:sldMk cId="1805935545" sldId="258"/>
        </pc:sldMkLst>
      </pc:sldChg>
      <pc:sldChg chg="delSp modSp add mod modTransition setBg delAnim modAnim delDesignElem">
        <pc:chgData name="Nguyễn Oanh" userId="037bc6cefdb7853c" providerId="LiveId" clId="{4A5A8C32-7C73-4792-845A-FA114BB58555}" dt="2022-02-18T08:38:40.543" v="434" actId="478"/>
        <pc:sldMkLst>
          <pc:docMk/>
          <pc:sldMk cId="4145991185" sldId="259"/>
        </pc:sldMkLst>
        <pc:spChg chg="mod">
          <ac:chgData name="Nguyễn Oanh" userId="037bc6cefdb7853c" providerId="LiveId" clId="{4A5A8C32-7C73-4792-845A-FA114BB58555}" dt="2022-02-18T08:15:47.716" v="244"/>
          <ac:spMkLst>
            <pc:docMk/>
            <pc:sldMk cId="4145991185" sldId="259"/>
            <ac:spMk id="12" creationId="{844A0FA2-93E8-4A6D-B0CB-2050EA1254DC}"/>
          </ac:spMkLst>
        </pc:spChg>
        <pc:spChg chg="del">
          <ac:chgData name="Nguyễn Oanh" userId="037bc6cefdb7853c" providerId="LiveId" clId="{4A5A8C32-7C73-4792-845A-FA114BB58555}" dt="2022-02-18T08:06:53.114" v="106"/>
          <ac:spMkLst>
            <pc:docMk/>
            <pc:sldMk cId="4145991185" sldId="259"/>
            <ac:spMk id="14" creationId="{42A4FC2C-047E-45A5-965D-8E1E3BF09BC6}"/>
          </ac:spMkLst>
        </pc:spChg>
        <pc:spChg chg="mod">
          <ac:chgData name="Nguyễn Oanh" userId="037bc6cefdb7853c" providerId="LiveId" clId="{4A5A8C32-7C73-4792-845A-FA114BB58555}" dt="2022-02-18T08:18:29.026" v="294" actId="1076"/>
          <ac:spMkLst>
            <pc:docMk/>
            <pc:sldMk cId="4145991185" sldId="259"/>
            <ac:spMk id="30" creationId="{A0DF02F5-27F2-44C6-9DF2-3E478FE9CBB2}"/>
          </ac:spMkLst>
        </pc:spChg>
        <pc:spChg chg="del">
          <ac:chgData name="Nguyễn Oanh" userId="037bc6cefdb7853c" providerId="LiveId" clId="{4A5A8C32-7C73-4792-845A-FA114BB58555}" dt="2022-02-18T08:18:02.920" v="287" actId="478"/>
          <ac:spMkLst>
            <pc:docMk/>
            <pc:sldMk cId="4145991185" sldId="259"/>
            <ac:spMk id="31" creationId="{C10D5D51-143C-4D86-8F14-FCBA79843B3F}"/>
          </ac:spMkLst>
        </pc:spChg>
        <pc:spChg chg="mod">
          <ac:chgData name="Nguyễn Oanh" userId="037bc6cefdb7853c" providerId="LiveId" clId="{4A5A8C32-7C73-4792-845A-FA114BB58555}" dt="2022-02-18T08:18:22.731" v="293" actId="1076"/>
          <ac:spMkLst>
            <pc:docMk/>
            <pc:sldMk cId="4145991185" sldId="259"/>
            <ac:spMk id="32" creationId="{548271ED-E1C7-4657-9182-F49EA1C44A96}"/>
          </ac:spMkLst>
        </pc:spChg>
        <pc:spChg chg="del">
          <ac:chgData name="Nguyễn Oanh" userId="037bc6cefdb7853c" providerId="LiveId" clId="{4A5A8C32-7C73-4792-845A-FA114BB58555}" dt="2022-02-18T08:18:10.070" v="289" actId="478"/>
          <ac:spMkLst>
            <pc:docMk/>
            <pc:sldMk cId="4145991185" sldId="259"/>
            <ac:spMk id="33" creationId="{7FD167AD-B3DD-423C-9A0A-0EBD1C1F0A64}"/>
          </ac:spMkLst>
        </pc:spChg>
        <pc:spChg chg="del">
          <ac:chgData name="Nguyễn Oanh" userId="037bc6cefdb7853c" providerId="LiveId" clId="{4A5A8C32-7C73-4792-845A-FA114BB58555}" dt="2022-02-18T08:38:40.543" v="434" actId="478"/>
          <ac:spMkLst>
            <pc:docMk/>
            <pc:sldMk cId="4145991185" sldId="259"/>
            <ac:spMk id="222" creationId="{30041E37-C5E7-49E4-B024-E3663E454725}"/>
          </ac:spMkLst>
        </pc:spChg>
        <pc:grpChg chg="mod">
          <ac:chgData name="Nguyễn Oanh" userId="037bc6cefdb7853c" providerId="LiveId" clId="{4A5A8C32-7C73-4792-845A-FA114BB58555}" dt="2022-02-18T08:18:16.141" v="291" actId="1076"/>
          <ac:grpSpMkLst>
            <pc:docMk/>
            <pc:sldMk cId="4145991185" sldId="259"/>
            <ac:grpSpMk id="16" creationId="{C91E6791-AA72-4976-A077-5A2A3E9BCC77}"/>
          </ac:grpSpMkLst>
        </pc:grpChg>
        <pc:grpChg chg="mod">
          <ac:chgData name="Nguyễn Oanh" userId="037bc6cefdb7853c" providerId="LiveId" clId="{4A5A8C32-7C73-4792-845A-FA114BB58555}" dt="2022-02-18T08:27:58.702" v="410" actId="14100"/>
          <ac:grpSpMkLst>
            <pc:docMk/>
            <pc:sldMk cId="4145991185" sldId="259"/>
            <ac:grpSpMk id="21" creationId="{9E40A452-AD32-4973-93FD-F4C4003D67AF}"/>
          </ac:grpSpMkLst>
        </pc:grpChg>
        <pc:grpChg chg="del mod">
          <ac:chgData name="Nguyễn Oanh" userId="037bc6cefdb7853c" providerId="LiveId" clId="{4A5A8C32-7C73-4792-845A-FA114BB58555}" dt="2022-02-18T08:18:05.203" v="288" actId="478"/>
          <ac:grpSpMkLst>
            <pc:docMk/>
            <pc:sldMk cId="4145991185" sldId="259"/>
            <ac:grpSpMk id="24" creationId="{A9DC5DC2-630A-47E0-B305-10E09B9D99F1}"/>
          </ac:grpSpMkLst>
        </pc:grpChg>
        <pc:grpChg chg="del mod">
          <ac:chgData name="Nguyễn Oanh" userId="037bc6cefdb7853c" providerId="LiveId" clId="{4A5A8C32-7C73-4792-845A-FA114BB58555}" dt="2022-02-18T08:18:11.762" v="290" actId="478"/>
          <ac:grpSpMkLst>
            <pc:docMk/>
            <pc:sldMk cId="4145991185" sldId="259"/>
            <ac:grpSpMk id="27" creationId="{C78DAFC6-95CE-438F-B18D-F77117F76F82}"/>
          </ac:grpSpMkLst>
        </pc:grpChg>
      </pc:sldChg>
      <pc:sldChg chg="delSp modSp add mod modTransition modAnim">
        <pc:chgData name="Nguyễn Oanh" userId="037bc6cefdb7853c" providerId="LiveId" clId="{4A5A8C32-7C73-4792-845A-FA114BB58555}" dt="2022-02-18T08:38:44.173" v="435" actId="478"/>
        <pc:sldMkLst>
          <pc:docMk/>
          <pc:sldMk cId="861884052" sldId="260"/>
        </pc:sldMkLst>
        <pc:spChg chg="mod">
          <ac:chgData name="Nguyễn Oanh" userId="037bc6cefdb7853c" providerId="LiveId" clId="{4A5A8C32-7C73-4792-845A-FA114BB58555}" dt="2022-02-18T08:18:36.727" v="295"/>
          <ac:spMkLst>
            <pc:docMk/>
            <pc:sldMk cId="861884052" sldId="260"/>
            <ac:spMk id="12" creationId="{844A0FA2-93E8-4A6D-B0CB-2050EA1254DC}"/>
          </ac:spMkLst>
        </pc:spChg>
        <pc:spChg chg="del">
          <ac:chgData name="Nguyễn Oanh" userId="037bc6cefdb7853c" providerId="LiveId" clId="{4A5A8C32-7C73-4792-845A-FA114BB58555}" dt="2022-02-18T08:19:23.667" v="302" actId="478"/>
          <ac:spMkLst>
            <pc:docMk/>
            <pc:sldMk cId="861884052" sldId="260"/>
            <ac:spMk id="30" creationId="{A0DF02F5-27F2-44C6-9DF2-3E478FE9CBB2}"/>
          </ac:spMkLst>
        </pc:spChg>
        <pc:spChg chg="del">
          <ac:chgData name="Nguyễn Oanh" userId="037bc6cefdb7853c" providerId="LiveId" clId="{4A5A8C32-7C73-4792-845A-FA114BB58555}" dt="2022-02-18T08:19:12.544" v="301" actId="478"/>
          <ac:spMkLst>
            <pc:docMk/>
            <pc:sldMk cId="861884052" sldId="260"/>
            <ac:spMk id="31" creationId="{C10D5D51-143C-4D86-8F14-FCBA79843B3F}"/>
          </ac:spMkLst>
        </pc:spChg>
        <pc:spChg chg="mod">
          <ac:chgData name="Nguyễn Oanh" userId="037bc6cefdb7853c" providerId="LiveId" clId="{4A5A8C32-7C73-4792-845A-FA114BB58555}" dt="2022-02-18T08:19:34.706" v="313" actId="20577"/>
          <ac:spMkLst>
            <pc:docMk/>
            <pc:sldMk cId="861884052" sldId="260"/>
            <ac:spMk id="32" creationId="{548271ED-E1C7-4657-9182-F49EA1C44A96}"/>
          </ac:spMkLst>
        </pc:spChg>
        <pc:spChg chg="mod">
          <ac:chgData name="Nguyễn Oanh" userId="037bc6cefdb7853c" providerId="LiveId" clId="{4A5A8C32-7C73-4792-845A-FA114BB58555}" dt="2022-02-18T08:19:28.599" v="303" actId="1076"/>
          <ac:spMkLst>
            <pc:docMk/>
            <pc:sldMk cId="861884052" sldId="260"/>
            <ac:spMk id="33" creationId="{7FD167AD-B3DD-423C-9A0A-0EBD1C1F0A64}"/>
          </ac:spMkLst>
        </pc:spChg>
        <pc:spChg chg="del">
          <ac:chgData name="Nguyễn Oanh" userId="037bc6cefdb7853c" providerId="LiveId" clId="{4A5A8C32-7C73-4792-845A-FA114BB58555}" dt="2022-02-18T08:38:44.173" v="435" actId="478"/>
          <ac:spMkLst>
            <pc:docMk/>
            <pc:sldMk cId="861884052" sldId="260"/>
            <ac:spMk id="35" creationId="{FB4DEB68-E3D4-4D66-83FA-A112517360FF}"/>
          </ac:spMkLst>
        </pc:spChg>
        <pc:grpChg chg="del">
          <ac:chgData name="Nguyễn Oanh" userId="037bc6cefdb7853c" providerId="LiveId" clId="{4A5A8C32-7C73-4792-845A-FA114BB58555}" dt="2022-02-18T08:19:09.058" v="300" actId="478"/>
          <ac:grpSpMkLst>
            <pc:docMk/>
            <pc:sldMk cId="861884052" sldId="260"/>
            <ac:grpSpMk id="24" creationId="{A9DC5DC2-630A-47E0-B305-10E09B9D99F1}"/>
          </ac:grpSpMkLst>
        </pc:grpChg>
        <pc:grpChg chg="del">
          <ac:chgData name="Nguyễn Oanh" userId="037bc6cefdb7853c" providerId="LiveId" clId="{4A5A8C32-7C73-4792-845A-FA114BB58555}" dt="2022-02-18T08:19:30.149" v="304" actId="478"/>
          <ac:grpSpMkLst>
            <pc:docMk/>
            <pc:sldMk cId="861884052" sldId="260"/>
            <ac:grpSpMk id="27" creationId="{C78DAFC6-95CE-438F-B18D-F77117F76F82}"/>
          </ac:grpSpMkLst>
        </pc:grpChg>
      </pc:sldChg>
      <pc:sldChg chg="modSp mod">
        <pc:chgData name="Nguyễn Oanh" userId="037bc6cefdb7853c" providerId="LiveId" clId="{4A5A8C32-7C73-4792-845A-FA114BB58555}" dt="2022-02-16T09:56:17.833" v="5" actId="14100"/>
        <pc:sldMkLst>
          <pc:docMk/>
          <pc:sldMk cId="4291108862" sldId="263"/>
        </pc:sldMkLst>
        <pc:graphicFrameChg chg="mod modGraphic">
          <ac:chgData name="Nguyễn Oanh" userId="037bc6cefdb7853c" providerId="LiveId" clId="{4A5A8C32-7C73-4792-845A-FA114BB58555}" dt="2022-02-16T09:56:17.833" v="5" actId="14100"/>
          <ac:graphicFrameMkLst>
            <pc:docMk/>
            <pc:sldMk cId="4291108862" sldId="263"/>
            <ac:graphicFrameMk id="16387" creationId="{00000000-0000-0000-0000-000000000000}"/>
          </ac:graphicFrameMkLst>
        </pc:graphicFrameChg>
      </pc:sldChg>
      <pc:sldChg chg="modSp mod">
        <pc:chgData name="Nguyễn Oanh" userId="037bc6cefdb7853c" providerId="LiveId" clId="{4A5A8C32-7C73-4792-845A-FA114BB58555}" dt="2022-02-16T09:56:24.659" v="6" actId="12385"/>
        <pc:sldMkLst>
          <pc:docMk/>
          <pc:sldMk cId="1798351403" sldId="264"/>
        </pc:sldMkLst>
        <pc:graphicFrameChg chg="modGraphic">
          <ac:chgData name="Nguyễn Oanh" userId="037bc6cefdb7853c" providerId="LiveId" clId="{4A5A8C32-7C73-4792-845A-FA114BB58555}" dt="2022-02-16T09:56:24.659" v="6" actId="12385"/>
          <ac:graphicFrameMkLst>
            <pc:docMk/>
            <pc:sldMk cId="1798351403" sldId="264"/>
            <ac:graphicFrameMk id="17410" creationId="{00000000-0000-0000-0000-000000000000}"/>
          </ac:graphicFrameMkLst>
        </pc:graphicFrameChg>
      </pc:sldChg>
      <pc:sldChg chg="modSp">
        <pc:chgData name="Nguyễn Oanh" userId="037bc6cefdb7853c" providerId="LiveId" clId="{4A5A8C32-7C73-4792-845A-FA114BB58555}" dt="2022-02-16T09:56:46.741" v="11" actId="207"/>
        <pc:sldMkLst>
          <pc:docMk/>
          <pc:sldMk cId="4050915829" sldId="265"/>
        </pc:sldMkLst>
        <pc:spChg chg="mod">
          <ac:chgData name="Nguyễn Oanh" userId="037bc6cefdb7853c" providerId="LiveId" clId="{4A5A8C32-7C73-4792-845A-FA114BB58555}" dt="2022-02-16T09:56:46.741" v="11" actId="207"/>
          <ac:spMkLst>
            <pc:docMk/>
            <pc:sldMk cId="4050915829" sldId="265"/>
            <ac:spMk id="56" creationId="{00000000-0000-0000-0000-000000000000}"/>
          </ac:spMkLst>
        </pc:spChg>
      </pc:sldChg>
      <pc:sldChg chg="modSp">
        <pc:chgData name="Nguyễn Oanh" userId="037bc6cefdb7853c" providerId="LiveId" clId="{4A5A8C32-7C73-4792-845A-FA114BB58555}" dt="2022-02-16T09:57:17.790" v="16" actId="207"/>
        <pc:sldMkLst>
          <pc:docMk/>
          <pc:sldMk cId="2458922542" sldId="266"/>
        </pc:sldMkLst>
        <pc:spChg chg="mod">
          <ac:chgData name="Nguyễn Oanh" userId="037bc6cefdb7853c" providerId="LiveId" clId="{4A5A8C32-7C73-4792-845A-FA114BB58555}" dt="2022-02-16T09:57:08.186" v="14" actId="207"/>
          <ac:spMkLst>
            <pc:docMk/>
            <pc:sldMk cId="2458922542" sldId="266"/>
            <ac:spMk id="56" creationId="{00000000-0000-0000-0000-000000000000}"/>
          </ac:spMkLst>
        </pc:spChg>
        <pc:spChg chg="mod">
          <ac:chgData name="Nguyễn Oanh" userId="037bc6cefdb7853c" providerId="LiveId" clId="{4A5A8C32-7C73-4792-845A-FA114BB58555}" dt="2022-02-16T09:57:17.790" v="16" actId="207"/>
          <ac:spMkLst>
            <pc:docMk/>
            <pc:sldMk cId="2458922542" sldId="266"/>
            <ac:spMk id="57" creationId="{00000000-0000-0000-0000-000000000000}"/>
          </ac:spMkLst>
        </pc:spChg>
      </pc:sldChg>
      <pc:sldChg chg="addSp modSp mod">
        <pc:chgData name="Nguyễn Oanh" userId="037bc6cefdb7853c" providerId="LiveId" clId="{4A5A8C32-7C73-4792-845A-FA114BB58555}" dt="2022-02-18T08:57:21.312" v="508" actId="207"/>
        <pc:sldMkLst>
          <pc:docMk/>
          <pc:sldMk cId="3447863122" sldId="267"/>
        </pc:sldMkLst>
        <pc:spChg chg="add mod">
          <ac:chgData name="Nguyễn Oanh" userId="037bc6cefdb7853c" providerId="LiveId" clId="{4A5A8C32-7C73-4792-845A-FA114BB58555}" dt="2022-02-18T08:55:27.478" v="500"/>
          <ac:spMkLst>
            <pc:docMk/>
            <pc:sldMk cId="3447863122" sldId="267"/>
            <ac:spMk id="2" creationId="{93442815-8672-4122-97E3-47D5AD084B2D}"/>
          </ac:spMkLst>
        </pc:spChg>
        <pc:spChg chg="mod">
          <ac:chgData name="Nguyễn Oanh" userId="037bc6cefdb7853c" providerId="LiveId" clId="{4A5A8C32-7C73-4792-845A-FA114BB58555}" dt="2022-02-18T08:57:21.312" v="508" actId="207"/>
          <ac:spMkLst>
            <pc:docMk/>
            <pc:sldMk cId="3447863122" sldId="267"/>
            <ac:spMk id="52" creationId="{00000000-0000-0000-0000-000000000000}"/>
          </ac:spMkLst>
        </pc:spChg>
      </pc:sldChg>
      <pc:sldChg chg="modSp">
        <pc:chgData name="Nguyễn Oanh" userId="037bc6cefdb7853c" providerId="LiveId" clId="{4A5A8C32-7C73-4792-845A-FA114BB58555}" dt="2022-02-16T09:57:48.374" v="21" actId="207"/>
        <pc:sldMkLst>
          <pc:docMk/>
          <pc:sldMk cId="3361953707" sldId="268"/>
        </pc:sldMkLst>
        <pc:spChg chg="mod">
          <ac:chgData name="Nguyễn Oanh" userId="037bc6cefdb7853c" providerId="LiveId" clId="{4A5A8C32-7C73-4792-845A-FA114BB58555}" dt="2022-02-16T09:57:48.374" v="21" actId="207"/>
          <ac:spMkLst>
            <pc:docMk/>
            <pc:sldMk cId="3361953707" sldId="268"/>
            <ac:spMk id="52" creationId="{00000000-0000-0000-0000-000000000000}"/>
          </ac:spMkLst>
        </pc:spChg>
      </pc:sldChg>
      <pc:sldChg chg="add">
        <pc:chgData name="Nguyễn Oanh" userId="037bc6cefdb7853c" providerId="LiveId" clId="{4A5A8C32-7C73-4792-845A-FA114BB58555}" dt="2022-02-18T08:55:39.422" v="502"/>
        <pc:sldMkLst>
          <pc:docMk/>
          <pc:sldMk cId="1637943000" sldId="269"/>
        </pc:sldMkLst>
      </pc:sldChg>
      <pc:sldChg chg="modSp del mod">
        <pc:chgData name="Nguyễn Oanh" userId="037bc6cefdb7853c" providerId="LiveId" clId="{4A5A8C32-7C73-4792-845A-FA114BB58555}" dt="2022-02-18T08:55:35.857" v="501" actId="2696"/>
        <pc:sldMkLst>
          <pc:docMk/>
          <pc:sldMk cId="4059768147" sldId="269"/>
        </pc:sldMkLst>
        <pc:spChg chg="mod">
          <ac:chgData name="Nguyễn Oanh" userId="037bc6cefdb7853c" providerId="LiveId" clId="{4A5A8C32-7C73-4792-845A-FA114BB58555}" dt="2022-02-16T10:01:06.668" v="92" actId="1582"/>
          <ac:spMkLst>
            <pc:docMk/>
            <pc:sldMk cId="4059768147" sldId="269"/>
            <ac:spMk id="9" creationId="{00000000-0000-0000-0000-000000000000}"/>
          </ac:spMkLst>
        </pc:spChg>
        <pc:spChg chg="mod">
          <ac:chgData name="Nguyễn Oanh" userId="037bc6cefdb7853c" providerId="LiveId" clId="{4A5A8C32-7C73-4792-845A-FA114BB58555}" dt="2022-02-16T09:58:22.065" v="28" actId="1076"/>
          <ac:spMkLst>
            <pc:docMk/>
            <pc:sldMk cId="4059768147" sldId="269"/>
            <ac:spMk id="11" creationId="{00000000-0000-0000-0000-000000000000}"/>
          </ac:spMkLst>
        </pc:spChg>
        <pc:spChg chg="mod">
          <ac:chgData name="Nguyễn Oanh" userId="037bc6cefdb7853c" providerId="LiveId" clId="{4A5A8C32-7C73-4792-845A-FA114BB58555}" dt="2022-02-16T09:58:33.519" v="29" actId="207"/>
          <ac:spMkLst>
            <pc:docMk/>
            <pc:sldMk cId="4059768147" sldId="269"/>
            <ac:spMk id="40975" creationId="{00000000-0000-0000-0000-000000000000}"/>
          </ac:spMkLst>
        </pc:spChg>
        <pc:spChg chg="mod">
          <ac:chgData name="Nguyễn Oanh" userId="037bc6cefdb7853c" providerId="LiveId" clId="{4A5A8C32-7C73-4792-845A-FA114BB58555}" dt="2022-02-16T09:58:33.519" v="29" actId="207"/>
          <ac:spMkLst>
            <pc:docMk/>
            <pc:sldMk cId="4059768147" sldId="269"/>
            <ac:spMk id="40982" creationId="{00000000-0000-0000-0000-000000000000}"/>
          </ac:spMkLst>
        </pc:spChg>
        <pc:spChg chg="mod">
          <ac:chgData name="Nguyễn Oanh" userId="037bc6cefdb7853c" providerId="LiveId" clId="{4A5A8C32-7C73-4792-845A-FA114BB58555}" dt="2022-02-16T09:58:33.519" v="29" actId="207"/>
          <ac:spMkLst>
            <pc:docMk/>
            <pc:sldMk cId="4059768147" sldId="269"/>
            <ac:spMk id="40983" creationId="{00000000-0000-0000-0000-000000000000}"/>
          </ac:spMkLst>
        </pc:spChg>
      </pc:sldChg>
      <pc:sldChg chg="modSp del mod">
        <pc:chgData name="Nguyễn Oanh" userId="037bc6cefdb7853c" providerId="LiveId" clId="{4A5A8C32-7C73-4792-845A-FA114BB58555}" dt="2022-02-18T08:55:35.857" v="501" actId="2696"/>
        <pc:sldMkLst>
          <pc:docMk/>
          <pc:sldMk cId="2708621151" sldId="270"/>
        </pc:sldMkLst>
        <pc:spChg chg="mod">
          <ac:chgData name="Nguyễn Oanh" userId="037bc6cefdb7853c" providerId="LiveId" clId="{4A5A8C32-7C73-4792-845A-FA114BB58555}" dt="2022-02-16T09:58:55.288" v="30" actId="207"/>
          <ac:spMkLst>
            <pc:docMk/>
            <pc:sldMk cId="2708621151" sldId="270"/>
            <ac:spMk id="2" creationId="{00000000-0000-0000-0000-000000000000}"/>
          </ac:spMkLst>
        </pc:spChg>
        <pc:spChg chg="mod">
          <ac:chgData name="Nguyễn Oanh" userId="037bc6cefdb7853c" providerId="LiveId" clId="{4A5A8C32-7C73-4792-845A-FA114BB58555}" dt="2022-02-16T10:00:48.285" v="90" actId="1076"/>
          <ac:spMkLst>
            <pc:docMk/>
            <pc:sldMk cId="2708621151" sldId="270"/>
            <ac:spMk id="9" creationId="{00000000-0000-0000-0000-000000000000}"/>
          </ac:spMkLst>
        </pc:spChg>
        <pc:spChg chg="mod">
          <ac:chgData name="Nguyễn Oanh" userId="037bc6cefdb7853c" providerId="LiveId" clId="{4A5A8C32-7C73-4792-845A-FA114BB58555}" dt="2022-02-16T10:00:37.114" v="87" actId="1076"/>
          <ac:spMkLst>
            <pc:docMk/>
            <pc:sldMk cId="2708621151" sldId="270"/>
            <ac:spMk id="14" creationId="{00000000-0000-0000-0000-000000000000}"/>
          </ac:spMkLst>
        </pc:spChg>
        <pc:spChg chg="mod">
          <ac:chgData name="Nguyễn Oanh" userId="037bc6cefdb7853c" providerId="LiveId" clId="{4A5A8C32-7C73-4792-845A-FA114BB58555}" dt="2022-02-16T10:00:51.425" v="91" actId="1076"/>
          <ac:spMkLst>
            <pc:docMk/>
            <pc:sldMk cId="2708621151" sldId="270"/>
            <ac:spMk id="40975" creationId="{00000000-0000-0000-0000-000000000000}"/>
          </ac:spMkLst>
        </pc:spChg>
        <pc:spChg chg="mod">
          <ac:chgData name="Nguyễn Oanh" userId="037bc6cefdb7853c" providerId="LiveId" clId="{4A5A8C32-7C73-4792-845A-FA114BB58555}" dt="2022-02-16T09:58:55.288" v="30" actId="207"/>
          <ac:spMkLst>
            <pc:docMk/>
            <pc:sldMk cId="2708621151" sldId="270"/>
            <ac:spMk id="40983" creationId="{00000000-0000-0000-0000-000000000000}"/>
          </ac:spMkLst>
        </pc:spChg>
      </pc:sldChg>
      <pc:sldChg chg="addSp modSp add mod">
        <pc:chgData name="Nguyễn Oanh" userId="037bc6cefdb7853c" providerId="LiveId" clId="{4A5A8C32-7C73-4792-845A-FA114BB58555}" dt="2022-02-18T08:56:37.927" v="504"/>
        <pc:sldMkLst>
          <pc:docMk/>
          <pc:sldMk cId="2828087808" sldId="270"/>
        </pc:sldMkLst>
        <pc:spChg chg="add mod">
          <ac:chgData name="Nguyễn Oanh" userId="037bc6cefdb7853c" providerId="LiveId" clId="{4A5A8C32-7C73-4792-845A-FA114BB58555}" dt="2022-02-18T08:56:37.927" v="504"/>
          <ac:spMkLst>
            <pc:docMk/>
            <pc:sldMk cId="2828087808" sldId="270"/>
            <ac:spMk id="3" creationId="{3451A7F3-5069-4C7B-9FCB-57B2D0F03853}"/>
          </ac:spMkLst>
        </pc:spChg>
      </pc:sldChg>
      <pc:sldChg chg="modSp mod">
        <pc:chgData name="Nguyễn Oanh" userId="037bc6cefdb7853c" providerId="LiveId" clId="{4A5A8C32-7C73-4792-845A-FA114BB58555}" dt="2022-02-16T10:01:25.318" v="96" actId="14100"/>
        <pc:sldMkLst>
          <pc:docMk/>
          <pc:sldMk cId="3139797142" sldId="271"/>
        </pc:sldMkLst>
        <pc:spChg chg="mod">
          <ac:chgData name="Nguyễn Oanh" userId="037bc6cefdb7853c" providerId="LiveId" clId="{4A5A8C32-7C73-4792-845A-FA114BB58555}" dt="2022-02-16T10:01:25.318" v="96" actId="14100"/>
          <ac:spMkLst>
            <pc:docMk/>
            <pc:sldMk cId="3139797142" sldId="271"/>
            <ac:spMk id="52" creationId="{00000000-0000-0000-0000-000000000000}"/>
          </ac:spMkLst>
        </pc:spChg>
      </pc:sldChg>
      <pc:sldChg chg="addSp modSp modAnim">
        <pc:chgData name="Nguyễn Oanh" userId="037bc6cefdb7853c" providerId="LiveId" clId="{4A5A8C32-7C73-4792-845A-FA114BB58555}" dt="2022-02-16T10:02:11.863" v="101" actId="207"/>
        <pc:sldMkLst>
          <pc:docMk/>
          <pc:sldMk cId="479666008" sldId="272"/>
        </pc:sldMkLst>
        <pc:spChg chg="add mod">
          <ac:chgData name="Nguyễn Oanh" userId="037bc6cefdb7853c" providerId="LiveId" clId="{4A5A8C32-7C73-4792-845A-FA114BB58555}" dt="2022-02-16T10:01:52.470" v="100" actId="571"/>
          <ac:spMkLst>
            <pc:docMk/>
            <pc:sldMk cId="479666008" sldId="272"/>
            <ac:spMk id="38" creationId="{6FA2D8A8-C479-4906-80A3-1D1A32804D4D}"/>
          </ac:spMkLst>
        </pc:spChg>
        <pc:spChg chg="add mod">
          <ac:chgData name="Nguyễn Oanh" userId="037bc6cefdb7853c" providerId="LiveId" clId="{4A5A8C32-7C73-4792-845A-FA114BB58555}" dt="2022-02-16T10:01:52.470" v="100" actId="571"/>
          <ac:spMkLst>
            <pc:docMk/>
            <pc:sldMk cId="479666008" sldId="272"/>
            <ac:spMk id="39" creationId="{A424CD60-42C6-4E71-873A-5D8390609921}"/>
          </ac:spMkLst>
        </pc:spChg>
        <pc:spChg chg="mod">
          <ac:chgData name="Nguyễn Oanh" userId="037bc6cefdb7853c" providerId="LiveId" clId="{4A5A8C32-7C73-4792-845A-FA114BB58555}" dt="2022-02-16T10:02:11.863" v="101" actId="207"/>
          <ac:spMkLst>
            <pc:docMk/>
            <pc:sldMk cId="479666008" sldId="272"/>
            <ac:spMk id="48" creationId="{00000000-0000-0000-0000-000000000000}"/>
          </ac:spMkLst>
        </pc:spChg>
        <pc:spChg chg="mod">
          <ac:chgData name="Nguyễn Oanh" userId="037bc6cefdb7853c" providerId="LiveId" clId="{4A5A8C32-7C73-4792-845A-FA114BB58555}" dt="2022-02-16T10:02:11.863" v="101" actId="207"/>
          <ac:spMkLst>
            <pc:docMk/>
            <pc:sldMk cId="479666008" sldId="272"/>
            <ac:spMk id="49" creationId="{00000000-0000-0000-0000-000000000000}"/>
          </ac:spMkLst>
        </pc:spChg>
        <pc:grpChg chg="mod">
          <ac:chgData name="Nguyễn Oanh" userId="037bc6cefdb7853c" providerId="LiveId" clId="{4A5A8C32-7C73-4792-845A-FA114BB58555}" dt="2022-02-16T10:01:45.584" v="98" actId="1582"/>
          <ac:grpSpMkLst>
            <pc:docMk/>
            <pc:sldMk cId="479666008" sldId="272"/>
            <ac:grpSpMk id="2" creationId="{00000000-0000-0000-0000-000000000000}"/>
          </ac:grpSpMkLst>
        </pc:grpChg>
        <pc:grpChg chg="mod">
          <ac:chgData name="Nguyễn Oanh" userId="037bc6cefdb7853c" providerId="LiveId" clId="{4A5A8C32-7C73-4792-845A-FA114BB58555}" dt="2022-02-16T10:01:45.584" v="98" actId="1582"/>
          <ac:grpSpMkLst>
            <pc:docMk/>
            <pc:sldMk cId="479666008" sldId="272"/>
            <ac:grpSpMk id="4" creationId="{00000000-0000-0000-0000-000000000000}"/>
          </ac:grpSpMkLst>
        </pc:grpChg>
      </pc:sldChg>
      <pc:sldChg chg="add modTransition modAnim">
        <pc:chgData name="Nguyễn Oanh" userId="037bc6cefdb7853c" providerId="LiveId" clId="{4A5A8C32-7C73-4792-845A-FA114BB58555}" dt="2022-02-18T08:37:25.686" v="427"/>
        <pc:sldMkLst>
          <pc:docMk/>
          <pc:sldMk cId="3181246368" sldId="340"/>
        </pc:sldMkLst>
      </pc:sldChg>
      <pc:sldChg chg="delSp modSp add del modTransition setBg delDesignElem">
        <pc:chgData name="Nguyễn Oanh" userId="037bc6cefdb7853c" providerId="LiveId" clId="{4A5A8C32-7C73-4792-845A-FA114BB58555}" dt="2022-02-18T08:26:21.777" v="409" actId="47"/>
        <pc:sldMkLst>
          <pc:docMk/>
          <pc:sldMk cId="647573213" sldId="341"/>
        </pc:sldMkLst>
        <pc:spChg chg="mod">
          <ac:chgData name="Nguyễn Oanh" userId="037bc6cefdb7853c" providerId="LiveId" clId="{4A5A8C32-7C73-4792-845A-FA114BB58555}" dt="2022-02-18T08:07:02.044" v="109" actId="20577"/>
          <ac:spMkLst>
            <pc:docMk/>
            <pc:sldMk cId="647573213" sldId="341"/>
            <ac:spMk id="10" creationId="{183349AF-27E3-413E-AAFB-29A15560DD01}"/>
          </ac:spMkLst>
        </pc:spChg>
        <pc:spChg chg="del">
          <ac:chgData name="Nguyễn Oanh" userId="037bc6cefdb7853c" providerId="LiveId" clId="{4A5A8C32-7C73-4792-845A-FA114BB58555}" dt="2022-02-18T08:06:53.114" v="106"/>
          <ac:spMkLst>
            <pc:docMk/>
            <pc:sldMk cId="647573213" sldId="341"/>
            <ac:spMk id="14" creationId="{42A4FC2C-047E-45A5-965D-8E1E3BF09BC6}"/>
          </ac:spMkLst>
        </pc:spChg>
      </pc:sldChg>
      <pc:sldChg chg="delSp modSp add mod modTransition setBg modAnim delDesignElem">
        <pc:chgData name="Nguyễn Oanh" userId="037bc6cefdb7853c" providerId="LiveId" clId="{4A5A8C32-7C73-4792-845A-FA114BB58555}" dt="2022-02-18T08:38:28.060" v="431" actId="14100"/>
        <pc:sldMkLst>
          <pc:docMk/>
          <pc:sldMk cId="1593492876" sldId="342"/>
        </pc:sldMkLst>
        <pc:spChg chg="mod">
          <ac:chgData name="Nguyễn Oanh" userId="037bc6cefdb7853c" providerId="LiveId" clId="{4A5A8C32-7C73-4792-845A-FA114BB58555}" dt="2022-02-18T08:07:45.669" v="112"/>
          <ac:spMkLst>
            <pc:docMk/>
            <pc:sldMk cId="1593492876" sldId="342"/>
            <ac:spMk id="12" creationId="{844A0FA2-93E8-4A6D-B0CB-2050EA1254DC}"/>
          </ac:spMkLst>
        </pc:spChg>
        <pc:spChg chg="del">
          <ac:chgData name="Nguyễn Oanh" userId="037bc6cefdb7853c" providerId="LiveId" clId="{4A5A8C32-7C73-4792-845A-FA114BB58555}" dt="2022-02-18T08:06:53.114" v="106"/>
          <ac:spMkLst>
            <pc:docMk/>
            <pc:sldMk cId="1593492876" sldId="342"/>
            <ac:spMk id="14" creationId="{42A4FC2C-047E-45A5-965D-8E1E3BF09BC6}"/>
          </ac:spMkLst>
        </pc:spChg>
        <pc:spChg chg="mod">
          <ac:chgData name="Nguyễn Oanh" userId="037bc6cefdb7853c" providerId="LiveId" clId="{4A5A8C32-7C73-4792-845A-FA114BB58555}" dt="2022-02-18T08:08:46.826" v="124" actId="1076"/>
          <ac:spMkLst>
            <pc:docMk/>
            <pc:sldMk cId="1593492876" sldId="342"/>
            <ac:spMk id="30" creationId="{A0DF02F5-27F2-44C6-9DF2-3E478FE9CBB2}"/>
          </ac:spMkLst>
        </pc:spChg>
        <pc:spChg chg="mod">
          <ac:chgData name="Nguyễn Oanh" userId="037bc6cefdb7853c" providerId="LiveId" clId="{4A5A8C32-7C73-4792-845A-FA114BB58555}" dt="2022-02-18T08:11:21.573" v="158" actId="21"/>
          <ac:spMkLst>
            <pc:docMk/>
            <pc:sldMk cId="1593492876" sldId="342"/>
            <ac:spMk id="31" creationId="{C10D5D51-143C-4D86-8F14-FCBA79843B3F}"/>
          </ac:spMkLst>
        </pc:spChg>
        <pc:spChg chg="mod">
          <ac:chgData name="Nguyễn Oanh" userId="037bc6cefdb7853c" providerId="LiveId" clId="{4A5A8C32-7C73-4792-845A-FA114BB58555}" dt="2022-02-18T08:11:12.812" v="157"/>
          <ac:spMkLst>
            <pc:docMk/>
            <pc:sldMk cId="1593492876" sldId="342"/>
            <ac:spMk id="32" creationId="{548271ED-E1C7-4657-9182-F49EA1C44A96}"/>
          </ac:spMkLst>
        </pc:spChg>
        <pc:spChg chg="mod">
          <ac:chgData name="Nguyễn Oanh" userId="037bc6cefdb7853c" providerId="LiveId" clId="{4A5A8C32-7C73-4792-845A-FA114BB58555}" dt="2022-02-18T08:12:10.829" v="206" actId="20577"/>
          <ac:spMkLst>
            <pc:docMk/>
            <pc:sldMk cId="1593492876" sldId="342"/>
            <ac:spMk id="33" creationId="{7FD167AD-B3DD-423C-9A0A-0EBD1C1F0A64}"/>
          </ac:spMkLst>
        </pc:spChg>
        <pc:spChg chg="del">
          <ac:chgData name="Nguyễn Oanh" userId="037bc6cefdb7853c" providerId="LiveId" clId="{4A5A8C32-7C73-4792-845A-FA114BB58555}" dt="2022-02-18T08:38:15.041" v="429" actId="478"/>
          <ac:spMkLst>
            <pc:docMk/>
            <pc:sldMk cId="1593492876" sldId="342"/>
            <ac:spMk id="215" creationId="{F6B8159E-AA18-4A5C-8512-05ECCE654A48}"/>
          </ac:spMkLst>
        </pc:spChg>
        <pc:grpChg chg="mod">
          <ac:chgData name="Nguyễn Oanh" userId="037bc6cefdb7853c" providerId="LiveId" clId="{4A5A8C32-7C73-4792-845A-FA114BB58555}" dt="2022-02-18T08:38:19.546" v="430" actId="14100"/>
          <ac:grpSpMkLst>
            <pc:docMk/>
            <pc:sldMk cId="1593492876" sldId="342"/>
            <ac:grpSpMk id="11" creationId="{747DD471-11AD-409F-8A0C-1B949AD388F6}"/>
          </ac:grpSpMkLst>
        </pc:grpChg>
        <pc:grpChg chg="mod">
          <ac:chgData name="Nguyễn Oanh" userId="037bc6cefdb7853c" providerId="LiveId" clId="{4A5A8C32-7C73-4792-845A-FA114BB58555}" dt="2022-02-18T08:08:42.790" v="123" actId="14100"/>
          <ac:grpSpMkLst>
            <pc:docMk/>
            <pc:sldMk cId="1593492876" sldId="342"/>
            <ac:grpSpMk id="16" creationId="{C91E6791-AA72-4976-A077-5A2A3E9BCC77}"/>
          </ac:grpSpMkLst>
        </pc:grpChg>
        <pc:grpChg chg="mod">
          <ac:chgData name="Nguyễn Oanh" userId="037bc6cefdb7853c" providerId="LiveId" clId="{4A5A8C32-7C73-4792-845A-FA114BB58555}" dt="2022-02-18T08:09:49.562" v="142" actId="14100"/>
          <ac:grpSpMkLst>
            <pc:docMk/>
            <pc:sldMk cId="1593492876" sldId="342"/>
            <ac:grpSpMk id="21" creationId="{9E40A452-AD32-4973-93FD-F4C4003D67AF}"/>
          </ac:grpSpMkLst>
        </pc:grpChg>
        <pc:grpChg chg="mod">
          <ac:chgData name="Nguyễn Oanh" userId="037bc6cefdb7853c" providerId="LiveId" clId="{4A5A8C32-7C73-4792-845A-FA114BB58555}" dt="2022-02-18T08:08:54.232" v="126" actId="14100"/>
          <ac:grpSpMkLst>
            <pc:docMk/>
            <pc:sldMk cId="1593492876" sldId="342"/>
            <ac:grpSpMk id="24" creationId="{A9DC5DC2-630A-47E0-B305-10E09B9D99F1}"/>
          </ac:grpSpMkLst>
        </pc:grpChg>
        <pc:grpChg chg="mod">
          <ac:chgData name="Nguyễn Oanh" userId="037bc6cefdb7853c" providerId="LiveId" clId="{4A5A8C32-7C73-4792-845A-FA114BB58555}" dt="2022-02-18T08:10:03.809" v="143" actId="14100"/>
          <ac:grpSpMkLst>
            <pc:docMk/>
            <pc:sldMk cId="1593492876" sldId="342"/>
            <ac:grpSpMk id="27" creationId="{C78DAFC6-95CE-438F-B18D-F77117F76F82}"/>
          </ac:grpSpMkLst>
        </pc:grpChg>
        <pc:picChg chg="mod">
          <ac:chgData name="Nguyễn Oanh" userId="037bc6cefdb7853c" providerId="LiveId" clId="{4A5A8C32-7C73-4792-845A-FA114BB58555}" dt="2022-02-18T08:38:28.060" v="431" actId="14100"/>
          <ac:picMkLst>
            <pc:docMk/>
            <pc:sldMk cId="1593492876" sldId="342"/>
            <ac:picMk id="216" creationId="{CED2C8F4-C121-4CD9-B224-7A6A8D6976E3}"/>
          </ac:picMkLst>
        </pc:picChg>
      </pc:sldChg>
      <pc:sldChg chg="delSp modSp add mod modTransition setBg modAnim delDesignElem">
        <pc:chgData name="Nguyễn Oanh" userId="037bc6cefdb7853c" providerId="LiveId" clId="{4A5A8C32-7C73-4792-845A-FA114BB58555}" dt="2022-02-18T08:38:34.460" v="433" actId="478"/>
        <pc:sldMkLst>
          <pc:docMk/>
          <pc:sldMk cId="1422345518" sldId="343"/>
        </pc:sldMkLst>
        <pc:spChg chg="mod">
          <ac:chgData name="Nguyễn Oanh" userId="037bc6cefdb7853c" providerId="LiveId" clId="{4A5A8C32-7C73-4792-845A-FA114BB58555}" dt="2022-02-18T08:15:32.446" v="239"/>
          <ac:spMkLst>
            <pc:docMk/>
            <pc:sldMk cId="1422345518" sldId="343"/>
            <ac:spMk id="12" creationId="{844A0FA2-93E8-4A6D-B0CB-2050EA1254DC}"/>
          </ac:spMkLst>
        </pc:spChg>
        <pc:spChg chg="del">
          <ac:chgData name="Nguyễn Oanh" userId="037bc6cefdb7853c" providerId="LiveId" clId="{4A5A8C32-7C73-4792-845A-FA114BB58555}" dt="2022-02-18T08:06:53.114" v="106"/>
          <ac:spMkLst>
            <pc:docMk/>
            <pc:sldMk cId="1422345518" sldId="343"/>
            <ac:spMk id="14" creationId="{42A4FC2C-047E-45A5-965D-8E1E3BF09BC6}"/>
          </ac:spMkLst>
        </pc:spChg>
        <pc:spChg chg="mod">
          <ac:chgData name="Nguyễn Oanh" userId="037bc6cefdb7853c" providerId="LiveId" clId="{4A5A8C32-7C73-4792-845A-FA114BB58555}" dt="2022-02-18T08:13:15.650" v="221" actId="1076"/>
          <ac:spMkLst>
            <pc:docMk/>
            <pc:sldMk cId="1422345518" sldId="343"/>
            <ac:spMk id="30" creationId="{A0DF02F5-27F2-44C6-9DF2-3E478FE9CBB2}"/>
          </ac:spMkLst>
        </pc:spChg>
        <pc:spChg chg="mod">
          <ac:chgData name="Nguyễn Oanh" userId="037bc6cefdb7853c" providerId="LiveId" clId="{4A5A8C32-7C73-4792-845A-FA114BB58555}" dt="2022-02-18T08:14:15.345" v="233" actId="14100"/>
          <ac:spMkLst>
            <pc:docMk/>
            <pc:sldMk cId="1422345518" sldId="343"/>
            <ac:spMk id="31" creationId="{C10D5D51-143C-4D86-8F14-FCBA79843B3F}"/>
          </ac:spMkLst>
        </pc:spChg>
        <pc:spChg chg="mod">
          <ac:chgData name="Nguyễn Oanh" userId="037bc6cefdb7853c" providerId="LiveId" clId="{4A5A8C32-7C73-4792-845A-FA114BB58555}" dt="2022-02-18T08:14:52.407" v="238" actId="207"/>
          <ac:spMkLst>
            <pc:docMk/>
            <pc:sldMk cId="1422345518" sldId="343"/>
            <ac:spMk id="32" creationId="{548271ED-E1C7-4657-9182-F49EA1C44A96}"/>
          </ac:spMkLst>
        </pc:spChg>
        <pc:spChg chg="mod">
          <ac:chgData name="Nguyễn Oanh" userId="037bc6cefdb7853c" providerId="LiveId" clId="{4A5A8C32-7C73-4792-845A-FA114BB58555}" dt="2022-02-18T08:14:43.891" v="236" actId="1076"/>
          <ac:spMkLst>
            <pc:docMk/>
            <pc:sldMk cId="1422345518" sldId="343"/>
            <ac:spMk id="33" creationId="{7FD167AD-B3DD-423C-9A0A-0EBD1C1F0A64}"/>
          </ac:spMkLst>
        </pc:spChg>
        <pc:spChg chg="del mod">
          <ac:chgData name="Nguyễn Oanh" userId="037bc6cefdb7853c" providerId="LiveId" clId="{4A5A8C32-7C73-4792-845A-FA114BB58555}" dt="2022-02-18T08:38:34.460" v="433" actId="478"/>
          <ac:spMkLst>
            <pc:docMk/>
            <pc:sldMk cId="1422345518" sldId="343"/>
            <ac:spMk id="34" creationId="{497AD08A-2735-4D04-908C-BC3079029777}"/>
          </ac:spMkLst>
        </pc:spChg>
        <pc:grpChg chg="mod">
          <ac:chgData name="Nguyễn Oanh" userId="037bc6cefdb7853c" providerId="LiveId" clId="{4A5A8C32-7C73-4792-845A-FA114BB58555}" dt="2022-02-18T08:13:45.319" v="228" actId="14100"/>
          <ac:grpSpMkLst>
            <pc:docMk/>
            <pc:sldMk cId="1422345518" sldId="343"/>
            <ac:grpSpMk id="16" creationId="{C91E6791-AA72-4976-A077-5A2A3E9BCC77}"/>
          </ac:grpSpMkLst>
        </pc:grpChg>
        <pc:grpChg chg="mod">
          <ac:chgData name="Nguyễn Oanh" userId="037bc6cefdb7853c" providerId="LiveId" clId="{4A5A8C32-7C73-4792-845A-FA114BB58555}" dt="2022-02-18T08:13:18.506" v="222" actId="14100"/>
          <ac:grpSpMkLst>
            <pc:docMk/>
            <pc:sldMk cId="1422345518" sldId="343"/>
            <ac:grpSpMk id="21" creationId="{9E40A452-AD32-4973-93FD-F4C4003D67AF}"/>
          </ac:grpSpMkLst>
        </pc:grpChg>
        <pc:grpChg chg="mod">
          <ac:chgData name="Nguyễn Oanh" userId="037bc6cefdb7853c" providerId="LiveId" clId="{4A5A8C32-7C73-4792-845A-FA114BB58555}" dt="2022-02-18T08:13:57.013" v="230" actId="14100"/>
          <ac:grpSpMkLst>
            <pc:docMk/>
            <pc:sldMk cId="1422345518" sldId="343"/>
            <ac:grpSpMk id="24" creationId="{A9DC5DC2-630A-47E0-B305-10E09B9D99F1}"/>
          </ac:grpSpMkLst>
        </pc:grpChg>
        <pc:grpChg chg="mod">
          <ac:chgData name="Nguyễn Oanh" userId="037bc6cefdb7853c" providerId="LiveId" clId="{4A5A8C32-7C73-4792-845A-FA114BB58555}" dt="2022-02-18T08:13:26.118" v="224" actId="14100"/>
          <ac:grpSpMkLst>
            <pc:docMk/>
            <pc:sldMk cId="1422345518" sldId="343"/>
            <ac:grpSpMk id="27" creationId="{C78DAFC6-95CE-438F-B18D-F77117F76F82}"/>
          </ac:grpSpMkLst>
        </pc:grpChg>
      </pc:sldChg>
      <pc:sldChg chg="delSp modSp add mod modTransition">
        <pc:chgData name="Nguyễn Oanh" userId="037bc6cefdb7853c" providerId="LiveId" clId="{4A5A8C32-7C73-4792-845A-FA114BB58555}" dt="2022-02-18T08:38:47.116" v="436" actId="478"/>
        <pc:sldMkLst>
          <pc:docMk/>
          <pc:sldMk cId="2276970800" sldId="344"/>
        </pc:sldMkLst>
        <pc:spChg chg="mod">
          <ac:chgData name="Nguyễn Oanh" userId="037bc6cefdb7853c" providerId="LiveId" clId="{4A5A8C32-7C73-4792-845A-FA114BB58555}" dt="2022-02-18T08:20:38.706" v="316"/>
          <ac:spMkLst>
            <pc:docMk/>
            <pc:sldMk cId="2276970800" sldId="344"/>
            <ac:spMk id="12" creationId="{844A0FA2-93E8-4A6D-B0CB-2050EA1254DC}"/>
          </ac:spMkLst>
        </pc:spChg>
        <pc:spChg chg="mod">
          <ac:chgData name="Nguyễn Oanh" userId="037bc6cefdb7853c" providerId="LiveId" clId="{4A5A8C32-7C73-4792-845A-FA114BB58555}" dt="2022-02-18T08:21:18.148" v="324" actId="1076"/>
          <ac:spMkLst>
            <pc:docMk/>
            <pc:sldMk cId="2276970800" sldId="344"/>
            <ac:spMk id="30" creationId="{A0DF02F5-27F2-44C6-9DF2-3E478FE9CBB2}"/>
          </ac:spMkLst>
        </pc:spChg>
        <pc:spChg chg="mod">
          <ac:chgData name="Nguyễn Oanh" userId="037bc6cefdb7853c" providerId="LiveId" clId="{4A5A8C32-7C73-4792-845A-FA114BB58555}" dt="2022-02-18T08:23:10.940" v="384"/>
          <ac:spMkLst>
            <pc:docMk/>
            <pc:sldMk cId="2276970800" sldId="344"/>
            <ac:spMk id="31" creationId="{C10D5D51-143C-4D86-8F14-FCBA79843B3F}"/>
          </ac:spMkLst>
        </pc:spChg>
        <pc:spChg chg="mod">
          <ac:chgData name="Nguyễn Oanh" userId="037bc6cefdb7853c" providerId="LiveId" clId="{4A5A8C32-7C73-4792-845A-FA114BB58555}" dt="2022-02-18T08:31:01.227" v="418"/>
          <ac:spMkLst>
            <pc:docMk/>
            <pc:sldMk cId="2276970800" sldId="344"/>
            <ac:spMk id="32" creationId="{548271ED-E1C7-4657-9182-F49EA1C44A96}"/>
          </ac:spMkLst>
        </pc:spChg>
        <pc:spChg chg="mod">
          <ac:chgData name="Nguyễn Oanh" userId="037bc6cefdb7853c" providerId="LiveId" clId="{4A5A8C32-7C73-4792-845A-FA114BB58555}" dt="2022-02-18T08:22:31.096" v="362" actId="20577"/>
          <ac:spMkLst>
            <pc:docMk/>
            <pc:sldMk cId="2276970800" sldId="344"/>
            <ac:spMk id="33" creationId="{7FD167AD-B3DD-423C-9A0A-0EBD1C1F0A64}"/>
          </ac:spMkLst>
        </pc:spChg>
        <pc:spChg chg="del">
          <ac:chgData name="Nguyễn Oanh" userId="037bc6cefdb7853c" providerId="LiveId" clId="{4A5A8C32-7C73-4792-845A-FA114BB58555}" dt="2022-02-18T08:38:47.116" v="436" actId="478"/>
          <ac:spMkLst>
            <pc:docMk/>
            <pc:sldMk cId="2276970800" sldId="344"/>
            <ac:spMk id="222" creationId="{E413B1BB-9B09-48E8-82EB-C1DE87B500C5}"/>
          </ac:spMkLst>
        </pc:spChg>
        <pc:grpChg chg="mod">
          <ac:chgData name="Nguyễn Oanh" userId="037bc6cefdb7853c" providerId="LiveId" clId="{4A5A8C32-7C73-4792-845A-FA114BB58555}" dt="2022-02-18T08:21:28.320" v="326" actId="14100"/>
          <ac:grpSpMkLst>
            <pc:docMk/>
            <pc:sldMk cId="2276970800" sldId="344"/>
            <ac:grpSpMk id="16" creationId="{C91E6791-AA72-4976-A077-5A2A3E9BCC77}"/>
          </ac:grpSpMkLst>
        </pc:grpChg>
        <pc:grpChg chg="mod">
          <ac:chgData name="Nguyễn Oanh" userId="037bc6cefdb7853c" providerId="LiveId" clId="{4A5A8C32-7C73-4792-845A-FA114BB58555}" dt="2022-02-18T08:21:31.039" v="327" actId="14100"/>
          <ac:grpSpMkLst>
            <pc:docMk/>
            <pc:sldMk cId="2276970800" sldId="344"/>
            <ac:grpSpMk id="24" creationId="{A9DC5DC2-630A-47E0-B305-10E09B9D99F1}"/>
          </ac:grpSpMkLst>
        </pc:grpChg>
        <pc:grpChg chg="mod">
          <ac:chgData name="Nguyễn Oanh" userId="037bc6cefdb7853c" providerId="LiveId" clId="{4A5A8C32-7C73-4792-845A-FA114BB58555}" dt="2022-02-18T08:21:06.562" v="322" actId="1076"/>
          <ac:grpSpMkLst>
            <pc:docMk/>
            <pc:sldMk cId="2276970800" sldId="344"/>
            <ac:grpSpMk id="27" creationId="{C78DAFC6-95CE-438F-B18D-F77117F76F82}"/>
          </ac:grpSpMkLst>
        </pc:grpChg>
      </pc:sldChg>
      <pc:sldChg chg="delSp modSp add mod modTransition modAnim">
        <pc:chgData name="Nguyễn Oanh" userId="037bc6cefdb7853c" providerId="LiveId" clId="{4A5A8C32-7C73-4792-845A-FA114BB58555}" dt="2022-02-18T08:39:42.261" v="440" actId="20577"/>
        <pc:sldMkLst>
          <pc:docMk/>
          <pc:sldMk cId="1550593182" sldId="345"/>
        </pc:sldMkLst>
        <pc:spChg chg="mod">
          <ac:chgData name="Nguyễn Oanh" userId="037bc6cefdb7853c" providerId="LiveId" clId="{4A5A8C32-7C73-4792-845A-FA114BB58555}" dt="2022-02-18T08:39:42.261" v="440" actId="20577"/>
          <ac:spMkLst>
            <pc:docMk/>
            <pc:sldMk cId="1550593182" sldId="345"/>
            <ac:spMk id="12" creationId="{844A0FA2-93E8-4A6D-B0CB-2050EA1254DC}"/>
          </ac:spMkLst>
        </pc:spChg>
        <pc:spChg chg="mod">
          <ac:chgData name="Nguyễn Oanh" userId="037bc6cefdb7853c" providerId="LiveId" clId="{4A5A8C32-7C73-4792-845A-FA114BB58555}" dt="2022-02-18T08:23:39.363" v="390" actId="1076"/>
          <ac:spMkLst>
            <pc:docMk/>
            <pc:sldMk cId="1550593182" sldId="345"/>
            <ac:spMk id="30" creationId="{A0DF02F5-27F2-44C6-9DF2-3E478FE9CBB2}"/>
          </ac:spMkLst>
        </pc:spChg>
        <pc:spChg chg="mod">
          <ac:chgData name="Nguyễn Oanh" userId="037bc6cefdb7853c" providerId="LiveId" clId="{4A5A8C32-7C73-4792-845A-FA114BB58555}" dt="2022-02-18T08:24:37.577" v="408" actId="207"/>
          <ac:spMkLst>
            <pc:docMk/>
            <pc:sldMk cId="1550593182" sldId="345"/>
            <ac:spMk id="31" creationId="{C10D5D51-143C-4D86-8F14-FCBA79843B3F}"/>
          </ac:spMkLst>
        </pc:spChg>
        <pc:spChg chg="mod">
          <ac:chgData name="Nguyễn Oanh" userId="037bc6cefdb7853c" providerId="LiveId" clId="{4A5A8C32-7C73-4792-845A-FA114BB58555}" dt="2022-02-18T08:24:18.104" v="403" actId="1076"/>
          <ac:spMkLst>
            <pc:docMk/>
            <pc:sldMk cId="1550593182" sldId="345"/>
            <ac:spMk id="32" creationId="{548271ED-E1C7-4657-9182-F49EA1C44A96}"/>
          </ac:spMkLst>
        </pc:spChg>
        <pc:spChg chg="mod">
          <ac:chgData name="Nguyễn Oanh" userId="037bc6cefdb7853c" providerId="LiveId" clId="{4A5A8C32-7C73-4792-845A-FA114BB58555}" dt="2022-02-18T08:24:05.837" v="400" actId="1076"/>
          <ac:spMkLst>
            <pc:docMk/>
            <pc:sldMk cId="1550593182" sldId="345"/>
            <ac:spMk id="33" creationId="{7FD167AD-B3DD-423C-9A0A-0EBD1C1F0A64}"/>
          </ac:spMkLst>
        </pc:spChg>
        <pc:spChg chg="del">
          <ac:chgData name="Nguyễn Oanh" userId="037bc6cefdb7853c" providerId="LiveId" clId="{4A5A8C32-7C73-4792-845A-FA114BB58555}" dt="2022-02-18T08:38:52.544" v="437" actId="478"/>
          <ac:spMkLst>
            <pc:docMk/>
            <pc:sldMk cId="1550593182" sldId="345"/>
            <ac:spMk id="35" creationId="{73C73676-4F24-4D74-A517-AA21386F5954}"/>
          </ac:spMkLst>
        </pc:spChg>
        <pc:grpChg chg="mod">
          <ac:chgData name="Nguyễn Oanh" userId="037bc6cefdb7853c" providerId="LiveId" clId="{4A5A8C32-7C73-4792-845A-FA114BB58555}" dt="2022-02-18T08:23:42.211" v="392" actId="1076"/>
          <ac:grpSpMkLst>
            <pc:docMk/>
            <pc:sldMk cId="1550593182" sldId="345"/>
            <ac:grpSpMk id="24" creationId="{A9DC5DC2-630A-47E0-B305-10E09B9D99F1}"/>
          </ac:grpSpMkLst>
        </pc:grpChg>
        <pc:grpChg chg="mod">
          <ac:chgData name="Nguyễn Oanh" userId="037bc6cefdb7853c" providerId="LiveId" clId="{4A5A8C32-7C73-4792-845A-FA114BB58555}" dt="2022-02-18T08:24:27.666" v="406" actId="1076"/>
          <ac:grpSpMkLst>
            <pc:docMk/>
            <pc:sldMk cId="1550593182" sldId="345"/>
            <ac:grpSpMk id="27" creationId="{C78DAFC6-95CE-438F-B18D-F77117F76F82}"/>
          </ac:grpSpMkLst>
        </pc:grpChg>
      </pc:sldChg>
      <pc:sldChg chg="addSp delSp modSp new mod setBg">
        <pc:chgData name="Nguyễn Oanh" userId="037bc6cefdb7853c" providerId="LiveId" clId="{4A5A8C32-7C73-4792-845A-FA114BB58555}" dt="2022-02-18T09:12:25.567" v="570" actId="1076"/>
        <pc:sldMkLst>
          <pc:docMk/>
          <pc:sldMk cId="2743253800" sldId="346"/>
        </pc:sldMkLst>
        <pc:picChg chg="add del mod">
          <ac:chgData name="Nguyễn Oanh" userId="037bc6cefdb7853c" providerId="LiveId" clId="{4A5A8C32-7C73-4792-845A-FA114BB58555}" dt="2022-02-18T09:09:25.060" v="539" actId="478"/>
          <ac:picMkLst>
            <pc:docMk/>
            <pc:sldMk cId="2743253800" sldId="346"/>
            <ac:picMk id="3" creationId="{EA7FCEBD-4FCD-444A-A791-5F65EA16F66C}"/>
          </ac:picMkLst>
        </pc:picChg>
        <pc:picChg chg="add del mod">
          <ac:chgData name="Nguyễn Oanh" userId="037bc6cefdb7853c" providerId="LiveId" clId="{4A5A8C32-7C73-4792-845A-FA114BB58555}" dt="2022-02-18T09:09:24.127" v="538" actId="478"/>
          <ac:picMkLst>
            <pc:docMk/>
            <pc:sldMk cId="2743253800" sldId="346"/>
            <ac:picMk id="5" creationId="{70DF6554-D6F4-4588-846E-6EC102EFEA3C}"/>
          </ac:picMkLst>
        </pc:picChg>
        <pc:picChg chg="add del mod">
          <ac:chgData name="Nguyễn Oanh" userId="037bc6cefdb7853c" providerId="LiveId" clId="{4A5A8C32-7C73-4792-845A-FA114BB58555}" dt="2022-02-18T09:10:26.223" v="554" actId="21"/>
          <ac:picMkLst>
            <pc:docMk/>
            <pc:sldMk cId="2743253800" sldId="346"/>
            <ac:picMk id="6" creationId="{C732D6A9-DD67-47DD-822F-9800F021291D}"/>
          </ac:picMkLst>
        </pc:picChg>
        <pc:picChg chg="add mod">
          <ac:chgData name="Nguyễn Oanh" userId="037bc6cefdb7853c" providerId="LiveId" clId="{4A5A8C32-7C73-4792-845A-FA114BB58555}" dt="2022-02-18T09:12:25.567" v="570" actId="1076"/>
          <ac:picMkLst>
            <pc:docMk/>
            <pc:sldMk cId="2743253800" sldId="346"/>
            <ac:picMk id="8" creationId="{576085A9-FA75-48C0-B985-5CD13FDA5F69}"/>
          </ac:picMkLst>
        </pc:picChg>
        <pc:picChg chg="add del mod">
          <ac:chgData name="Nguyễn Oanh" userId="037bc6cefdb7853c" providerId="LiveId" clId="{4A5A8C32-7C73-4792-845A-FA114BB58555}" dt="2022-02-18T09:10:07.832" v="548" actId="478"/>
          <ac:picMkLst>
            <pc:docMk/>
            <pc:sldMk cId="2743253800" sldId="346"/>
            <ac:picMk id="1026" creationId="{48EBCA87-A705-4F5D-AAD4-6BBC8A4459D4}"/>
          </ac:picMkLst>
        </pc:picChg>
        <pc:picChg chg="add del mod">
          <ac:chgData name="Nguyễn Oanh" userId="037bc6cefdb7853c" providerId="LiveId" clId="{4A5A8C32-7C73-4792-845A-FA114BB58555}" dt="2022-02-18T09:11:18.013" v="563" actId="478"/>
          <ac:picMkLst>
            <pc:docMk/>
            <pc:sldMk cId="2743253800" sldId="346"/>
            <ac:picMk id="1028" creationId="{EE5D91A8-3738-4EEA-89AB-5DB2EEF546ED}"/>
          </ac:picMkLst>
        </pc:picChg>
      </pc:sldChg>
      <pc:sldMasterChg chg="setBg modSldLayout">
        <pc:chgData name="Nguyễn Oanh" userId="037bc6cefdb7853c" providerId="LiveId" clId="{4A5A8C32-7C73-4792-845A-FA114BB58555}" dt="2022-02-16T09:55:36.027" v="0"/>
        <pc:sldMasterMkLst>
          <pc:docMk/>
          <pc:sldMasterMk cId="3920548355" sldId="2147483648"/>
        </pc:sldMasterMkLst>
        <pc:sldLayoutChg chg="setBg">
          <pc:chgData name="Nguyễn Oanh" userId="037bc6cefdb7853c" providerId="LiveId" clId="{4A5A8C32-7C73-4792-845A-FA114BB58555}" dt="2022-02-16T09:55:36.027" v="0"/>
          <pc:sldLayoutMkLst>
            <pc:docMk/>
            <pc:sldMasterMk cId="3920548355" sldId="2147483648"/>
            <pc:sldLayoutMk cId="4034893304" sldId="2147483649"/>
          </pc:sldLayoutMkLst>
        </pc:sldLayoutChg>
        <pc:sldLayoutChg chg="setBg">
          <pc:chgData name="Nguyễn Oanh" userId="037bc6cefdb7853c" providerId="LiveId" clId="{4A5A8C32-7C73-4792-845A-FA114BB58555}" dt="2022-02-16T09:55:36.027" v="0"/>
          <pc:sldLayoutMkLst>
            <pc:docMk/>
            <pc:sldMasterMk cId="3920548355" sldId="2147483648"/>
            <pc:sldLayoutMk cId="150422759" sldId="2147483650"/>
          </pc:sldLayoutMkLst>
        </pc:sldLayoutChg>
        <pc:sldLayoutChg chg="setBg">
          <pc:chgData name="Nguyễn Oanh" userId="037bc6cefdb7853c" providerId="LiveId" clId="{4A5A8C32-7C73-4792-845A-FA114BB58555}" dt="2022-02-16T09:55:36.027" v="0"/>
          <pc:sldLayoutMkLst>
            <pc:docMk/>
            <pc:sldMasterMk cId="3920548355" sldId="2147483648"/>
            <pc:sldLayoutMk cId="1762244260" sldId="2147483651"/>
          </pc:sldLayoutMkLst>
        </pc:sldLayoutChg>
        <pc:sldLayoutChg chg="setBg">
          <pc:chgData name="Nguyễn Oanh" userId="037bc6cefdb7853c" providerId="LiveId" clId="{4A5A8C32-7C73-4792-845A-FA114BB58555}" dt="2022-02-16T09:55:36.027" v="0"/>
          <pc:sldLayoutMkLst>
            <pc:docMk/>
            <pc:sldMasterMk cId="3920548355" sldId="2147483648"/>
            <pc:sldLayoutMk cId="2980958894" sldId="2147483652"/>
          </pc:sldLayoutMkLst>
        </pc:sldLayoutChg>
        <pc:sldLayoutChg chg="setBg">
          <pc:chgData name="Nguyễn Oanh" userId="037bc6cefdb7853c" providerId="LiveId" clId="{4A5A8C32-7C73-4792-845A-FA114BB58555}" dt="2022-02-16T09:55:36.027" v="0"/>
          <pc:sldLayoutMkLst>
            <pc:docMk/>
            <pc:sldMasterMk cId="3920548355" sldId="2147483648"/>
            <pc:sldLayoutMk cId="1276949641" sldId="2147483653"/>
          </pc:sldLayoutMkLst>
        </pc:sldLayoutChg>
        <pc:sldLayoutChg chg="setBg">
          <pc:chgData name="Nguyễn Oanh" userId="037bc6cefdb7853c" providerId="LiveId" clId="{4A5A8C32-7C73-4792-845A-FA114BB58555}" dt="2022-02-16T09:55:36.027" v="0"/>
          <pc:sldLayoutMkLst>
            <pc:docMk/>
            <pc:sldMasterMk cId="3920548355" sldId="2147483648"/>
            <pc:sldLayoutMk cId="1025489062" sldId="2147483654"/>
          </pc:sldLayoutMkLst>
        </pc:sldLayoutChg>
        <pc:sldLayoutChg chg="setBg">
          <pc:chgData name="Nguyễn Oanh" userId="037bc6cefdb7853c" providerId="LiveId" clId="{4A5A8C32-7C73-4792-845A-FA114BB58555}" dt="2022-02-16T09:55:36.027" v="0"/>
          <pc:sldLayoutMkLst>
            <pc:docMk/>
            <pc:sldMasterMk cId="3920548355" sldId="2147483648"/>
            <pc:sldLayoutMk cId="2298551655" sldId="2147483655"/>
          </pc:sldLayoutMkLst>
        </pc:sldLayoutChg>
        <pc:sldLayoutChg chg="setBg">
          <pc:chgData name="Nguyễn Oanh" userId="037bc6cefdb7853c" providerId="LiveId" clId="{4A5A8C32-7C73-4792-845A-FA114BB58555}" dt="2022-02-16T09:55:36.027" v="0"/>
          <pc:sldLayoutMkLst>
            <pc:docMk/>
            <pc:sldMasterMk cId="3920548355" sldId="2147483648"/>
            <pc:sldLayoutMk cId="2257803633" sldId="2147483656"/>
          </pc:sldLayoutMkLst>
        </pc:sldLayoutChg>
        <pc:sldLayoutChg chg="setBg">
          <pc:chgData name="Nguyễn Oanh" userId="037bc6cefdb7853c" providerId="LiveId" clId="{4A5A8C32-7C73-4792-845A-FA114BB58555}" dt="2022-02-16T09:55:36.027" v="0"/>
          <pc:sldLayoutMkLst>
            <pc:docMk/>
            <pc:sldMasterMk cId="3920548355" sldId="2147483648"/>
            <pc:sldLayoutMk cId="826366972" sldId="2147483657"/>
          </pc:sldLayoutMkLst>
        </pc:sldLayoutChg>
        <pc:sldLayoutChg chg="setBg">
          <pc:chgData name="Nguyễn Oanh" userId="037bc6cefdb7853c" providerId="LiveId" clId="{4A5A8C32-7C73-4792-845A-FA114BB58555}" dt="2022-02-16T09:55:36.027" v="0"/>
          <pc:sldLayoutMkLst>
            <pc:docMk/>
            <pc:sldMasterMk cId="3920548355" sldId="2147483648"/>
            <pc:sldLayoutMk cId="1073497454" sldId="2147483658"/>
          </pc:sldLayoutMkLst>
        </pc:sldLayoutChg>
        <pc:sldLayoutChg chg="setBg">
          <pc:chgData name="Nguyễn Oanh" userId="037bc6cefdb7853c" providerId="LiveId" clId="{4A5A8C32-7C73-4792-845A-FA114BB58555}" dt="2022-02-16T09:55:36.027" v="0"/>
          <pc:sldLayoutMkLst>
            <pc:docMk/>
            <pc:sldMasterMk cId="3920548355" sldId="2147483648"/>
            <pc:sldLayoutMk cId="3676523435"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653B6-78FB-4173-9D77-CD14D44DCC6E}" type="datetimeFigureOut">
              <a:rPr lang="en-US" smtClean="0"/>
              <a:t>4/18/2023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AEEE5-0260-46B1-84C7-ECAA7E132624}" type="slidenum">
              <a:rPr lang="en-US" smtClean="0"/>
              <a:t>‹#›</a:t>
            </a:fld>
            <a:endParaRPr lang="en-US"/>
          </a:p>
        </p:txBody>
      </p:sp>
    </p:spTree>
    <p:extLst>
      <p:ext uri="{BB962C8B-B14F-4D97-AF65-F5344CB8AC3E}">
        <p14:creationId xmlns:p14="http://schemas.microsoft.com/office/powerpoint/2010/main" val="111145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ln>
        </p:spPr>
        <p:txBody>
          <a:bodyPr wrap="square" numCol="1" anchorCtr="0" compatLnSpc="1"/>
          <a:lstStyle/>
          <a:p>
            <a:fld id="{28CEB158-4A91-4C04-BA7B-688F811399C7}" type="slidenum">
              <a:rPr lang="en-US" smtClean="0"/>
              <a:t>2</a:t>
            </a:fld>
            <a:endParaRPr lang="en-US"/>
          </a:p>
        </p:txBody>
      </p:sp>
      <p:sp>
        <p:nvSpPr>
          <p:cNvPr id="1433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4340"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a:p>
        </p:txBody>
      </p:sp>
      <p:sp>
        <p:nvSpPr>
          <p:cNvPr id="14341" name="Slide Number Placeholder 3"/>
          <p:cNvSpPr txBox="1">
            <a:spLocks noGrp="1"/>
          </p:cNvSpPr>
          <p:nvPr/>
        </p:nvSpPr>
        <p:spPr bwMode="auto">
          <a:xfrm>
            <a:off x="3884613" y="8685213"/>
            <a:ext cx="2971800" cy="457200"/>
          </a:xfrm>
          <a:prstGeom prst="rect">
            <a:avLst/>
          </a:prstGeom>
          <a:noFill/>
          <a:ln w="9525">
            <a:noFill/>
            <a:miter lim="800000"/>
          </a:ln>
        </p:spPr>
        <p:txBody>
          <a:bodyPr anchor="b"/>
          <a:lstStyle/>
          <a:p>
            <a:pPr algn="r"/>
            <a:fld id="{5C0606A8-FD4E-40AB-8919-A77B7F246EAE}" type="slidenum">
              <a:rPr lang="en-US" sz="1200"/>
              <a:t>2</a:t>
            </a:fld>
            <a:endParaRPr lang="en-US" sz="1200"/>
          </a:p>
        </p:txBody>
      </p:sp>
    </p:spTree>
    <p:extLst>
      <p:ext uri="{BB962C8B-B14F-4D97-AF65-F5344CB8AC3E}">
        <p14:creationId xmlns:p14="http://schemas.microsoft.com/office/powerpoint/2010/main" val="247486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ln>
        </p:spPr>
        <p:txBody>
          <a:bodyPr wrap="square" numCol="1" anchorCtr="0" compatLnSpc="1"/>
          <a:lstStyle/>
          <a:p>
            <a:fld id="{28CEB158-4A91-4C04-BA7B-688F811399C7}" type="slidenum">
              <a:rPr lang="en-US" smtClean="0"/>
              <a:t>10</a:t>
            </a:fld>
            <a:endParaRPr lang="en-US"/>
          </a:p>
        </p:txBody>
      </p:sp>
      <p:sp>
        <p:nvSpPr>
          <p:cNvPr id="1433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4340"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a:p>
        </p:txBody>
      </p:sp>
      <p:sp>
        <p:nvSpPr>
          <p:cNvPr id="14341" name="Slide Number Placeholder 3"/>
          <p:cNvSpPr txBox="1">
            <a:spLocks noGrp="1"/>
          </p:cNvSpPr>
          <p:nvPr/>
        </p:nvSpPr>
        <p:spPr bwMode="auto">
          <a:xfrm>
            <a:off x="3884613" y="8685213"/>
            <a:ext cx="2971800" cy="457200"/>
          </a:xfrm>
          <a:prstGeom prst="rect">
            <a:avLst/>
          </a:prstGeom>
          <a:noFill/>
          <a:ln w="9525">
            <a:noFill/>
            <a:miter lim="800000"/>
          </a:ln>
        </p:spPr>
        <p:txBody>
          <a:bodyPr anchor="b"/>
          <a:lstStyle/>
          <a:p>
            <a:pPr algn="r"/>
            <a:fld id="{5C0606A8-FD4E-40AB-8919-A77B7F246EAE}" type="slidenum">
              <a:rPr lang="en-US" sz="1200"/>
              <a:t>10</a:t>
            </a:fld>
            <a:endParaRPr lang="en-US" sz="1200"/>
          </a:p>
        </p:txBody>
      </p:sp>
    </p:spTree>
    <p:extLst>
      <p:ext uri="{BB962C8B-B14F-4D97-AF65-F5344CB8AC3E}">
        <p14:creationId xmlns:p14="http://schemas.microsoft.com/office/powerpoint/2010/main" val="110009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ln>
            <a:miter lim="800000"/>
          </a:ln>
        </p:spPr>
        <p:txBody>
          <a:bodyPr wrap="square" numCol="1" anchorCtr="0" compatLnSpc="1"/>
          <a:lstStyle/>
          <a:p>
            <a:fld id="{28CEB158-4A91-4C04-BA7B-688F811399C7}" type="slidenum">
              <a:rPr lang="en-US" smtClean="0"/>
              <a:t>15</a:t>
            </a:fld>
            <a:endParaRPr lang="en-US"/>
          </a:p>
        </p:txBody>
      </p:sp>
      <p:sp>
        <p:nvSpPr>
          <p:cNvPr id="1433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14340" name="Notes Placeholder 2"/>
          <p:cNvSpPr>
            <a:spLocks noGrp="1"/>
          </p:cNvSpPr>
          <p:nvPr>
            <p:ph type="body" idx="1"/>
          </p:nvPr>
        </p:nvSpPr>
        <p:spPr bwMode="auto">
          <a:noFill/>
        </p:spPr>
        <p:txBody>
          <a:bodyPr wrap="square" numCol="1" anchor="t" anchorCtr="0" compatLnSpc="1"/>
          <a:lstStyle/>
          <a:p>
            <a:pPr eaLnBrk="1" hangingPunct="1">
              <a:spcBef>
                <a:spcPct val="0"/>
              </a:spcBef>
            </a:pPr>
            <a:endParaRPr lang="en-US"/>
          </a:p>
        </p:txBody>
      </p:sp>
      <p:sp>
        <p:nvSpPr>
          <p:cNvPr id="14341" name="Slide Number Placeholder 3"/>
          <p:cNvSpPr txBox="1">
            <a:spLocks noGrp="1"/>
          </p:cNvSpPr>
          <p:nvPr/>
        </p:nvSpPr>
        <p:spPr bwMode="auto">
          <a:xfrm>
            <a:off x="3884613" y="8685213"/>
            <a:ext cx="2971800" cy="457200"/>
          </a:xfrm>
          <a:prstGeom prst="rect">
            <a:avLst/>
          </a:prstGeom>
          <a:noFill/>
          <a:ln w="9525">
            <a:noFill/>
            <a:miter lim="800000"/>
          </a:ln>
        </p:spPr>
        <p:txBody>
          <a:bodyPr anchor="b"/>
          <a:lstStyle/>
          <a:p>
            <a:pPr algn="r"/>
            <a:fld id="{5C0606A8-FD4E-40AB-8919-A77B7F246EAE}" type="slidenum">
              <a:rPr lang="en-US" sz="1200"/>
              <a:t>15</a:t>
            </a:fld>
            <a:endParaRPr lang="en-US" sz="1200"/>
          </a:p>
        </p:txBody>
      </p:sp>
    </p:spTree>
    <p:extLst>
      <p:ext uri="{BB962C8B-B14F-4D97-AF65-F5344CB8AC3E}">
        <p14:creationId xmlns:p14="http://schemas.microsoft.com/office/powerpoint/2010/main" val="238275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EE3A3F5-1010-46C0-91EA-6D02A2B21EF4}" type="slidenum">
              <a:rPr lang="en-US" smtClean="0"/>
              <a:t>16</a:t>
            </a:fld>
            <a:endParaRPr lang="en-US"/>
          </a:p>
        </p:txBody>
      </p:sp>
    </p:spTree>
    <p:extLst>
      <p:ext uri="{BB962C8B-B14F-4D97-AF65-F5344CB8AC3E}">
        <p14:creationId xmlns:p14="http://schemas.microsoft.com/office/powerpoint/2010/main" val="276049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8DC2-B5FF-4FFA-B01E-95746D9211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017CC7F-02AC-4FE6-B368-90B73ADD6C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9978737-41D2-4D96-B0C8-B0388CFC97B3}"/>
              </a:ext>
            </a:extLst>
          </p:cNvPr>
          <p:cNvSpPr>
            <a:spLocks noGrp="1"/>
          </p:cNvSpPr>
          <p:nvPr>
            <p:ph type="dt" sz="half" idx="10"/>
          </p:nvPr>
        </p:nvSpPr>
        <p:spPr/>
        <p:txBody>
          <a:bodyPr/>
          <a:lstStyle/>
          <a:p>
            <a:fld id="{61FE5CDD-4FA9-4778-9EE0-15D7B01B9765}" type="datetimeFigureOut">
              <a:rPr lang="vi-VN" smtClean="0"/>
              <a:t>18/04/2023</a:t>
            </a:fld>
            <a:endParaRPr lang="vi-VN"/>
          </a:p>
        </p:txBody>
      </p:sp>
      <p:sp>
        <p:nvSpPr>
          <p:cNvPr id="5" name="Footer Placeholder 4">
            <a:extLst>
              <a:ext uri="{FF2B5EF4-FFF2-40B4-BE49-F238E27FC236}">
                <a16:creationId xmlns:a16="http://schemas.microsoft.com/office/drawing/2014/main" id="{2B4FCC51-3BF4-4781-8DD8-077ED8C3EEE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018539C-2741-4DD0-A083-49FA0825EF44}"/>
              </a:ext>
            </a:extLst>
          </p:cNvPr>
          <p:cNvSpPr>
            <a:spLocks noGrp="1"/>
          </p:cNvSpPr>
          <p:nvPr>
            <p:ph type="sldNum" sz="quarter" idx="12"/>
          </p:nvPr>
        </p:nvSpPr>
        <p:spPr/>
        <p:txBody>
          <a:bodyPr/>
          <a:lstStyle/>
          <a:p>
            <a:fld id="{A0EC6D08-6359-40AA-9637-BE2B65B2DB99}" type="slidenum">
              <a:rPr lang="vi-VN" smtClean="0"/>
              <a:t>‹#›</a:t>
            </a:fld>
            <a:endParaRPr lang="vi-VN"/>
          </a:p>
        </p:txBody>
      </p:sp>
    </p:spTree>
    <p:extLst>
      <p:ext uri="{BB962C8B-B14F-4D97-AF65-F5344CB8AC3E}">
        <p14:creationId xmlns:p14="http://schemas.microsoft.com/office/powerpoint/2010/main" val="40348933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189C-F54D-4555-ACB2-68261101ECC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3395149-2AEF-4059-B051-36011D3B12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5B1FA56-AF62-4259-AECF-D1DA1D865C43}"/>
              </a:ext>
            </a:extLst>
          </p:cNvPr>
          <p:cNvSpPr>
            <a:spLocks noGrp="1"/>
          </p:cNvSpPr>
          <p:nvPr>
            <p:ph type="dt" sz="half" idx="10"/>
          </p:nvPr>
        </p:nvSpPr>
        <p:spPr/>
        <p:txBody>
          <a:bodyPr/>
          <a:lstStyle/>
          <a:p>
            <a:fld id="{61FE5CDD-4FA9-4778-9EE0-15D7B01B9765}" type="datetimeFigureOut">
              <a:rPr lang="vi-VN" smtClean="0"/>
              <a:t>18/04/2023</a:t>
            </a:fld>
            <a:endParaRPr lang="vi-VN"/>
          </a:p>
        </p:txBody>
      </p:sp>
      <p:sp>
        <p:nvSpPr>
          <p:cNvPr id="5" name="Footer Placeholder 4">
            <a:extLst>
              <a:ext uri="{FF2B5EF4-FFF2-40B4-BE49-F238E27FC236}">
                <a16:creationId xmlns:a16="http://schemas.microsoft.com/office/drawing/2014/main" id="{14D6B0DC-28F0-4041-B917-7CE18E63AF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D40AC77-6B75-4FDD-BA1E-787FF9F785C1}"/>
              </a:ext>
            </a:extLst>
          </p:cNvPr>
          <p:cNvSpPr>
            <a:spLocks noGrp="1"/>
          </p:cNvSpPr>
          <p:nvPr>
            <p:ph type="sldNum" sz="quarter" idx="12"/>
          </p:nvPr>
        </p:nvSpPr>
        <p:spPr/>
        <p:txBody>
          <a:bodyPr/>
          <a:lstStyle/>
          <a:p>
            <a:fld id="{A0EC6D08-6359-40AA-9637-BE2B65B2DB99}" type="slidenum">
              <a:rPr lang="vi-VN" smtClean="0"/>
              <a:t>‹#›</a:t>
            </a:fld>
            <a:endParaRPr lang="vi-VN"/>
          </a:p>
        </p:txBody>
      </p:sp>
    </p:spTree>
    <p:extLst>
      <p:ext uri="{BB962C8B-B14F-4D97-AF65-F5344CB8AC3E}">
        <p14:creationId xmlns:p14="http://schemas.microsoft.com/office/powerpoint/2010/main" val="10734974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1A692-C04E-4927-B41A-4C84983939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A210823-FF30-4FDC-B007-D568E0810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91701CA-8C32-4789-B79E-0C3EC5318553}"/>
              </a:ext>
            </a:extLst>
          </p:cNvPr>
          <p:cNvSpPr>
            <a:spLocks noGrp="1"/>
          </p:cNvSpPr>
          <p:nvPr>
            <p:ph type="dt" sz="half" idx="10"/>
          </p:nvPr>
        </p:nvSpPr>
        <p:spPr/>
        <p:txBody>
          <a:bodyPr/>
          <a:lstStyle/>
          <a:p>
            <a:fld id="{61FE5CDD-4FA9-4778-9EE0-15D7B01B9765}" type="datetimeFigureOut">
              <a:rPr lang="vi-VN" smtClean="0"/>
              <a:t>18/04/2023</a:t>
            </a:fld>
            <a:endParaRPr lang="vi-VN"/>
          </a:p>
        </p:txBody>
      </p:sp>
      <p:sp>
        <p:nvSpPr>
          <p:cNvPr id="5" name="Footer Placeholder 4">
            <a:extLst>
              <a:ext uri="{FF2B5EF4-FFF2-40B4-BE49-F238E27FC236}">
                <a16:creationId xmlns:a16="http://schemas.microsoft.com/office/drawing/2014/main" id="{77DD3D86-2DDE-4104-BA83-48BE724AC7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394B940-4EEF-478F-958D-CB71DA8F7BE6}"/>
              </a:ext>
            </a:extLst>
          </p:cNvPr>
          <p:cNvSpPr>
            <a:spLocks noGrp="1"/>
          </p:cNvSpPr>
          <p:nvPr>
            <p:ph type="sldNum" sz="quarter" idx="12"/>
          </p:nvPr>
        </p:nvSpPr>
        <p:spPr/>
        <p:txBody>
          <a:bodyPr/>
          <a:lstStyle/>
          <a:p>
            <a:fld id="{A0EC6D08-6359-40AA-9637-BE2B65B2DB99}" type="slidenum">
              <a:rPr lang="vi-VN" smtClean="0"/>
              <a:t>‹#›</a:t>
            </a:fld>
            <a:endParaRPr lang="vi-VN"/>
          </a:p>
        </p:txBody>
      </p:sp>
    </p:spTree>
    <p:extLst>
      <p:ext uri="{BB962C8B-B14F-4D97-AF65-F5344CB8AC3E}">
        <p14:creationId xmlns:p14="http://schemas.microsoft.com/office/powerpoint/2010/main" val="36765234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9056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B2B6-5D00-40CC-B37F-F63EC8BDAFF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58CDA02-E07D-4CA0-8D43-543D145D73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14E5CC-B3E8-44E9-869D-F4AD46C235ED}"/>
              </a:ext>
            </a:extLst>
          </p:cNvPr>
          <p:cNvSpPr>
            <a:spLocks noGrp="1"/>
          </p:cNvSpPr>
          <p:nvPr>
            <p:ph type="dt" sz="half" idx="10"/>
          </p:nvPr>
        </p:nvSpPr>
        <p:spPr/>
        <p:txBody>
          <a:bodyPr/>
          <a:lstStyle/>
          <a:p>
            <a:fld id="{61FE5CDD-4FA9-4778-9EE0-15D7B01B9765}" type="datetimeFigureOut">
              <a:rPr lang="vi-VN" smtClean="0"/>
              <a:t>18/04/2023</a:t>
            </a:fld>
            <a:endParaRPr lang="vi-VN"/>
          </a:p>
        </p:txBody>
      </p:sp>
      <p:sp>
        <p:nvSpPr>
          <p:cNvPr id="5" name="Footer Placeholder 4">
            <a:extLst>
              <a:ext uri="{FF2B5EF4-FFF2-40B4-BE49-F238E27FC236}">
                <a16:creationId xmlns:a16="http://schemas.microsoft.com/office/drawing/2014/main" id="{717BDD34-88A7-4A81-BCB1-6F105AA6895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AE78D0D-56DE-4939-84F6-283A01BEF591}"/>
              </a:ext>
            </a:extLst>
          </p:cNvPr>
          <p:cNvSpPr>
            <a:spLocks noGrp="1"/>
          </p:cNvSpPr>
          <p:nvPr>
            <p:ph type="sldNum" sz="quarter" idx="12"/>
          </p:nvPr>
        </p:nvSpPr>
        <p:spPr/>
        <p:txBody>
          <a:bodyPr/>
          <a:lstStyle/>
          <a:p>
            <a:fld id="{A0EC6D08-6359-40AA-9637-BE2B65B2DB99}" type="slidenum">
              <a:rPr lang="vi-VN" smtClean="0"/>
              <a:t>‹#›</a:t>
            </a:fld>
            <a:endParaRPr lang="vi-VN"/>
          </a:p>
        </p:txBody>
      </p:sp>
    </p:spTree>
    <p:extLst>
      <p:ext uri="{BB962C8B-B14F-4D97-AF65-F5344CB8AC3E}">
        <p14:creationId xmlns:p14="http://schemas.microsoft.com/office/powerpoint/2010/main" val="1504227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51E48-876F-433B-A22F-93609127A6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9CB5299-4B11-45B5-A311-9D010092B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7564FE-E673-4877-B1A5-7ACBB7F0B2EB}"/>
              </a:ext>
            </a:extLst>
          </p:cNvPr>
          <p:cNvSpPr>
            <a:spLocks noGrp="1"/>
          </p:cNvSpPr>
          <p:nvPr>
            <p:ph type="dt" sz="half" idx="10"/>
          </p:nvPr>
        </p:nvSpPr>
        <p:spPr/>
        <p:txBody>
          <a:bodyPr/>
          <a:lstStyle/>
          <a:p>
            <a:fld id="{61FE5CDD-4FA9-4778-9EE0-15D7B01B9765}" type="datetimeFigureOut">
              <a:rPr lang="vi-VN" smtClean="0"/>
              <a:t>18/04/2023</a:t>
            </a:fld>
            <a:endParaRPr lang="vi-VN"/>
          </a:p>
        </p:txBody>
      </p:sp>
      <p:sp>
        <p:nvSpPr>
          <p:cNvPr id="5" name="Footer Placeholder 4">
            <a:extLst>
              <a:ext uri="{FF2B5EF4-FFF2-40B4-BE49-F238E27FC236}">
                <a16:creationId xmlns:a16="http://schemas.microsoft.com/office/drawing/2014/main" id="{BC03795C-CAB7-48FB-B2CC-E539E5C3A74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AEDE6-B968-4D1A-8DD0-1164862936E3}"/>
              </a:ext>
            </a:extLst>
          </p:cNvPr>
          <p:cNvSpPr>
            <a:spLocks noGrp="1"/>
          </p:cNvSpPr>
          <p:nvPr>
            <p:ph type="sldNum" sz="quarter" idx="12"/>
          </p:nvPr>
        </p:nvSpPr>
        <p:spPr/>
        <p:txBody>
          <a:bodyPr/>
          <a:lstStyle/>
          <a:p>
            <a:fld id="{A0EC6D08-6359-40AA-9637-BE2B65B2DB99}" type="slidenum">
              <a:rPr lang="vi-VN" smtClean="0"/>
              <a:t>‹#›</a:t>
            </a:fld>
            <a:endParaRPr lang="vi-VN"/>
          </a:p>
        </p:txBody>
      </p:sp>
    </p:spTree>
    <p:extLst>
      <p:ext uri="{BB962C8B-B14F-4D97-AF65-F5344CB8AC3E}">
        <p14:creationId xmlns:p14="http://schemas.microsoft.com/office/powerpoint/2010/main" val="176224426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588C-054D-48E1-894A-854AE33EA29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B80E495-26D2-4EBF-BDD2-B3C7A6371F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811CC05-1DAA-4737-80D3-FCB3839D9D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1A95F22-D29A-450C-9EE3-86527423E941}"/>
              </a:ext>
            </a:extLst>
          </p:cNvPr>
          <p:cNvSpPr>
            <a:spLocks noGrp="1"/>
          </p:cNvSpPr>
          <p:nvPr>
            <p:ph type="dt" sz="half" idx="10"/>
          </p:nvPr>
        </p:nvSpPr>
        <p:spPr/>
        <p:txBody>
          <a:bodyPr/>
          <a:lstStyle/>
          <a:p>
            <a:fld id="{61FE5CDD-4FA9-4778-9EE0-15D7B01B9765}" type="datetimeFigureOut">
              <a:rPr lang="vi-VN" smtClean="0"/>
              <a:t>18/04/2023</a:t>
            </a:fld>
            <a:endParaRPr lang="vi-VN"/>
          </a:p>
        </p:txBody>
      </p:sp>
      <p:sp>
        <p:nvSpPr>
          <p:cNvPr id="6" name="Footer Placeholder 5">
            <a:extLst>
              <a:ext uri="{FF2B5EF4-FFF2-40B4-BE49-F238E27FC236}">
                <a16:creationId xmlns:a16="http://schemas.microsoft.com/office/drawing/2014/main" id="{EA728724-7039-4F24-A575-3B0DE6F6961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6DBD0E6-C3FB-4F33-9CD1-0B3F0591C391}"/>
              </a:ext>
            </a:extLst>
          </p:cNvPr>
          <p:cNvSpPr>
            <a:spLocks noGrp="1"/>
          </p:cNvSpPr>
          <p:nvPr>
            <p:ph type="sldNum" sz="quarter" idx="12"/>
          </p:nvPr>
        </p:nvSpPr>
        <p:spPr/>
        <p:txBody>
          <a:bodyPr/>
          <a:lstStyle/>
          <a:p>
            <a:fld id="{A0EC6D08-6359-40AA-9637-BE2B65B2DB99}" type="slidenum">
              <a:rPr lang="vi-VN" smtClean="0"/>
              <a:t>‹#›</a:t>
            </a:fld>
            <a:endParaRPr lang="vi-VN"/>
          </a:p>
        </p:txBody>
      </p:sp>
    </p:spTree>
    <p:extLst>
      <p:ext uri="{BB962C8B-B14F-4D97-AF65-F5344CB8AC3E}">
        <p14:creationId xmlns:p14="http://schemas.microsoft.com/office/powerpoint/2010/main" val="29809588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41C8-BF64-4E20-B866-EB7499366444}"/>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B37A513-59C3-48E0-8501-2FFFA2A022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5E9055-12D2-47DB-8F3A-6C6F56D8DB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23519DF-7F9D-4C20-9B4A-323724E13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8D0765-D30E-405D-A06B-EC6852F8C4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BC5561C-F29A-4FA9-887E-ED5CBC229355}"/>
              </a:ext>
            </a:extLst>
          </p:cNvPr>
          <p:cNvSpPr>
            <a:spLocks noGrp="1"/>
          </p:cNvSpPr>
          <p:nvPr>
            <p:ph type="dt" sz="half" idx="10"/>
          </p:nvPr>
        </p:nvSpPr>
        <p:spPr/>
        <p:txBody>
          <a:bodyPr/>
          <a:lstStyle/>
          <a:p>
            <a:fld id="{61FE5CDD-4FA9-4778-9EE0-15D7B01B9765}" type="datetimeFigureOut">
              <a:rPr lang="vi-VN" smtClean="0"/>
              <a:t>18/04/2023</a:t>
            </a:fld>
            <a:endParaRPr lang="vi-VN"/>
          </a:p>
        </p:txBody>
      </p:sp>
      <p:sp>
        <p:nvSpPr>
          <p:cNvPr id="8" name="Footer Placeholder 7">
            <a:extLst>
              <a:ext uri="{FF2B5EF4-FFF2-40B4-BE49-F238E27FC236}">
                <a16:creationId xmlns:a16="http://schemas.microsoft.com/office/drawing/2014/main" id="{B50FCE83-BD6C-484A-899F-A60022385A0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8066DB3-2208-49A0-9317-01047B3E30E5}"/>
              </a:ext>
            </a:extLst>
          </p:cNvPr>
          <p:cNvSpPr>
            <a:spLocks noGrp="1"/>
          </p:cNvSpPr>
          <p:nvPr>
            <p:ph type="sldNum" sz="quarter" idx="12"/>
          </p:nvPr>
        </p:nvSpPr>
        <p:spPr/>
        <p:txBody>
          <a:bodyPr/>
          <a:lstStyle/>
          <a:p>
            <a:fld id="{A0EC6D08-6359-40AA-9637-BE2B65B2DB99}" type="slidenum">
              <a:rPr lang="vi-VN" smtClean="0"/>
              <a:t>‹#›</a:t>
            </a:fld>
            <a:endParaRPr lang="vi-VN"/>
          </a:p>
        </p:txBody>
      </p:sp>
    </p:spTree>
    <p:extLst>
      <p:ext uri="{BB962C8B-B14F-4D97-AF65-F5344CB8AC3E}">
        <p14:creationId xmlns:p14="http://schemas.microsoft.com/office/powerpoint/2010/main" val="12769496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26EF-B0A5-49CA-B183-6D0134CD169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1AB3F7B-DAB6-47E7-BEE3-F5009FF1E2CE}"/>
              </a:ext>
            </a:extLst>
          </p:cNvPr>
          <p:cNvSpPr>
            <a:spLocks noGrp="1"/>
          </p:cNvSpPr>
          <p:nvPr>
            <p:ph type="dt" sz="half" idx="10"/>
          </p:nvPr>
        </p:nvSpPr>
        <p:spPr/>
        <p:txBody>
          <a:bodyPr/>
          <a:lstStyle/>
          <a:p>
            <a:fld id="{61FE5CDD-4FA9-4778-9EE0-15D7B01B9765}" type="datetimeFigureOut">
              <a:rPr lang="vi-VN" smtClean="0"/>
              <a:t>18/04/2023</a:t>
            </a:fld>
            <a:endParaRPr lang="vi-VN"/>
          </a:p>
        </p:txBody>
      </p:sp>
      <p:sp>
        <p:nvSpPr>
          <p:cNvPr id="4" name="Footer Placeholder 3">
            <a:extLst>
              <a:ext uri="{FF2B5EF4-FFF2-40B4-BE49-F238E27FC236}">
                <a16:creationId xmlns:a16="http://schemas.microsoft.com/office/drawing/2014/main" id="{A3F2E201-3020-4624-9F49-9468955220E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750320E-CAA4-4608-9EF7-89052C86DCF9}"/>
              </a:ext>
            </a:extLst>
          </p:cNvPr>
          <p:cNvSpPr>
            <a:spLocks noGrp="1"/>
          </p:cNvSpPr>
          <p:nvPr>
            <p:ph type="sldNum" sz="quarter" idx="12"/>
          </p:nvPr>
        </p:nvSpPr>
        <p:spPr/>
        <p:txBody>
          <a:bodyPr/>
          <a:lstStyle/>
          <a:p>
            <a:fld id="{A0EC6D08-6359-40AA-9637-BE2B65B2DB99}" type="slidenum">
              <a:rPr lang="vi-VN" smtClean="0"/>
              <a:t>‹#›</a:t>
            </a:fld>
            <a:endParaRPr lang="vi-VN"/>
          </a:p>
        </p:txBody>
      </p:sp>
    </p:spTree>
    <p:extLst>
      <p:ext uri="{BB962C8B-B14F-4D97-AF65-F5344CB8AC3E}">
        <p14:creationId xmlns:p14="http://schemas.microsoft.com/office/powerpoint/2010/main" val="10254890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12E0A4-B669-4C04-AAE0-A855928580F8}"/>
              </a:ext>
            </a:extLst>
          </p:cNvPr>
          <p:cNvSpPr>
            <a:spLocks noGrp="1"/>
          </p:cNvSpPr>
          <p:nvPr>
            <p:ph type="dt" sz="half" idx="10"/>
          </p:nvPr>
        </p:nvSpPr>
        <p:spPr/>
        <p:txBody>
          <a:bodyPr/>
          <a:lstStyle/>
          <a:p>
            <a:fld id="{61FE5CDD-4FA9-4778-9EE0-15D7B01B9765}" type="datetimeFigureOut">
              <a:rPr lang="vi-VN" smtClean="0"/>
              <a:t>18/04/2023</a:t>
            </a:fld>
            <a:endParaRPr lang="vi-VN"/>
          </a:p>
        </p:txBody>
      </p:sp>
      <p:sp>
        <p:nvSpPr>
          <p:cNvPr id="3" name="Footer Placeholder 2">
            <a:extLst>
              <a:ext uri="{FF2B5EF4-FFF2-40B4-BE49-F238E27FC236}">
                <a16:creationId xmlns:a16="http://schemas.microsoft.com/office/drawing/2014/main" id="{77FD5912-A1DD-4EC4-8F55-A40D5E89FB3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7509E0E-9510-49E2-81FB-E792450DE2F9}"/>
              </a:ext>
            </a:extLst>
          </p:cNvPr>
          <p:cNvSpPr>
            <a:spLocks noGrp="1"/>
          </p:cNvSpPr>
          <p:nvPr>
            <p:ph type="sldNum" sz="quarter" idx="12"/>
          </p:nvPr>
        </p:nvSpPr>
        <p:spPr/>
        <p:txBody>
          <a:bodyPr/>
          <a:lstStyle/>
          <a:p>
            <a:fld id="{A0EC6D08-6359-40AA-9637-BE2B65B2DB99}" type="slidenum">
              <a:rPr lang="vi-VN" smtClean="0"/>
              <a:t>‹#›</a:t>
            </a:fld>
            <a:endParaRPr lang="vi-VN"/>
          </a:p>
        </p:txBody>
      </p:sp>
    </p:spTree>
    <p:extLst>
      <p:ext uri="{BB962C8B-B14F-4D97-AF65-F5344CB8AC3E}">
        <p14:creationId xmlns:p14="http://schemas.microsoft.com/office/powerpoint/2010/main" val="22985516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D48A-DD8D-419E-B465-A107504A9D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6F90379-141E-467E-AD68-DCA22BC1B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638C43A-8B37-4C19-B1EB-BB651A021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8053AD-CD04-4727-8651-0D145E665089}"/>
              </a:ext>
            </a:extLst>
          </p:cNvPr>
          <p:cNvSpPr>
            <a:spLocks noGrp="1"/>
          </p:cNvSpPr>
          <p:nvPr>
            <p:ph type="dt" sz="half" idx="10"/>
          </p:nvPr>
        </p:nvSpPr>
        <p:spPr/>
        <p:txBody>
          <a:bodyPr/>
          <a:lstStyle/>
          <a:p>
            <a:fld id="{61FE5CDD-4FA9-4778-9EE0-15D7B01B9765}" type="datetimeFigureOut">
              <a:rPr lang="vi-VN" smtClean="0"/>
              <a:t>18/04/2023</a:t>
            </a:fld>
            <a:endParaRPr lang="vi-VN"/>
          </a:p>
        </p:txBody>
      </p:sp>
      <p:sp>
        <p:nvSpPr>
          <p:cNvPr id="6" name="Footer Placeholder 5">
            <a:extLst>
              <a:ext uri="{FF2B5EF4-FFF2-40B4-BE49-F238E27FC236}">
                <a16:creationId xmlns:a16="http://schemas.microsoft.com/office/drawing/2014/main" id="{9CDCBE4A-5BE4-41E3-9733-06769A72B87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AC7732F-6C83-4487-BBB0-BF2C77E45F1F}"/>
              </a:ext>
            </a:extLst>
          </p:cNvPr>
          <p:cNvSpPr>
            <a:spLocks noGrp="1"/>
          </p:cNvSpPr>
          <p:nvPr>
            <p:ph type="sldNum" sz="quarter" idx="12"/>
          </p:nvPr>
        </p:nvSpPr>
        <p:spPr/>
        <p:txBody>
          <a:bodyPr/>
          <a:lstStyle/>
          <a:p>
            <a:fld id="{A0EC6D08-6359-40AA-9637-BE2B65B2DB99}" type="slidenum">
              <a:rPr lang="vi-VN" smtClean="0"/>
              <a:t>‹#›</a:t>
            </a:fld>
            <a:endParaRPr lang="vi-VN"/>
          </a:p>
        </p:txBody>
      </p:sp>
    </p:spTree>
    <p:extLst>
      <p:ext uri="{BB962C8B-B14F-4D97-AF65-F5344CB8AC3E}">
        <p14:creationId xmlns:p14="http://schemas.microsoft.com/office/powerpoint/2010/main" val="225780363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A120-8206-43BD-BDA2-ADE9DB076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A6D6027-A4F1-4DF2-9665-8B43F474C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C29F36E-ED16-4247-84B1-A50ED2494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A79FB6-5997-4AC9-B686-A678988DC750}"/>
              </a:ext>
            </a:extLst>
          </p:cNvPr>
          <p:cNvSpPr>
            <a:spLocks noGrp="1"/>
          </p:cNvSpPr>
          <p:nvPr>
            <p:ph type="dt" sz="half" idx="10"/>
          </p:nvPr>
        </p:nvSpPr>
        <p:spPr/>
        <p:txBody>
          <a:bodyPr/>
          <a:lstStyle/>
          <a:p>
            <a:fld id="{61FE5CDD-4FA9-4778-9EE0-15D7B01B9765}" type="datetimeFigureOut">
              <a:rPr lang="vi-VN" smtClean="0"/>
              <a:t>18/04/2023</a:t>
            </a:fld>
            <a:endParaRPr lang="vi-VN"/>
          </a:p>
        </p:txBody>
      </p:sp>
      <p:sp>
        <p:nvSpPr>
          <p:cNvPr id="6" name="Footer Placeholder 5">
            <a:extLst>
              <a:ext uri="{FF2B5EF4-FFF2-40B4-BE49-F238E27FC236}">
                <a16:creationId xmlns:a16="http://schemas.microsoft.com/office/drawing/2014/main" id="{62EDF186-6DD7-46EB-AF7A-19084C79618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C553AF6-89CA-46DA-A147-5785CADE0EFC}"/>
              </a:ext>
            </a:extLst>
          </p:cNvPr>
          <p:cNvSpPr>
            <a:spLocks noGrp="1"/>
          </p:cNvSpPr>
          <p:nvPr>
            <p:ph type="sldNum" sz="quarter" idx="12"/>
          </p:nvPr>
        </p:nvSpPr>
        <p:spPr/>
        <p:txBody>
          <a:bodyPr/>
          <a:lstStyle/>
          <a:p>
            <a:fld id="{A0EC6D08-6359-40AA-9637-BE2B65B2DB99}" type="slidenum">
              <a:rPr lang="vi-VN" smtClean="0"/>
              <a:t>‹#›</a:t>
            </a:fld>
            <a:endParaRPr lang="vi-VN"/>
          </a:p>
        </p:txBody>
      </p:sp>
    </p:spTree>
    <p:extLst>
      <p:ext uri="{BB962C8B-B14F-4D97-AF65-F5344CB8AC3E}">
        <p14:creationId xmlns:p14="http://schemas.microsoft.com/office/powerpoint/2010/main" val="82636697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6E1D73-5018-4D3C-998B-9C82CF17B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9761494-FA4F-4D96-9EEB-5B4CE69BC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38AD021-BE07-4389-8124-CA43D2C88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5CDD-4FA9-4778-9EE0-15D7B01B9765}" type="datetimeFigureOut">
              <a:rPr lang="vi-VN" smtClean="0"/>
              <a:t>18/04/2023</a:t>
            </a:fld>
            <a:endParaRPr lang="vi-VN"/>
          </a:p>
        </p:txBody>
      </p:sp>
      <p:sp>
        <p:nvSpPr>
          <p:cNvPr id="5" name="Footer Placeholder 4">
            <a:extLst>
              <a:ext uri="{FF2B5EF4-FFF2-40B4-BE49-F238E27FC236}">
                <a16:creationId xmlns:a16="http://schemas.microsoft.com/office/drawing/2014/main" id="{08B12795-F40E-4DCB-A252-9F2E5AA261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48AE87C-2B83-45B7-BE69-875CA811D1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C6D08-6359-40AA-9637-BE2B65B2DB99}" type="slidenum">
              <a:rPr lang="vi-VN" smtClean="0"/>
              <a:t>‹#›</a:t>
            </a:fld>
            <a:endParaRPr lang="vi-VN"/>
          </a:p>
        </p:txBody>
      </p:sp>
    </p:spTree>
    <p:extLst>
      <p:ext uri="{BB962C8B-B14F-4D97-AF65-F5344CB8AC3E}">
        <p14:creationId xmlns:p14="http://schemas.microsoft.com/office/powerpoint/2010/main" val="392054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1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11.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1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11.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1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11.png"/><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3"/>
          <p:cNvSpPr>
            <a:spLocks noChangeArrowheads="1" noChangeShapeType="1" noTextEdit="1"/>
          </p:cNvSpPr>
          <p:nvPr/>
        </p:nvSpPr>
        <p:spPr bwMode="auto">
          <a:xfrm>
            <a:off x="2157208" y="1983570"/>
            <a:ext cx="8017883" cy="3505375"/>
          </a:xfrm>
          <a:prstGeom prst="rect">
            <a:avLst/>
          </a:prstGeom>
        </p:spPr>
        <p:txBody>
          <a:bodyPr spcFirstLastPara="1" wrap="none" fromWordArt="1">
            <a:prstTxWarp prst="textArchUp">
              <a:avLst>
                <a:gd name="adj" fmla="val 10854484"/>
              </a:avLst>
            </a:prstTxWarp>
          </a:bodyPr>
          <a:lstStyle/>
          <a:p>
            <a:pPr algn="ctr"/>
            <a:r>
              <a:rPr lang="vi-VN" sz="1600" b="1" kern="10" dirty="0">
                <a:ln w="0"/>
                <a:solidFill>
                  <a:srgbClr val="C00000"/>
                </a:solidFill>
                <a:effectLst>
                  <a:reflection blurRad="6350" stA="53000" endA="300" endPos="35500" dir="5400000" sy="-90000" algn="bl" rotWithShape="0"/>
                </a:effectLst>
                <a:latin typeface="+mj-lt"/>
                <a:cs typeface="Times New Roman" panose="02020603050405020304" pitchFamily="18" charset="0"/>
              </a:rPr>
              <a:t>CHÀO MỪNG CÁC THẦY CÔ GIÁO</a:t>
            </a:r>
          </a:p>
          <a:p>
            <a:pPr algn="ctr"/>
            <a:r>
              <a:rPr lang="vi-VN" sz="1600" b="1" kern="10" dirty="0">
                <a:ln w="0"/>
                <a:solidFill>
                  <a:srgbClr val="C00000"/>
                </a:solidFill>
                <a:effectLst>
                  <a:reflection blurRad="6350" stA="53000" endA="300" endPos="35500" dir="5400000" sy="-90000" algn="bl" rotWithShape="0"/>
                </a:effectLst>
                <a:latin typeface="+mj-lt"/>
                <a:cs typeface="Times New Roman" panose="02020603050405020304" pitchFamily="18" charset="0"/>
              </a:rPr>
              <a:t> ĐẾN VỚI TIẾT HỌC</a:t>
            </a:r>
          </a:p>
        </p:txBody>
      </p:sp>
      <p:sp>
        <p:nvSpPr>
          <p:cNvPr id="13" name="AutoShape 12"/>
          <p:cNvSpPr>
            <a:spLocks noChangeArrowheads="1"/>
          </p:cNvSpPr>
          <p:nvPr/>
        </p:nvSpPr>
        <p:spPr bwMode="auto">
          <a:xfrm>
            <a:off x="1665817" y="5295277"/>
            <a:ext cx="8839729" cy="1143000"/>
          </a:xfrm>
          <a:prstGeom prst="horizontalScroll">
            <a:avLst>
              <a:gd name="adj" fmla="val 12500"/>
            </a:avLst>
          </a:prstGeom>
          <a:solidFill>
            <a:schemeClr val="tx2">
              <a:lumMod val="40000"/>
              <a:lumOff val="60000"/>
            </a:schemeClr>
          </a:solidFill>
          <a:ln w="9525">
            <a:solidFill>
              <a:schemeClr val="tx1"/>
            </a:solidFill>
            <a:round/>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vi-VN" sz="2400" dirty="0">
                <a:solidFill>
                  <a:srgbClr val="FF0000"/>
                </a:solidFill>
                <a:cs typeface="Times New Roman" panose="02020603050405020304" pitchFamily="18" charset="0"/>
              </a:rPr>
              <a:t>GIÁO VIÊN : PHẠM HOÀNG NAM</a:t>
            </a:r>
          </a:p>
        </p:txBody>
      </p:sp>
      <p:pic>
        <p:nvPicPr>
          <p:cNvPr id="14" name="Picture 13"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7002" y="5907927"/>
            <a:ext cx="10515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3249697" y="217810"/>
            <a:ext cx="6620965" cy="523220"/>
          </a:xfrm>
          <a:prstGeom prst="rect">
            <a:avLst/>
          </a:prstGeom>
          <a:noFill/>
        </p:spPr>
        <p:txBody>
          <a:bodyPr wrap="square" rtlCol="0">
            <a:spAutoFit/>
          </a:bodyPr>
          <a:lstStyle/>
          <a:p>
            <a:r>
              <a:rPr lang="vi-VN" sz="2800" b="1" dirty="0">
                <a:solidFill>
                  <a:srgbClr val="FFFF00"/>
                </a:solidFill>
                <a:effectLst>
                  <a:outerShdw blurRad="38100" dist="38100" dir="2700000" algn="tl">
                    <a:srgbClr val="000000">
                      <a:alpha val="43137"/>
                    </a:srgbClr>
                  </a:outerShdw>
                </a:effectLst>
                <a:latin typeface="+mj-lt"/>
              </a:rPr>
              <a:t>TRƯỜNG TIỂU HỌC QUỐC TUẤN</a:t>
            </a:r>
          </a:p>
        </p:txBody>
      </p:sp>
      <p:pic>
        <p:nvPicPr>
          <p:cNvPr id="17" name="Picture 16">
            <a:extLst>
              <a:ext uri="{FF2B5EF4-FFF2-40B4-BE49-F238E27FC236}">
                <a16:creationId xmlns:a16="http://schemas.microsoft.com/office/drawing/2014/main" id="{1EF655F0-7A0F-42D7-AD1B-014D72FA9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6973" y="5197527"/>
            <a:ext cx="2349449" cy="1566300"/>
          </a:xfrm>
          <a:prstGeom prst="rect">
            <a:avLst/>
          </a:prstGeom>
        </p:spPr>
      </p:pic>
      <p:pic>
        <p:nvPicPr>
          <p:cNvPr id="20" name="Picture 19">
            <a:extLst>
              <a:ext uri="{FF2B5EF4-FFF2-40B4-BE49-F238E27FC236}">
                <a16:creationId xmlns:a16="http://schemas.microsoft.com/office/drawing/2014/main" id="{6FB3E06D-6001-4EB4-BBFC-FADFFFD075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37258" y="101338"/>
            <a:ext cx="1477971" cy="1477971"/>
          </a:xfrm>
          <a:prstGeom prst="rect">
            <a:avLst/>
          </a:prstGeom>
        </p:spPr>
      </p:pic>
      <p:sp>
        <p:nvSpPr>
          <p:cNvPr id="3" name="Rectangle 2"/>
          <p:cNvSpPr/>
          <p:nvPr/>
        </p:nvSpPr>
        <p:spPr>
          <a:xfrm>
            <a:off x="7010400" y="41910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57925" y="2922275"/>
            <a:ext cx="7853753" cy="1754326"/>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latin typeface="Times" panose="02020603050405020304" pitchFamily="18" charset="0"/>
                <a:cs typeface="Times" panose="02020603050405020304" pitchFamily="18" charset="0"/>
              </a:rPr>
              <a:t>THỂ TÍCH HÌNH </a:t>
            </a:r>
          </a:p>
          <a:p>
            <a:pPr algn="ctr"/>
            <a:r>
              <a:rPr lang="en-US" sz="5400" b="1" cap="none" spc="0" dirty="0" smtClean="0">
                <a:ln w="22225">
                  <a:solidFill>
                    <a:schemeClr val="accent2"/>
                  </a:solidFill>
                  <a:prstDash val="solid"/>
                </a:ln>
                <a:solidFill>
                  <a:schemeClr val="accent2">
                    <a:lumMod val="40000"/>
                    <a:lumOff val="60000"/>
                  </a:schemeClr>
                </a:solidFill>
                <a:effectLst/>
                <a:latin typeface="Times" panose="02020603050405020304" pitchFamily="18" charset="0"/>
                <a:cs typeface="Times" panose="02020603050405020304" pitchFamily="18" charset="0"/>
              </a:rPr>
              <a:t>LẬP PHƯƠNG</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6314415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500"/>
                                        <p:tgtEl>
                                          <p:spTgt spid="1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8" descr="E:\Cao dang Su pham\HINH ANH\HINH ANH TONG HOP\SLGG_2002.jpg"/>
          <p:cNvPicPr>
            <a:picLocks noGrp="1" noChangeAspect="1" noChangeArrowheads="1"/>
          </p:cNvPicPr>
          <p:nvPr>
            <p:ph type="body" idx="4294967295"/>
          </p:nvPr>
        </p:nvPicPr>
        <p:blipFill>
          <a:blip r:embed="rId3" cstate="print"/>
          <a:srcRect/>
          <a:stretch>
            <a:fillRect/>
          </a:stretch>
        </p:blipFill>
        <p:spPr>
          <a:xfrm>
            <a:off x="0" y="0"/>
            <a:ext cx="12192000" cy="6858000"/>
          </a:xfrm>
        </p:spPr>
      </p:pic>
      <p:sp>
        <p:nvSpPr>
          <p:cNvPr id="2052" name="WordArt 13"/>
          <p:cNvSpPr>
            <a:spLocks noChangeArrowheads="1" noChangeShapeType="1" noTextEdit="1"/>
          </p:cNvSpPr>
          <p:nvPr/>
        </p:nvSpPr>
        <p:spPr bwMode="auto">
          <a:xfrm>
            <a:off x="4267200" y="3708400"/>
            <a:ext cx="3810000" cy="787400"/>
          </a:xfrm>
          <a:prstGeom prst="rect">
            <a:avLst/>
          </a:prstGeom>
        </p:spPr>
        <p:txBody>
          <a:bodyPr wrap="none" fromWordArt="1">
            <a:prstTxWarp prst="textPlain">
              <a:avLst>
                <a:gd name="adj" fmla="val 50000"/>
              </a:avLst>
            </a:prstTxWarp>
          </a:bodyPr>
          <a:lstStyle/>
          <a:p>
            <a:pPr algn="ctr"/>
            <a:endParaRPr lang="en-US" sz="3600" kern="10">
              <a:ln w="19050">
                <a:solidFill>
                  <a:srgbClr val="99CCFF"/>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endParaRPr>
          </a:p>
        </p:txBody>
      </p:sp>
      <p:sp>
        <p:nvSpPr>
          <p:cNvPr id="2053" name="WordArt 10"/>
          <p:cNvSpPr>
            <a:spLocks noChangeArrowheads="1" noChangeShapeType="1" noTextEdit="1"/>
          </p:cNvSpPr>
          <p:nvPr/>
        </p:nvSpPr>
        <p:spPr bwMode="auto">
          <a:xfrm>
            <a:off x="1912303" y="221153"/>
            <a:ext cx="8520112" cy="1196975"/>
          </a:xfrm>
          <a:prstGeom prst="rect">
            <a:avLst/>
          </a:prstGeom>
        </p:spPr>
        <p:txBody>
          <a:bodyPr wrap="none" fromWordArt="1">
            <a:prstTxWarp prst="textCanUp">
              <a:avLst>
                <a:gd name="adj" fmla="val 100000"/>
              </a:avLst>
            </a:prstTxWarp>
          </a:bodyPr>
          <a:lstStyle/>
          <a:p>
            <a:pPr algn="ctr"/>
            <a:endParaRPr lang="en-US" sz="3600" kern="10" dirty="0">
              <a:ln w="19050">
                <a:solidFill>
                  <a:srgbClr val="FFFF00"/>
                </a:solidFill>
                <a:round/>
              </a:ln>
              <a:solidFill>
                <a:srgbClr val="CC0000"/>
              </a:solidFill>
              <a:effectLst>
                <a:outerShdw dist="35921" dir="2700000" algn="ctr" rotWithShape="0">
                  <a:srgbClr val="990000"/>
                </a:outerShdw>
              </a:effectLst>
              <a:latin typeface="Times New Roman" panose="02020603050405020304"/>
              <a:cs typeface="Times New Roman" panose="02020603050405020304"/>
            </a:endParaRPr>
          </a:p>
        </p:txBody>
      </p:sp>
      <p:sp>
        <p:nvSpPr>
          <p:cNvPr id="10" name="TextBox 9">
            <a:extLst>
              <a:ext uri="{FF2B5EF4-FFF2-40B4-BE49-F238E27FC236}">
                <a16:creationId xmlns:a16="http://schemas.microsoft.com/office/drawing/2014/main" id="{21E49F76-DD72-477F-B0E2-7E2B53A2B2A8}"/>
              </a:ext>
            </a:extLst>
          </p:cNvPr>
          <p:cNvSpPr txBox="1"/>
          <p:nvPr/>
        </p:nvSpPr>
        <p:spPr>
          <a:xfrm>
            <a:off x="1632384" y="2436982"/>
            <a:ext cx="5580179" cy="1200329"/>
          </a:xfrm>
          <a:prstGeom prst="rect">
            <a:avLst/>
          </a:prstGeom>
          <a:noFill/>
        </p:spPr>
        <p:txBody>
          <a:bodyPr wrap="square" rtlCol="0">
            <a:spAutoFit/>
          </a:bodyPr>
          <a:lstStyle/>
          <a:p>
            <a:r>
              <a:rPr lang="en-US" sz="7200" b="1" dirty="0">
                <a:solidFill>
                  <a:srgbClr val="FF0000"/>
                </a:solidFill>
                <a:latin typeface="Times New Roman" panose="02020603050405020304" pitchFamily="18" charset="0"/>
                <a:cs typeface="Times New Roman" panose="02020603050405020304" pitchFamily="18" charset="0"/>
              </a:rPr>
              <a:t>KHÁM PHÁ</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7843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DD97F40C-01D7-4F22-8072-F74ED82D8D92}"/>
              </a:ext>
            </a:extLst>
          </p:cNvPr>
          <p:cNvGrpSpPr/>
          <p:nvPr/>
        </p:nvGrpSpPr>
        <p:grpSpPr>
          <a:xfrm>
            <a:off x="8728423" y="1578751"/>
            <a:ext cx="2684106" cy="2889662"/>
            <a:chOff x="8485295" y="1823840"/>
            <a:chExt cx="2520569" cy="2422961"/>
          </a:xfrm>
          <a:noFill/>
        </p:grpSpPr>
        <p:cxnSp>
          <p:nvCxnSpPr>
            <p:cNvPr id="49" name="Straight Connector 48">
              <a:extLst>
                <a:ext uri="{FF2B5EF4-FFF2-40B4-BE49-F238E27FC236}">
                  <a16:creationId xmlns:a16="http://schemas.microsoft.com/office/drawing/2014/main" id="{6E507888-6D34-493D-95C6-E4A5B681DE6F}"/>
                </a:ext>
              </a:extLst>
            </p:cNvPr>
            <p:cNvCxnSpPr/>
            <p:nvPr/>
          </p:nvCxnSpPr>
          <p:spPr>
            <a:xfrm>
              <a:off x="9288379" y="1823840"/>
              <a:ext cx="0" cy="1692000"/>
            </a:xfrm>
            <a:prstGeom prst="line">
              <a:avLst/>
            </a:prstGeom>
            <a:grp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A9371D6-EE85-4B5C-BEE9-C2CD5BEE43AD}"/>
                </a:ext>
              </a:extLst>
            </p:cNvPr>
            <p:cNvCxnSpPr>
              <a:cxnSpLocks/>
            </p:cNvCxnSpPr>
            <p:nvPr/>
          </p:nvCxnSpPr>
          <p:spPr>
            <a:xfrm flipH="1">
              <a:off x="8485295" y="3496590"/>
              <a:ext cx="786267" cy="750211"/>
            </a:xfrm>
            <a:prstGeom prst="line">
              <a:avLst/>
            </a:prstGeom>
            <a:grp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6AD0494-8580-49E8-994E-3016FEC75179}"/>
                </a:ext>
              </a:extLst>
            </p:cNvPr>
            <p:cNvCxnSpPr>
              <a:cxnSpLocks/>
            </p:cNvCxnSpPr>
            <p:nvPr/>
          </p:nvCxnSpPr>
          <p:spPr>
            <a:xfrm flipH="1">
              <a:off x="9247447" y="3451861"/>
              <a:ext cx="1758417" cy="33795"/>
            </a:xfrm>
            <a:prstGeom prst="line">
              <a:avLst/>
            </a:prstGeom>
            <a:grp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5148ED66-6FFB-44F9-AA1B-96BE20D68183}"/>
              </a:ext>
            </a:extLst>
          </p:cNvPr>
          <p:cNvSpPr txBox="1">
            <a:spLocks noChangeArrowheads="1"/>
          </p:cNvSpPr>
          <p:nvPr/>
        </p:nvSpPr>
        <p:spPr bwMode="auto">
          <a:xfrm>
            <a:off x="470291" y="1952625"/>
            <a:ext cx="7239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4000" dirty="0" err="1">
                <a:solidFill>
                  <a:schemeClr val="bg1"/>
                </a:solidFill>
                <a:cs typeface="Arial" charset="0"/>
              </a:rPr>
              <a:t>Thể</a:t>
            </a:r>
            <a:r>
              <a:rPr lang="en-US" sz="4000" dirty="0">
                <a:solidFill>
                  <a:schemeClr val="bg1"/>
                </a:solidFill>
                <a:cs typeface="Arial" charset="0"/>
              </a:rPr>
              <a:t> </a:t>
            </a:r>
            <a:r>
              <a:rPr lang="en-US" sz="4000" dirty="0" err="1">
                <a:solidFill>
                  <a:schemeClr val="bg1"/>
                </a:solidFill>
                <a:cs typeface="Arial" charset="0"/>
              </a:rPr>
              <a:t>tích</a:t>
            </a:r>
            <a:r>
              <a:rPr lang="en-US" sz="4000" dirty="0">
                <a:solidFill>
                  <a:schemeClr val="bg1"/>
                </a:solidFill>
                <a:cs typeface="Arial" charset="0"/>
              </a:rPr>
              <a:t> </a:t>
            </a:r>
            <a:r>
              <a:rPr lang="en-US" sz="4000" dirty="0" err="1">
                <a:solidFill>
                  <a:schemeClr val="bg1"/>
                </a:solidFill>
                <a:cs typeface="Arial" charset="0"/>
              </a:rPr>
              <a:t>của</a:t>
            </a:r>
            <a:r>
              <a:rPr lang="en-US" sz="4000" dirty="0">
                <a:solidFill>
                  <a:schemeClr val="bg1"/>
                </a:solidFill>
                <a:cs typeface="Arial" charset="0"/>
              </a:rPr>
              <a:t> </a:t>
            </a:r>
            <a:r>
              <a:rPr lang="en-US" sz="4000" dirty="0" err="1">
                <a:solidFill>
                  <a:schemeClr val="bg1"/>
                </a:solidFill>
                <a:cs typeface="Arial" charset="0"/>
              </a:rPr>
              <a:t>hình</a:t>
            </a:r>
            <a:r>
              <a:rPr lang="en-US" sz="4000" dirty="0">
                <a:solidFill>
                  <a:schemeClr val="bg1"/>
                </a:solidFill>
                <a:cs typeface="Arial" charset="0"/>
              </a:rPr>
              <a:t> </a:t>
            </a:r>
            <a:r>
              <a:rPr lang="en-US" sz="4000" dirty="0" err="1">
                <a:solidFill>
                  <a:schemeClr val="bg1"/>
                </a:solidFill>
                <a:cs typeface="Arial" charset="0"/>
              </a:rPr>
              <a:t>lập</a:t>
            </a:r>
            <a:r>
              <a:rPr lang="en-US" sz="4000" dirty="0">
                <a:solidFill>
                  <a:schemeClr val="bg1"/>
                </a:solidFill>
                <a:cs typeface="Arial" charset="0"/>
              </a:rPr>
              <a:t> </a:t>
            </a:r>
            <a:r>
              <a:rPr lang="en-US" sz="4000" dirty="0" err="1">
                <a:solidFill>
                  <a:schemeClr val="bg1"/>
                </a:solidFill>
                <a:cs typeface="Arial" charset="0"/>
              </a:rPr>
              <a:t>phương</a:t>
            </a:r>
            <a:r>
              <a:rPr lang="en-US" sz="4000" dirty="0">
                <a:solidFill>
                  <a:schemeClr val="bg1"/>
                </a:solidFill>
                <a:cs typeface="Arial" charset="0"/>
              </a:rPr>
              <a:t> </a:t>
            </a:r>
          </a:p>
          <a:p>
            <a:pPr fontAlgn="base">
              <a:spcBef>
                <a:spcPct val="0"/>
              </a:spcBef>
              <a:spcAft>
                <a:spcPct val="0"/>
              </a:spcAft>
            </a:pPr>
            <a:r>
              <a:rPr lang="en-US" sz="4000" dirty="0" err="1">
                <a:solidFill>
                  <a:schemeClr val="bg1"/>
                </a:solidFill>
                <a:cs typeface="Arial" charset="0"/>
              </a:rPr>
              <a:t>có</a:t>
            </a:r>
            <a:r>
              <a:rPr lang="en-US" sz="4000" dirty="0">
                <a:solidFill>
                  <a:schemeClr val="bg1"/>
                </a:solidFill>
                <a:cs typeface="Arial" charset="0"/>
              </a:rPr>
              <a:t> </a:t>
            </a:r>
            <a:r>
              <a:rPr lang="en-US" sz="4000" dirty="0" err="1">
                <a:solidFill>
                  <a:schemeClr val="bg1"/>
                </a:solidFill>
                <a:cs typeface="Arial" charset="0"/>
              </a:rPr>
              <a:t>cạnh</a:t>
            </a:r>
            <a:r>
              <a:rPr lang="en-US" sz="4000" dirty="0">
                <a:solidFill>
                  <a:schemeClr val="bg1"/>
                </a:solidFill>
                <a:cs typeface="Arial" charset="0"/>
              </a:rPr>
              <a:t> </a:t>
            </a:r>
            <a:r>
              <a:rPr lang="en-US" sz="4000" dirty="0" smtClean="0">
                <a:solidFill>
                  <a:schemeClr val="bg1"/>
                </a:solidFill>
                <a:cs typeface="Arial" charset="0"/>
              </a:rPr>
              <a:t>3cm </a:t>
            </a:r>
            <a:r>
              <a:rPr lang="en-US" sz="4000" dirty="0" err="1">
                <a:solidFill>
                  <a:schemeClr val="bg1"/>
                </a:solidFill>
                <a:cs typeface="Arial" charset="0"/>
              </a:rPr>
              <a:t>là</a:t>
            </a:r>
            <a:r>
              <a:rPr lang="en-US" sz="4000" dirty="0">
                <a:solidFill>
                  <a:schemeClr val="bg1"/>
                </a:solidFill>
                <a:cs typeface="Arial" charset="0"/>
              </a:rPr>
              <a:t>:</a:t>
            </a:r>
          </a:p>
          <a:p>
            <a:pPr fontAlgn="base">
              <a:spcBef>
                <a:spcPct val="0"/>
              </a:spcBef>
              <a:spcAft>
                <a:spcPct val="0"/>
              </a:spcAft>
            </a:pPr>
            <a:r>
              <a:rPr lang="en-US" sz="4000" dirty="0">
                <a:solidFill>
                  <a:schemeClr val="bg1"/>
                </a:solidFill>
                <a:cs typeface="Arial" charset="0"/>
              </a:rPr>
              <a:t>       3 x 3 x 3 = 27 (cm</a:t>
            </a:r>
            <a:r>
              <a:rPr lang="en-US" sz="4000" baseline="30000" dirty="0">
                <a:solidFill>
                  <a:schemeClr val="bg1"/>
                </a:solidFill>
                <a:cs typeface="Arial" charset="0"/>
              </a:rPr>
              <a:t>3</a:t>
            </a:r>
            <a:r>
              <a:rPr lang="en-US" sz="4000" dirty="0">
                <a:solidFill>
                  <a:schemeClr val="bg1"/>
                </a:solidFill>
                <a:cs typeface="Arial" charset="0"/>
              </a:rPr>
              <a:t>)</a:t>
            </a:r>
          </a:p>
        </p:txBody>
      </p:sp>
      <p:sp>
        <p:nvSpPr>
          <p:cNvPr id="56" name="Text Box 11">
            <a:extLst>
              <a:ext uri="{FF2B5EF4-FFF2-40B4-BE49-F238E27FC236}">
                <a16:creationId xmlns:a16="http://schemas.microsoft.com/office/drawing/2014/main" id="{1012D46A-A98E-4F62-86CB-08EF99E82B0A}"/>
              </a:ext>
            </a:extLst>
          </p:cNvPr>
          <p:cNvSpPr txBox="1">
            <a:spLocks noChangeArrowheads="1"/>
          </p:cNvSpPr>
          <p:nvPr/>
        </p:nvSpPr>
        <p:spPr bwMode="auto">
          <a:xfrm>
            <a:off x="384125" y="184746"/>
            <a:ext cx="940089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4400" u="sng" dirty="0" err="1">
                <a:solidFill>
                  <a:srgbClr val="FFFF00"/>
                </a:solidFill>
                <a:cs typeface="Arial" charset="0"/>
              </a:rPr>
              <a:t>Ví</a:t>
            </a:r>
            <a:r>
              <a:rPr lang="en-US" sz="4400" u="sng" dirty="0">
                <a:solidFill>
                  <a:srgbClr val="FFFF00"/>
                </a:solidFill>
                <a:cs typeface="Arial" charset="0"/>
              </a:rPr>
              <a:t> </a:t>
            </a:r>
            <a:r>
              <a:rPr lang="en-US" sz="4400" u="sng" dirty="0" err="1">
                <a:solidFill>
                  <a:srgbClr val="FFFF00"/>
                </a:solidFill>
                <a:cs typeface="Arial" charset="0"/>
              </a:rPr>
              <a:t>dụ</a:t>
            </a:r>
            <a:r>
              <a:rPr lang="en-US" sz="4400" u="sng" dirty="0">
                <a:solidFill>
                  <a:srgbClr val="FFFF00"/>
                </a:solidFill>
                <a:cs typeface="Arial" charset="0"/>
              </a:rPr>
              <a:t>:</a:t>
            </a:r>
            <a:r>
              <a:rPr lang="en-US" sz="4400" dirty="0">
                <a:solidFill>
                  <a:srgbClr val="FFFF00"/>
                </a:solidFill>
                <a:cs typeface="Arial" charset="0"/>
              </a:rPr>
              <a:t> </a:t>
            </a:r>
            <a:r>
              <a:rPr lang="en-US" sz="4200" dirty="0" err="1">
                <a:solidFill>
                  <a:srgbClr val="FFFF00"/>
                </a:solidFill>
                <a:cs typeface="Arial" charset="0"/>
              </a:rPr>
              <a:t>Tính</a:t>
            </a:r>
            <a:r>
              <a:rPr lang="en-US" sz="4200" dirty="0">
                <a:solidFill>
                  <a:srgbClr val="FFFF00"/>
                </a:solidFill>
                <a:cs typeface="Arial" charset="0"/>
              </a:rPr>
              <a:t> </a:t>
            </a:r>
            <a:r>
              <a:rPr lang="en-US" sz="4200" dirty="0" err="1">
                <a:solidFill>
                  <a:srgbClr val="FFFF00"/>
                </a:solidFill>
                <a:cs typeface="Arial" charset="0"/>
              </a:rPr>
              <a:t>thể</a:t>
            </a:r>
            <a:r>
              <a:rPr lang="en-US" sz="4200" dirty="0">
                <a:solidFill>
                  <a:srgbClr val="FFFF00"/>
                </a:solidFill>
                <a:cs typeface="Arial" charset="0"/>
              </a:rPr>
              <a:t> </a:t>
            </a:r>
            <a:r>
              <a:rPr lang="en-US" sz="4200" dirty="0" err="1">
                <a:solidFill>
                  <a:srgbClr val="FFFF00"/>
                </a:solidFill>
                <a:cs typeface="Arial" charset="0"/>
              </a:rPr>
              <a:t>tích</a:t>
            </a:r>
            <a:r>
              <a:rPr lang="en-US" sz="4200" dirty="0">
                <a:solidFill>
                  <a:srgbClr val="FFFF00"/>
                </a:solidFill>
                <a:cs typeface="Arial" charset="0"/>
              </a:rPr>
              <a:t> </a:t>
            </a:r>
            <a:r>
              <a:rPr lang="en-US" sz="4200" dirty="0" err="1">
                <a:solidFill>
                  <a:srgbClr val="FFFF00"/>
                </a:solidFill>
                <a:cs typeface="Arial" charset="0"/>
              </a:rPr>
              <a:t>hình</a:t>
            </a:r>
            <a:r>
              <a:rPr lang="en-US" sz="4200" dirty="0">
                <a:solidFill>
                  <a:srgbClr val="FFFF00"/>
                </a:solidFill>
                <a:cs typeface="Arial" charset="0"/>
              </a:rPr>
              <a:t> </a:t>
            </a:r>
            <a:r>
              <a:rPr lang="en-US" sz="4200" dirty="0" err="1">
                <a:solidFill>
                  <a:srgbClr val="FFFF00"/>
                </a:solidFill>
                <a:cs typeface="Arial" charset="0"/>
              </a:rPr>
              <a:t>lập</a:t>
            </a:r>
            <a:r>
              <a:rPr lang="en-US" sz="4200" dirty="0">
                <a:solidFill>
                  <a:srgbClr val="FFFF00"/>
                </a:solidFill>
                <a:cs typeface="Arial" charset="0"/>
              </a:rPr>
              <a:t> </a:t>
            </a:r>
            <a:r>
              <a:rPr lang="en-US" sz="4200" dirty="0" err="1">
                <a:solidFill>
                  <a:srgbClr val="FFFF00"/>
                </a:solidFill>
                <a:cs typeface="Arial" charset="0"/>
              </a:rPr>
              <a:t>phương</a:t>
            </a:r>
            <a:r>
              <a:rPr lang="en-US" sz="4200" dirty="0">
                <a:solidFill>
                  <a:srgbClr val="FFFF00"/>
                </a:solidFill>
                <a:cs typeface="Arial" charset="0"/>
              </a:rPr>
              <a:t> </a:t>
            </a:r>
            <a:r>
              <a:rPr lang="en-US" sz="4200" dirty="0" err="1">
                <a:solidFill>
                  <a:srgbClr val="FFFF00"/>
                </a:solidFill>
                <a:cs typeface="Arial" charset="0"/>
              </a:rPr>
              <a:t>có</a:t>
            </a:r>
            <a:r>
              <a:rPr lang="en-US" sz="4200" dirty="0">
                <a:solidFill>
                  <a:srgbClr val="FFFF00"/>
                </a:solidFill>
                <a:cs typeface="Arial" charset="0"/>
              </a:rPr>
              <a:t> </a:t>
            </a:r>
            <a:r>
              <a:rPr lang="en-US" sz="4200" dirty="0" err="1">
                <a:solidFill>
                  <a:srgbClr val="FFFF00"/>
                </a:solidFill>
                <a:cs typeface="Arial" charset="0"/>
              </a:rPr>
              <a:t>cạnh</a:t>
            </a:r>
            <a:r>
              <a:rPr lang="en-US" sz="4200" dirty="0">
                <a:solidFill>
                  <a:srgbClr val="FFFF00"/>
                </a:solidFill>
                <a:cs typeface="Arial" charset="0"/>
              </a:rPr>
              <a:t> 3cm.</a:t>
            </a:r>
          </a:p>
        </p:txBody>
      </p:sp>
      <p:sp>
        <p:nvSpPr>
          <p:cNvPr id="57" name="Rectangle 102">
            <a:extLst>
              <a:ext uri="{FF2B5EF4-FFF2-40B4-BE49-F238E27FC236}">
                <a16:creationId xmlns:a16="http://schemas.microsoft.com/office/drawing/2014/main" id="{E592B628-04AB-46F4-A631-7613EF2540B5}"/>
              </a:ext>
            </a:extLst>
          </p:cNvPr>
          <p:cNvSpPr>
            <a:spLocks noChangeArrowheads="1"/>
          </p:cNvSpPr>
          <p:nvPr/>
        </p:nvSpPr>
        <p:spPr bwMode="auto">
          <a:xfrm>
            <a:off x="9337194" y="31781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58" name="Rectangle 103">
            <a:extLst>
              <a:ext uri="{FF2B5EF4-FFF2-40B4-BE49-F238E27FC236}">
                <a16:creationId xmlns:a16="http://schemas.microsoft.com/office/drawing/2014/main" id="{2C23C331-863D-4112-80BD-276050E1105C}"/>
              </a:ext>
            </a:extLst>
          </p:cNvPr>
          <p:cNvSpPr>
            <a:spLocks noChangeArrowheads="1"/>
          </p:cNvSpPr>
          <p:nvPr/>
        </p:nvSpPr>
        <p:spPr bwMode="auto">
          <a:xfrm>
            <a:off x="9022869" y="3482975"/>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59" name="Rectangle 104">
            <a:extLst>
              <a:ext uri="{FF2B5EF4-FFF2-40B4-BE49-F238E27FC236}">
                <a16:creationId xmlns:a16="http://schemas.microsoft.com/office/drawing/2014/main" id="{CD9B4248-8C24-4412-9A63-AA6800C8ABDE}"/>
              </a:ext>
            </a:extLst>
          </p:cNvPr>
          <p:cNvSpPr>
            <a:spLocks noChangeArrowheads="1"/>
          </p:cNvSpPr>
          <p:nvPr/>
        </p:nvSpPr>
        <p:spPr bwMode="auto">
          <a:xfrm>
            <a:off x="8722447" y="3786590"/>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r>
              <a:rPr lang="en-US" sz="2000" b="1" dirty="0">
                <a:solidFill>
                  <a:srgbClr val="FFFFFF"/>
                </a:solidFill>
                <a:latin typeface=".VnArial" pitchFamily="34" charset="0"/>
              </a:rPr>
              <a:t>1cm</a:t>
            </a:r>
            <a:r>
              <a:rPr lang="en-US" sz="2000" b="1" baseline="30000" dirty="0">
                <a:solidFill>
                  <a:srgbClr val="FFFFFF"/>
                </a:solidFill>
                <a:latin typeface=".VnArial" pitchFamily="34" charset="0"/>
              </a:rPr>
              <a:t>3</a:t>
            </a:r>
            <a:endParaRPr lang="vi-VN" sz="2000" dirty="0">
              <a:solidFill>
                <a:prstClr val="black"/>
              </a:solidFill>
            </a:endParaRPr>
          </a:p>
        </p:txBody>
      </p:sp>
      <p:sp>
        <p:nvSpPr>
          <p:cNvPr id="60" name="Rectangle 105">
            <a:extLst>
              <a:ext uri="{FF2B5EF4-FFF2-40B4-BE49-F238E27FC236}">
                <a16:creationId xmlns:a16="http://schemas.microsoft.com/office/drawing/2014/main" id="{3221AD78-9A4D-4243-A363-C1717F0FAD30}"/>
              </a:ext>
            </a:extLst>
          </p:cNvPr>
          <p:cNvSpPr>
            <a:spLocks noChangeArrowheads="1"/>
          </p:cNvSpPr>
          <p:nvPr/>
        </p:nvSpPr>
        <p:spPr bwMode="auto">
          <a:xfrm>
            <a:off x="9876944" y="3178175"/>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61" name="Rectangle 106">
            <a:extLst>
              <a:ext uri="{FF2B5EF4-FFF2-40B4-BE49-F238E27FC236}">
                <a16:creationId xmlns:a16="http://schemas.microsoft.com/office/drawing/2014/main" id="{A5F8C6B2-81F5-49F5-9C6C-F34F1677E79C}"/>
              </a:ext>
            </a:extLst>
          </p:cNvPr>
          <p:cNvSpPr>
            <a:spLocks noChangeArrowheads="1"/>
          </p:cNvSpPr>
          <p:nvPr/>
        </p:nvSpPr>
        <p:spPr bwMode="auto">
          <a:xfrm>
            <a:off x="9603894" y="3524250"/>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62" name="Rectangle 107">
            <a:extLst>
              <a:ext uri="{FF2B5EF4-FFF2-40B4-BE49-F238E27FC236}">
                <a16:creationId xmlns:a16="http://schemas.microsoft.com/office/drawing/2014/main" id="{AC7468E0-8598-4E2C-918F-871F63C93C5C}"/>
              </a:ext>
            </a:extLst>
          </p:cNvPr>
          <p:cNvSpPr>
            <a:spLocks noChangeArrowheads="1"/>
          </p:cNvSpPr>
          <p:nvPr/>
        </p:nvSpPr>
        <p:spPr bwMode="auto">
          <a:xfrm>
            <a:off x="9318834" y="3781425"/>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63" name="Rectangle 108">
            <a:extLst>
              <a:ext uri="{FF2B5EF4-FFF2-40B4-BE49-F238E27FC236}">
                <a16:creationId xmlns:a16="http://schemas.microsoft.com/office/drawing/2014/main" id="{83B3A5FC-010D-4F2B-B838-F0B270CEEE12}"/>
              </a:ext>
            </a:extLst>
          </p:cNvPr>
          <p:cNvSpPr>
            <a:spLocks noChangeArrowheads="1"/>
          </p:cNvSpPr>
          <p:nvPr/>
        </p:nvSpPr>
        <p:spPr bwMode="auto">
          <a:xfrm>
            <a:off x="10499544" y="3209593"/>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vi-VN" sz="1600">
              <a:solidFill>
                <a:prstClr val="black"/>
              </a:solidFill>
              <a:latin typeface=".VnArial" pitchFamily="34" charset="0"/>
            </a:endParaRPr>
          </a:p>
        </p:txBody>
      </p:sp>
      <p:sp>
        <p:nvSpPr>
          <p:cNvPr id="64" name="Rectangle 109">
            <a:extLst>
              <a:ext uri="{FF2B5EF4-FFF2-40B4-BE49-F238E27FC236}">
                <a16:creationId xmlns:a16="http://schemas.microsoft.com/office/drawing/2014/main" id="{3200911F-211C-431F-8891-E8DE29115319}"/>
              </a:ext>
            </a:extLst>
          </p:cNvPr>
          <p:cNvSpPr>
            <a:spLocks noChangeArrowheads="1"/>
          </p:cNvSpPr>
          <p:nvPr/>
        </p:nvSpPr>
        <p:spPr bwMode="auto">
          <a:xfrm>
            <a:off x="10165869" y="3524250"/>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65" name="Rectangle 110">
            <a:extLst>
              <a:ext uri="{FF2B5EF4-FFF2-40B4-BE49-F238E27FC236}">
                <a16:creationId xmlns:a16="http://schemas.microsoft.com/office/drawing/2014/main" id="{4F469F51-F410-462F-A1F7-3A39CE3EB0AD}"/>
              </a:ext>
            </a:extLst>
          </p:cNvPr>
          <p:cNvSpPr>
            <a:spLocks noChangeArrowheads="1"/>
          </p:cNvSpPr>
          <p:nvPr/>
        </p:nvSpPr>
        <p:spPr bwMode="auto">
          <a:xfrm>
            <a:off x="9905814" y="3810000"/>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66" name="Rectangle 111">
            <a:extLst>
              <a:ext uri="{FF2B5EF4-FFF2-40B4-BE49-F238E27FC236}">
                <a16:creationId xmlns:a16="http://schemas.microsoft.com/office/drawing/2014/main" id="{B0B92766-E3D6-4A32-ACF9-74F74FEDDA3E}"/>
              </a:ext>
            </a:extLst>
          </p:cNvPr>
          <p:cNvSpPr>
            <a:spLocks noChangeArrowheads="1"/>
          </p:cNvSpPr>
          <p:nvPr/>
        </p:nvSpPr>
        <p:spPr bwMode="auto">
          <a:xfrm>
            <a:off x="7727651" y="3825421"/>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r>
              <a:rPr lang="en-US" sz="1400" b="1" dirty="0">
                <a:solidFill>
                  <a:srgbClr val="FFFFFF"/>
                </a:solidFill>
                <a:latin typeface=".VnArial" pitchFamily="34" charset="0"/>
              </a:rPr>
              <a:t> </a:t>
            </a:r>
            <a:r>
              <a:rPr lang="en-US" sz="2000" b="1" dirty="0">
                <a:solidFill>
                  <a:srgbClr val="FFFFFF"/>
                </a:solidFill>
                <a:latin typeface=".VnArial" pitchFamily="34" charset="0"/>
              </a:rPr>
              <a:t>1cm</a:t>
            </a:r>
            <a:r>
              <a:rPr lang="en-US" sz="2000" b="1" baseline="30000" dirty="0">
                <a:solidFill>
                  <a:srgbClr val="FFFFFF"/>
                </a:solidFill>
                <a:latin typeface=".VnArial" pitchFamily="34" charset="0"/>
              </a:rPr>
              <a:t>3</a:t>
            </a:r>
            <a:endParaRPr lang="en-US" b="1" baseline="30000" dirty="0">
              <a:solidFill>
                <a:srgbClr val="FFFFFF"/>
              </a:solidFill>
              <a:latin typeface=".VnArial" pitchFamily="34" charset="0"/>
            </a:endParaRPr>
          </a:p>
        </p:txBody>
      </p:sp>
      <p:sp>
        <p:nvSpPr>
          <p:cNvPr id="67" name="Rectangle 112">
            <a:extLst>
              <a:ext uri="{FF2B5EF4-FFF2-40B4-BE49-F238E27FC236}">
                <a16:creationId xmlns:a16="http://schemas.microsoft.com/office/drawing/2014/main" id="{8D1B51A5-4C2D-4E9E-B6EF-3F5440549A6F}"/>
              </a:ext>
            </a:extLst>
          </p:cNvPr>
          <p:cNvSpPr>
            <a:spLocks noChangeArrowheads="1"/>
          </p:cNvSpPr>
          <p:nvPr/>
        </p:nvSpPr>
        <p:spPr bwMode="auto">
          <a:xfrm>
            <a:off x="9337194" y="2511425"/>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68" name="Rectangle 113">
            <a:extLst>
              <a:ext uri="{FF2B5EF4-FFF2-40B4-BE49-F238E27FC236}">
                <a16:creationId xmlns:a16="http://schemas.microsoft.com/office/drawing/2014/main" id="{AF4159E6-1A0E-4280-AB64-EC894A722458}"/>
              </a:ext>
            </a:extLst>
          </p:cNvPr>
          <p:cNvSpPr>
            <a:spLocks noChangeArrowheads="1"/>
          </p:cNvSpPr>
          <p:nvPr/>
        </p:nvSpPr>
        <p:spPr bwMode="auto">
          <a:xfrm>
            <a:off x="9051444" y="2819400"/>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70" name="Rectangle 114">
            <a:extLst>
              <a:ext uri="{FF2B5EF4-FFF2-40B4-BE49-F238E27FC236}">
                <a16:creationId xmlns:a16="http://schemas.microsoft.com/office/drawing/2014/main" id="{1838014A-44AE-437C-AEE7-8D2FEBF66C28}"/>
              </a:ext>
            </a:extLst>
          </p:cNvPr>
          <p:cNvSpPr>
            <a:spLocks noChangeArrowheads="1"/>
          </p:cNvSpPr>
          <p:nvPr/>
        </p:nvSpPr>
        <p:spPr bwMode="auto">
          <a:xfrm>
            <a:off x="8716961" y="3124200"/>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71" name="Rectangle 115">
            <a:extLst>
              <a:ext uri="{FF2B5EF4-FFF2-40B4-BE49-F238E27FC236}">
                <a16:creationId xmlns:a16="http://schemas.microsoft.com/office/drawing/2014/main" id="{F1D8D86E-BCA4-4C5E-BCA7-99B5FA80B7AD}"/>
              </a:ext>
            </a:extLst>
          </p:cNvPr>
          <p:cNvSpPr>
            <a:spLocks noChangeArrowheads="1"/>
          </p:cNvSpPr>
          <p:nvPr/>
        </p:nvSpPr>
        <p:spPr bwMode="auto">
          <a:xfrm>
            <a:off x="9908694" y="251142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72" name="Rectangle 116">
            <a:extLst>
              <a:ext uri="{FF2B5EF4-FFF2-40B4-BE49-F238E27FC236}">
                <a16:creationId xmlns:a16="http://schemas.microsoft.com/office/drawing/2014/main" id="{2F986572-19E1-4AEC-A7FE-03EE013DB86A}"/>
              </a:ext>
            </a:extLst>
          </p:cNvPr>
          <p:cNvSpPr>
            <a:spLocks noChangeArrowheads="1"/>
          </p:cNvSpPr>
          <p:nvPr/>
        </p:nvSpPr>
        <p:spPr bwMode="auto">
          <a:xfrm>
            <a:off x="9603894" y="2816225"/>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73" name="Rectangle 117">
            <a:extLst>
              <a:ext uri="{FF2B5EF4-FFF2-40B4-BE49-F238E27FC236}">
                <a16:creationId xmlns:a16="http://schemas.microsoft.com/office/drawing/2014/main" id="{DC54B8DD-6CA8-4869-B6FC-85E20B7AE089}"/>
              </a:ext>
            </a:extLst>
          </p:cNvPr>
          <p:cNvSpPr>
            <a:spLocks noChangeArrowheads="1"/>
          </p:cNvSpPr>
          <p:nvPr/>
        </p:nvSpPr>
        <p:spPr bwMode="auto">
          <a:xfrm>
            <a:off x="9305444" y="3145440"/>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75" name="Rectangle 118">
            <a:extLst>
              <a:ext uri="{FF2B5EF4-FFF2-40B4-BE49-F238E27FC236}">
                <a16:creationId xmlns:a16="http://schemas.microsoft.com/office/drawing/2014/main" id="{722EE1A4-3968-4743-A1A1-8251B3472B67}"/>
              </a:ext>
            </a:extLst>
          </p:cNvPr>
          <p:cNvSpPr>
            <a:spLocks noChangeArrowheads="1"/>
          </p:cNvSpPr>
          <p:nvPr/>
        </p:nvSpPr>
        <p:spPr bwMode="auto">
          <a:xfrm>
            <a:off x="10489719" y="2511425"/>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algn="ctr" fontAlgn="base">
              <a:spcBef>
                <a:spcPct val="0"/>
              </a:spcBef>
              <a:spcAft>
                <a:spcPct val="0"/>
              </a:spcAft>
            </a:pPr>
            <a:endParaRPr lang="vi-VN" sz="1600">
              <a:solidFill>
                <a:prstClr val="black"/>
              </a:solidFill>
              <a:latin typeface=".VnArial" pitchFamily="34" charset="0"/>
            </a:endParaRPr>
          </a:p>
        </p:txBody>
      </p:sp>
      <p:sp>
        <p:nvSpPr>
          <p:cNvPr id="76" name="Rectangle 119">
            <a:extLst>
              <a:ext uri="{FF2B5EF4-FFF2-40B4-BE49-F238E27FC236}">
                <a16:creationId xmlns:a16="http://schemas.microsoft.com/office/drawing/2014/main" id="{88A5189E-3FD5-40B2-8C1F-A96346A93173}"/>
              </a:ext>
            </a:extLst>
          </p:cNvPr>
          <p:cNvSpPr>
            <a:spLocks noChangeArrowheads="1"/>
          </p:cNvSpPr>
          <p:nvPr/>
        </p:nvSpPr>
        <p:spPr bwMode="auto">
          <a:xfrm>
            <a:off x="10209334" y="2819400"/>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77" name="Rectangle 120">
            <a:extLst>
              <a:ext uri="{FF2B5EF4-FFF2-40B4-BE49-F238E27FC236}">
                <a16:creationId xmlns:a16="http://schemas.microsoft.com/office/drawing/2014/main" id="{E2D750D9-F352-4937-959F-814236DAF703}"/>
              </a:ext>
            </a:extLst>
          </p:cNvPr>
          <p:cNvSpPr>
            <a:spLocks noChangeArrowheads="1"/>
          </p:cNvSpPr>
          <p:nvPr/>
        </p:nvSpPr>
        <p:spPr bwMode="auto">
          <a:xfrm>
            <a:off x="9915044" y="3143250"/>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78" name="Rectangle 121">
            <a:extLst>
              <a:ext uri="{FF2B5EF4-FFF2-40B4-BE49-F238E27FC236}">
                <a16:creationId xmlns:a16="http://schemas.microsoft.com/office/drawing/2014/main" id="{6C0B4C5B-D064-4C30-8DBD-FC9F0A3FB959}"/>
              </a:ext>
            </a:extLst>
          </p:cNvPr>
          <p:cNvSpPr>
            <a:spLocks noChangeArrowheads="1"/>
          </p:cNvSpPr>
          <p:nvPr/>
        </p:nvSpPr>
        <p:spPr bwMode="auto">
          <a:xfrm>
            <a:off x="9327669" y="1841500"/>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79" name="Rectangle 122">
            <a:extLst>
              <a:ext uri="{FF2B5EF4-FFF2-40B4-BE49-F238E27FC236}">
                <a16:creationId xmlns:a16="http://schemas.microsoft.com/office/drawing/2014/main" id="{C0F94390-A21E-4CD1-986C-1AA80D19D7A8}"/>
              </a:ext>
            </a:extLst>
          </p:cNvPr>
          <p:cNvSpPr>
            <a:spLocks noChangeArrowheads="1"/>
          </p:cNvSpPr>
          <p:nvPr/>
        </p:nvSpPr>
        <p:spPr bwMode="auto">
          <a:xfrm>
            <a:off x="9022869" y="2149475"/>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80" name="Rectangle 123">
            <a:extLst>
              <a:ext uri="{FF2B5EF4-FFF2-40B4-BE49-F238E27FC236}">
                <a16:creationId xmlns:a16="http://schemas.microsoft.com/office/drawing/2014/main" id="{F529C542-94E4-4551-A039-6631469607A4}"/>
              </a:ext>
            </a:extLst>
          </p:cNvPr>
          <p:cNvSpPr>
            <a:spLocks noChangeArrowheads="1"/>
          </p:cNvSpPr>
          <p:nvPr/>
        </p:nvSpPr>
        <p:spPr bwMode="auto">
          <a:xfrm>
            <a:off x="8718069" y="24542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81" name="Rectangle 124">
            <a:extLst>
              <a:ext uri="{FF2B5EF4-FFF2-40B4-BE49-F238E27FC236}">
                <a16:creationId xmlns:a16="http://schemas.microsoft.com/office/drawing/2014/main" id="{F7308B2B-2C79-4613-98F2-102DB76256F1}"/>
              </a:ext>
            </a:extLst>
          </p:cNvPr>
          <p:cNvSpPr>
            <a:spLocks noChangeArrowheads="1"/>
          </p:cNvSpPr>
          <p:nvPr/>
        </p:nvSpPr>
        <p:spPr bwMode="auto">
          <a:xfrm>
            <a:off x="9908694" y="1844675"/>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82" name="Rectangle 125">
            <a:extLst>
              <a:ext uri="{FF2B5EF4-FFF2-40B4-BE49-F238E27FC236}">
                <a16:creationId xmlns:a16="http://schemas.microsoft.com/office/drawing/2014/main" id="{E9FCE67C-7F9B-4214-8843-305A0EEC3E5F}"/>
              </a:ext>
            </a:extLst>
          </p:cNvPr>
          <p:cNvSpPr>
            <a:spLocks noChangeArrowheads="1"/>
          </p:cNvSpPr>
          <p:nvPr/>
        </p:nvSpPr>
        <p:spPr bwMode="auto">
          <a:xfrm>
            <a:off x="9603894" y="21494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83" name="Rectangle 126">
            <a:extLst>
              <a:ext uri="{FF2B5EF4-FFF2-40B4-BE49-F238E27FC236}">
                <a16:creationId xmlns:a16="http://schemas.microsoft.com/office/drawing/2014/main" id="{38E78467-C0F0-410A-B1AD-AA77EBC3F76B}"/>
              </a:ext>
            </a:extLst>
          </p:cNvPr>
          <p:cNvSpPr>
            <a:spLocks noChangeArrowheads="1"/>
          </p:cNvSpPr>
          <p:nvPr/>
        </p:nvSpPr>
        <p:spPr bwMode="auto">
          <a:xfrm>
            <a:off x="9299094" y="2457450"/>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84" name="Rectangle 127">
            <a:extLst>
              <a:ext uri="{FF2B5EF4-FFF2-40B4-BE49-F238E27FC236}">
                <a16:creationId xmlns:a16="http://schemas.microsoft.com/office/drawing/2014/main" id="{BFD02A93-5C20-4AB7-8F9B-E10908E4AC35}"/>
              </a:ext>
            </a:extLst>
          </p:cNvPr>
          <p:cNvSpPr>
            <a:spLocks noChangeArrowheads="1"/>
          </p:cNvSpPr>
          <p:nvPr/>
        </p:nvSpPr>
        <p:spPr bwMode="auto">
          <a:xfrm>
            <a:off x="10489719" y="18446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algn="ctr" fontAlgn="base">
              <a:spcBef>
                <a:spcPct val="0"/>
              </a:spcBef>
              <a:spcAft>
                <a:spcPct val="0"/>
              </a:spcAft>
            </a:pPr>
            <a:endParaRPr lang="vi-VN" sz="1600">
              <a:solidFill>
                <a:prstClr val="black"/>
              </a:solidFill>
              <a:latin typeface=".VnArial" pitchFamily="34" charset="0"/>
            </a:endParaRPr>
          </a:p>
        </p:txBody>
      </p:sp>
      <p:sp>
        <p:nvSpPr>
          <p:cNvPr id="85" name="Rectangle 128">
            <a:extLst>
              <a:ext uri="{FF2B5EF4-FFF2-40B4-BE49-F238E27FC236}">
                <a16:creationId xmlns:a16="http://schemas.microsoft.com/office/drawing/2014/main" id="{7DFA30FC-6430-4E47-8DD1-E661D2EF5F73}"/>
              </a:ext>
            </a:extLst>
          </p:cNvPr>
          <p:cNvSpPr>
            <a:spLocks noChangeArrowheads="1"/>
          </p:cNvSpPr>
          <p:nvPr/>
        </p:nvSpPr>
        <p:spPr bwMode="auto">
          <a:xfrm>
            <a:off x="10184919" y="2149475"/>
            <a:ext cx="587375" cy="666750"/>
          </a:xfrm>
          <a:prstGeom prst="rect">
            <a:avLst/>
          </a:prstGeom>
          <a:solidFill>
            <a:srgbClr val="FFFF00"/>
          </a:solidFill>
          <a:ln w="9525">
            <a:miter lim="800000"/>
            <a:headEnd/>
            <a:tailEnd/>
          </a:ln>
          <a:scene3d>
            <a:camera prst="legacyObliqueTopRight"/>
            <a:lightRig rig="flat" dir="b"/>
          </a:scene3d>
          <a:sp3d extrusionH="823900" prstMaterial="legacyMatte">
            <a:bevelT w="13500" h="13500" prst="angle"/>
            <a:bevelB w="13500" h="13500" prst="angle"/>
            <a:extrusionClr>
              <a:srgbClr val="FFFF00"/>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86" name="Rectangle 129">
            <a:extLst>
              <a:ext uri="{FF2B5EF4-FFF2-40B4-BE49-F238E27FC236}">
                <a16:creationId xmlns:a16="http://schemas.microsoft.com/office/drawing/2014/main" id="{CD552281-F32B-48EE-93BF-C75A82BFEBCD}"/>
              </a:ext>
            </a:extLst>
          </p:cNvPr>
          <p:cNvSpPr>
            <a:spLocks noChangeArrowheads="1"/>
          </p:cNvSpPr>
          <p:nvPr/>
        </p:nvSpPr>
        <p:spPr bwMode="auto">
          <a:xfrm>
            <a:off x="9880119" y="2454275"/>
            <a:ext cx="587375" cy="666750"/>
          </a:xfrm>
          <a:prstGeom prst="rect">
            <a:avLst/>
          </a:prstGeom>
          <a:solidFill>
            <a:schemeClr val="accent2"/>
          </a:solidFill>
          <a:ln w="9525">
            <a:miter lim="800000"/>
            <a:headEnd/>
            <a:tailEnd/>
          </a:ln>
          <a:scene3d>
            <a:camera prst="legacyObliqueTopRight"/>
            <a:lightRig rig="legacyFlat3" dir="b"/>
          </a:scene3d>
          <a:sp3d extrusionH="823900" prstMaterial="legacyMatte">
            <a:bevelT w="13500" h="13500" prst="angle"/>
            <a:bevelB w="13500" h="13500" prst="angle"/>
            <a:extrusionClr>
              <a:schemeClr val="accent2"/>
            </a:extrusionClr>
          </a:sp3d>
        </p:spPr>
        <p:txBody>
          <a:bodyPr wrap="none" anchor="ctr">
            <a:flatTx/>
          </a:bodyPr>
          <a:lstStyle/>
          <a:p>
            <a:pPr fontAlgn="base">
              <a:spcBef>
                <a:spcPct val="0"/>
              </a:spcBef>
              <a:spcAft>
                <a:spcPct val="0"/>
              </a:spcAft>
            </a:pPr>
            <a:endParaRPr lang="vi-VN">
              <a:solidFill>
                <a:prstClr val="black"/>
              </a:solidFill>
            </a:endParaRPr>
          </a:p>
        </p:txBody>
      </p:sp>
      <p:sp>
        <p:nvSpPr>
          <p:cNvPr id="87" name="Text Box 141">
            <a:extLst>
              <a:ext uri="{FF2B5EF4-FFF2-40B4-BE49-F238E27FC236}">
                <a16:creationId xmlns:a16="http://schemas.microsoft.com/office/drawing/2014/main" id="{961011B9-AFB0-41FB-B7C6-F7FCF8BF52A8}"/>
              </a:ext>
            </a:extLst>
          </p:cNvPr>
          <p:cNvSpPr txBox="1">
            <a:spLocks noChangeArrowheads="1"/>
          </p:cNvSpPr>
          <p:nvPr/>
        </p:nvSpPr>
        <p:spPr bwMode="auto">
          <a:xfrm>
            <a:off x="9254643" y="44323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FFFF00"/>
                </a:solidFill>
              </a:rPr>
              <a:t>3cm</a:t>
            </a:r>
          </a:p>
        </p:txBody>
      </p:sp>
      <p:sp>
        <p:nvSpPr>
          <p:cNvPr id="88" name="Text Box 142">
            <a:extLst>
              <a:ext uri="{FF2B5EF4-FFF2-40B4-BE49-F238E27FC236}">
                <a16:creationId xmlns:a16="http://schemas.microsoft.com/office/drawing/2014/main" id="{BE5208D2-CAE5-4C74-9D35-EC840AF39153}"/>
              </a:ext>
            </a:extLst>
          </p:cNvPr>
          <p:cNvSpPr txBox="1">
            <a:spLocks noChangeArrowheads="1"/>
          </p:cNvSpPr>
          <p:nvPr/>
        </p:nvSpPr>
        <p:spPr bwMode="auto">
          <a:xfrm>
            <a:off x="11302527" y="2530475"/>
            <a:ext cx="1054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FFFF00"/>
                </a:solidFill>
              </a:rPr>
              <a:t>3cm</a:t>
            </a:r>
          </a:p>
        </p:txBody>
      </p:sp>
      <p:sp>
        <p:nvSpPr>
          <p:cNvPr id="89" name="Text Box 143">
            <a:extLst>
              <a:ext uri="{FF2B5EF4-FFF2-40B4-BE49-F238E27FC236}">
                <a16:creationId xmlns:a16="http://schemas.microsoft.com/office/drawing/2014/main" id="{BFF4E8D2-55F5-41F9-88D9-CDC7CD0D9567}"/>
              </a:ext>
            </a:extLst>
          </p:cNvPr>
          <p:cNvSpPr txBox="1">
            <a:spLocks noChangeArrowheads="1"/>
          </p:cNvSpPr>
          <p:nvPr/>
        </p:nvSpPr>
        <p:spPr bwMode="auto">
          <a:xfrm>
            <a:off x="10867543" y="3873500"/>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FFFF00"/>
                </a:solidFill>
              </a:rPr>
              <a:t>3cm</a:t>
            </a:r>
          </a:p>
        </p:txBody>
      </p:sp>
      <p:sp>
        <p:nvSpPr>
          <p:cNvPr id="90" name="TextBox 89">
            <a:extLst>
              <a:ext uri="{FF2B5EF4-FFF2-40B4-BE49-F238E27FC236}">
                <a16:creationId xmlns:a16="http://schemas.microsoft.com/office/drawing/2014/main" id="{B6B5141B-FD25-480A-9285-D4F1B6053986}"/>
              </a:ext>
            </a:extLst>
          </p:cNvPr>
          <p:cNvSpPr txBox="1"/>
          <p:nvPr/>
        </p:nvSpPr>
        <p:spPr>
          <a:xfrm rot="19866895">
            <a:off x="8688781" y="2606529"/>
            <a:ext cx="2491751" cy="769441"/>
          </a:xfrm>
          <a:prstGeom prst="rect">
            <a:avLst/>
          </a:prstGeom>
          <a:noFill/>
        </p:spPr>
        <p:txBody>
          <a:bodyPr wrap="square" rtlCol="0">
            <a:spAutoFit/>
          </a:bodyPr>
          <a:lstStyle/>
          <a:p>
            <a:r>
              <a:rPr lang="en-US" sz="4400" b="1" dirty="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rPr>
              <a:t>27 </a:t>
            </a:r>
            <a:r>
              <a:rPr lang="en-US" sz="4400" b="1" dirty="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latin typeface=".VnArial" pitchFamily="34" charset="0"/>
              </a:rPr>
              <a:t>cm</a:t>
            </a:r>
            <a:r>
              <a:rPr lang="en-US" sz="4400" b="1" baseline="30000" dirty="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latin typeface=".VnArial" pitchFamily="34" charset="0"/>
              </a:rPr>
              <a:t>3</a:t>
            </a:r>
            <a:endParaRPr lang="vi-VN" sz="4400" b="1" dirty="0">
              <a:ln w="6600">
                <a:solidFill>
                  <a:schemeClr val="accent2"/>
                </a:solidFill>
                <a:prstDash val="solid"/>
              </a:ln>
              <a:solidFill>
                <a:srgbClr val="FFFFFF"/>
              </a:solidFill>
              <a:effectLst>
                <a:glow rad="228600">
                  <a:schemeClr val="accent1">
                    <a:satMod val="175000"/>
                    <a:alpha val="40000"/>
                  </a:schemeClr>
                </a:glow>
                <a:outerShdw dist="38100" dir="2700000" algn="tl" rotWithShape="0">
                  <a:schemeClr val="accent2"/>
                </a:outerShdw>
              </a:effectLst>
            </a:endParaRPr>
          </a:p>
        </p:txBody>
      </p:sp>
      <p:sp>
        <p:nvSpPr>
          <p:cNvPr id="91" name="TextBox 90">
            <a:extLst>
              <a:ext uri="{FF2B5EF4-FFF2-40B4-BE49-F238E27FC236}">
                <a16:creationId xmlns:a16="http://schemas.microsoft.com/office/drawing/2014/main" id="{9D0027C8-3573-4335-BD1A-5878D24624A8}"/>
              </a:ext>
            </a:extLst>
          </p:cNvPr>
          <p:cNvSpPr txBox="1"/>
          <p:nvPr/>
        </p:nvSpPr>
        <p:spPr>
          <a:xfrm>
            <a:off x="6757665" y="4961009"/>
            <a:ext cx="4530407" cy="707886"/>
          </a:xfrm>
          <a:prstGeom prst="rect">
            <a:avLst/>
          </a:prstGeom>
          <a:noFill/>
        </p:spPr>
        <p:txBody>
          <a:bodyPr wrap="none" rtlCol="0">
            <a:spAutoFit/>
          </a:bodyPr>
          <a:lstStyle/>
          <a:p>
            <a:r>
              <a:rPr lang="en-US" sz="4000" dirty="0">
                <a:solidFill>
                  <a:srgbClr val="66FF33"/>
                </a:solidFill>
              </a:rPr>
              <a:t>1 </a:t>
            </a:r>
            <a:r>
              <a:rPr lang="en-US" sz="4000" dirty="0" err="1">
                <a:solidFill>
                  <a:srgbClr val="66FF33"/>
                </a:solidFill>
              </a:rPr>
              <a:t>lớp</a:t>
            </a:r>
            <a:r>
              <a:rPr lang="en-US" sz="4000" dirty="0">
                <a:solidFill>
                  <a:srgbClr val="66FF33"/>
                </a:solidFill>
              </a:rPr>
              <a:t>: 3 x 3 = 9 (</a:t>
            </a:r>
            <a:r>
              <a:rPr lang="en-US" sz="4000" dirty="0" err="1">
                <a:solidFill>
                  <a:srgbClr val="66FF33"/>
                </a:solidFill>
              </a:rPr>
              <a:t>khối</a:t>
            </a:r>
            <a:r>
              <a:rPr lang="en-US" sz="4000" dirty="0">
                <a:solidFill>
                  <a:srgbClr val="66FF33"/>
                </a:solidFill>
              </a:rPr>
              <a:t>)</a:t>
            </a:r>
          </a:p>
        </p:txBody>
      </p:sp>
      <p:sp>
        <p:nvSpPr>
          <p:cNvPr id="92" name="TextBox 91">
            <a:extLst>
              <a:ext uri="{FF2B5EF4-FFF2-40B4-BE49-F238E27FC236}">
                <a16:creationId xmlns:a16="http://schemas.microsoft.com/office/drawing/2014/main" id="{5D795168-2DEA-4BE9-B9F5-6F480EAB8F6D}"/>
              </a:ext>
            </a:extLst>
          </p:cNvPr>
          <p:cNvSpPr txBox="1"/>
          <p:nvPr/>
        </p:nvSpPr>
        <p:spPr>
          <a:xfrm>
            <a:off x="6748211" y="5492380"/>
            <a:ext cx="4790094" cy="707886"/>
          </a:xfrm>
          <a:prstGeom prst="rect">
            <a:avLst/>
          </a:prstGeom>
          <a:noFill/>
        </p:spPr>
        <p:txBody>
          <a:bodyPr wrap="none" rtlCol="0">
            <a:spAutoFit/>
          </a:bodyPr>
          <a:lstStyle/>
          <a:p>
            <a:r>
              <a:rPr lang="en-US" sz="4000" dirty="0">
                <a:solidFill>
                  <a:srgbClr val="66FF33"/>
                </a:solidFill>
              </a:rPr>
              <a:t>3 </a:t>
            </a:r>
            <a:r>
              <a:rPr lang="en-US" sz="4000" dirty="0" err="1">
                <a:solidFill>
                  <a:srgbClr val="66FF33"/>
                </a:solidFill>
              </a:rPr>
              <a:t>lớp</a:t>
            </a:r>
            <a:r>
              <a:rPr lang="en-US" sz="4000" dirty="0">
                <a:solidFill>
                  <a:srgbClr val="66FF33"/>
                </a:solidFill>
              </a:rPr>
              <a:t>: 9 x 3 = 27 (</a:t>
            </a:r>
            <a:r>
              <a:rPr lang="en-US" sz="4000" dirty="0" err="1">
                <a:solidFill>
                  <a:srgbClr val="66FF33"/>
                </a:solidFill>
              </a:rPr>
              <a:t>khối</a:t>
            </a:r>
            <a:r>
              <a:rPr lang="en-US" sz="4000" dirty="0">
                <a:solidFill>
                  <a:srgbClr val="66FF33"/>
                </a:solidFill>
              </a:rPr>
              <a:t>)</a:t>
            </a:r>
          </a:p>
        </p:txBody>
      </p:sp>
      <p:sp>
        <p:nvSpPr>
          <p:cNvPr id="93" name="Cube 92">
            <a:extLst>
              <a:ext uri="{FF2B5EF4-FFF2-40B4-BE49-F238E27FC236}">
                <a16:creationId xmlns:a16="http://schemas.microsoft.com/office/drawing/2014/main" id="{B296C3F5-6485-4E45-BFBD-EC9F0133FBA0}"/>
              </a:ext>
            </a:extLst>
          </p:cNvPr>
          <p:cNvSpPr/>
          <p:nvPr/>
        </p:nvSpPr>
        <p:spPr>
          <a:xfrm>
            <a:off x="8694736" y="1573433"/>
            <a:ext cx="2676446" cy="2885355"/>
          </a:xfrm>
          <a:prstGeom prst="cube">
            <a:avLst>
              <a:gd name="adj" fmla="val 33240"/>
            </a:avLst>
          </a:prstGeom>
          <a:noFill/>
          <a:ln w="57150">
            <a:solidFill>
              <a:srgbClr val="FF0000"/>
            </a:solidFill>
          </a:ln>
          <a:scene3d>
            <a:camera prst="orthographicFront"/>
            <a:lightRig rig="sof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11890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2000"/>
                                        <p:tgtEl>
                                          <p:spTgt spid="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2000"/>
                                        <p:tgtEl>
                                          <p:spTgt spid="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2000"/>
                                        <p:tgtEl>
                                          <p:spTgt spid="88"/>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p:cTn id="18" dur="1000" fill="hold"/>
                                        <p:tgtEl>
                                          <p:spTgt spid="66"/>
                                        </p:tgtEl>
                                        <p:attrNameLst>
                                          <p:attrName>ppt_w</p:attrName>
                                        </p:attrNameLst>
                                      </p:cBhvr>
                                      <p:tavLst>
                                        <p:tav tm="0">
                                          <p:val>
                                            <p:fltVal val="0"/>
                                          </p:val>
                                        </p:tav>
                                        <p:tav tm="100000">
                                          <p:val>
                                            <p:strVal val="#ppt_w"/>
                                          </p:val>
                                        </p:tav>
                                      </p:tavLst>
                                    </p:anim>
                                    <p:anim calcmode="lin" valueType="num">
                                      <p:cBhvr>
                                        <p:cTn id="19" dur="1000" fill="hold"/>
                                        <p:tgtEl>
                                          <p:spTgt spid="66"/>
                                        </p:tgtEl>
                                        <p:attrNameLst>
                                          <p:attrName>ppt_h</p:attrName>
                                        </p:attrNameLst>
                                      </p:cBhvr>
                                      <p:tavLst>
                                        <p:tav tm="0">
                                          <p:val>
                                            <p:fltVal val="0"/>
                                          </p:val>
                                        </p:tav>
                                        <p:tav tm="100000">
                                          <p:val>
                                            <p:strVal val="#ppt_h"/>
                                          </p:val>
                                        </p:tav>
                                      </p:tavLst>
                                    </p:anim>
                                    <p:anim calcmode="lin" valueType="num">
                                      <p:cBhvr>
                                        <p:cTn id="20" dur="1000" fill="hold"/>
                                        <p:tgtEl>
                                          <p:spTgt spid="6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6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2" name="push.wav"/>
                                        </p:tgtEl>
                                      </p:cMediaNode>
                                    </p:audio>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249"/>
                                          </p:stCondLst>
                                        </p:cTn>
                                        <p:tgtEl>
                                          <p:spTgt spid="57"/>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6" fill="hold">
                            <p:stCondLst>
                              <p:cond delay="250"/>
                            </p:stCondLst>
                            <p:childTnLst>
                              <p:par>
                                <p:cTn id="27" presetID="1" presetClass="entr" presetSubtype="0" fill="hold" grpId="0" nodeType="afterEffect">
                                  <p:stCondLst>
                                    <p:cond delay="1000"/>
                                  </p:stCondLst>
                                  <p:childTnLst>
                                    <p:set>
                                      <p:cBhvr>
                                        <p:cTn id="28" dur="1" fill="hold">
                                          <p:stCondLst>
                                            <p:cond delay="249"/>
                                          </p:stCondLst>
                                        </p:cTn>
                                        <p:tgtEl>
                                          <p:spTgt spid="58"/>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par>
                          <p:cTn id="29" fill="hold">
                            <p:stCondLst>
                              <p:cond delay="1500"/>
                            </p:stCondLst>
                            <p:childTnLst>
                              <p:par>
                                <p:cTn id="30" presetID="1" presetClass="entr" presetSubtype="0" fill="hold" grpId="0" nodeType="afterEffect">
                                  <p:stCondLst>
                                    <p:cond delay="1000"/>
                                  </p:stCondLst>
                                  <p:childTnLst>
                                    <p:set>
                                      <p:cBhvr>
                                        <p:cTn id="31" dur="1" fill="hold">
                                          <p:stCondLst>
                                            <p:cond delay="249"/>
                                          </p:stCondLst>
                                        </p:cTn>
                                        <p:tgtEl>
                                          <p:spTgt spid="59"/>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par>
                          <p:cTn id="32" fill="hold">
                            <p:stCondLst>
                              <p:cond delay="2750"/>
                            </p:stCondLst>
                            <p:childTnLst>
                              <p:par>
                                <p:cTn id="33" presetID="1" presetClass="entr" presetSubtype="0" fill="hold" grpId="0" nodeType="afterEffect">
                                  <p:stCondLst>
                                    <p:cond delay="1000"/>
                                  </p:stCondLst>
                                  <p:childTnLst>
                                    <p:set>
                                      <p:cBhvr>
                                        <p:cTn id="34" dur="1" fill="hold">
                                          <p:stCondLst>
                                            <p:cond delay="249"/>
                                          </p:stCondLst>
                                        </p:cTn>
                                        <p:tgtEl>
                                          <p:spTgt spid="6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5" fill="hold">
                            <p:stCondLst>
                              <p:cond delay="4000"/>
                            </p:stCondLst>
                            <p:childTnLst>
                              <p:par>
                                <p:cTn id="36" presetID="1" presetClass="entr" presetSubtype="0" fill="hold" grpId="0" nodeType="afterEffect">
                                  <p:stCondLst>
                                    <p:cond delay="1000"/>
                                  </p:stCondLst>
                                  <p:childTnLst>
                                    <p:set>
                                      <p:cBhvr>
                                        <p:cTn id="37" dur="1" fill="hold">
                                          <p:stCondLst>
                                            <p:cond delay="249"/>
                                          </p:stCondLst>
                                        </p:cTn>
                                        <p:tgtEl>
                                          <p:spTgt spid="61"/>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8" fill="hold">
                            <p:stCondLst>
                              <p:cond delay="5250"/>
                            </p:stCondLst>
                            <p:childTnLst>
                              <p:par>
                                <p:cTn id="39" presetID="1" presetClass="entr" presetSubtype="0" fill="hold" grpId="0" nodeType="afterEffect">
                                  <p:stCondLst>
                                    <p:cond delay="1000"/>
                                  </p:stCondLst>
                                  <p:childTnLst>
                                    <p:set>
                                      <p:cBhvr>
                                        <p:cTn id="40" dur="1" fill="hold">
                                          <p:stCondLst>
                                            <p:cond delay="249"/>
                                          </p:stCondLst>
                                        </p:cTn>
                                        <p:tgtEl>
                                          <p:spTgt spid="62"/>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1" fill="hold">
                            <p:stCondLst>
                              <p:cond delay="6500"/>
                            </p:stCondLst>
                            <p:childTnLst>
                              <p:par>
                                <p:cTn id="42" presetID="1" presetClass="entr" presetSubtype="0" fill="hold" grpId="0" nodeType="afterEffect">
                                  <p:stCondLst>
                                    <p:cond delay="1000"/>
                                  </p:stCondLst>
                                  <p:childTnLst>
                                    <p:set>
                                      <p:cBhvr>
                                        <p:cTn id="43" dur="1" fill="hold">
                                          <p:stCondLst>
                                            <p:cond delay="249"/>
                                          </p:stCondLst>
                                        </p:cTn>
                                        <p:tgtEl>
                                          <p:spTgt spid="6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4" fill="hold">
                            <p:stCondLst>
                              <p:cond delay="7750"/>
                            </p:stCondLst>
                            <p:childTnLst>
                              <p:par>
                                <p:cTn id="45" presetID="1" presetClass="entr" presetSubtype="0" fill="hold" grpId="0" nodeType="afterEffect">
                                  <p:stCondLst>
                                    <p:cond delay="1000"/>
                                  </p:stCondLst>
                                  <p:childTnLst>
                                    <p:set>
                                      <p:cBhvr>
                                        <p:cTn id="46" dur="1" fill="hold">
                                          <p:stCondLst>
                                            <p:cond delay="249"/>
                                          </p:stCondLst>
                                        </p:cTn>
                                        <p:tgtEl>
                                          <p:spTgt spid="6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par>
                          <p:cTn id="47" fill="hold">
                            <p:stCondLst>
                              <p:cond delay="9000"/>
                            </p:stCondLst>
                            <p:childTnLst>
                              <p:par>
                                <p:cTn id="48" presetID="1" presetClass="entr" presetSubtype="0" fill="hold" grpId="0" nodeType="afterEffect">
                                  <p:stCondLst>
                                    <p:cond delay="1000"/>
                                  </p:stCondLst>
                                  <p:childTnLst>
                                    <p:set>
                                      <p:cBhvr>
                                        <p:cTn id="49" dur="1" fill="hold">
                                          <p:stCondLst>
                                            <p:cond delay="249"/>
                                          </p:stCondLst>
                                        </p:cTn>
                                        <p:tgtEl>
                                          <p:spTgt spid="65"/>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1"/>
                                        </p:tgtEl>
                                        <p:attrNameLst>
                                          <p:attrName>style.visibility</p:attrName>
                                        </p:attrNameLst>
                                      </p:cBhvr>
                                      <p:to>
                                        <p:strVal val="visible"/>
                                      </p:to>
                                    </p:set>
                                    <p:anim calcmode="lin" valueType="num">
                                      <p:cBhvr additive="base">
                                        <p:cTn id="54" dur="500" fill="hold"/>
                                        <p:tgtEl>
                                          <p:spTgt spid="91"/>
                                        </p:tgtEl>
                                        <p:attrNameLst>
                                          <p:attrName>ppt_x</p:attrName>
                                        </p:attrNameLst>
                                      </p:cBhvr>
                                      <p:tavLst>
                                        <p:tav tm="0">
                                          <p:val>
                                            <p:strVal val="#ppt_x"/>
                                          </p:val>
                                        </p:tav>
                                        <p:tav tm="100000">
                                          <p:val>
                                            <p:strVal val="#ppt_x"/>
                                          </p:val>
                                        </p:tav>
                                      </p:tavLst>
                                    </p:anim>
                                    <p:anim calcmode="lin" valueType="num">
                                      <p:cBhvr additive="base">
                                        <p:cTn id="55"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click.wav"/>
                                        </p:tgtEl>
                                      </p:cMediaNode>
                                    </p:audio>
                                  </p:sub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69" fill="hold">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childTnLst>
                          </p:cTn>
                        </p:par>
                        <p:par>
                          <p:cTn id="72" fill="hold">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click.wav"/>
                                        </p:tgtEl>
                                      </p:cMediaNode>
                                    </p:audio>
                                  </p:subTnLst>
                                </p:cTn>
                              </p:par>
                            </p:childTnLst>
                          </p:cTn>
                        </p:par>
                        <p:par>
                          <p:cTn id="78" fill="hold">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par>
                          <p:cTn id="81" fill="hold">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click.wav"/>
                                        </p:tgtEl>
                                      </p:cMediaNode>
                                    </p:audio>
                                  </p:sub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3" name="click.wav"/>
                                        </p:tgtEl>
                                      </p:cMediaNode>
                                    </p:audio>
                                  </p:sub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3" name="click.wav"/>
                                        </p:tgtEl>
                                      </p:cMediaNode>
                                    </p:audio>
                                  </p:sub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3" name="click.wav"/>
                                        </p:tgtEl>
                                      </p:cMediaNode>
                                    </p:audio>
                                  </p:sub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childTnLst>
                          </p:cTn>
                        </p:par>
                        <p:par>
                          <p:cTn id="103" fill="hold">
                            <p:stCondLst>
                              <p:cond delay="0"/>
                            </p:stCondLst>
                            <p:childTnLst>
                              <p:par>
                                <p:cTn id="104" presetID="1" presetClass="entr" presetSubtype="0" fill="hold" grpId="0" nodeType="afterEffect">
                                  <p:stCondLst>
                                    <p:cond delay="0"/>
                                  </p:stCondLst>
                                  <p:childTnLst>
                                    <p:set>
                                      <p:cBhvr>
                                        <p:cTn id="105"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3" name="click.wav"/>
                                        </p:tgtEl>
                                      </p:cMediaNode>
                                    </p:audio>
                                  </p:subTnLst>
                                </p:cTn>
                              </p:par>
                            </p:childTnLst>
                          </p:cTn>
                        </p:par>
                        <p:par>
                          <p:cTn id="106" fill="hold">
                            <p:stCondLst>
                              <p:cond delay="0"/>
                            </p:stCondLst>
                            <p:childTnLst>
                              <p:par>
                                <p:cTn id="107" presetID="1" presetClass="entr" presetSubtype="0" fill="hold" grpId="0" nodeType="afterEffect">
                                  <p:stCondLst>
                                    <p:cond delay="0"/>
                                  </p:stCondLst>
                                  <p:childTnLst>
                                    <p:set>
                                      <p:cBhvr>
                                        <p:cTn id="108"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3" name="click.wav"/>
                                        </p:tgtEl>
                                      </p:cMediaNode>
                                    </p:audio>
                                  </p:subTnLst>
                                </p:cTn>
                              </p:par>
                            </p:childTnLst>
                          </p:cTn>
                        </p:par>
                        <p:par>
                          <p:cTn id="109" fill="hold">
                            <p:stCondLst>
                              <p:cond delay="0"/>
                            </p:stCondLst>
                            <p:childTnLst>
                              <p:par>
                                <p:cTn id="110" presetID="1" presetClass="entr" presetSubtype="0"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3" name="click.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92"/>
                                        </p:tgtEl>
                                        <p:attrNameLst>
                                          <p:attrName>style.visibility</p:attrName>
                                        </p:attrNameLst>
                                      </p:cBhvr>
                                      <p:to>
                                        <p:strVal val="visible"/>
                                      </p:to>
                                    </p:set>
                                    <p:anim calcmode="lin" valueType="num">
                                      <p:cBhvr additive="base">
                                        <p:cTn id="116" dur="500" fill="hold"/>
                                        <p:tgtEl>
                                          <p:spTgt spid="92"/>
                                        </p:tgtEl>
                                        <p:attrNameLst>
                                          <p:attrName>ppt_x</p:attrName>
                                        </p:attrNameLst>
                                      </p:cBhvr>
                                      <p:tavLst>
                                        <p:tav tm="0">
                                          <p:val>
                                            <p:strVal val="#ppt_x"/>
                                          </p:val>
                                        </p:tav>
                                        <p:tav tm="100000">
                                          <p:val>
                                            <p:strVal val="#ppt_x"/>
                                          </p:val>
                                        </p:tav>
                                      </p:tavLst>
                                    </p:anim>
                                    <p:anim calcmode="lin" valueType="num">
                                      <p:cBhvr additive="base">
                                        <p:cTn id="117"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90"/>
                                        </p:tgtEl>
                                        <p:attrNameLst>
                                          <p:attrName>style.visibility</p:attrName>
                                        </p:attrNameLst>
                                      </p:cBhvr>
                                      <p:to>
                                        <p:strVal val="visible"/>
                                      </p:to>
                                    </p:set>
                                    <p:animEffect transition="in" filter="wipe(down)">
                                      <p:cBhvr>
                                        <p:cTn id="122" dur="500"/>
                                        <p:tgtEl>
                                          <p:spTgt spid="90"/>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randombar(horizontal)">
                                      <p:cBhvr>
                                        <p:cTn id="127" dur="500"/>
                                        <p:tgtEl>
                                          <p:spTgt spid="55"/>
                                        </p:tgtEl>
                                      </p:cBhvr>
                                    </p:animEffect>
                                  </p:childTnLst>
                                </p:cTn>
                              </p:par>
                            </p:childTnLst>
                          </p:cTn>
                        </p:par>
                      </p:childTnLst>
                    </p:cTn>
                  </p:par>
                  <p:par>
                    <p:cTn id="128" fill="hold">
                      <p:stCondLst>
                        <p:cond delay="indefinite"/>
                      </p:stCondLst>
                      <p:childTnLst>
                        <p:par>
                          <p:cTn id="129" fill="hold">
                            <p:stCondLst>
                              <p:cond delay="0"/>
                            </p:stCondLst>
                            <p:childTnLst>
                              <p:par>
                                <p:cTn id="130" presetID="26" presetClass="emph" presetSubtype="0" fill="hold" grpId="1" nodeType="clickEffect">
                                  <p:stCondLst>
                                    <p:cond delay="0"/>
                                  </p:stCondLst>
                                  <p:childTnLst>
                                    <p:animEffect transition="out" filter="fade">
                                      <p:cBhvr>
                                        <p:cTn id="131" dur="500" tmFilter="0, 0; .2, .5; .8, .5; 1, 0"/>
                                        <p:tgtEl>
                                          <p:spTgt spid="90"/>
                                        </p:tgtEl>
                                      </p:cBhvr>
                                    </p:animEffect>
                                    <p:animScale>
                                      <p:cBhvr>
                                        <p:cTn id="132" dur="250" autoRev="1" fill="hold"/>
                                        <p:tgtEl>
                                          <p:spTgt spid="9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animBg="1"/>
      <p:bldP spid="58" grpId="0" animBg="1"/>
      <p:bldP spid="59" grpId="0" animBg="1"/>
      <p:bldP spid="60" grpId="0" animBg="1"/>
      <p:bldP spid="61" grpId="0" animBg="1"/>
      <p:bldP spid="62" grpId="0" animBg="1"/>
      <p:bldP spid="63" grpId="0" animBg="1" autoUpdateAnimBg="0"/>
      <p:bldP spid="64" grpId="0" animBg="1"/>
      <p:bldP spid="65" grpId="0" animBg="1"/>
      <p:bldP spid="66" grpId="0" animBg="1" autoUpdateAnimBg="0"/>
      <p:bldP spid="67" grpId="0" animBg="1"/>
      <p:bldP spid="68" grpId="0" animBg="1"/>
      <p:bldP spid="70" grpId="0" animBg="1"/>
      <p:bldP spid="71" grpId="0" animBg="1"/>
      <p:bldP spid="72" grpId="0" animBg="1"/>
      <p:bldP spid="73" grpId="0" animBg="1"/>
      <p:bldP spid="75" grpId="0" animBg="1" autoUpdateAnimBg="0"/>
      <p:bldP spid="76" grpId="0" animBg="1"/>
      <p:bldP spid="77" grpId="0" animBg="1"/>
      <p:bldP spid="78" grpId="0" animBg="1"/>
      <p:bldP spid="79" grpId="0" animBg="1"/>
      <p:bldP spid="80" grpId="0" animBg="1"/>
      <p:bldP spid="81" grpId="0" animBg="1"/>
      <p:bldP spid="82" grpId="0" animBg="1"/>
      <p:bldP spid="83" grpId="0" animBg="1"/>
      <p:bldP spid="84" grpId="0" animBg="1" autoUpdateAnimBg="0"/>
      <p:bldP spid="85" grpId="0" animBg="1"/>
      <p:bldP spid="86" grpId="0" animBg="1"/>
      <p:bldP spid="87" grpId="0"/>
      <p:bldP spid="88" grpId="0"/>
      <p:bldP spid="89" grpId="0"/>
      <p:bldP spid="90" grpId="0"/>
      <p:bldP spid="90" grpId="1"/>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9"/>
          <p:cNvSpPr txBox="1">
            <a:spLocks noChangeArrowheads="1"/>
          </p:cNvSpPr>
          <p:nvPr/>
        </p:nvSpPr>
        <p:spPr bwMode="auto">
          <a:xfrm>
            <a:off x="4098556" y="3214058"/>
            <a:ext cx="7677730" cy="2554545"/>
          </a:xfrm>
          <a:prstGeom prst="rect">
            <a:avLst/>
          </a:prstGeom>
          <a:solidFill>
            <a:schemeClr val="accent5">
              <a:lumMod val="40000"/>
              <a:lumOff val="60000"/>
            </a:schemeClr>
          </a:solidFill>
          <a:ln w="9525">
            <a:solidFill>
              <a:srgbClr val="FF0000"/>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spcBef>
                <a:spcPct val="0"/>
              </a:spcBef>
              <a:spcAft>
                <a:spcPct val="0"/>
              </a:spcAft>
              <a:defRPr/>
            </a:pPr>
            <a:r>
              <a:rPr lang="en-US" sz="4000" b="1" u="sng" dirty="0" err="1">
                <a:solidFill>
                  <a:srgbClr val="FF0000"/>
                </a:solidFill>
                <a:cs typeface="Arial" charset="0"/>
              </a:rPr>
              <a:t>Ghi</a:t>
            </a:r>
            <a:r>
              <a:rPr lang="en-US" sz="4000" b="1" u="sng" dirty="0">
                <a:solidFill>
                  <a:srgbClr val="FF0000"/>
                </a:solidFill>
                <a:cs typeface="Arial" charset="0"/>
              </a:rPr>
              <a:t> </a:t>
            </a:r>
            <a:r>
              <a:rPr lang="en-US" sz="4000" b="1" u="sng" dirty="0" err="1">
                <a:solidFill>
                  <a:srgbClr val="FF0000"/>
                </a:solidFill>
                <a:cs typeface="Arial" charset="0"/>
              </a:rPr>
              <a:t>nhớ</a:t>
            </a:r>
            <a:r>
              <a:rPr lang="en-US" sz="4000" dirty="0">
                <a:solidFill>
                  <a:prstClr val="black"/>
                </a:solidFill>
                <a:cs typeface="Arial" charset="0"/>
              </a:rPr>
              <a:t>:</a:t>
            </a:r>
          </a:p>
          <a:p>
            <a:pPr algn="just" eaLnBrk="1" fontAlgn="base" hangingPunct="1">
              <a:spcBef>
                <a:spcPct val="0"/>
              </a:spcBef>
              <a:spcAft>
                <a:spcPct val="0"/>
              </a:spcAft>
              <a:defRPr/>
            </a:pPr>
            <a:r>
              <a:rPr lang="en-US" sz="4000" dirty="0" err="1">
                <a:solidFill>
                  <a:srgbClr val="0000FF"/>
                </a:solidFill>
                <a:effectLst>
                  <a:outerShdw blurRad="38100" dist="38100" dir="2700000" algn="tl">
                    <a:srgbClr val="000000">
                      <a:alpha val="43137"/>
                    </a:srgbClr>
                  </a:outerShdw>
                </a:effectLst>
                <a:cs typeface="Arial" charset="0"/>
              </a:rPr>
              <a:t>Muốn</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tính</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thể</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tích</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hình</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lập</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phương</a:t>
            </a:r>
            <a:r>
              <a:rPr lang="en-US" sz="4000" dirty="0">
                <a:solidFill>
                  <a:srgbClr val="0000FF"/>
                </a:solidFill>
                <a:effectLst>
                  <a:outerShdw blurRad="38100" dist="38100" dir="2700000" algn="tl">
                    <a:srgbClr val="000000">
                      <a:alpha val="43137"/>
                    </a:srgbClr>
                  </a:outerShdw>
                </a:effectLst>
                <a:cs typeface="Arial" charset="0"/>
              </a:rPr>
              <a:t> ta </a:t>
            </a:r>
            <a:r>
              <a:rPr lang="en-US" sz="4000" dirty="0" err="1">
                <a:solidFill>
                  <a:srgbClr val="0000FF"/>
                </a:solidFill>
                <a:effectLst>
                  <a:outerShdw blurRad="38100" dist="38100" dir="2700000" algn="tl">
                    <a:srgbClr val="000000">
                      <a:alpha val="43137"/>
                    </a:srgbClr>
                  </a:outerShdw>
                </a:effectLst>
                <a:cs typeface="Arial" charset="0"/>
              </a:rPr>
              <a:t>lấy</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cạnh</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nhân</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với</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cạnh</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rồi</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nhân</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với</a:t>
            </a:r>
            <a:r>
              <a:rPr lang="en-US" sz="4000" dirty="0">
                <a:solidFill>
                  <a:srgbClr val="0000FF"/>
                </a:solidFill>
                <a:effectLst>
                  <a:outerShdw blurRad="38100" dist="38100" dir="2700000" algn="tl">
                    <a:srgbClr val="000000">
                      <a:alpha val="43137"/>
                    </a:srgbClr>
                  </a:outerShdw>
                </a:effectLst>
                <a:cs typeface="Arial" charset="0"/>
              </a:rPr>
              <a:t> </a:t>
            </a:r>
            <a:r>
              <a:rPr lang="en-US" sz="4000" dirty="0" err="1">
                <a:solidFill>
                  <a:srgbClr val="0000FF"/>
                </a:solidFill>
                <a:effectLst>
                  <a:outerShdw blurRad="38100" dist="38100" dir="2700000" algn="tl">
                    <a:srgbClr val="000000">
                      <a:alpha val="43137"/>
                    </a:srgbClr>
                  </a:outerShdw>
                </a:effectLst>
                <a:cs typeface="Arial" charset="0"/>
              </a:rPr>
              <a:t>cạnh</a:t>
            </a:r>
            <a:r>
              <a:rPr lang="en-US" sz="4000" dirty="0">
                <a:solidFill>
                  <a:srgbClr val="0000FF"/>
                </a:solidFill>
                <a:effectLst>
                  <a:outerShdw blurRad="38100" dist="38100" dir="2700000" algn="tl">
                    <a:srgbClr val="000000">
                      <a:alpha val="43137"/>
                    </a:srgbClr>
                  </a:outerShdw>
                </a:effectLst>
                <a:cs typeface="Arial" charset="0"/>
              </a:rPr>
              <a:t>.</a:t>
            </a:r>
          </a:p>
        </p:txBody>
      </p:sp>
      <p:sp>
        <p:nvSpPr>
          <p:cNvPr id="22" name="TextBox 21">
            <a:extLst>
              <a:ext uri="{FF2B5EF4-FFF2-40B4-BE49-F238E27FC236}">
                <a16:creationId xmlns:a16="http://schemas.microsoft.com/office/drawing/2014/main" id="{97AB637D-8F1F-4B34-91BA-00ABA92FC2B2}"/>
              </a:ext>
            </a:extLst>
          </p:cNvPr>
          <p:cNvSpPr txBox="1"/>
          <p:nvPr/>
        </p:nvSpPr>
        <p:spPr>
          <a:xfrm>
            <a:off x="4900035" y="872959"/>
            <a:ext cx="7036325" cy="1446550"/>
          </a:xfrm>
          <a:prstGeom prst="rect">
            <a:avLst/>
          </a:prstGeom>
          <a:noFill/>
        </p:spPr>
        <p:txBody>
          <a:bodyPr wrap="square">
            <a:spAutoFit/>
          </a:bodyPr>
          <a:lstStyle/>
          <a:p>
            <a:r>
              <a:rPr lang="en-US" sz="4400" dirty="0" err="1">
                <a:solidFill>
                  <a:srgbClr val="66FF33"/>
                </a:solidFill>
                <a:effectLst>
                  <a:outerShdw blurRad="38100" dist="38100" dir="2700000" algn="tl">
                    <a:srgbClr val="000000">
                      <a:alpha val="43137"/>
                    </a:srgbClr>
                  </a:outerShdw>
                </a:effectLst>
                <a:cs typeface="Arial" charset="0"/>
              </a:rPr>
              <a:t>Muốn</a:t>
            </a:r>
            <a:r>
              <a:rPr lang="en-US" sz="4400" dirty="0">
                <a:solidFill>
                  <a:srgbClr val="66FF33"/>
                </a:solidFill>
                <a:effectLst>
                  <a:outerShdw blurRad="38100" dist="38100" dir="2700000" algn="tl">
                    <a:srgbClr val="000000">
                      <a:alpha val="43137"/>
                    </a:srgbClr>
                  </a:outerShdw>
                </a:effectLst>
                <a:cs typeface="Arial" charset="0"/>
              </a:rPr>
              <a:t> </a:t>
            </a:r>
            <a:r>
              <a:rPr lang="en-US" sz="4400" dirty="0" err="1">
                <a:solidFill>
                  <a:srgbClr val="66FF33"/>
                </a:solidFill>
                <a:effectLst>
                  <a:outerShdw blurRad="38100" dist="38100" dir="2700000" algn="tl">
                    <a:srgbClr val="000000">
                      <a:alpha val="43137"/>
                    </a:srgbClr>
                  </a:outerShdw>
                </a:effectLst>
                <a:cs typeface="Arial" charset="0"/>
              </a:rPr>
              <a:t>tính</a:t>
            </a:r>
            <a:r>
              <a:rPr lang="en-US" sz="4400" dirty="0">
                <a:solidFill>
                  <a:srgbClr val="66FF33"/>
                </a:solidFill>
                <a:effectLst>
                  <a:outerShdw blurRad="38100" dist="38100" dir="2700000" algn="tl">
                    <a:srgbClr val="000000">
                      <a:alpha val="43137"/>
                    </a:srgbClr>
                  </a:outerShdw>
                </a:effectLst>
                <a:cs typeface="Arial" charset="0"/>
              </a:rPr>
              <a:t> </a:t>
            </a:r>
            <a:r>
              <a:rPr lang="en-US" sz="4400" dirty="0" err="1">
                <a:solidFill>
                  <a:srgbClr val="66FF33"/>
                </a:solidFill>
                <a:effectLst>
                  <a:outerShdw blurRad="38100" dist="38100" dir="2700000" algn="tl">
                    <a:srgbClr val="000000">
                      <a:alpha val="43137"/>
                    </a:srgbClr>
                  </a:outerShdw>
                </a:effectLst>
                <a:cs typeface="Arial" charset="0"/>
              </a:rPr>
              <a:t>thể</a:t>
            </a:r>
            <a:r>
              <a:rPr lang="en-US" sz="4400" dirty="0">
                <a:solidFill>
                  <a:srgbClr val="66FF33"/>
                </a:solidFill>
                <a:effectLst>
                  <a:outerShdw blurRad="38100" dist="38100" dir="2700000" algn="tl">
                    <a:srgbClr val="000000">
                      <a:alpha val="43137"/>
                    </a:srgbClr>
                  </a:outerShdw>
                </a:effectLst>
                <a:cs typeface="Arial" charset="0"/>
              </a:rPr>
              <a:t> </a:t>
            </a:r>
            <a:r>
              <a:rPr lang="en-US" sz="4400" dirty="0" err="1">
                <a:solidFill>
                  <a:srgbClr val="66FF33"/>
                </a:solidFill>
                <a:effectLst>
                  <a:outerShdw blurRad="38100" dist="38100" dir="2700000" algn="tl">
                    <a:srgbClr val="000000">
                      <a:alpha val="43137"/>
                    </a:srgbClr>
                  </a:outerShdw>
                </a:effectLst>
                <a:cs typeface="Arial" charset="0"/>
              </a:rPr>
              <a:t>tích</a:t>
            </a:r>
            <a:r>
              <a:rPr lang="en-US" sz="4400" dirty="0">
                <a:solidFill>
                  <a:srgbClr val="66FF33"/>
                </a:solidFill>
                <a:effectLst>
                  <a:outerShdw blurRad="38100" dist="38100" dir="2700000" algn="tl">
                    <a:srgbClr val="000000">
                      <a:alpha val="43137"/>
                    </a:srgbClr>
                  </a:outerShdw>
                </a:effectLst>
                <a:cs typeface="Arial" charset="0"/>
              </a:rPr>
              <a:t> </a:t>
            </a:r>
            <a:r>
              <a:rPr lang="en-US" sz="4400" dirty="0" err="1">
                <a:solidFill>
                  <a:srgbClr val="66FF33"/>
                </a:solidFill>
                <a:effectLst>
                  <a:outerShdw blurRad="38100" dist="38100" dir="2700000" algn="tl">
                    <a:srgbClr val="000000">
                      <a:alpha val="43137"/>
                    </a:srgbClr>
                  </a:outerShdw>
                </a:effectLst>
                <a:cs typeface="Arial" charset="0"/>
              </a:rPr>
              <a:t>hình</a:t>
            </a:r>
            <a:r>
              <a:rPr lang="en-US" sz="4400" dirty="0">
                <a:solidFill>
                  <a:srgbClr val="66FF33"/>
                </a:solidFill>
                <a:effectLst>
                  <a:outerShdw blurRad="38100" dist="38100" dir="2700000" algn="tl">
                    <a:srgbClr val="000000">
                      <a:alpha val="43137"/>
                    </a:srgbClr>
                  </a:outerShdw>
                </a:effectLst>
                <a:cs typeface="Arial" charset="0"/>
              </a:rPr>
              <a:t> </a:t>
            </a:r>
            <a:r>
              <a:rPr lang="en-US" sz="4400" dirty="0" err="1">
                <a:solidFill>
                  <a:srgbClr val="66FF33"/>
                </a:solidFill>
                <a:effectLst>
                  <a:outerShdw blurRad="38100" dist="38100" dir="2700000" algn="tl">
                    <a:srgbClr val="000000">
                      <a:alpha val="43137"/>
                    </a:srgbClr>
                  </a:outerShdw>
                </a:effectLst>
                <a:cs typeface="Arial" charset="0"/>
              </a:rPr>
              <a:t>lập</a:t>
            </a:r>
            <a:r>
              <a:rPr lang="en-US" sz="4400" dirty="0">
                <a:solidFill>
                  <a:srgbClr val="66FF33"/>
                </a:solidFill>
                <a:effectLst>
                  <a:outerShdw blurRad="38100" dist="38100" dir="2700000" algn="tl">
                    <a:srgbClr val="000000">
                      <a:alpha val="43137"/>
                    </a:srgbClr>
                  </a:outerShdw>
                </a:effectLst>
                <a:cs typeface="Arial" charset="0"/>
              </a:rPr>
              <a:t> </a:t>
            </a:r>
            <a:r>
              <a:rPr lang="en-US" sz="4400" dirty="0" err="1">
                <a:solidFill>
                  <a:srgbClr val="66FF33"/>
                </a:solidFill>
                <a:effectLst>
                  <a:outerShdw blurRad="38100" dist="38100" dir="2700000" algn="tl">
                    <a:srgbClr val="000000">
                      <a:alpha val="43137"/>
                    </a:srgbClr>
                  </a:outerShdw>
                </a:effectLst>
                <a:cs typeface="Arial" charset="0"/>
              </a:rPr>
              <a:t>phương</a:t>
            </a:r>
            <a:r>
              <a:rPr lang="en-US" sz="4400" dirty="0">
                <a:solidFill>
                  <a:srgbClr val="66FF33"/>
                </a:solidFill>
                <a:effectLst>
                  <a:outerShdw blurRad="38100" dist="38100" dir="2700000" algn="tl">
                    <a:srgbClr val="000000">
                      <a:alpha val="43137"/>
                    </a:srgbClr>
                  </a:outerShdw>
                </a:effectLst>
                <a:cs typeface="Arial" charset="0"/>
              </a:rPr>
              <a:t> ta </a:t>
            </a:r>
            <a:r>
              <a:rPr lang="en-US" sz="4400" dirty="0" err="1">
                <a:solidFill>
                  <a:srgbClr val="66FF33"/>
                </a:solidFill>
                <a:effectLst>
                  <a:outerShdw blurRad="38100" dist="38100" dir="2700000" algn="tl">
                    <a:srgbClr val="000000">
                      <a:alpha val="43137"/>
                    </a:srgbClr>
                  </a:outerShdw>
                </a:effectLst>
                <a:cs typeface="Arial" charset="0"/>
              </a:rPr>
              <a:t>làm</a:t>
            </a:r>
            <a:r>
              <a:rPr lang="en-US" sz="4400" dirty="0">
                <a:solidFill>
                  <a:srgbClr val="66FF33"/>
                </a:solidFill>
                <a:effectLst>
                  <a:outerShdw blurRad="38100" dist="38100" dir="2700000" algn="tl">
                    <a:srgbClr val="000000">
                      <a:alpha val="43137"/>
                    </a:srgbClr>
                  </a:outerShdw>
                </a:effectLst>
                <a:cs typeface="Arial" charset="0"/>
              </a:rPr>
              <a:t> </a:t>
            </a:r>
            <a:r>
              <a:rPr lang="en-US" sz="4400" dirty="0" err="1">
                <a:solidFill>
                  <a:srgbClr val="66FF33"/>
                </a:solidFill>
                <a:effectLst>
                  <a:outerShdw blurRad="38100" dist="38100" dir="2700000" algn="tl">
                    <a:srgbClr val="000000">
                      <a:alpha val="43137"/>
                    </a:srgbClr>
                  </a:outerShdw>
                </a:effectLst>
                <a:cs typeface="Arial" charset="0"/>
              </a:rPr>
              <a:t>như</a:t>
            </a:r>
            <a:r>
              <a:rPr lang="en-US" sz="4400" dirty="0">
                <a:solidFill>
                  <a:srgbClr val="66FF33"/>
                </a:solidFill>
                <a:effectLst>
                  <a:outerShdw blurRad="38100" dist="38100" dir="2700000" algn="tl">
                    <a:srgbClr val="000000">
                      <a:alpha val="43137"/>
                    </a:srgbClr>
                  </a:outerShdw>
                </a:effectLst>
                <a:cs typeface="Arial" charset="0"/>
              </a:rPr>
              <a:t> </a:t>
            </a:r>
            <a:r>
              <a:rPr lang="en-US" sz="4400" dirty="0" err="1">
                <a:solidFill>
                  <a:srgbClr val="66FF33"/>
                </a:solidFill>
                <a:effectLst>
                  <a:outerShdw blurRad="38100" dist="38100" dir="2700000" algn="tl">
                    <a:srgbClr val="000000">
                      <a:alpha val="43137"/>
                    </a:srgbClr>
                  </a:outerShdw>
                </a:effectLst>
                <a:cs typeface="Arial" charset="0"/>
              </a:rPr>
              <a:t>thế</a:t>
            </a:r>
            <a:r>
              <a:rPr lang="en-US" sz="4400" dirty="0">
                <a:solidFill>
                  <a:srgbClr val="66FF33"/>
                </a:solidFill>
                <a:effectLst>
                  <a:outerShdw blurRad="38100" dist="38100" dir="2700000" algn="tl">
                    <a:srgbClr val="000000">
                      <a:alpha val="43137"/>
                    </a:srgbClr>
                  </a:outerShdw>
                </a:effectLst>
                <a:cs typeface="Arial" charset="0"/>
              </a:rPr>
              <a:t> </a:t>
            </a:r>
            <a:r>
              <a:rPr lang="en-US" sz="4400" dirty="0" err="1">
                <a:solidFill>
                  <a:srgbClr val="66FF33"/>
                </a:solidFill>
                <a:effectLst>
                  <a:outerShdw blurRad="38100" dist="38100" dir="2700000" algn="tl">
                    <a:srgbClr val="000000">
                      <a:alpha val="43137"/>
                    </a:srgbClr>
                  </a:outerShdw>
                </a:effectLst>
                <a:cs typeface="Arial" charset="0"/>
              </a:rPr>
              <a:t>nào</a:t>
            </a:r>
            <a:r>
              <a:rPr lang="en-US" sz="4400" dirty="0">
                <a:solidFill>
                  <a:srgbClr val="66FF33"/>
                </a:solidFill>
                <a:effectLst>
                  <a:outerShdw blurRad="38100" dist="38100" dir="2700000" algn="tl">
                    <a:srgbClr val="000000">
                      <a:alpha val="43137"/>
                    </a:srgbClr>
                  </a:outerShdw>
                </a:effectLst>
                <a:cs typeface="Arial" charset="0"/>
              </a:rPr>
              <a:t>? </a:t>
            </a:r>
            <a:endParaRPr lang="vi-VN" sz="4400" dirty="0">
              <a:solidFill>
                <a:srgbClr val="66FF33"/>
              </a:solidFill>
            </a:endParaRPr>
          </a:p>
        </p:txBody>
      </p:sp>
      <p:pic>
        <p:nvPicPr>
          <p:cNvPr id="4" name="Picture 3">
            <a:extLst>
              <a:ext uri="{FF2B5EF4-FFF2-40B4-BE49-F238E27FC236}">
                <a16:creationId xmlns:a16="http://schemas.microsoft.com/office/drawing/2014/main" id="{96A56F8F-1369-4BD4-80AF-CC419ECC0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534" y="2911103"/>
            <a:ext cx="3524250" cy="2857500"/>
          </a:xfrm>
          <a:prstGeom prst="rect">
            <a:avLst/>
          </a:prstGeom>
        </p:spPr>
      </p:pic>
      <p:grpSp>
        <p:nvGrpSpPr>
          <p:cNvPr id="25" name="Group 24">
            <a:extLst>
              <a:ext uri="{FF2B5EF4-FFF2-40B4-BE49-F238E27FC236}">
                <a16:creationId xmlns:a16="http://schemas.microsoft.com/office/drawing/2014/main" id="{53419E4E-ECD6-45DA-B2D1-E59D2D8927DC}"/>
              </a:ext>
            </a:extLst>
          </p:cNvPr>
          <p:cNvGrpSpPr/>
          <p:nvPr/>
        </p:nvGrpSpPr>
        <p:grpSpPr>
          <a:xfrm>
            <a:off x="12699258" y="757316"/>
            <a:ext cx="4547209" cy="3903257"/>
            <a:chOff x="8485295" y="1823840"/>
            <a:chExt cx="3529973" cy="3031485"/>
          </a:xfrm>
          <a:noFill/>
        </p:grpSpPr>
        <p:sp>
          <p:nvSpPr>
            <p:cNvPr id="26" name="Cube 25">
              <a:extLst>
                <a:ext uri="{FF2B5EF4-FFF2-40B4-BE49-F238E27FC236}">
                  <a16:creationId xmlns:a16="http://schemas.microsoft.com/office/drawing/2014/main" id="{ABED7767-6C16-44CF-B1FB-41E7D1ADB3DA}"/>
                </a:ext>
              </a:extLst>
            </p:cNvPr>
            <p:cNvSpPr/>
            <p:nvPr/>
          </p:nvSpPr>
          <p:spPr>
            <a:xfrm>
              <a:off x="8524428" y="1827451"/>
              <a:ext cx="2513376" cy="2419350"/>
            </a:xfrm>
            <a:prstGeom prst="cube">
              <a:avLst>
                <a:gd name="adj" fmla="val 32161"/>
              </a:avLst>
            </a:prstGeom>
            <a:grpFill/>
            <a:ln w="28575">
              <a:solidFill>
                <a:schemeClr val="bg1"/>
              </a:solidFill>
            </a:ln>
            <a:scene3d>
              <a:camera prst="orthographicFront"/>
              <a:lightRig rig="sof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7" name="Straight Connector 26">
              <a:extLst>
                <a:ext uri="{FF2B5EF4-FFF2-40B4-BE49-F238E27FC236}">
                  <a16:creationId xmlns:a16="http://schemas.microsoft.com/office/drawing/2014/main" id="{5FAB018B-5FC0-43E7-9948-3C15314D4211}"/>
                </a:ext>
              </a:extLst>
            </p:cNvPr>
            <p:cNvCxnSpPr/>
            <p:nvPr/>
          </p:nvCxnSpPr>
          <p:spPr>
            <a:xfrm>
              <a:off x="9288379" y="1823840"/>
              <a:ext cx="0" cy="1692000"/>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6A3BBF-128A-4386-B400-AC0F8FE432B7}"/>
                </a:ext>
              </a:extLst>
            </p:cNvPr>
            <p:cNvCxnSpPr>
              <a:cxnSpLocks/>
            </p:cNvCxnSpPr>
            <p:nvPr/>
          </p:nvCxnSpPr>
          <p:spPr>
            <a:xfrm flipH="1">
              <a:off x="8485295" y="3496590"/>
              <a:ext cx="786267" cy="750211"/>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75F36A4-01A3-4E62-86D7-3BE1D7650F33}"/>
                </a:ext>
              </a:extLst>
            </p:cNvPr>
            <p:cNvCxnSpPr>
              <a:cxnSpLocks/>
            </p:cNvCxnSpPr>
            <p:nvPr/>
          </p:nvCxnSpPr>
          <p:spPr>
            <a:xfrm flipH="1">
              <a:off x="9247447" y="3451861"/>
              <a:ext cx="1758417" cy="33795"/>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TextBox 15">
              <a:extLst>
                <a:ext uri="{FF2B5EF4-FFF2-40B4-BE49-F238E27FC236}">
                  <a16:creationId xmlns:a16="http://schemas.microsoft.com/office/drawing/2014/main" id="{060254B3-EF46-4CC9-AFCC-762843342DC9}"/>
                </a:ext>
              </a:extLst>
            </p:cNvPr>
            <p:cNvSpPr txBox="1">
              <a:spLocks noChangeArrowheads="1"/>
            </p:cNvSpPr>
            <p:nvPr/>
          </p:nvSpPr>
          <p:spPr bwMode="auto">
            <a:xfrm>
              <a:off x="9143228" y="4257735"/>
              <a:ext cx="938332" cy="597590"/>
            </a:xfrm>
            <a:prstGeom prst="rect">
              <a:avLst/>
            </a:prstGeom>
            <a:grp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4400" i="1" dirty="0">
                  <a:solidFill>
                    <a:srgbClr val="FF0000"/>
                  </a:solidFill>
                  <a:cs typeface="Arial" charset="0"/>
                </a:rPr>
                <a:t>a</a:t>
              </a:r>
            </a:p>
          </p:txBody>
        </p:sp>
        <p:sp>
          <p:nvSpPr>
            <p:cNvPr id="49" name="TextBox 15">
              <a:extLst>
                <a:ext uri="{FF2B5EF4-FFF2-40B4-BE49-F238E27FC236}">
                  <a16:creationId xmlns:a16="http://schemas.microsoft.com/office/drawing/2014/main" id="{FB8356D6-E14A-4BA1-A567-1B379A469C1D}"/>
                </a:ext>
              </a:extLst>
            </p:cNvPr>
            <p:cNvSpPr txBox="1">
              <a:spLocks noChangeArrowheads="1"/>
            </p:cNvSpPr>
            <p:nvPr/>
          </p:nvSpPr>
          <p:spPr bwMode="auto">
            <a:xfrm rot="18708623">
              <a:off x="10436341" y="3542846"/>
              <a:ext cx="938332" cy="597313"/>
            </a:xfrm>
            <a:prstGeom prst="rect">
              <a:avLst/>
            </a:prstGeom>
            <a:grp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4400" i="1" dirty="0">
                  <a:solidFill>
                    <a:srgbClr val="FF0000"/>
                  </a:solidFill>
                  <a:cs typeface="Arial" charset="0"/>
                </a:rPr>
                <a:t>a</a:t>
              </a:r>
            </a:p>
          </p:txBody>
        </p:sp>
        <p:sp>
          <p:nvSpPr>
            <p:cNvPr id="50" name="TextBox 15">
              <a:extLst>
                <a:ext uri="{FF2B5EF4-FFF2-40B4-BE49-F238E27FC236}">
                  <a16:creationId xmlns:a16="http://schemas.microsoft.com/office/drawing/2014/main" id="{23BD7847-385E-43E4-B42E-10A70B54EF64}"/>
                </a:ext>
              </a:extLst>
            </p:cNvPr>
            <p:cNvSpPr txBox="1">
              <a:spLocks noChangeArrowheads="1"/>
            </p:cNvSpPr>
            <p:nvPr/>
          </p:nvSpPr>
          <p:spPr bwMode="auto">
            <a:xfrm>
              <a:off x="11076936" y="2208175"/>
              <a:ext cx="938332" cy="597590"/>
            </a:xfrm>
            <a:prstGeom prst="rect">
              <a:avLst/>
            </a:prstGeom>
            <a:grp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4400" i="1" dirty="0">
                  <a:solidFill>
                    <a:srgbClr val="FF0000"/>
                  </a:solidFill>
                  <a:cs typeface="Arial" charset="0"/>
                </a:rPr>
                <a:t>a</a:t>
              </a:r>
            </a:p>
          </p:txBody>
        </p:sp>
      </p:grpSp>
    </p:spTree>
    <p:extLst>
      <p:ext uri="{BB962C8B-B14F-4D97-AF65-F5344CB8AC3E}">
        <p14:creationId xmlns:p14="http://schemas.microsoft.com/office/powerpoint/2010/main" val="32009246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0547 0.07963 L -0.00547 0.08078 C -0.23568 0.08565 -0.04283 0.08078 -0.57045 0.08426 L -0.68099 0.08565 C -0.73581 0.0868 -0.7754 0.08796 -0.83034 0.09282 C -0.86381 0.09653 -0.89701 0.09884 -0.92982 0.1037 C -0.93555 0.10509 -0.94128 0.10625 -0.94701 0.1074 C -0.94896 0.1074 -0.95092 0.10856 -0.95287 0.10856 C -0.99063 0.11597 -0.96472 0.10995 -0.98347 0.11481 C -0.99141 0.11227 -1.00066 0.11227 -1.00769 0.10856 C -1.01055 0.1074 -1.00899 0.1037 -1.00899 0.10139 C -1.00899 0.09653 -1.0086 0.09166 -1.00769 0.08796 C -1.00756 0.0868 -1.00691 0.0868 -1.00652 0.0868 " pathEditMode="relative" rAng="0" ptsTypes="AAAAAAAAAAAAA">
                                      <p:cBhvr>
                                        <p:cTn id="6" dur="2000" fill="hold"/>
                                        <p:tgtEl>
                                          <p:spTgt spid="25"/>
                                        </p:tgtEl>
                                        <p:attrNameLst>
                                          <p:attrName>ppt_x</p:attrName>
                                          <p:attrName>ppt_y</p:attrName>
                                        </p:attrNameLst>
                                      </p:cBhvr>
                                      <p:rCtr x="-50208" y="1759"/>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circle(in)">
                                      <p:cBhvr>
                                        <p:cTn id="19" dur="2000"/>
                                        <p:tgtEl>
                                          <p:spTgt spid="8195"/>
                                        </p:tgtEl>
                                      </p:cBhvr>
                                    </p:animEffect>
                                  </p:childTnLst>
                                </p:cTn>
                              </p:par>
                              <p:par>
                                <p:cTn id="20" presetID="6" presetClass="exit" presetSubtype="32" fill="hold" nodeType="withEffect">
                                  <p:stCondLst>
                                    <p:cond delay="0"/>
                                  </p:stCondLst>
                                  <p:childTnLst>
                                    <p:animEffect transition="out" filter="circle(out)">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a:spLocks noChangeArrowheads="1"/>
          </p:cNvSpPr>
          <p:nvPr/>
        </p:nvSpPr>
        <p:spPr bwMode="auto">
          <a:xfrm>
            <a:off x="624346" y="1929603"/>
            <a:ext cx="8915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600" dirty="0" smtClean="0">
                <a:solidFill>
                  <a:srgbClr val="FFFF00"/>
                </a:solidFill>
                <a:cs typeface="Arial" charset="0"/>
              </a:rPr>
              <a:t>a </a:t>
            </a:r>
            <a:r>
              <a:rPr lang="en-US" sz="3600" dirty="0">
                <a:solidFill>
                  <a:srgbClr val="FFFF00"/>
                </a:solidFill>
                <a:cs typeface="Arial" charset="0"/>
              </a:rPr>
              <a:t>: </a:t>
            </a:r>
            <a:r>
              <a:rPr lang="en-US" sz="3600" dirty="0" err="1">
                <a:solidFill>
                  <a:srgbClr val="FFFF00"/>
                </a:solidFill>
                <a:cs typeface="Arial" charset="0"/>
              </a:rPr>
              <a:t>là</a:t>
            </a:r>
            <a:r>
              <a:rPr lang="en-US" sz="3600" dirty="0">
                <a:solidFill>
                  <a:srgbClr val="FFFF00"/>
                </a:solidFill>
                <a:cs typeface="Arial" charset="0"/>
              </a:rPr>
              <a:t> </a:t>
            </a:r>
            <a:r>
              <a:rPr lang="en-US" sz="3600" dirty="0" err="1">
                <a:solidFill>
                  <a:srgbClr val="FFFF00"/>
                </a:solidFill>
                <a:cs typeface="Arial" charset="0"/>
              </a:rPr>
              <a:t>cạnh</a:t>
            </a:r>
            <a:r>
              <a:rPr lang="en-US" sz="3600" dirty="0">
                <a:solidFill>
                  <a:srgbClr val="FFFF00"/>
                </a:solidFill>
                <a:cs typeface="Arial" charset="0"/>
              </a:rPr>
              <a:t> </a:t>
            </a:r>
            <a:r>
              <a:rPr lang="en-US" sz="3600" dirty="0" err="1">
                <a:solidFill>
                  <a:srgbClr val="FFFF00"/>
                </a:solidFill>
                <a:cs typeface="Arial" charset="0"/>
              </a:rPr>
              <a:t>hình</a:t>
            </a:r>
            <a:r>
              <a:rPr lang="en-US" sz="3600" dirty="0">
                <a:solidFill>
                  <a:srgbClr val="FFFF00"/>
                </a:solidFill>
                <a:cs typeface="Arial" charset="0"/>
              </a:rPr>
              <a:t> </a:t>
            </a:r>
            <a:r>
              <a:rPr lang="en-US" sz="3600" dirty="0" err="1">
                <a:solidFill>
                  <a:srgbClr val="FFFF00"/>
                </a:solidFill>
                <a:cs typeface="Arial" charset="0"/>
              </a:rPr>
              <a:t>lập</a:t>
            </a:r>
            <a:r>
              <a:rPr lang="en-US" sz="3600" dirty="0">
                <a:solidFill>
                  <a:srgbClr val="FFFF00"/>
                </a:solidFill>
                <a:cs typeface="Arial" charset="0"/>
              </a:rPr>
              <a:t> </a:t>
            </a:r>
            <a:r>
              <a:rPr lang="en-US" sz="3600" dirty="0" err="1" smtClean="0">
                <a:solidFill>
                  <a:srgbClr val="FFFF00"/>
                </a:solidFill>
                <a:cs typeface="Arial" charset="0"/>
              </a:rPr>
              <a:t>phương</a:t>
            </a:r>
            <a:endParaRPr lang="vi-VN" sz="3600" dirty="0" smtClean="0">
              <a:solidFill>
                <a:srgbClr val="FFFF00"/>
              </a:solidFill>
              <a:cs typeface="Arial" charset="0"/>
            </a:endParaRPr>
          </a:p>
          <a:p>
            <a:pPr fontAlgn="base">
              <a:spcBef>
                <a:spcPct val="0"/>
              </a:spcBef>
              <a:spcAft>
                <a:spcPct val="0"/>
              </a:spcAft>
            </a:pPr>
            <a:r>
              <a:rPr lang="en-US" sz="3600" dirty="0" smtClean="0">
                <a:solidFill>
                  <a:srgbClr val="FFFF00"/>
                </a:solidFill>
                <a:cs typeface="Arial" charset="0"/>
              </a:rPr>
              <a:t>V </a:t>
            </a:r>
            <a:r>
              <a:rPr lang="en-US" sz="3600" dirty="0">
                <a:solidFill>
                  <a:srgbClr val="FFFF00"/>
                </a:solidFill>
                <a:cs typeface="Arial" charset="0"/>
              </a:rPr>
              <a:t>: </a:t>
            </a:r>
            <a:r>
              <a:rPr lang="en-US" sz="3600" dirty="0" err="1">
                <a:solidFill>
                  <a:srgbClr val="FFFF00"/>
                </a:solidFill>
                <a:cs typeface="Arial" charset="0"/>
              </a:rPr>
              <a:t>là</a:t>
            </a:r>
            <a:r>
              <a:rPr lang="en-US" sz="3600" dirty="0">
                <a:solidFill>
                  <a:srgbClr val="FFFF00"/>
                </a:solidFill>
                <a:cs typeface="Arial" charset="0"/>
              </a:rPr>
              <a:t> </a:t>
            </a:r>
            <a:r>
              <a:rPr lang="en-US" sz="3600" dirty="0" err="1">
                <a:solidFill>
                  <a:srgbClr val="FFFF00"/>
                </a:solidFill>
                <a:cs typeface="Arial" charset="0"/>
              </a:rPr>
              <a:t>thể</a:t>
            </a:r>
            <a:r>
              <a:rPr lang="en-US" sz="3600" dirty="0">
                <a:solidFill>
                  <a:srgbClr val="FFFF00"/>
                </a:solidFill>
                <a:cs typeface="Arial" charset="0"/>
              </a:rPr>
              <a:t> </a:t>
            </a:r>
            <a:r>
              <a:rPr lang="en-US" sz="3600" dirty="0" err="1">
                <a:solidFill>
                  <a:srgbClr val="FFFF00"/>
                </a:solidFill>
                <a:cs typeface="Arial" charset="0"/>
              </a:rPr>
              <a:t>tích</a:t>
            </a:r>
            <a:r>
              <a:rPr lang="en-US" sz="3600" dirty="0">
                <a:solidFill>
                  <a:srgbClr val="FFFF00"/>
                </a:solidFill>
                <a:cs typeface="Arial" charset="0"/>
              </a:rPr>
              <a:t> </a:t>
            </a:r>
            <a:r>
              <a:rPr lang="en-US" sz="3600" dirty="0" err="1">
                <a:solidFill>
                  <a:srgbClr val="FFFF00"/>
                </a:solidFill>
                <a:cs typeface="Arial" charset="0"/>
              </a:rPr>
              <a:t>hình</a:t>
            </a:r>
            <a:r>
              <a:rPr lang="en-US" sz="3600" dirty="0">
                <a:solidFill>
                  <a:srgbClr val="FFFF00"/>
                </a:solidFill>
                <a:cs typeface="Arial" charset="0"/>
              </a:rPr>
              <a:t> </a:t>
            </a:r>
            <a:r>
              <a:rPr lang="en-US" sz="3600" dirty="0" err="1">
                <a:solidFill>
                  <a:srgbClr val="FFFF00"/>
                </a:solidFill>
                <a:cs typeface="Arial" charset="0"/>
              </a:rPr>
              <a:t>lập</a:t>
            </a:r>
            <a:r>
              <a:rPr lang="en-US" sz="3600" dirty="0">
                <a:solidFill>
                  <a:srgbClr val="FFFF00"/>
                </a:solidFill>
                <a:cs typeface="Arial" charset="0"/>
              </a:rPr>
              <a:t> </a:t>
            </a:r>
            <a:r>
              <a:rPr lang="en-US" sz="3600" dirty="0" err="1">
                <a:solidFill>
                  <a:srgbClr val="FFFF00"/>
                </a:solidFill>
                <a:cs typeface="Arial" charset="0"/>
              </a:rPr>
              <a:t>phương</a:t>
            </a:r>
            <a:endParaRPr lang="en-US" sz="3600" dirty="0">
              <a:solidFill>
                <a:srgbClr val="FFFF00"/>
              </a:solidFill>
              <a:cs typeface="Arial" charset="0"/>
            </a:endParaRPr>
          </a:p>
          <a:p>
            <a:pPr fontAlgn="base">
              <a:spcBef>
                <a:spcPct val="0"/>
              </a:spcBef>
              <a:spcAft>
                <a:spcPct val="0"/>
              </a:spcAft>
            </a:pPr>
            <a:endParaRPr lang="en-US" sz="3600" dirty="0">
              <a:solidFill>
                <a:srgbClr val="FFFF00"/>
              </a:solidFill>
              <a:cs typeface="Arial" charset="0"/>
            </a:endParaRPr>
          </a:p>
        </p:txBody>
      </p:sp>
      <p:sp>
        <p:nvSpPr>
          <p:cNvPr id="31" name="TextBox 30"/>
          <p:cNvSpPr txBox="1">
            <a:spLocks noChangeArrowheads="1"/>
          </p:cNvSpPr>
          <p:nvPr/>
        </p:nvSpPr>
        <p:spPr bwMode="auto">
          <a:xfrm>
            <a:off x="1812689" y="3761043"/>
            <a:ext cx="3962400" cy="833438"/>
          </a:xfrm>
          <a:prstGeom prst="rect">
            <a:avLst/>
          </a:prstGeom>
          <a:solidFill>
            <a:srgbClr val="FFFF66"/>
          </a:solidFill>
          <a:ln w="9525">
            <a:solidFill>
              <a:srgbClr val="FF0000"/>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4800" b="1" dirty="0">
                <a:solidFill>
                  <a:srgbClr val="FF0000"/>
                </a:solidFill>
                <a:cs typeface="Arial" charset="0"/>
              </a:rPr>
              <a:t>V = a x a x a</a:t>
            </a:r>
          </a:p>
        </p:txBody>
      </p:sp>
      <p:sp>
        <p:nvSpPr>
          <p:cNvPr id="50" name="TextBox 49">
            <a:extLst>
              <a:ext uri="{FF2B5EF4-FFF2-40B4-BE49-F238E27FC236}">
                <a16:creationId xmlns:a16="http://schemas.microsoft.com/office/drawing/2014/main" id="{E4C356A6-63AD-43F4-86D7-CEFB986EFD3B}"/>
              </a:ext>
            </a:extLst>
          </p:cNvPr>
          <p:cNvSpPr txBox="1"/>
          <p:nvPr/>
        </p:nvSpPr>
        <p:spPr>
          <a:xfrm>
            <a:off x="607932" y="608922"/>
            <a:ext cx="10056859" cy="769441"/>
          </a:xfrm>
          <a:prstGeom prst="rect">
            <a:avLst/>
          </a:prstGeom>
          <a:noFill/>
        </p:spPr>
        <p:txBody>
          <a:bodyPr wrap="square">
            <a:spAutoFit/>
          </a:bodyPr>
          <a:lstStyle/>
          <a:p>
            <a:r>
              <a:rPr lang="en-US" sz="4400" dirty="0" err="1">
                <a:solidFill>
                  <a:schemeClr val="bg1"/>
                </a:solidFill>
                <a:effectLst>
                  <a:outerShdw blurRad="38100" dist="38100" dir="2700000" algn="tl">
                    <a:srgbClr val="000000">
                      <a:alpha val="43137"/>
                    </a:srgbClr>
                  </a:outerShdw>
                </a:effectLst>
                <a:cs typeface="Arial" charset="0"/>
              </a:rPr>
              <a:t>Hình</a:t>
            </a:r>
            <a:r>
              <a:rPr lang="en-US" sz="4400" dirty="0">
                <a:solidFill>
                  <a:schemeClr val="bg1"/>
                </a:solidFill>
                <a:effectLst>
                  <a:outerShdw blurRad="38100" dist="38100" dir="2700000" algn="tl">
                    <a:srgbClr val="000000">
                      <a:alpha val="43137"/>
                    </a:srgbClr>
                  </a:outerShdw>
                </a:effectLst>
                <a:cs typeface="Arial" charset="0"/>
              </a:rPr>
              <a:t> </a:t>
            </a:r>
            <a:r>
              <a:rPr lang="en-US" sz="4400" dirty="0" err="1">
                <a:solidFill>
                  <a:schemeClr val="bg1"/>
                </a:solidFill>
                <a:effectLst>
                  <a:outerShdw blurRad="38100" dist="38100" dir="2700000" algn="tl">
                    <a:srgbClr val="000000">
                      <a:alpha val="43137"/>
                    </a:srgbClr>
                  </a:outerShdw>
                </a:effectLst>
                <a:cs typeface="Arial" charset="0"/>
              </a:rPr>
              <a:t>lập</a:t>
            </a:r>
            <a:r>
              <a:rPr lang="en-US" sz="4400" dirty="0">
                <a:solidFill>
                  <a:schemeClr val="bg1"/>
                </a:solidFill>
                <a:effectLst>
                  <a:outerShdw blurRad="38100" dist="38100" dir="2700000" algn="tl">
                    <a:srgbClr val="000000">
                      <a:alpha val="43137"/>
                    </a:srgbClr>
                  </a:outerShdw>
                </a:effectLst>
                <a:cs typeface="Arial" charset="0"/>
              </a:rPr>
              <a:t> </a:t>
            </a:r>
            <a:r>
              <a:rPr lang="en-US" sz="4400" dirty="0" err="1">
                <a:solidFill>
                  <a:schemeClr val="bg1"/>
                </a:solidFill>
                <a:effectLst>
                  <a:outerShdw blurRad="38100" dist="38100" dir="2700000" algn="tl">
                    <a:srgbClr val="000000">
                      <a:alpha val="43137"/>
                    </a:srgbClr>
                  </a:outerShdw>
                </a:effectLst>
                <a:cs typeface="Arial" charset="0"/>
              </a:rPr>
              <a:t>phương</a:t>
            </a:r>
            <a:r>
              <a:rPr lang="en-US" sz="4400" dirty="0">
                <a:solidFill>
                  <a:schemeClr val="bg1"/>
                </a:solidFill>
                <a:effectLst>
                  <a:outerShdw blurRad="38100" dist="38100" dir="2700000" algn="tl">
                    <a:srgbClr val="000000">
                      <a:alpha val="43137"/>
                    </a:srgbClr>
                  </a:outerShdw>
                </a:effectLst>
                <a:cs typeface="Arial" charset="0"/>
              </a:rPr>
              <a:t> </a:t>
            </a:r>
            <a:r>
              <a:rPr lang="en-US" sz="4400" dirty="0" err="1">
                <a:solidFill>
                  <a:schemeClr val="bg1"/>
                </a:solidFill>
                <a:effectLst>
                  <a:outerShdw blurRad="38100" dist="38100" dir="2700000" algn="tl">
                    <a:srgbClr val="000000">
                      <a:alpha val="43137"/>
                    </a:srgbClr>
                  </a:outerShdw>
                </a:effectLst>
                <a:cs typeface="Arial" charset="0"/>
              </a:rPr>
              <a:t>có</a:t>
            </a:r>
            <a:r>
              <a:rPr lang="en-US" sz="4400" dirty="0">
                <a:solidFill>
                  <a:schemeClr val="bg1"/>
                </a:solidFill>
                <a:effectLst>
                  <a:outerShdw blurRad="38100" dist="38100" dir="2700000" algn="tl">
                    <a:srgbClr val="000000">
                      <a:alpha val="43137"/>
                    </a:srgbClr>
                  </a:outerShdw>
                </a:effectLst>
                <a:cs typeface="Arial" charset="0"/>
              </a:rPr>
              <a:t> </a:t>
            </a:r>
            <a:r>
              <a:rPr lang="en-US" sz="4400" dirty="0" err="1">
                <a:solidFill>
                  <a:schemeClr val="bg1"/>
                </a:solidFill>
                <a:effectLst>
                  <a:outerShdw blurRad="38100" dist="38100" dir="2700000" algn="tl">
                    <a:srgbClr val="000000">
                      <a:alpha val="43137"/>
                    </a:srgbClr>
                  </a:outerShdw>
                </a:effectLst>
                <a:cs typeface="Arial" charset="0"/>
              </a:rPr>
              <a:t>cạnh</a:t>
            </a:r>
            <a:r>
              <a:rPr lang="en-US" sz="4400" dirty="0">
                <a:solidFill>
                  <a:schemeClr val="bg1"/>
                </a:solidFill>
                <a:effectLst>
                  <a:outerShdw blurRad="38100" dist="38100" dir="2700000" algn="tl">
                    <a:srgbClr val="000000">
                      <a:alpha val="43137"/>
                    </a:srgbClr>
                  </a:outerShdw>
                </a:effectLst>
                <a:cs typeface="Arial" charset="0"/>
              </a:rPr>
              <a:t> a </a:t>
            </a:r>
            <a:r>
              <a:rPr lang="en-US" sz="4400" dirty="0" err="1">
                <a:solidFill>
                  <a:schemeClr val="bg1"/>
                </a:solidFill>
                <a:effectLst>
                  <a:outerShdw blurRad="38100" dist="38100" dir="2700000" algn="tl">
                    <a:srgbClr val="000000">
                      <a:alpha val="43137"/>
                    </a:srgbClr>
                  </a:outerShdw>
                </a:effectLst>
                <a:cs typeface="Arial" charset="0"/>
              </a:rPr>
              <a:t>thì</a:t>
            </a:r>
            <a:r>
              <a:rPr lang="en-US" sz="4400" dirty="0">
                <a:solidFill>
                  <a:schemeClr val="bg1"/>
                </a:solidFill>
                <a:effectLst>
                  <a:outerShdw blurRad="38100" dist="38100" dir="2700000" algn="tl">
                    <a:srgbClr val="000000">
                      <a:alpha val="43137"/>
                    </a:srgbClr>
                  </a:outerShdw>
                </a:effectLst>
                <a:cs typeface="Arial" charset="0"/>
              </a:rPr>
              <a:t> </a:t>
            </a:r>
            <a:r>
              <a:rPr lang="en-US" sz="4400" dirty="0" err="1">
                <a:solidFill>
                  <a:schemeClr val="bg1"/>
                </a:solidFill>
                <a:effectLst>
                  <a:outerShdw blurRad="38100" dist="38100" dir="2700000" algn="tl">
                    <a:srgbClr val="000000">
                      <a:alpha val="43137"/>
                    </a:srgbClr>
                  </a:outerShdw>
                </a:effectLst>
                <a:cs typeface="Arial" charset="0"/>
              </a:rPr>
              <a:t>thể</a:t>
            </a:r>
            <a:r>
              <a:rPr lang="en-US" sz="4400" dirty="0">
                <a:solidFill>
                  <a:schemeClr val="bg1"/>
                </a:solidFill>
                <a:effectLst>
                  <a:outerShdw blurRad="38100" dist="38100" dir="2700000" algn="tl">
                    <a:srgbClr val="000000">
                      <a:alpha val="43137"/>
                    </a:srgbClr>
                  </a:outerShdw>
                </a:effectLst>
                <a:cs typeface="Arial" charset="0"/>
              </a:rPr>
              <a:t> </a:t>
            </a:r>
            <a:r>
              <a:rPr lang="en-US" sz="4400" dirty="0" err="1">
                <a:solidFill>
                  <a:schemeClr val="bg1"/>
                </a:solidFill>
                <a:effectLst>
                  <a:outerShdw blurRad="38100" dist="38100" dir="2700000" algn="tl">
                    <a:srgbClr val="000000">
                      <a:alpha val="43137"/>
                    </a:srgbClr>
                  </a:outerShdw>
                </a:effectLst>
                <a:cs typeface="Arial" charset="0"/>
              </a:rPr>
              <a:t>tích</a:t>
            </a:r>
            <a:r>
              <a:rPr lang="en-US" sz="4400" dirty="0">
                <a:solidFill>
                  <a:schemeClr val="bg1"/>
                </a:solidFill>
                <a:effectLst>
                  <a:outerShdw blurRad="38100" dist="38100" dir="2700000" algn="tl">
                    <a:srgbClr val="000000">
                      <a:alpha val="43137"/>
                    </a:srgbClr>
                  </a:outerShdw>
                </a:effectLst>
                <a:cs typeface="Arial" charset="0"/>
              </a:rPr>
              <a:t> V </a:t>
            </a:r>
            <a:r>
              <a:rPr lang="en-US" sz="4400" dirty="0" err="1">
                <a:solidFill>
                  <a:schemeClr val="bg1"/>
                </a:solidFill>
                <a:effectLst>
                  <a:outerShdw blurRad="38100" dist="38100" dir="2700000" algn="tl">
                    <a:srgbClr val="000000">
                      <a:alpha val="43137"/>
                    </a:srgbClr>
                  </a:outerShdw>
                </a:effectLst>
                <a:cs typeface="Arial" charset="0"/>
              </a:rPr>
              <a:t>là</a:t>
            </a:r>
            <a:r>
              <a:rPr lang="en-US" sz="4400" dirty="0">
                <a:solidFill>
                  <a:schemeClr val="bg1"/>
                </a:solidFill>
                <a:effectLst>
                  <a:outerShdw blurRad="38100" dist="38100" dir="2700000" algn="tl">
                    <a:srgbClr val="000000">
                      <a:alpha val="43137"/>
                    </a:srgbClr>
                  </a:outerShdw>
                </a:effectLst>
                <a:cs typeface="Arial" charset="0"/>
              </a:rPr>
              <a:t>:</a:t>
            </a:r>
            <a:endParaRPr lang="vi-VN" sz="4400" dirty="0">
              <a:solidFill>
                <a:schemeClr val="bg1"/>
              </a:solidFill>
            </a:endParaRPr>
          </a:p>
        </p:txBody>
      </p:sp>
      <p:grpSp>
        <p:nvGrpSpPr>
          <p:cNvPr id="51" name="Group 50">
            <a:extLst>
              <a:ext uri="{FF2B5EF4-FFF2-40B4-BE49-F238E27FC236}">
                <a16:creationId xmlns:a16="http://schemas.microsoft.com/office/drawing/2014/main" id="{8EDF1309-D1AD-445A-815E-2F071D53CE84}"/>
              </a:ext>
            </a:extLst>
          </p:cNvPr>
          <p:cNvGrpSpPr/>
          <p:nvPr/>
        </p:nvGrpSpPr>
        <p:grpSpPr>
          <a:xfrm>
            <a:off x="7782653" y="1847840"/>
            <a:ext cx="4547209" cy="3903257"/>
            <a:chOff x="8485295" y="1823840"/>
            <a:chExt cx="3529973" cy="3031485"/>
          </a:xfrm>
          <a:solidFill>
            <a:schemeClr val="accent2">
              <a:lumMod val="75000"/>
              <a:alpha val="73000"/>
            </a:schemeClr>
          </a:solidFill>
        </p:grpSpPr>
        <p:sp>
          <p:nvSpPr>
            <p:cNvPr id="52" name="Cube 51">
              <a:extLst>
                <a:ext uri="{FF2B5EF4-FFF2-40B4-BE49-F238E27FC236}">
                  <a16:creationId xmlns:a16="http://schemas.microsoft.com/office/drawing/2014/main" id="{E25A140D-E234-48FF-8BC6-03F6781B8C8C}"/>
                </a:ext>
              </a:extLst>
            </p:cNvPr>
            <p:cNvSpPr/>
            <p:nvPr/>
          </p:nvSpPr>
          <p:spPr>
            <a:xfrm>
              <a:off x="8524428" y="1827451"/>
              <a:ext cx="2513376" cy="2419350"/>
            </a:xfrm>
            <a:prstGeom prst="cube">
              <a:avLst>
                <a:gd name="adj" fmla="val 32161"/>
              </a:avLst>
            </a:prstGeom>
            <a:grpFill/>
            <a:ln w="28575">
              <a:solidFill>
                <a:schemeClr val="bg1"/>
              </a:solidFill>
            </a:ln>
            <a:scene3d>
              <a:camera prst="orthographicFront"/>
              <a:lightRig rig="sof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3" name="Straight Connector 52">
              <a:extLst>
                <a:ext uri="{FF2B5EF4-FFF2-40B4-BE49-F238E27FC236}">
                  <a16:creationId xmlns:a16="http://schemas.microsoft.com/office/drawing/2014/main" id="{BF7FA4CB-9412-4A35-A548-BD05563D757A}"/>
                </a:ext>
              </a:extLst>
            </p:cNvPr>
            <p:cNvCxnSpPr/>
            <p:nvPr/>
          </p:nvCxnSpPr>
          <p:spPr>
            <a:xfrm>
              <a:off x="9288379" y="1823840"/>
              <a:ext cx="0" cy="1692000"/>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7F09401-6F83-4463-9F4D-372569F393D9}"/>
                </a:ext>
              </a:extLst>
            </p:cNvPr>
            <p:cNvCxnSpPr>
              <a:cxnSpLocks/>
            </p:cNvCxnSpPr>
            <p:nvPr/>
          </p:nvCxnSpPr>
          <p:spPr>
            <a:xfrm flipH="1">
              <a:off x="8485295" y="3496590"/>
              <a:ext cx="786267" cy="750211"/>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27B682D-879B-41F5-9CBC-9C69E3F1E119}"/>
                </a:ext>
              </a:extLst>
            </p:cNvPr>
            <p:cNvCxnSpPr>
              <a:cxnSpLocks/>
            </p:cNvCxnSpPr>
            <p:nvPr/>
          </p:nvCxnSpPr>
          <p:spPr>
            <a:xfrm flipH="1">
              <a:off x="9247447" y="3451861"/>
              <a:ext cx="1758417" cy="33795"/>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6" name="TextBox 15">
              <a:extLst>
                <a:ext uri="{FF2B5EF4-FFF2-40B4-BE49-F238E27FC236}">
                  <a16:creationId xmlns:a16="http://schemas.microsoft.com/office/drawing/2014/main" id="{84541CF6-4EE2-443D-B9B8-EAD2BC580C0E}"/>
                </a:ext>
              </a:extLst>
            </p:cNvPr>
            <p:cNvSpPr txBox="1">
              <a:spLocks noChangeArrowheads="1"/>
            </p:cNvSpPr>
            <p:nvPr/>
          </p:nvSpPr>
          <p:spPr bwMode="auto">
            <a:xfrm>
              <a:off x="9143228" y="4257735"/>
              <a:ext cx="938332" cy="597590"/>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4400" i="1" dirty="0">
                  <a:solidFill>
                    <a:srgbClr val="FF0000"/>
                  </a:solidFill>
                  <a:cs typeface="Arial" charset="0"/>
                </a:rPr>
                <a:t>a</a:t>
              </a:r>
            </a:p>
          </p:txBody>
        </p:sp>
        <p:sp>
          <p:nvSpPr>
            <p:cNvPr id="57" name="TextBox 15">
              <a:extLst>
                <a:ext uri="{FF2B5EF4-FFF2-40B4-BE49-F238E27FC236}">
                  <a16:creationId xmlns:a16="http://schemas.microsoft.com/office/drawing/2014/main" id="{B1421021-2C0B-4EB0-99D2-E5381A053DAC}"/>
                </a:ext>
              </a:extLst>
            </p:cNvPr>
            <p:cNvSpPr txBox="1">
              <a:spLocks noChangeArrowheads="1"/>
            </p:cNvSpPr>
            <p:nvPr/>
          </p:nvSpPr>
          <p:spPr bwMode="auto">
            <a:xfrm rot="18708623">
              <a:off x="10436341" y="3542846"/>
              <a:ext cx="938332" cy="597313"/>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4400" i="1" dirty="0">
                  <a:solidFill>
                    <a:srgbClr val="FF0000"/>
                  </a:solidFill>
                  <a:cs typeface="Arial" charset="0"/>
                </a:rPr>
                <a:t>a</a:t>
              </a:r>
            </a:p>
          </p:txBody>
        </p:sp>
        <p:sp>
          <p:nvSpPr>
            <p:cNvPr id="58" name="TextBox 15">
              <a:extLst>
                <a:ext uri="{FF2B5EF4-FFF2-40B4-BE49-F238E27FC236}">
                  <a16:creationId xmlns:a16="http://schemas.microsoft.com/office/drawing/2014/main" id="{7913FDA9-E0E3-4442-A2B8-4BBBAAB4F27A}"/>
                </a:ext>
              </a:extLst>
            </p:cNvPr>
            <p:cNvSpPr txBox="1">
              <a:spLocks noChangeArrowheads="1"/>
            </p:cNvSpPr>
            <p:nvPr/>
          </p:nvSpPr>
          <p:spPr bwMode="auto">
            <a:xfrm>
              <a:off x="11076936" y="2208175"/>
              <a:ext cx="938332" cy="597590"/>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4400" i="1" dirty="0">
                  <a:solidFill>
                    <a:srgbClr val="FF0000"/>
                  </a:solidFill>
                  <a:cs typeface="Arial" charset="0"/>
                </a:rPr>
                <a:t>a</a:t>
              </a:r>
            </a:p>
          </p:txBody>
        </p:sp>
      </p:grpSp>
    </p:spTree>
    <p:extLst>
      <p:ext uri="{BB962C8B-B14F-4D97-AF65-F5344CB8AC3E}">
        <p14:creationId xmlns:p14="http://schemas.microsoft.com/office/powerpoint/2010/main" val="12719869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ox(in)">
                                      <p:cBhvr>
                                        <p:cTn id="7" dur="500"/>
                                        <p:tgtEl>
                                          <p:spTgt spid="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edge">
                                      <p:cBhvr>
                                        <p:cTn id="1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2190569-A396-47B2-A14A-2FB11EDB96E1}"/>
              </a:ext>
            </a:extLst>
          </p:cNvPr>
          <p:cNvGrpSpPr/>
          <p:nvPr/>
        </p:nvGrpSpPr>
        <p:grpSpPr>
          <a:xfrm>
            <a:off x="7240563" y="2865748"/>
            <a:ext cx="5183965" cy="4366361"/>
            <a:chOff x="8485295" y="1823840"/>
            <a:chExt cx="3529973" cy="3031485"/>
          </a:xfrm>
          <a:solidFill>
            <a:srgbClr val="0070C0">
              <a:alpha val="73000"/>
            </a:srgbClr>
          </a:solidFill>
        </p:grpSpPr>
        <p:sp>
          <p:nvSpPr>
            <p:cNvPr id="3" name="Cube 2">
              <a:extLst>
                <a:ext uri="{FF2B5EF4-FFF2-40B4-BE49-F238E27FC236}">
                  <a16:creationId xmlns:a16="http://schemas.microsoft.com/office/drawing/2014/main" id="{95C698F4-4D56-4538-8C52-A6FD99C2357B}"/>
                </a:ext>
              </a:extLst>
            </p:cNvPr>
            <p:cNvSpPr/>
            <p:nvPr/>
          </p:nvSpPr>
          <p:spPr>
            <a:xfrm>
              <a:off x="8524428" y="1827451"/>
              <a:ext cx="2513376" cy="2419350"/>
            </a:xfrm>
            <a:prstGeom prst="cube">
              <a:avLst>
                <a:gd name="adj" fmla="val 32161"/>
              </a:avLst>
            </a:prstGeom>
            <a:grpFill/>
            <a:ln w="28575">
              <a:solidFill>
                <a:schemeClr val="bg1"/>
              </a:solidFill>
            </a:ln>
            <a:scene3d>
              <a:camera prst="orthographicFront"/>
              <a:lightRig rig="soft" dir="t"/>
            </a:scene3d>
            <a:sp3d prstMaterial="legacyWirefram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4" name="Straight Connector 3">
              <a:extLst>
                <a:ext uri="{FF2B5EF4-FFF2-40B4-BE49-F238E27FC236}">
                  <a16:creationId xmlns:a16="http://schemas.microsoft.com/office/drawing/2014/main" id="{A4868DB6-6C30-4935-ACAE-EB8D863B2E04}"/>
                </a:ext>
              </a:extLst>
            </p:cNvPr>
            <p:cNvCxnSpPr/>
            <p:nvPr/>
          </p:nvCxnSpPr>
          <p:spPr>
            <a:xfrm>
              <a:off x="9288379" y="1823840"/>
              <a:ext cx="0" cy="1692000"/>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A115E46-A442-4E71-9B28-4BF30D81E752}"/>
                </a:ext>
              </a:extLst>
            </p:cNvPr>
            <p:cNvCxnSpPr>
              <a:cxnSpLocks/>
            </p:cNvCxnSpPr>
            <p:nvPr/>
          </p:nvCxnSpPr>
          <p:spPr>
            <a:xfrm flipH="1">
              <a:off x="8485295" y="3496590"/>
              <a:ext cx="786267" cy="750211"/>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ACE02BA-7B5E-4B5D-97D9-506767052247}"/>
                </a:ext>
              </a:extLst>
            </p:cNvPr>
            <p:cNvCxnSpPr>
              <a:cxnSpLocks/>
            </p:cNvCxnSpPr>
            <p:nvPr/>
          </p:nvCxnSpPr>
          <p:spPr>
            <a:xfrm flipH="1">
              <a:off x="9247447" y="3451861"/>
              <a:ext cx="1758417" cy="33795"/>
            </a:xfrm>
            <a:prstGeom prst="line">
              <a:avLst/>
            </a:prstGeom>
            <a:grpFill/>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15">
              <a:extLst>
                <a:ext uri="{FF2B5EF4-FFF2-40B4-BE49-F238E27FC236}">
                  <a16:creationId xmlns:a16="http://schemas.microsoft.com/office/drawing/2014/main" id="{F9E70ED6-564A-41FD-9C65-B4C7895C0D74}"/>
                </a:ext>
              </a:extLst>
            </p:cNvPr>
            <p:cNvSpPr txBox="1">
              <a:spLocks noChangeArrowheads="1"/>
            </p:cNvSpPr>
            <p:nvPr/>
          </p:nvSpPr>
          <p:spPr bwMode="auto">
            <a:xfrm>
              <a:off x="9143228" y="4257735"/>
              <a:ext cx="938332" cy="597590"/>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4400" i="1" dirty="0">
                  <a:solidFill>
                    <a:schemeClr val="bg1"/>
                  </a:solidFill>
                  <a:cs typeface="Arial" charset="0"/>
                </a:rPr>
                <a:t>a</a:t>
              </a:r>
            </a:p>
          </p:txBody>
        </p:sp>
        <p:sp>
          <p:nvSpPr>
            <p:cNvPr id="8" name="TextBox 15">
              <a:extLst>
                <a:ext uri="{FF2B5EF4-FFF2-40B4-BE49-F238E27FC236}">
                  <a16:creationId xmlns:a16="http://schemas.microsoft.com/office/drawing/2014/main" id="{2F7636D5-6981-4C72-A621-FA40E0B45613}"/>
                </a:ext>
              </a:extLst>
            </p:cNvPr>
            <p:cNvSpPr txBox="1">
              <a:spLocks noChangeArrowheads="1"/>
            </p:cNvSpPr>
            <p:nvPr/>
          </p:nvSpPr>
          <p:spPr bwMode="auto">
            <a:xfrm rot="18708623">
              <a:off x="10436341" y="3542846"/>
              <a:ext cx="938332" cy="597313"/>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4400" i="1" dirty="0">
                  <a:solidFill>
                    <a:schemeClr val="bg1"/>
                  </a:solidFill>
                  <a:cs typeface="Arial" charset="0"/>
                </a:rPr>
                <a:t>a</a:t>
              </a:r>
            </a:p>
          </p:txBody>
        </p:sp>
        <p:sp>
          <p:nvSpPr>
            <p:cNvPr id="9" name="TextBox 15">
              <a:extLst>
                <a:ext uri="{FF2B5EF4-FFF2-40B4-BE49-F238E27FC236}">
                  <a16:creationId xmlns:a16="http://schemas.microsoft.com/office/drawing/2014/main" id="{B6055F3C-53E8-4B59-8097-06A70F67C2FE}"/>
                </a:ext>
              </a:extLst>
            </p:cNvPr>
            <p:cNvSpPr txBox="1">
              <a:spLocks noChangeArrowheads="1"/>
            </p:cNvSpPr>
            <p:nvPr/>
          </p:nvSpPr>
          <p:spPr bwMode="auto">
            <a:xfrm>
              <a:off x="11076936" y="2208175"/>
              <a:ext cx="938332" cy="597590"/>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4400" i="1" dirty="0">
                  <a:solidFill>
                    <a:schemeClr val="bg1"/>
                  </a:solidFill>
                  <a:cs typeface="Arial" charset="0"/>
                </a:rPr>
                <a:t>a</a:t>
              </a:r>
            </a:p>
          </p:txBody>
        </p:sp>
      </p:grpSp>
      <p:sp>
        <p:nvSpPr>
          <p:cNvPr id="10" name="Rectangle 1">
            <a:extLst>
              <a:ext uri="{FF2B5EF4-FFF2-40B4-BE49-F238E27FC236}">
                <a16:creationId xmlns:a16="http://schemas.microsoft.com/office/drawing/2014/main" id="{C166D510-F630-4187-AC2F-764CDB2857E0}"/>
              </a:ext>
            </a:extLst>
          </p:cNvPr>
          <p:cNvSpPr>
            <a:spLocks noChangeArrowheads="1"/>
          </p:cNvSpPr>
          <p:nvPr/>
        </p:nvSpPr>
        <p:spPr bwMode="auto">
          <a:xfrm>
            <a:off x="451434" y="413666"/>
            <a:ext cx="10077197" cy="2262158"/>
          </a:xfrm>
          <a:prstGeom prst="rect">
            <a:avLst/>
          </a:prstGeom>
          <a:noFill/>
          <a:ln>
            <a:noFill/>
          </a:ln>
          <a:effectLst/>
        </p:spPr>
        <p:txBody>
          <a:bodyPr vert="horz" wrap="square" lIns="91440" tIns="0" rIns="91440" bIns="45720" numCol="1" anchor="ctr"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Muốn</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tính</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thể</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tích</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hình</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lập</a:t>
            </a:r>
            <a:r>
              <a:rPr kumimoji="0" lang="vi-VN" altLang="vi-VN" sz="3600" b="0" i="0" u="none" strike="noStrike" cap="none" normalizeH="0" baseline="0" dirty="0">
                <a:ln>
                  <a:noFill/>
                </a:ln>
                <a:solidFill>
                  <a:schemeClr val="bg1"/>
                </a:solidFill>
                <a:effectLst/>
                <a:latin typeface="+mj-lt"/>
              </a:rPr>
              <a:t> phương, ta </a:t>
            </a:r>
            <a:r>
              <a:rPr kumimoji="0" lang="vi-VN" altLang="vi-VN" sz="3600" b="0" i="0" u="none" strike="noStrike" cap="none" normalizeH="0" baseline="0" dirty="0" err="1">
                <a:ln>
                  <a:noFill/>
                </a:ln>
                <a:solidFill>
                  <a:schemeClr val="bg1"/>
                </a:solidFill>
                <a:effectLst/>
                <a:latin typeface="+mj-lt"/>
              </a:rPr>
              <a:t>lấy</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cạnh</a:t>
            </a:r>
            <a:r>
              <a:rPr kumimoji="0" lang="vi-VN" altLang="vi-VN" sz="3600" b="0" i="0" u="none" strike="noStrike" cap="none" normalizeH="0" baseline="0" dirty="0">
                <a:ln>
                  <a:noFill/>
                </a:ln>
                <a:solidFill>
                  <a:schemeClr val="bg1"/>
                </a:solidFill>
                <a:effectLst/>
                <a:latin typeface="+mj-lt"/>
              </a:rPr>
              <a:t> nhân </a:t>
            </a:r>
            <a:r>
              <a:rPr kumimoji="0" lang="vi-VN" altLang="vi-VN" sz="3600" b="0" i="0" u="none" strike="noStrike" cap="none" normalizeH="0" baseline="0" dirty="0" err="1">
                <a:ln>
                  <a:noFill/>
                </a:ln>
                <a:solidFill>
                  <a:schemeClr val="bg1"/>
                </a:solidFill>
                <a:effectLst/>
                <a:latin typeface="+mj-lt"/>
              </a:rPr>
              <a:t>với</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cạnh</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rồi</a:t>
            </a:r>
            <a:r>
              <a:rPr kumimoji="0" lang="vi-VN" altLang="vi-VN" sz="3600" b="0" i="0" u="none" strike="noStrike" cap="none" normalizeH="0" baseline="0" dirty="0">
                <a:ln>
                  <a:noFill/>
                </a:ln>
                <a:solidFill>
                  <a:schemeClr val="bg1"/>
                </a:solidFill>
                <a:effectLst/>
                <a:latin typeface="+mj-lt"/>
              </a:rPr>
              <a:t> nhân </a:t>
            </a:r>
            <a:r>
              <a:rPr kumimoji="0" lang="vi-VN" altLang="vi-VN" sz="3600" b="0" i="0" u="none" strike="noStrike" cap="none" normalizeH="0" baseline="0" dirty="0" err="1">
                <a:ln>
                  <a:noFill/>
                </a:ln>
                <a:solidFill>
                  <a:schemeClr val="bg1"/>
                </a:solidFill>
                <a:effectLst/>
                <a:latin typeface="+mj-lt"/>
              </a:rPr>
              <a:t>với</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cạnh</a:t>
            </a:r>
            <a:r>
              <a:rPr kumimoji="0" lang="vi-VN" altLang="vi-VN" sz="3600" b="0" i="0" u="none" strike="noStrike" cap="none" normalizeH="0" baseline="0" dirty="0">
                <a:ln>
                  <a:noFill/>
                </a:ln>
                <a:solidFill>
                  <a:schemeClr val="bg1"/>
                </a:solidFill>
                <a:effectLst/>
                <a:latin typeface="+mj-lt"/>
              </a:rPr>
              <a:t>. </a:t>
            </a: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vi-VN" altLang="vi-VN" sz="3600" dirty="0">
                <a:solidFill>
                  <a:schemeClr val="bg1"/>
                </a:solidFill>
                <a:latin typeface="+mj-lt"/>
              </a:rPr>
              <a:t> </a:t>
            </a:r>
            <a:r>
              <a:rPr kumimoji="0" lang="vi-VN" altLang="vi-VN" sz="3600" b="0" i="0" u="none" strike="noStrike" cap="none" normalizeH="0" baseline="0" dirty="0" err="1">
                <a:ln>
                  <a:noFill/>
                </a:ln>
                <a:solidFill>
                  <a:schemeClr val="bg1"/>
                </a:solidFill>
                <a:effectLst/>
                <a:latin typeface="+mj-lt"/>
              </a:rPr>
              <a:t>Hình</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lập</a:t>
            </a:r>
            <a:r>
              <a:rPr kumimoji="0" lang="vi-VN" altLang="vi-VN" sz="3600" b="0" i="0" u="none" strike="noStrike" cap="none" normalizeH="0" baseline="0" dirty="0">
                <a:ln>
                  <a:noFill/>
                </a:ln>
                <a:solidFill>
                  <a:schemeClr val="bg1"/>
                </a:solidFill>
                <a:effectLst/>
                <a:latin typeface="+mj-lt"/>
              </a:rPr>
              <a:t> phương </a:t>
            </a:r>
            <a:r>
              <a:rPr kumimoji="0" lang="vi-VN" altLang="vi-VN" sz="3600" b="0" i="0" u="none" strike="noStrike" cap="none" normalizeH="0" baseline="0" dirty="0" err="1">
                <a:ln>
                  <a:noFill/>
                </a:ln>
                <a:solidFill>
                  <a:schemeClr val="bg1"/>
                </a:solidFill>
                <a:effectLst/>
                <a:latin typeface="+mj-lt"/>
              </a:rPr>
              <a:t>có</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cạnh</a:t>
            </a:r>
            <a:r>
              <a:rPr kumimoji="0" lang="vi-VN" altLang="vi-VN" sz="3600" b="0" i="0" u="none" strike="noStrike" cap="none" normalizeH="0" baseline="0" dirty="0">
                <a:ln>
                  <a:noFill/>
                </a:ln>
                <a:solidFill>
                  <a:schemeClr val="bg1"/>
                </a:solidFill>
                <a:effectLst/>
                <a:latin typeface="+mj-lt"/>
              </a:rPr>
              <a:t> a </a:t>
            </a:r>
            <a:r>
              <a:rPr kumimoji="0" lang="vi-VN" altLang="vi-VN" sz="3600" b="0" i="0" u="none" strike="noStrike" cap="none" normalizeH="0" baseline="0" dirty="0" err="1">
                <a:ln>
                  <a:noFill/>
                </a:ln>
                <a:solidFill>
                  <a:schemeClr val="bg1"/>
                </a:solidFill>
                <a:effectLst/>
                <a:latin typeface="+mj-lt"/>
              </a:rPr>
              <a:t>thì</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thể</a:t>
            </a:r>
            <a:r>
              <a:rPr kumimoji="0" lang="vi-VN" altLang="vi-VN" sz="3600" b="0" i="0" u="none" strike="noStrike" cap="none" normalizeH="0" baseline="0" dirty="0">
                <a:ln>
                  <a:noFill/>
                </a:ln>
                <a:solidFill>
                  <a:schemeClr val="bg1"/>
                </a:solidFill>
                <a:effectLst/>
                <a:latin typeface="+mj-lt"/>
              </a:rPr>
              <a:t> </a:t>
            </a:r>
            <a:r>
              <a:rPr kumimoji="0" lang="vi-VN" altLang="vi-VN" sz="3600" b="0" i="0" u="none" strike="noStrike" cap="none" normalizeH="0" baseline="0" dirty="0" err="1">
                <a:ln>
                  <a:noFill/>
                </a:ln>
                <a:solidFill>
                  <a:schemeClr val="bg1"/>
                </a:solidFill>
                <a:effectLst/>
                <a:latin typeface="+mj-lt"/>
              </a:rPr>
              <a:t>tích</a:t>
            </a:r>
            <a:r>
              <a:rPr kumimoji="0" lang="vi-VN" altLang="vi-VN" sz="3600" b="0" i="0" u="none" strike="noStrike" cap="none" normalizeH="0" baseline="0" dirty="0">
                <a:ln>
                  <a:noFill/>
                </a:ln>
                <a:solidFill>
                  <a:schemeClr val="bg1"/>
                </a:solidFill>
                <a:effectLst/>
                <a:latin typeface="+mj-lt"/>
              </a:rPr>
              <a:t> V </a:t>
            </a:r>
            <a:r>
              <a:rPr kumimoji="0" lang="vi-VN" altLang="vi-VN" sz="3600" b="0" i="0" u="none" strike="noStrike" cap="none" normalizeH="0" baseline="0" dirty="0" err="1">
                <a:ln>
                  <a:noFill/>
                </a:ln>
                <a:solidFill>
                  <a:schemeClr val="bg1"/>
                </a:solidFill>
                <a:effectLst/>
                <a:latin typeface="+mj-lt"/>
              </a:rPr>
              <a:t>là</a:t>
            </a:r>
            <a:r>
              <a:rPr kumimoji="0" lang="vi-VN" altLang="vi-VN" sz="3600" b="0" i="0" u="none" strike="noStrike" cap="none" normalizeH="0" baseline="0" dirty="0">
                <a:ln>
                  <a:noFill/>
                </a:ln>
                <a:solidFill>
                  <a:schemeClr val="bg1"/>
                </a:solidFill>
                <a:effectLst/>
                <a:latin typeface="+mj-lt"/>
              </a:rPr>
              <a:t>: </a:t>
            </a:r>
          </a:p>
          <a:p>
            <a:pPr marR="0" lvl="0" algn="ctr" defTabSz="914400" rtl="0" eaLnBrk="0" fontAlgn="base" latinLnBrk="0" hangingPunct="0">
              <a:lnSpc>
                <a:spcPct val="100000"/>
              </a:lnSpc>
              <a:spcBef>
                <a:spcPct val="0"/>
              </a:spcBef>
              <a:spcAft>
                <a:spcPct val="0"/>
              </a:spcAft>
              <a:buClrTx/>
              <a:buSzTx/>
              <a:tabLst/>
            </a:pPr>
            <a:r>
              <a:rPr kumimoji="0" lang="vi-VN" altLang="vi-VN" sz="3600" b="0" i="0" u="none" strike="noStrike" cap="none" normalizeH="0" baseline="0" dirty="0">
                <a:ln>
                  <a:noFill/>
                </a:ln>
                <a:solidFill>
                  <a:srgbClr val="FFFF00"/>
                </a:solidFill>
                <a:effectLst/>
                <a:latin typeface="+mj-lt"/>
              </a:rPr>
              <a:t>V = a x a x a </a:t>
            </a:r>
          </a:p>
        </p:txBody>
      </p:sp>
    </p:spTree>
    <p:extLst>
      <p:ext uri="{BB962C8B-B14F-4D97-AF65-F5344CB8AC3E}">
        <p14:creationId xmlns:p14="http://schemas.microsoft.com/office/powerpoint/2010/main" val="24088214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8" descr="E:\Cao dang Su pham\HINH ANH\HINH ANH TONG HOP\SLGG_2002.jpg"/>
          <p:cNvPicPr>
            <a:picLocks noGrp="1" noChangeAspect="1" noChangeArrowheads="1"/>
          </p:cNvPicPr>
          <p:nvPr>
            <p:ph type="body" idx="4294967295"/>
          </p:nvPr>
        </p:nvPicPr>
        <p:blipFill>
          <a:blip r:embed="rId3" cstate="print"/>
          <a:srcRect/>
          <a:stretch>
            <a:fillRect/>
          </a:stretch>
        </p:blipFill>
        <p:spPr>
          <a:xfrm>
            <a:off x="0" y="0"/>
            <a:ext cx="12192000" cy="6858000"/>
          </a:xfrm>
        </p:spPr>
      </p:pic>
      <p:sp>
        <p:nvSpPr>
          <p:cNvPr id="2052" name="WordArt 13"/>
          <p:cNvSpPr>
            <a:spLocks noChangeArrowheads="1" noChangeShapeType="1" noTextEdit="1"/>
          </p:cNvSpPr>
          <p:nvPr/>
        </p:nvSpPr>
        <p:spPr bwMode="auto">
          <a:xfrm>
            <a:off x="4267200" y="3708400"/>
            <a:ext cx="3810000" cy="787400"/>
          </a:xfrm>
          <a:prstGeom prst="rect">
            <a:avLst/>
          </a:prstGeom>
        </p:spPr>
        <p:txBody>
          <a:bodyPr wrap="none" fromWordArt="1">
            <a:prstTxWarp prst="textPlain">
              <a:avLst>
                <a:gd name="adj" fmla="val 50000"/>
              </a:avLst>
            </a:prstTxWarp>
          </a:bodyPr>
          <a:lstStyle/>
          <a:p>
            <a:pPr algn="ctr"/>
            <a:endParaRPr lang="en-US" sz="3600" kern="10">
              <a:ln w="19050">
                <a:solidFill>
                  <a:srgbClr val="99CCFF"/>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endParaRPr>
          </a:p>
        </p:txBody>
      </p:sp>
      <p:sp>
        <p:nvSpPr>
          <p:cNvPr id="2053" name="WordArt 10"/>
          <p:cNvSpPr>
            <a:spLocks noChangeArrowheads="1" noChangeShapeType="1" noTextEdit="1"/>
          </p:cNvSpPr>
          <p:nvPr/>
        </p:nvSpPr>
        <p:spPr bwMode="auto">
          <a:xfrm>
            <a:off x="1912303" y="221153"/>
            <a:ext cx="8520112" cy="1196975"/>
          </a:xfrm>
          <a:prstGeom prst="rect">
            <a:avLst/>
          </a:prstGeom>
        </p:spPr>
        <p:txBody>
          <a:bodyPr wrap="none" fromWordArt="1">
            <a:prstTxWarp prst="textCanUp">
              <a:avLst>
                <a:gd name="adj" fmla="val 100000"/>
              </a:avLst>
            </a:prstTxWarp>
          </a:bodyPr>
          <a:lstStyle/>
          <a:p>
            <a:pPr algn="ctr"/>
            <a:endParaRPr lang="en-US" sz="3600" kern="10" dirty="0">
              <a:ln w="19050">
                <a:solidFill>
                  <a:srgbClr val="FFFF00"/>
                </a:solidFill>
                <a:round/>
              </a:ln>
              <a:solidFill>
                <a:srgbClr val="CC0000"/>
              </a:solidFill>
              <a:effectLst>
                <a:outerShdw dist="35921" dir="2700000" algn="ctr" rotWithShape="0">
                  <a:srgbClr val="990000"/>
                </a:outerShdw>
              </a:effectLst>
              <a:latin typeface="Times New Roman" panose="02020603050405020304"/>
              <a:cs typeface="Times New Roman" panose="02020603050405020304"/>
            </a:endParaRPr>
          </a:p>
        </p:txBody>
      </p:sp>
      <p:sp>
        <p:nvSpPr>
          <p:cNvPr id="10" name="TextBox 9">
            <a:extLst>
              <a:ext uri="{FF2B5EF4-FFF2-40B4-BE49-F238E27FC236}">
                <a16:creationId xmlns:a16="http://schemas.microsoft.com/office/drawing/2014/main" id="{21E49F76-DD72-477F-B0E2-7E2B53A2B2A8}"/>
              </a:ext>
            </a:extLst>
          </p:cNvPr>
          <p:cNvSpPr txBox="1"/>
          <p:nvPr/>
        </p:nvSpPr>
        <p:spPr>
          <a:xfrm>
            <a:off x="1632384" y="2436982"/>
            <a:ext cx="5580179" cy="1200329"/>
          </a:xfrm>
          <a:prstGeom prst="rect">
            <a:avLst/>
          </a:prstGeom>
          <a:noFill/>
        </p:spPr>
        <p:txBody>
          <a:bodyPr wrap="square" rtlCol="0">
            <a:spAutoFit/>
          </a:bodyPr>
          <a:lstStyle/>
          <a:p>
            <a:r>
              <a:rPr lang="en-US" sz="7200" b="1" dirty="0">
                <a:solidFill>
                  <a:srgbClr val="FF0000"/>
                </a:solidFill>
                <a:latin typeface="Times New Roman" panose="02020603050405020304" pitchFamily="18" charset="0"/>
                <a:cs typeface="Times New Roman" panose="02020603050405020304" pitchFamily="18" charset="0"/>
              </a:rPr>
              <a:t>LUYỆN TẬP</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1166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7">
            <a:extLst>
              <a:ext uri="{FF2B5EF4-FFF2-40B4-BE49-F238E27FC236}">
                <a16:creationId xmlns:a16="http://schemas.microsoft.com/office/drawing/2014/main" id="{B9D61BA8-1FE5-49BD-A0C0-D5FABEE8E0AB}"/>
              </a:ext>
            </a:extLst>
          </p:cNvPr>
          <p:cNvSpPr txBox="1">
            <a:spLocks noChangeArrowheads="1"/>
          </p:cNvSpPr>
          <p:nvPr/>
        </p:nvSpPr>
        <p:spPr bwMode="auto">
          <a:xfrm>
            <a:off x="0" y="0"/>
            <a:ext cx="8458200" cy="646331"/>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600" b="1" dirty="0" smtClean="0">
                <a:solidFill>
                  <a:schemeClr val="bg1"/>
                </a:solidFill>
                <a:latin typeface="Times" panose="02020603050405020304" pitchFamily="18" charset="0"/>
                <a:cs typeface="Times" panose="02020603050405020304" pitchFamily="18" charset="0"/>
              </a:rPr>
              <a:t>Bài </a:t>
            </a:r>
            <a:r>
              <a:rPr lang="en-US" altLang="en-US" sz="3600" b="1" dirty="0" smtClean="0">
                <a:solidFill>
                  <a:schemeClr val="bg1"/>
                </a:solidFill>
                <a:latin typeface="Times" panose="02020603050405020304" pitchFamily="18" charset="0"/>
                <a:cs typeface="Times" panose="02020603050405020304" pitchFamily="18" charset="0"/>
              </a:rPr>
              <a:t>1</a:t>
            </a:r>
            <a:r>
              <a:rPr lang="en-US" altLang="en-US" sz="3600" b="1" dirty="0">
                <a:solidFill>
                  <a:schemeClr val="bg1"/>
                </a:solidFill>
                <a:latin typeface="Times" panose="02020603050405020304" pitchFamily="18" charset="0"/>
                <a:cs typeface="Times" panose="02020603050405020304" pitchFamily="18" charset="0"/>
              </a:rPr>
              <a:t>. </a:t>
            </a:r>
            <a:r>
              <a:rPr lang="en-US" altLang="en-US" sz="3600" b="1" dirty="0" err="1">
                <a:solidFill>
                  <a:schemeClr val="bg1"/>
                </a:solidFill>
                <a:latin typeface="Times" panose="02020603050405020304" pitchFamily="18" charset="0"/>
                <a:cs typeface="Times" panose="02020603050405020304" pitchFamily="18" charset="0"/>
              </a:rPr>
              <a:t>Viết</a:t>
            </a:r>
            <a:r>
              <a:rPr lang="en-US" altLang="en-US" sz="3600" b="1" dirty="0">
                <a:solidFill>
                  <a:schemeClr val="bg1"/>
                </a:solidFill>
                <a:latin typeface="Times" panose="02020603050405020304" pitchFamily="18" charset="0"/>
                <a:cs typeface="Times" panose="02020603050405020304" pitchFamily="18" charset="0"/>
              </a:rPr>
              <a:t> </a:t>
            </a:r>
            <a:r>
              <a:rPr lang="en-US" altLang="en-US" sz="3600" b="1" dirty="0" err="1">
                <a:solidFill>
                  <a:schemeClr val="bg1"/>
                </a:solidFill>
                <a:latin typeface="Times" panose="02020603050405020304" pitchFamily="18" charset="0"/>
                <a:cs typeface="Times" panose="02020603050405020304" pitchFamily="18" charset="0"/>
              </a:rPr>
              <a:t>số</a:t>
            </a:r>
            <a:r>
              <a:rPr lang="en-US" altLang="en-US" sz="3600" b="1" dirty="0">
                <a:solidFill>
                  <a:schemeClr val="bg1"/>
                </a:solidFill>
                <a:latin typeface="Times" panose="02020603050405020304" pitchFamily="18" charset="0"/>
                <a:cs typeface="Times" panose="02020603050405020304" pitchFamily="18" charset="0"/>
              </a:rPr>
              <a:t> </a:t>
            </a:r>
            <a:r>
              <a:rPr lang="en-US" altLang="en-US" sz="3600" b="1" dirty="0" err="1">
                <a:solidFill>
                  <a:schemeClr val="bg1"/>
                </a:solidFill>
                <a:latin typeface="Times" panose="02020603050405020304" pitchFamily="18" charset="0"/>
                <a:cs typeface="Times" panose="02020603050405020304" pitchFamily="18" charset="0"/>
              </a:rPr>
              <a:t>đo</a:t>
            </a:r>
            <a:r>
              <a:rPr lang="en-US" altLang="en-US" sz="3600" b="1" dirty="0">
                <a:solidFill>
                  <a:schemeClr val="bg1"/>
                </a:solidFill>
                <a:latin typeface="Times" panose="02020603050405020304" pitchFamily="18" charset="0"/>
                <a:cs typeface="Times" panose="02020603050405020304" pitchFamily="18" charset="0"/>
              </a:rPr>
              <a:t> </a:t>
            </a:r>
            <a:r>
              <a:rPr lang="en-US" altLang="en-US" sz="3600" b="1" dirty="0" err="1">
                <a:solidFill>
                  <a:schemeClr val="bg1"/>
                </a:solidFill>
                <a:latin typeface="Times" panose="02020603050405020304" pitchFamily="18" charset="0"/>
                <a:cs typeface="Times" panose="02020603050405020304" pitchFamily="18" charset="0"/>
              </a:rPr>
              <a:t>thích</a:t>
            </a:r>
            <a:r>
              <a:rPr lang="en-US" altLang="en-US" sz="3600" b="1" dirty="0">
                <a:solidFill>
                  <a:schemeClr val="bg1"/>
                </a:solidFill>
                <a:latin typeface="Times" panose="02020603050405020304" pitchFamily="18" charset="0"/>
                <a:cs typeface="Times" panose="02020603050405020304" pitchFamily="18" charset="0"/>
              </a:rPr>
              <a:t> </a:t>
            </a:r>
            <a:r>
              <a:rPr lang="en-US" altLang="en-US" sz="3600" b="1" dirty="0" err="1">
                <a:solidFill>
                  <a:schemeClr val="bg1"/>
                </a:solidFill>
                <a:latin typeface="Times" panose="02020603050405020304" pitchFamily="18" charset="0"/>
                <a:cs typeface="Times" panose="02020603050405020304" pitchFamily="18" charset="0"/>
              </a:rPr>
              <a:t>hợp</a:t>
            </a:r>
            <a:r>
              <a:rPr lang="en-US" altLang="en-US" sz="3600" b="1" dirty="0">
                <a:solidFill>
                  <a:schemeClr val="bg1"/>
                </a:solidFill>
                <a:latin typeface="Times" panose="02020603050405020304" pitchFamily="18" charset="0"/>
                <a:cs typeface="Times" panose="02020603050405020304" pitchFamily="18" charset="0"/>
              </a:rPr>
              <a:t> </a:t>
            </a:r>
            <a:r>
              <a:rPr lang="en-US" altLang="en-US" sz="3600" b="1" dirty="0" err="1">
                <a:solidFill>
                  <a:schemeClr val="bg1"/>
                </a:solidFill>
                <a:latin typeface="Times" panose="02020603050405020304" pitchFamily="18" charset="0"/>
                <a:cs typeface="Times" panose="02020603050405020304" pitchFamily="18" charset="0"/>
              </a:rPr>
              <a:t>vào</a:t>
            </a:r>
            <a:r>
              <a:rPr lang="en-US" altLang="en-US" sz="3600" b="1" dirty="0">
                <a:solidFill>
                  <a:schemeClr val="bg1"/>
                </a:solidFill>
                <a:latin typeface="Times" panose="02020603050405020304" pitchFamily="18" charset="0"/>
                <a:cs typeface="Times" panose="02020603050405020304" pitchFamily="18" charset="0"/>
              </a:rPr>
              <a:t> ô </a:t>
            </a:r>
            <a:r>
              <a:rPr lang="en-US" altLang="en-US" sz="3600" b="1" dirty="0" err="1">
                <a:solidFill>
                  <a:schemeClr val="bg1"/>
                </a:solidFill>
                <a:latin typeface="Times" panose="02020603050405020304" pitchFamily="18" charset="0"/>
                <a:cs typeface="Times" panose="02020603050405020304" pitchFamily="18" charset="0"/>
              </a:rPr>
              <a:t>trống</a:t>
            </a:r>
            <a:r>
              <a:rPr lang="en-US" altLang="en-US" sz="3600" b="1" dirty="0">
                <a:solidFill>
                  <a:schemeClr val="bg1"/>
                </a:solidFill>
                <a:latin typeface="Times" panose="02020603050405020304" pitchFamily="18" charset="0"/>
                <a:cs typeface="Times" panose="02020603050405020304" pitchFamily="18" charset="0"/>
              </a:rPr>
              <a:t>:</a:t>
            </a:r>
          </a:p>
        </p:txBody>
      </p:sp>
      <p:graphicFrame>
        <p:nvGraphicFramePr>
          <p:cNvPr id="16387" name="Group 3">
            <a:extLst>
              <a:ext uri="{FF2B5EF4-FFF2-40B4-BE49-F238E27FC236}">
                <a16:creationId xmlns:a16="http://schemas.microsoft.com/office/drawing/2014/main" id="{08D1BF67-A18C-4F19-BFAE-612CD4F5E562}"/>
              </a:ext>
            </a:extLst>
          </p:cNvPr>
          <p:cNvGraphicFramePr>
            <a:graphicFrameLocks noGrp="1"/>
          </p:cNvGraphicFramePr>
          <p:nvPr>
            <p:extLst>
              <p:ext uri="{D42A27DB-BD31-4B8C-83A1-F6EECF244321}">
                <p14:modId xmlns:p14="http://schemas.microsoft.com/office/powerpoint/2010/main" val="2444255822"/>
              </p:ext>
            </p:extLst>
          </p:nvPr>
        </p:nvGraphicFramePr>
        <p:xfrm>
          <a:off x="171323" y="908265"/>
          <a:ext cx="11797004" cy="5792755"/>
        </p:xfrm>
        <a:graphic>
          <a:graphicData uri="http://schemas.openxmlformats.org/drawingml/2006/table">
            <a:tbl>
              <a:tblPr/>
              <a:tblGrid>
                <a:gridCol w="4117910">
                  <a:extLst>
                    <a:ext uri="{9D8B030D-6E8A-4147-A177-3AD203B41FA5}">
                      <a16:colId xmlns:a16="http://schemas.microsoft.com/office/drawing/2014/main" val="20000"/>
                    </a:ext>
                  </a:extLst>
                </a:gridCol>
                <a:gridCol w="2062065">
                  <a:extLst>
                    <a:ext uri="{9D8B030D-6E8A-4147-A177-3AD203B41FA5}">
                      <a16:colId xmlns:a16="http://schemas.microsoft.com/office/drawing/2014/main" val="20001"/>
                    </a:ext>
                  </a:extLst>
                </a:gridCol>
                <a:gridCol w="1931437">
                  <a:extLst>
                    <a:ext uri="{9D8B030D-6E8A-4147-A177-3AD203B41FA5}">
                      <a16:colId xmlns:a16="http://schemas.microsoft.com/office/drawing/2014/main" val="20002"/>
                    </a:ext>
                  </a:extLst>
                </a:gridCol>
                <a:gridCol w="1679510">
                  <a:extLst>
                    <a:ext uri="{9D8B030D-6E8A-4147-A177-3AD203B41FA5}">
                      <a16:colId xmlns:a16="http://schemas.microsoft.com/office/drawing/2014/main" val="20003"/>
                    </a:ext>
                  </a:extLst>
                </a:gridCol>
                <a:gridCol w="2006082">
                  <a:extLst>
                    <a:ext uri="{9D8B030D-6E8A-4147-A177-3AD203B41FA5}">
                      <a16:colId xmlns:a16="http://schemas.microsoft.com/office/drawing/2014/main" val="20004"/>
                    </a:ext>
                  </a:extLst>
                </a:gridCol>
              </a:tblGrid>
              <a:tr h="10257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a:ln>
                            <a:noFill/>
                          </a:ln>
                          <a:solidFill>
                            <a:srgbClr val="FFFF00"/>
                          </a:solidFill>
                          <a:effectLst/>
                          <a:latin typeface="Times" panose="02020603050405020304" pitchFamily="18" charset="0"/>
                          <a:cs typeface="Times" panose="02020603050405020304" pitchFamily="18" charset="0"/>
                        </a:rPr>
                        <a:t>Hình</a:t>
                      </a:r>
                      <a:r>
                        <a:rPr kumimoji="0" lang="en-US" sz="3600" b="1" i="0" u="none" strike="noStrike" cap="none" normalizeH="0" baseline="0" dirty="0">
                          <a:ln>
                            <a:noFill/>
                          </a:ln>
                          <a:solidFill>
                            <a:srgbClr val="FFFF00"/>
                          </a:solidFill>
                          <a:effectLst/>
                          <a:latin typeface="Times" panose="02020603050405020304" pitchFamily="18" charset="0"/>
                          <a:cs typeface="Times" panose="02020603050405020304" pitchFamily="18" charset="0"/>
                        </a:rPr>
                        <a:t> </a:t>
                      </a:r>
                      <a:r>
                        <a:rPr kumimoji="0" lang="en-US" sz="3600" b="1" i="0" u="none" strike="noStrike" cap="none" normalizeH="0" baseline="0" dirty="0" err="1">
                          <a:ln>
                            <a:noFill/>
                          </a:ln>
                          <a:solidFill>
                            <a:srgbClr val="FFFF00"/>
                          </a:solidFill>
                          <a:effectLst/>
                          <a:latin typeface="Times" panose="02020603050405020304" pitchFamily="18" charset="0"/>
                          <a:cs typeface="Times" panose="02020603050405020304" pitchFamily="18" charset="0"/>
                        </a:rPr>
                        <a:t>lập</a:t>
                      </a:r>
                      <a:r>
                        <a:rPr kumimoji="0" lang="en-US" sz="3600" b="1" i="0" u="none" strike="noStrike" cap="none" normalizeH="0" baseline="0" dirty="0">
                          <a:ln>
                            <a:noFill/>
                          </a:ln>
                          <a:solidFill>
                            <a:srgbClr val="FFFF00"/>
                          </a:solidFill>
                          <a:effectLst/>
                          <a:latin typeface="Times" panose="02020603050405020304" pitchFamily="18" charset="0"/>
                          <a:cs typeface="Times" panose="02020603050405020304" pitchFamily="18" charset="0"/>
                        </a:rPr>
                        <a:t> </a:t>
                      </a:r>
                      <a:r>
                        <a:rPr kumimoji="0" lang="en-US" sz="3600" b="1" i="0" u="none" strike="noStrike" cap="none" normalizeH="0" baseline="0" dirty="0" err="1">
                          <a:ln>
                            <a:noFill/>
                          </a:ln>
                          <a:solidFill>
                            <a:srgbClr val="FFFF00"/>
                          </a:solidFill>
                          <a:effectLst/>
                          <a:latin typeface="Times" panose="02020603050405020304" pitchFamily="18" charset="0"/>
                          <a:cs typeface="Times" panose="02020603050405020304" pitchFamily="18" charset="0"/>
                        </a:rPr>
                        <a:t>phương</a:t>
                      </a:r>
                      <a:endParaRPr kumimoji="0" lang="en-US" sz="3600" b="1" i="0" u="none" strike="noStrike" cap="none" normalizeH="0" baseline="0" dirty="0">
                        <a:ln>
                          <a:noFill/>
                        </a:ln>
                        <a:solidFill>
                          <a:srgbClr val="FFFF00"/>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00"/>
                          </a:solidFill>
                          <a:effectLst/>
                          <a:latin typeface="Times" panose="02020603050405020304" pitchFamily="18" charset="0"/>
                          <a:cs typeface="Times" panose="02020603050405020304" pitchFamily="18" charset="0"/>
                        </a:rPr>
                        <a:t>(1)</a:t>
                      </a: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00"/>
                          </a:solidFill>
                          <a:effectLst/>
                          <a:latin typeface="Times" panose="02020603050405020304" pitchFamily="18" charset="0"/>
                          <a:cs typeface="Times" panose="02020603050405020304" pitchFamily="18" charset="0"/>
                        </a:rPr>
                        <a:t>(2)</a:t>
                      </a: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00"/>
                          </a:solidFill>
                          <a:effectLst/>
                          <a:latin typeface="Times" panose="02020603050405020304" pitchFamily="18" charset="0"/>
                          <a:cs typeface="Times" panose="02020603050405020304" pitchFamily="18" charset="0"/>
                        </a:rPr>
                        <a:t>(3)</a:t>
                      </a: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00"/>
                          </a:solidFill>
                          <a:effectLst/>
                          <a:latin typeface="Times" panose="02020603050405020304" pitchFamily="18" charset="0"/>
                          <a:cs typeface="Times" panose="02020603050405020304" pitchFamily="18" charset="0"/>
                        </a:rPr>
                        <a:t>(4)</a:t>
                      </a: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9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Độ</a:t>
                      </a:r>
                      <a:r>
                        <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rPr>
                        <a:t> </a:t>
                      </a: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dài</a:t>
                      </a:r>
                      <a:r>
                        <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rPr>
                        <a:t> </a:t>
                      </a: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cạnh</a:t>
                      </a:r>
                      <a:endPar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00"/>
                          </a:solidFill>
                          <a:effectLst/>
                          <a:latin typeface="Times" panose="02020603050405020304" pitchFamily="18" charset="0"/>
                          <a:cs typeface="Times" panose="02020603050405020304" pitchFamily="18" charset="0"/>
                        </a:rPr>
                        <a:t>1,5m</a:t>
                      </a: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72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Diện</a:t>
                      </a:r>
                      <a:r>
                        <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rPr>
                        <a:t> </a:t>
                      </a: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tích</a:t>
                      </a:r>
                      <a:r>
                        <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rPr>
                        <a:t> </a:t>
                      </a: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một</a:t>
                      </a:r>
                      <a:r>
                        <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rPr>
                        <a:t> </a:t>
                      </a: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mặt</a:t>
                      </a:r>
                      <a:endPar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00"/>
                          </a:solidFill>
                          <a:effectLst/>
                          <a:latin typeface="Times" panose="02020603050405020304" pitchFamily="18" charset="0"/>
                          <a:cs typeface="Times" panose="02020603050405020304" pitchFamily="18" charset="0"/>
                        </a:rPr>
                        <a:t>36cm</a:t>
                      </a:r>
                      <a:r>
                        <a:rPr kumimoji="0" lang="en-US" sz="3600" b="1" i="0" u="none" strike="noStrike" cap="none" normalizeH="0" baseline="30000" dirty="0">
                          <a:ln>
                            <a:noFill/>
                          </a:ln>
                          <a:solidFill>
                            <a:srgbClr val="FFFF00"/>
                          </a:solidFill>
                          <a:effectLst/>
                          <a:latin typeface="Times" panose="02020603050405020304" pitchFamily="18" charset="0"/>
                          <a:cs typeface="Times" panose="02020603050405020304" pitchFamily="18" charset="0"/>
                        </a:rPr>
                        <a:t>2</a:t>
                      </a:r>
                      <a:endParaRPr kumimoji="0" lang="en-US" sz="3600" b="1" i="0" u="none" strike="noStrike" cap="none" normalizeH="0" baseline="0" dirty="0">
                        <a:ln>
                          <a:noFill/>
                        </a:ln>
                        <a:solidFill>
                          <a:srgbClr val="FFFF00"/>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69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Diện</a:t>
                      </a:r>
                      <a:r>
                        <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rPr>
                        <a:t> </a:t>
                      </a: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tích</a:t>
                      </a:r>
                      <a:r>
                        <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rPr>
                        <a:t> </a:t>
                      </a: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toàn</a:t>
                      </a:r>
                      <a:r>
                        <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rPr>
                        <a:t> </a:t>
                      </a: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phần</a:t>
                      </a:r>
                      <a:endPar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rgbClr val="FFFF00"/>
                          </a:solidFill>
                          <a:effectLst/>
                          <a:latin typeface="Times" panose="02020603050405020304" pitchFamily="18" charset="0"/>
                          <a:cs typeface="Times" panose="02020603050405020304" pitchFamily="18" charset="0"/>
                        </a:rPr>
                        <a:t>600dm</a:t>
                      </a:r>
                      <a:r>
                        <a:rPr kumimoji="0" lang="en-US" sz="3600" b="1" i="0" u="none" strike="noStrike" cap="none" normalizeH="0" baseline="30000" dirty="0">
                          <a:ln>
                            <a:noFill/>
                          </a:ln>
                          <a:solidFill>
                            <a:srgbClr val="FFFF00"/>
                          </a:solidFill>
                          <a:effectLst/>
                          <a:latin typeface="Times" panose="02020603050405020304" pitchFamily="18" charset="0"/>
                          <a:cs typeface="Times" panose="02020603050405020304" pitchFamily="18" charset="0"/>
                        </a:rPr>
                        <a:t>2</a:t>
                      </a:r>
                      <a:endParaRPr kumimoji="0" lang="en-US" sz="3600" b="1" i="0" u="none" strike="noStrike" cap="none" normalizeH="0" baseline="0" dirty="0">
                        <a:ln>
                          <a:noFill/>
                        </a:ln>
                        <a:solidFill>
                          <a:srgbClr val="FFFF00"/>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38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Thể</a:t>
                      </a:r>
                      <a:r>
                        <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rPr>
                        <a:t> </a:t>
                      </a:r>
                      <a:r>
                        <a:rPr kumimoji="0" lang="en-US" sz="3600" b="1" i="0" u="none" strike="noStrike" cap="none" normalizeH="0" baseline="0" dirty="0" err="1">
                          <a:ln>
                            <a:noFill/>
                          </a:ln>
                          <a:solidFill>
                            <a:schemeClr val="bg1"/>
                          </a:solidFill>
                          <a:effectLst/>
                          <a:latin typeface="Times" panose="02020603050405020304" pitchFamily="18" charset="0"/>
                          <a:cs typeface="Times" panose="02020603050405020304" pitchFamily="18" charset="0"/>
                        </a:rPr>
                        <a:t>tích</a:t>
                      </a:r>
                      <a:endParaRPr kumimoji="0" lang="en-US" sz="3600" b="1" i="0" u="none" strike="noStrike" cap="none" normalizeH="0" baseline="0" dirty="0">
                        <a:ln>
                          <a:noFill/>
                        </a:ln>
                        <a:solidFill>
                          <a:schemeClr val="bg1"/>
                        </a:solidFill>
                        <a:effectLst/>
                        <a:latin typeface="Times" panose="02020603050405020304" pitchFamily="18" charset="0"/>
                        <a:cs typeface="Times" panose="02020603050405020304" pitchFamily="18"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cs typeface="Arial"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cs typeface="Arial"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a:ln>
                          <a:noFill/>
                        </a:ln>
                        <a:solidFill>
                          <a:schemeClr val="tx1"/>
                        </a:solidFill>
                        <a:effectLst/>
                        <a:latin typeface="Arial" charset="0"/>
                        <a:cs typeface="Arial"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Arial" charset="0"/>
                        <a:cs typeface="Arial" charset="0"/>
                      </a:endParaRPr>
                    </a:p>
                  </a:txBody>
                  <a:tcPr anchor="ctr" horzOverflow="overflow">
                    <a:lnL w="38100" cap="flat" cmpd="sng" algn="ctr">
                      <a:solidFill>
                        <a:srgbClr val="009900"/>
                      </a:solidFill>
                      <a:prstDash val="solid"/>
                      <a:round/>
                      <a:headEnd type="none" w="med" len="med"/>
                      <a:tailEnd type="none" w="med" len="med"/>
                    </a:lnL>
                    <a:lnR w="38100" cap="flat" cmpd="sng" algn="ctr">
                      <a:solidFill>
                        <a:srgbClr val="009900"/>
                      </a:solidFill>
                      <a:prstDash val="solid"/>
                      <a:round/>
                      <a:headEnd type="none" w="med" len="med"/>
                      <a:tailEnd type="none" w="med" len="med"/>
                    </a:lnR>
                    <a:lnT w="38100" cap="flat" cmpd="sng" algn="ctr">
                      <a:solidFill>
                        <a:srgbClr val="009900"/>
                      </a:solidFill>
                      <a:prstDash val="solid"/>
                      <a:round/>
                      <a:headEnd type="none" w="med" len="med"/>
                      <a:tailEnd type="none" w="med" len="med"/>
                    </a:lnT>
                    <a:lnB w="38100" cap="flat" cmpd="sng" algn="ctr">
                      <a:solidFill>
                        <a:srgbClr val="0099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11305" name="Group 4">
            <a:extLst>
              <a:ext uri="{FF2B5EF4-FFF2-40B4-BE49-F238E27FC236}">
                <a16:creationId xmlns:a16="http://schemas.microsoft.com/office/drawing/2014/main" id="{DD3B4285-E7DE-41FA-BDDE-326ECD8755A1}"/>
              </a:ext>
            </a:extLst>
          </p:cNvPr>
          <p:cNvGrpSpPr>
            <a:grpSpLocks/>
          </p:cNvGrpSpPr>
          <p:nvPr/>
        </p:nvGrpSpPr>
        <p:grpSpPr bwMode="auto">
          <a:xfrm>
            <a:off x="6856449" y="1813804"/>
            <a:ext cx="1382086" cy="1228841"/>
            <a:chOff x="7848600" y="249757"/>
            <a:chExt cx="771594" cy="1026865"/>
          </a:xfrm>
        </p:grpSpPr>
        <p:sp>
          <p:nvSpPr>
            <p:cNvPr id="11306" name="TextBox 5">
              <a:extLst>
                <a:ext uri="{FF2B5EF4-FFF2-40B4-BE49-F238E27FC236}">
                  <a16:creationId xmlns:a16="http://schemas.microsoft.com/office/drawing/2014/main" id="{B1490429-6AE1-4603-A208-A2BCBD96437F}"/>
                </a:ext>
              </a:extLst>
            </p:cNvPr>
            <p:cNvSpPr txBox="1">
              <a:spLocks noChangeArrowheads="1"/>
            </p:cNvSpPr>
            <p:nvPr/>
          </p:nvSpPr>
          <p:spPr bwMode="auto">
            <a:xfrm>
              <a:off x="7848600" y="249757"/>
              <a:ext cx="381106" cy="59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rgbClr val="FFFF00"/>
                  </a:solidFill>
                  <a:latin typeface="Times" panose="02020603050405020304" pitchFamily="18" charset="0"/>
                  <a:cs typeface="Times" panose="02020603050405020304" pitchFamily="18" charset="0"/>
                </a:rPr>
                <a:t>5</a:t>
              </a:r>
            </a:p>
          </p:txBody>
        </p:sp>
        <p:sp>
          <p:nvSpPr>
            <p:cNvPr id="11307" name="TextBox 6">
              <a:extLst>
                <a:ext uri="{FF2B5EF4-FFF2-40B4-BE49-F238E27FC236}">
                  <a16:creationId xmlns:a16="http://schemas.microsoft.com/office/drawing/2014/main" id="{1E071630-4527-4558-9596-FF9722439202}"/>
                </a:ext>
              </a:extLst>
            </p:cNvPr>
            <p:cNvSpPr txBox="1">
              <a:spLocks noChangeArrowheads="1"/>
            </p:cNvSpPr>
            <p:nvPr/>
          </p:nvSpPr>
          <p:spPr bwMode="auto">
            <a:xfrm>
              <a:off x="7848600" y="685086"/>
              <a:ext cx="316442" cy="59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rgbClr val="FFFF00"/>
                  </a:solidFill>
                  <a:latin typeface="Times" panose="02020603050405020304" pitchFamily="18" charset="0"/>
                  <a:cs typeface="Times" panose="02020603050405020304" pitchFamily="18" charset="0"/>
                </a:rPr>
                <a:t>8</a:t>
              </a:r>
            </a:p>
          </p:txBody>
        </p:sp>
        <p:sp>
          <p:nvSpPr>
            <p:cNvPr id="11308" name="TextBox 7">
              <a:extLst>
                <a:ext uri="{FF2B5EF4-FFF2-40B4-BE49-F238E27FC236}">
                  <a16:creationId xmlns:a16="http://schemas.microsoft.com/office/drawing/2014/main" id="{E3569D47-0FC2-473C-A9ED-0D831BBFF2D5}"/>
                </a:ext>
              </a:extLst>
            </p:cNvPr>
            <p:cNvSpPr txBox="1">
              <a:spLocks noChangeArrowheads="1"/>
            </p:cNvSpPr>
            <p:nvPr/>
          </p:nvSpPr>
          <p:spPr bwMode="auto">
            <a:xfrm>
              <a:off x="8109673" y="408258"/>
              <a:ext cx="510521" cy="59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a:solidFill>
                    <a:srgbClr val="FFFF00"/>
                  </a:solidFill>
                  <a:latin typeface="Times" panose="02020603050405020304" pitchFamily="18" charset="0"/>
                  <a:cs typeface="Times" panose="02020603050405020304" pitchFamily="18" charset="0"/>
                </a:rPr>
                <a:t>dm</a:t>
              </a:r>
            </a:p>
          </p:txBody>
        </p:sp>
        <p:cxnSp>
          <p:nvCxnSpPr>
            <p:cNvPr id="9" name="Straight Connector 8">
              <a:extLst>
                <a:ext uri="{FF2B5EF4-FFF2-40B4-BE49-F238E27FC236}">
                  <a16:creationId xmlns:a16="http://schemas.microsoft.com/office/drawing/2014/main" id="{2E7F83CB-BAEC-447C-9DB3-A15CBE3FEEC8}"/>
                </a:ext>
              </a:extLst>
            </p:cNvPr>
            <p:cNvCxnSpPr>
              <a:cxnSpLocks/>
            </p:cNvCxnSpPr>
            <p:nvPr/>
          </p:nvCxnSpPr>
          <p:spPr>
            <a:xfrm>
              <a:off x="7859607" y="787232"/>
              <a:ext cx="245107"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C01F46F4-3EE5-4CC1-AF71-E9A74C6E102C}"/>
              </a:ext>
            </a:extLst>
          </p:cNvPr>
          <p:cNvSpPr txBox="1">
            <a:spLocks noChangeArrowheads="1"/>
          </p:cNvSpPr>
          <p:nvPr/>
        </p:nvSpPr>
        <p:spPr bwMode="auto">
          <a:xfrm>
            <a:off x="4343400" y="3297930"/>
            <a:ext cx="175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latin typeface="Times" panose="02020603050405020304" pitchFamily="18" charset="0"/>
                <a:cs typeface="Times" panose="02020603050405020304" pitchFamily="18" charset="0"/>
              </a:rPr>
              <a:t>2,25m</a:t>
            </a:r>
            <a:r>
              <a:rPr lang="en-US" altLang="en-US" sz="4000" b="1" baseline="30000" dirty="0">
                <a:solidFill>
                  <a:schemeClr val="bg1"/>
                </a:solidFill>
                <a:latin typeface="Times" panose="02020603050405020304" pitchFamily="18" charset="0"/>
                <a:cs typeface="Times" panose="02020603050405020304" pitchFamily="18" charset="0"/>
              </a:rPr>
              <a:t>2</a:t>
            </a:r>
            <a:endParaRPr lang="en-US" altLang="en-US" sz="4000" b="1" dirty="0">
              <a:solidFill>
                <a:schemeClr val="bg1"/>
              </a:solidFill>
              <a:latin typeface="Times" panose="02020603050405020304" pitchFamily="18" charset="0"/>
              <a:cs typeface="Times" panose="02020603050405020304" pitchFamily="18" charset="0"/>
            </a:endParaRPr>
          </a:p>
        </p:txBody>
      </p:sp>
      <p:sp>
        <p:nvSpPr>
          <p:cNvPr id="11" name="TextBox 10">
            <a:extLst>
              <a:ext uri="{FF2B5EF4-FFF2-40B4-BE49-F238E27FC236}">
                <a16:creationId xmlns:a16="http://schemas.microsoft.com/office/drawing/2014/main" id="{DB9ED547-7B1B-4A9E-9498-4035FF9299CF}"/>
              </a:ext>
            </a:extLst>
          </p:cNvPr>
          <p:cNvSpPr txBox="1">
            <a:spLocks noChangeArrowheads="1"/>
          </p:cNvSpPr>
          <p:nvPr/>
        </p:nvSpPr>
        <p:spPr bwMode="auto">
          <a:xfrm>
            <a:off x="4269834" y="4590985"/>
            <a:ext cx="18875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a:solidFill>
                  <a:schemeClr val="bg1"/>
                </a:solidFill>
                <a:latin typeface="Times" panose="02020603050405020304" pitchFamily="18" charset="0"/>
                <a:cs typeface="Times" panose="02020603050405020304" pitchFamily="18" charset="0"/>
              </a:rPr>
              <a:t>13,5m</a:t>
            </a:r>
            <a:r>
              <a:rPr lang="en-US" altLang="en-US" sz="4000" b="1" baseline="30000" dirty="0">
                <a:solidFill>
                  <a:schemeClr val="bg1"/>
                </a:solidFill>
                <a:latin typeface="Times" panose="02020603050405020304" pitchFamily="18" charset="0"/>
                <a:cs typeface="Times" panose="02020603050405020304" pitchFamily="18" charset="0"/>
              </a:rPr>
              <a:t>2</a:t>
            </a:r>
            <a:endParaRPr lang="en-US" altLang="en-US" sz="4000" b="1" dirty="0">
              <a:solidFill>
                <a:schemeClr val="bg1"/>
              </a:solidFill>
              <a:latin typeface="Times" panose="02020603050405020304" pitchFamily="18" charset="0"/>
              <a:cs typeface="Times" panose="02020603050405020304" pitchFamily="18" charset="0"/>
            </a:endParaRPr>
          </a:p>
        </p:txBody>
      </p:sp>
      <p:grpSp>
        <p:nvGrpSpPr>
          <p:cNvPr id="12" name="Group 12">
            <a:extLst>
              <a:ext uri="{FF2B5EF4-FFF2-40B4-BE49-F238E27FC236}">
                <a16:creationId xmlns:a16="http://schemas.microsoft.com/office/drawing/2014/main" id="{3067E3CB-B2E3-47B1-8A78-89FE47A7D30F}"/>
              </a:ext>
            </a:extLst>
          </p:cNvPr>
          <p:cNvGrpSpPr>
            <a:grpSpLocks/>
          </p:cNvGrpSpPr>
          <p:nvPr/>
        </p:nvGrpSpPr>
        <p:grpSpPr bwMode="auto">
          <a:xfrm>
            <a:off x="6511216" y="3068766"/>
            <a:ext cx="1625738" cy="1216361"/>
            <a:chOff x="7797541" y="334386"/>
            <a:chExt cx="1061203" cy="871807"/>
          </a:xfrm>
        </p:grpSpPr>
        <p:sp>
          <p:nvSpPr>
            <p:cNvPr id="13" name="TextBox 13">
              <a:extLst>
                <a:ext uri="{FF2B5EF4-FFF2-40B4-BE49-F238E27FC236}">
                  <a16:creationId xmlns:a16="http://schemas.microsoft.com/office/drawing/2014/main" id="{3D6A1C84-CF10-47DB-ACB6-35606ECE28D3}"/>
                </a:ext>
              </a:extLst>
            </p:cNvPr>
            <p:cNvSpPr txBox="1">
              <a:spLocks noChangeArrowheads="1"/>
            </p:cNvSpPr>
            <p:nvPr/>
          </p:nvSpPr>
          <p:spPr bwMode="auto">
            <a:xfrm>
              <a:off x="7813029" y="334386"/>
              <a:ext cx="610347" cy="4632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chemeClr val="bg1"/>
                  </a:solidFill>
                  <a:latin typeface="Times" panose="02020603050405020304" pitchFamily="18" charset="0"/>
                  <a:cs typeface="Times" panose="02020603050405020304" pitchFamily="18" charset="0"/>
                </a:rPr>
                <a:t>25</a:t>
              </a:r>
            </a:p>
          </p:txBody>
        </p:sp>
        <p:sp>
          <p:nvSpPr>
            <p:cNvPr id="14" name="TextBox 14">
              <a:extLst>
                <a:ext uri="{FF2B5EF4-FFF2-40B4-BE49-F238E27FC236}">
                  <a16:creationId xmlns:a16="http://schemas.microsoft.com/office/drawing/2014/main" id="{6C3CA553-1033-4DAF-8B7D-8FF942214575}"/>
                </a:ext>
              </a:extLst>
            </p:cNvPr>
            <p:cNvSpPr txBox="1">
              <a:spLocks noChangeArrowheads="1"/>
            </p:cNvSpPr>
            <p:nvPr/>
          </p:nvSpPr>
          <p:spPr bwMode="auto">
            <a:xfrm>
              <a:off x="7797541" y="742946"/>
              <a:ext cx="532629" cy="4632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chemeClr val="bg1"/>
                  </a:solidFill>
                  <a:latin typeface="Times" panose="02020603050405020304" pitchFamily="18" charset="0"/>
                  <a:cs typeface="Times" panose="02020603050405020304" pitchFamily="18" charset="0"/>
                </a:rPr>
                <a:t>64</a:t>
              </a:r>
            </a:p>
          </p:txBody>
        </p:sp>
        <p:sp>
          <p:nvSpPr>
            <p:cNvPr id="15" name="TextBox 15">
              <a:extLst>
                <a:ext uri="{FF2B5EF4-FFF2-40B4-BE49-F238E27FC236}">
                  <a16:creationId xmlns:a16="http://schemas.microsoft.com/office/drawing/2014/main" id="{3055A118-B32C-4B1E-A2D6-4A78EB077E1C}"/>
                </a:ext>
              </a:extLst>
            </p:cNvPr>
            <p:cNvSpPr txBox="1">
              <a:spLocks noChangeArrowheads="1"/>
            </p:cNvSpPr>
            <p:nvPr/>
          </p:nvSpPr>
          <p:spPr bwMode="auto">
            <a:xfrm>
              <a:off x="8185872" y="534130"/>
              <a:ext cx="672872" cy="4632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chemeClr val="bg1"/>
                  </a:solidFill>
                  <a:latin typeface="Times" panose="02020603050405020304" pitchFamily="18" charset="0"/>
                  <a:cs typeface="Times" panose="02020603050405020304" pitchFamily="18" charset="0"/>
                </a:rPr>
                <a:t>dm</a:t>
              </a:r>
              <a:r>
                <a:rPr lang="en-US" altLang="en-US" sz="3600" b="1" baseline="30000" dirty="0">
                  <a:solidFill>
                    <a:schemeClr val="bg1"/>
                  </a:solidFill>
                  <a:latin typeface="Times" panose="02020603050405020304" pitchFamily="18" charset="0"/>
                  <a:cs typeface="Times" panose="02020603050405020304" pitchFamily="18" charset="0"/>
                </a:rPr>
                <a:t>2</a:t>
              </a:r>
              <a:endParaRPr lang="en-US" altLang="en-US" sz="3600" b="1" dirty="0">
                <a:solidFill>
                  <a:schemeClr val="bg1"/>
                </a:solidFill>
                <a:latin typeface="Times" panose="02020603050405020304" pitchFamily="18" charset="0"/>
                <a:cs typeface="Times" panose="02020603050405020304" pitchFamily="18" charset="0"/>
              </a:endParaRPr>
            </a:p>
          </p:txBody>
        </p:sp>
        <p:cxnSp>
          <p:nvCxnSpPr>
            <p:cNvPr id="16" name="Straight Connector 15">
              <a:extLst>
                <a:ext uri="{FF2B5EF4-FFF2-40B4-BE49-F238E27FC236}">
                  <a16:creationId xmlns:a16="http://schemas.microsoft.com/office/drawing/2014/main" id="{2A59CB80-75E2-462A-B58A-EE8256D6A5ED}"/>
                </a:ext>
              </a:extLst>
            </p:cNvPr>
            <p:cNvCxnSpPr/>
            <p:nvPr/>
          </p:nvCxnSpPr>
          <p:spPr>
            <a:xfrm>
              <a:off x="7860493" y="787862"/>
              <a:ext cx="304655" cy="22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4B357EA6-6FCD-414B-A85C-E704B52242DE}"/>
              </a:ext>
            </a:extLst>
          </p:cNvPr>
          <p:cNvSpPr txBox="1">
            <a:spLocks noChangeArrowheads="1"/>
          </p:cNvSpPr>
          <p:nvPr/>
        </p:nvSpPr>
        <p:spPr bwMode="auto">
          <a:xfrm>
            <a:off x="8258361" y="4701812"/>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a:solidFill>
                  <a:schemeClr val="bg1"/>
                </a:solidFill>
                <a:latin typeface="Times" panose="02020603050405020304" pitchFamily="18" charset="0"/>
                <a:cs typeface="Times" panose="02020603050405020304" pitchFamily="18" charset="0"/>
              </a:rPr>
              <a:t>216cm</a:t>
            </a:r>
            <a:r>
              <a:rPr lang="en-US" altLang="en-US" sz="3600" b="1" baseline="30000" dirty="0">
                <a:solidFill>
                  <a:schemeClr val="bg1"/>
                </a:solidFill>
                <a:latin typeface="Times" panose="02020603050405020304" pitchFamily="18" charset="0"/>
                <a:cs typeface="Times" panose="02020603050405020304" pitchFamily="18" charset="0"/>
              </a:rPr>
              <a:t>2</a:t>
            </a:r>
            <a:endParaRPr lang="en-US" altLang="en-US" sz="3600" b="1" dirty="0">
              <a:solidFill>
                <a:schemeClr val="bg1"/>
              </a:solidFill>
              <a:latin typeface="Times" panose="02020603050405020304" pitchFamily="18" charset="0"/>
              <a:cs typeface="Times" panose="02020603050405020304" pitchFamily="18" charset="0"/>
            </a:endParaRPr>
          </a:p>
        </p:txBody>
      </p:sp>
      <p:sp>
        <p:nvSpPr>
          <p:cNvPr id="18" name="TextBox 49">
            <a:extLst>
              <a:ext uri="{FF2B5EF4-FFF2-40B4-BE49-F238E27FC236}">
                <a16:creationId xmlns:a16="http://schemas.microsoft.com/office/drawing/2014/main" id="{2517EAEF-BC5B-4337-A646-12BEA36A2A43}"/>
              </a:ext>
            </a:extLst>
          </p:cNvPr>
          <p:cNvSpPr txBox="1">
            <a:spLocks noChangeArrowheads="1"/>
          </p:cNvSpPr>
          <p:nvPr/>
        </p:nvSpPr>
        <p:spPr bwMode="auto">
          <a:xfrm>
            <a:off x="8237141" y="5802215"/>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a:solidFill>
                  <a:schemeClr val="bg1"/>
                </a:solidFill>
                <a:latin typeface="Times" panose="02020603050405020304" pitchFamily="18" charset="0"/>
                <a:cs typeface="Times" panose="02020603050405020304" pitchFamily="18" charset="0"/>
              </a:rPr>
              <a:t>216cm</a:t>
            </a:r>
            <a:r>
              <a:rPr lang="en-US" altLang="en-US" sz="3600" b="1" baseline="30000" dirty="0">
                <a:solidFill>
                  <a:schemeClr val="bg1"/>
                </a:solidFill>
                <a:latin typeface="Times" panose="02020603050405020304" pitchFamily="18" charset="0"/>
                <a:cs typeface="Times" panose="02020603050405020304" pitchFamily="18" charset="0"/>
              </a:rPr>
              <a:t>3</a:t>
            </a:r>
            <a:endParaRPr lang="en-US" altLang="en-US" sz="3600" b="1" dirty="0">
              <a:solidFill>
                <a:schemeClr val="bg1"/>
              </a:solidFill>
              <a:latin typeface="Times" panose="02020603050405020304" pitchFamily="18" charset="0"/>
              <a:cs typeface="Times" panose="02020603050405020304" pitchFamily="18" charset="0"/>
            </a:endParaRPr>
          </a:p>
        </p:txBody>
      </p:sp>
      <p:grpSp>
        <p:nvGrpSpPr>
          <p:cNvPr id="19" name="Group 30">
            <a:extLst>
              <a:ext uri="{FF2B5EF4-FFF2-40B4-BE49-F238E27FC236}">
                <a16:creationId xmlns:a16="http://schemas.microsoft.com/office/drawing/2014/main" id="{64A1DD89-32BF-4C1B-A193-FF4C4350F59C}"/>
              </a:ext>
            </a:extLst>
          </p:cNvPr>
          <p:cNvGrpSpPr>
            <a:grpSpLocks/>
          </p:cNvGrpSpPr>
          <p:nvPr/>
        </p:nvGrpSpPr>
        <p:grpSpPr bwMode="auto">
          <a:xfrm>
            <a:off x="6283788" y="4305020"/>
            <a:ext cx="1954747" cy="1218647"/>
            <a:chOff x="4649029" y="3310630"/>
            <a:chExt cx="1532868" cy="804624"/>
          </a:xfrm>
        </p:grpSpPr>
        <p:grpSp>
          <p:nvGrpSpPr>
            <p:cNvPr id="20" name="Group 17">
              <a:extLst>
                <a:ext uri="{FF2B5EF4-FFF2-40B4-BE49-F238E27FC236}">
                  <a16:creationId xmlns:a16="http://schemas.microsoft.com/office/drawing/2014/main" id="{7D3E640F-8FCA-4FA0-A9EE-0094E31A2E37}"/>
                </a:ext>
              </a:extLst>
            </p:cNvPr>
            <p:cNvGrpSpPr>
              <a:grpSpLocks/>
            </p:cNvGrpSpPr>
            <p:nvPr/>
          </p:nvGrpSpPr>
          <p:grpSpPr bwMode="auto">
            <a:xfrm>
              <a:off x="4649029" y="3310630"/>
              <a:ext cx="1532868" cy="804624"/>
              <a:chOff x="7544629" y="365662"/>
              <a:chExt cx="1532868" cy="804624"/>
            </a:xfrm>
          </p:grpSpPr>
          <p:sp>
            <p:nvSpPr>
              <p:cNvPr id="22" name="TextBox 18">
                <a:extLst>
                  <a:ext uri="{FF2B5EF4-FFF2-40B4-BE49-F238E27FC236}">
                    <a16:creationId xmlns:a16="http://schemas.microsoft.com/office/drawing/2014/main" id="{D0C6A2F4-ED4D-4677-A230-6661F7BD87FF}"/>
                  </a:ext>
                </a:extLst>
              </p:cNvPr>
              <p:cNvSpPr txBox="1">
                <a:spLocks noChangeArrowheads="1"/>
              </p:cNvSpPr>
              <p:nvPr/>
            </p:nvSpPr>
            <p:spPr bwMode="auto">
              <a:xfrm>
                <a:off x="7655841" y="365662"/>
                <a:ext cx="912498" cy="42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chemeClr val="bg1"/>
                    </a:solidFill>
                    <a:latin typeface="Times" panose="02020603050405020304" pitchFamily="18" charset="0"/>
                    <a:cs typeface="Times" panose="02020603050405020304" pitchFamily="18" charset="0"/>
                  </a:rPr>
                  <a:t>150</a:t>
                </a:r>
              </a:p>
            </p:txBody>
          </p:sp>
          <p:sp>
            <p:nvSpPr>
              <p:cNvPr id="23" name="TextBox 19">
                <a:extLst>
                  <a:ext uri="{FF2B5EF4-FFF2-40B4-BE49-F238E27FC236}">
                    <a16:creationId xmlns:a16="http://schemas.microsoft.com/office/drawing/2014/main" id="{063B7E24-4005-49A6-98EF-314DE9E68F31}"/>
                  </a:ext>
                </a:extLst>
              </p:cNvPr>
              <p:cNvSpPr txBox="1">
                <a:spLocks noChangeArrowheads="1"/>
              </p:cNvSpPr>
              <p:nvPr/>
            </p:nvSpPr>
            <p:spPr bwMode="auto">
              <a:xfrm>
                <a:off x="7544629" y="743539"/>
                <a:ext cx="837909" cy="42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FF0066"/>
                    </a:solidFill>
                    <a:latin typeface="Times" panose="02020603050405020304" pitchFamily="18" charset="0"/>
                    <a:cs typeface="Times" panose="02020603050405020304" pitchFamily="18" charset="0"/>
                  </a:rPr>
                  <a:t>  </a:t>
                </a:r>
                <a:r>
                  <a:rPr lang="en-US" altLang="en-US" sz="3600" b="1" dirty="0">
                    <a:solidFill>
                      <a:schemeClr val="bg1"/>
                    </a:solidFill>
                    <a:latin typeface="Times" panose="02020603050405020304" pitchFamily="18" charset="0"/>
                    <a:cs typeface="Times" panose="02020603050405020304" pitchFamily="18" charset="0"/>
                  </a:rPr>
                  <a:t>64</a:t>
                </a:r>
              </a:p>
            </p:txBody>
          </p:sp>
          <p:sp>
            <p:nvSpPr>
              <p:cNvPr id="24" name="TextBox 20">
                <a:extLst>
                  <a:ext uri="{FF2B5EF4-FFF2-40B4-BE49-F238E27FC236}">
                    <a16:creationId xmlns:a16="http://schemas.microsoft.com/office/drawing/2014/main" id="{6C869B04-741B-426C-918C-932384EC0C76}"/>
                  </a:ext>
                </a:extLst>
              </p:cNvPr>
              <p:cNvSpPr txBox="1">
                <a:spLocks noChangeArrowheads="1"/>
              </p:cNvSpPr>
              <p:nvPr/>
            </p:nvSpPr>
            <p:spPr bwMode="auto">
              <a:xfrm>
                <a:off x="8230977" y="533612"/>
                <a:ext cx="846520" cy="42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chemeClr val="bg1"/>
                    </a:solidFill>
                    <a:latin typeface="Times" panose="02020603050405020304" pitchFamily="18" charset="0"/>
                    <a:cs typeface="Times" panose="02020603050405020304" pitchFamily="18" charset="0"/>
                  </a:rPr>
                  <a:t>dm</a:t>
                </a:r>
                <a:r>
                  <a:rPr lang="en-US" altLang="en-US" sz="3600" b="1" baseline="30000" dirty="0">
                    <a:solidFill>
                      <a:schemeClr val="bg1"/>
                    </a:solidFill>
                    <a:latin typeface="Times" panose="02020603050405020304" pitchFamily="18" charset="0"/>
                    <a:cs typeface="Times" panose="02020603050405020304" pitchFamily="18" charset="0"/>
                  </a:rPr>
                  <a:t>2</a:t>
                </a:r>
                <a:endParaRPr lang="en-US" altLang="en-US" sz="3600" b="1" dirty="0">
                  <a:solidFill>
                    <a:schemeClr val="bg1"/>
                  </a:solidFill>
                  <a:latin typeface="Times" panose="02020603050405020304" pitchFamily="18" charset="0"/>
                  <a:cs typeface="Times" panose="02020603050405020304" pitchFamily="18" charset="0"/>
                </a:endParaRPr>
              </a:p>
            </p:txBody>
          </p:sp>
        </p:grpSp>
        <p:cxnSp>
          <p:nvCxnSpPr>
            <p:cNvPr id="21" name="Straight Connector 20">
              <a:extLst>
                <a:ext uri="{FF2B5EF4-FFF2-40B4-BE49-F238E27FC236}">
                  <a16:creationId xmlns:a16="http://schemas.microsoft.com/office/drawing/2014/main" id="{3C30E868-60B5-43F4-A86F-E96FEF0B012A}"/>
                </a:ext>
              </a:extLst>
            </p:cNvPr>
            <p:cNvCxnSpPr>
              <a:cxnSpLocks/>
            </p:cNvCxnSpPr>
            <p:nvPr/>
          </p:nvCxnSpPr>
          <p:spPr>
            <a:xfrm>
              <a:off x="4826857" y="3735379"/>
              <a:ext cx="52638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37">
            <a:extLst>
              <a:ext uri="{FF2B5EF4-FFF2-40B4-BE49-F238E27FC236}">
                <a16:creationId xmlns:a16="http://schemas.microsoft.com/office/drawing/2014/main" id="{C01C78C8-6FE2-4A08-87B7-19A61BB9F65C}"/>
              </a:ext>
            </a:extLst>
          </p:cNvPr>
          <p:cNvGrpSpPr>
            <a:grpSpLocks/>
          </p:cNvGrpSpPr>
          <p:nvPr/>
        </p:nvGrpSpPr>
        <p:grpSpPr bwMode="auto">
          <a:xfrm>
            <a:off x="6455305" y="5490565"/>
            <a:ext cx="1750692" cy="1210455"/>
            <a:chOff x="4734130" y="3229312"/>
            <a:chExt cx="1361870" cy="1034091"/>
          </a:xfrm>
        </p:grpSpPr>
        <p:grpSp>
          <p:nvGrpSpPr>
            <p:cNvPr id="26" name="Group 38">
              <a:extLst>
                <a:ext uri="{FF2B5EF4-FFF2-40B4-BE49-F238E27FC236}">
                  <a16:creationId xmlns:a16="http://schemas.microsoft.com/office/drawing/2014/main" id="{28525F13-1B19-49EA-82EE-946320106B5C}"/>
                </a:ext>
              </a:extLst>
            </p:cNvPr>
            <p:cNvGrpSpPr>
              <a:grpSpLocks/>
            </p:cNvGrpSpPr>
            <p:nvPr/>
          </p:nvGrpSpPr>
          <p:grpSpPr bwMode="auto">
            <a:xfrm>
              <a:off x="4734130" y="3229312"/>
              <a:ext cx="1361870" cy="1034091"/>
              <a:chOff x="7629730" y="284344"/>
              <a:chExt cx="1361870" cy="1034091"/>
            </a:xfrm>
          </p:grpSpPr>
          <p:sp>
            <p:nvSpPr>
              <p:cNvPr id="28" name="TextBox 40">
                <a:extLst>
                  <a:ext uri="{FF2B5EF4-FFF2-40B4-BE49-F238E27FC236}">
                    <a16:creationId xmlns:a16="http://schemas.microsoft.com/office/drawing/2014/main" id="{F4B4BC78-B026-4B23-96DA-85AA2A506D62}"/>
                  </a:ext>
                </a:extLst>
              </p:cNvPr>
              <p:cNvSpPr txBox="1">
                <a:spLocks noChangeArrowheads="1"/>
              </p:cNvSpPr>
              <p:nvPr/>
            </p:nvSpPr>
            <p:spPr bwMode="auto">
              <a:xfrm>
                <a:off x="7629730" y="284344"/>
                <a:ext cx="913842" cy="5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chemeClr val="bg1"/>
                    </a:solidFill>
                    <a:latin typeface="Times" panose="02020603050405020304" pitchFamily="18" charset="0"/>
                    <a:cs typeface="Times" panose="02020603050405020304" pitchFamily="18" charset="0"/>
                  </a:rPr>
                  <a:t>125</a:t>
                </a:r>
              </a:p>
            </p:txBody>
          </p:sp>
          <p:sp>
            <p:nvSpPr>
              <p:cNvPr id="29" name="TextBox 41">
                <a:extLst>
                  <a:ext uri="{FF2B5EF4-FFF2-40B4-BE49-F238E27FC236}">
                    <a16:creationId xmlns:a16="http://schemas.microsoft.com/office/drawing/2014/main" id="{09499277-B264-4636-A19D-5E5AE1FE541D}"/>
                  </a:ext>
                </a:extLst>
              </p:cNvPr>
              <p:cNvSpPr txBox="1">
                <a:spLocks noChangeArrowheads="1"/>
              </p:cNvSpPr>
              <p:nvPr/>
            </p:nvSpPr>
            <p:spPr bwMode="auto">
              <a:xfrm>
                <a:off x="7649556" y="766275"/>
                <a:ext cx="839747" cy="5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chemeClr val="bg1"/>
                    </a:solidFill>
                    <a:latin typeface="Times" panose="02020603050405020304" pitchFamily="18" charset="0"/>
                    <a:cs typeface="Times" panose="02020603050405020304" pitchFamily="18" charset="0"/>
                  </a:rPr>
                  <a:t>512</a:t>
                </a:r>
              </a:p>
            </p:txBody>
          </p:sp>
          <p:sp>
            <p:nvSpPr>
              <p:cNvPr id="30" name="TextBox 42">
                <a:extLst>
                  <a:ext uri="{FF2B5EF4-FFF2-40B4-BE49-F238E27FC236}">
                    <a16:creationId xmlns:a16="http://schemas.microsoft.com/office/drawing/2014/main" id="{DBBF8084-5A4A-4E93-9B7F-E8BF501B08BE}"/>
                  </a:ext>
                </a:extLst>
              </p:cNvPr>
              <p:cNvSpPr txBox="1">
                <a:spLocks noChangeArrowheads="1"/>
              </p:cNvSpPr>
              <p:nvPr/>
            </p:nvSpPr>
            <p:spPr bwMode="auto">
              <a:xfrm>
                <a:off x="8229653" y="532603"/>
                <a:ext cx="761947" cy="5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chemeClr val="bg1"/>
                    </a:solidFill>
                    <a:latin typeface="Times" panose="02020603050405020304" pitchFamily="18" charset="0"/>
                    <a:cs typeface="Times" panose="02020603050405020304" pitchFamily="18" charset="0"/>
                  </a:rPr>
                  <a:t>dm</a:t>
                </a:r>
                <a:r>
                  <a:rPr lang="en-US" altLang="en-US" sz="3600" b="1" baseline="30000" dirty="0">
                    <a:solidFill>
                      <a:schemeClr val="bg1"/>
                    </a:solidFill>
                    <a:latin typeface="Times" panose="02020603050405020304" pitchFamily="18" charset="0"/>
                    <a:cs typeface="Times" panose="02020603050405020304" pitchFamily="18" charset="0"/>
                  </a:rPr>
                  <a:t>3</a:t>
                </a:r>
                <a:endParaRPr lang="en-US" altLang="en-US" sz="3600" b="1" dirty="0">
                  <a:solidFill>
                    <a:schemeClr val="bg1"/>
                  </a:solidFill>
                  <a:latin typeface="Times" panose="02020603050405020304" pitchFamily="18" charset="0"/>
                  <a:cs typeface="Times" panose="02020603050405020304" pitchFamily="18" charset="0"/>
                </a:endParaRPr>
              </a:p>
            </p:txBody>
          </p:sp>
        </p:grpSp>
        <p:cxnSp>
          <p:nvCxnSpPr>
            <p:cNvPr id="27" name="Straight Connector 26">
              <a:extLst>
                <a:ext uri="{FF2B5EF4-FFF2-40B4-BE49-F238E27FC236}">
                  <a16:creationId xmlns:a16="http://schemas.microsoft.com/office/drawing/2014/main" id="{66643BD7-72B0-4ABB-9B49-AA0F4032CCAE}"/>
                </a:ext>
              </a:extLst>
            </p:cNvPr>
            <p:cNvCxnSpPr>
              <a:cxnSpLocks/>
            </p:cNvCxnSpPr>
            <p:nvPr/>
          </p:nvCxnSpPr>
          <p:spPr>
            <a:xfrm>
              <a:off x="4804643" y="3765962"/>
              <a:ext cx="56605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Text Box 68">
            <a:extLst>
              <a:ext uri="{FF2B5EF4-FFF2-40B4-BE49-F238E27FC236}">
                <a16:creationId xmlns:a16="http://schemas.microsoft.com/office/drawing/2014/main" id="{1B2BE3AD-A564-4B5D-8B0C-914DD8F8DBDE}"/>
              </a:ext>
            </a:extLst>
          </p:cNvPr>
          <p:cNvSpPr txBox="1">
            <a:spLocks noChangeArrowheads="1"/>
          </p:cNvSpPr>
          <p:nvPr/>
        </p:nvSpPr>
        <p:spPr bwMode="auto">
          <a:xfrm>
            <a:off x="4367807" y="5754253"/>
            <a:ext cx="205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a:solidFill>
                  <a:schemeClr val="bg1"/>
                </a:solidFill>
                <a:latin typeface="Times" panose="02020603050405020304" pitchFamily="18" charset="0"/>
                <a:cs typeface="Times" panose="02020603050405020304" pitchFamily="18" charset="0"/>
              </a:rPr>
              <a:t>3,375m</a:t>
            </a:r>
            <a:r>
              <a:rPr lang="en-US" altLang="en-US" sz="4000" b="1" baseline="30000" dirty="0">
                <a:solidFill>
                  <a:schemeClr val="bg1"/>
                </a:solidFill>
                <a:latin typeface="Times" panose="02020603050405020304" pitchFamily="18" charset="0"/>
                <a:cs typeface="Times" panose="02020603050405020304" pitchFamily="18" charset="0"/>
              </a:rPr>
              <a:t>3</a:t>
            </a:r>
            <a:r>
              <a:rPr lang="en-US" altLang="en-US" sz="4000" b="1" dirty="0">
                <a:solidFill>
                  <a:srgbClr val="0000FF"/>
                </a:solidFill>
                <a:latin typeface="Times" panose="02020603050405020304" pitchFamily="18" charset="0"/>
                <a:cs typeface="Times" panose="02020603050405020304" pitchFamily="18" charset="0"/>
              </a:rPr>
              <a:t> </a:t>
            </a:r>
          </a:p>
        </p:txBody>
      </p:sp>
      <p:sp>
        <p:nvSpPr>
          <p:cNvPr id="32" name="Text Box 74">
            <a:hlinkClick r:id="rId3" action="ppaction://hlinksldjump"/>
            <a:extLst>
              <a:ext uri="{FF2B5EF4-FFF2-40B4-BE49-F238E27FC236}">
                <a16:creationId xmlns:a16="http://schemas.microsoft.com/office/drawing/2014/main" id="{6CB56C61-588B-41D6-8B49-301545C04C4B}"/>
              </a:ext>
            </a:extLst>
          </p:cNvPr>
          <p:cNvSpPr txBox="1">
            <a:spLocks noChangeArrowheads="1"/>
          </p:cNvSpPr>
          <p:nvPr/>
        </p:nvSpPr>
        <p:spPr bwMode="auto">
          <a:xfrm>
            <a:off x="8458200" y="2065036"/>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chemeClr val="bg1"/>
                </a:solidFill>
                <a:latin typeface="Times" panose="02020603050405020304" pitchFamily="18" charset="0"/>
                <a:cs typeface="Times" panose="02020603050405020304" pitchFamily="18" charset="0"/>
              </a:rPr>
              <a:t>6 cm</a:t>
            </a:r>
          </a:p>
        </p:txBody>
      </p:sp>
      <p:sp>
        <p:nvSpPr>
          <p:cNvPr id="33" name="Text Box 75">
            <a:hlinkClick r:id="rId4" action="ppaction://hlinksldjump"/>
            <a:extLst>
              <a:ext uri="{FF2B5EF4-FFF2-40B4-BE49-F238E27FC236}">
                <a16:creationId xmlns:a16="http://schemas.microsoft.com/office/drawing/2014/main" id="{7AA29FF8-62FF-4BF7-9689-A1366AEC11C8}"/>
              </a:ext>
            </a:extLst>
          </p:cNvPr>
          <p:cNvSpPr txBox="1">
            <a:spLocks noChangeArrowheads="1"/>
          </p:cNvSpPr>
          <p:nvPr/>
        </p:nvSpPr>
        <p:spPr bwMode="auto">
          <a:xfrm>
            <a:off x="10145390" y="3297930"/>
            <a:ext cx="2024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chemeClr val="bg1"/>
                </a:solidFill>
                <a:latin typeface="Times" panose="02020603050405020304" pitchFamily="18" charset="0"/>
                <a:cs typeface="Times" panose="02020603050405020304" pitchFamily="18" charset="0"/>
              </a:rPr>
              <a:t>100dm</a:t>
            </a:r>
            <a:r>
              <a:rPr lang="en-US" altLang="en-US" sz="3600" b="1" baseline="30000" dirty="0">
                <a:solidFill>
                  <a:schemeClr val="bg1"/>
                </a:solidFill>
                <a:latin typeface="Times" panose="02020603050405020304" pitchFamily="18" charset="0"/>
                <a:cs typeface="Times" panose="02020603050405020304" pitchFamily="18" charset="0"/>
              </a:rPr>
              <a:t>2</a:t>
            </a:r>
            <a:endParaRPr lang="en-US" altLang="en-US" sz="3600" b="1" dirty="0">
              <a:solidFill>
                <a:schemeClr val="bg1"/>
              </a:solidFill>
              <a:latin typeface="Times" panose="02020603050405020304" pitchFamily="18" charset="0"/>
              <a:cs typeface="Times" panose="02020603050405020304" pitchFamily="18" charset="0"/>
            </a:endParaRPr>
          </a:p>
        </p:txBody>
      </p:sp>
      <p:sp>
        <p:nvSpPr>
          <p:cNvPr id="34" name="Text Box 76">
            <a:extLst>
              <a:ext uri="{FF2B5EF4-FFF2-40B4-BE49-F238E27FC236}">
                <a16:creationId xmlns:a16="http://schemas.microsoft.com/office/drawing/2014/main" id="{74B1D384-0502-4D63-986E-DAE9EA213B5C}"/>
              </a:ext>
            </a:extLst>
          </p:cNvPr>
          <p:cNvSpPr txBox="1">
            <a:spLocks noChangeArrowheads="1"/>
          </p:cNvSpPr>
          <p:nvPr/>
        </p:nvSpPr>
        <p:spPr bwMode="auto">
          <a:xfrm>
            <a:off x="10197781" y="2065036"/>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chemeClr val="bg1"/>
                </a:solidFill>
                <a:latin typeface="Times" panose="02020603050405020304" pitchFamily="18" charset="0"/>
                <a:cs typeface="Times" panose="02020603050405020304" pitchFamily="18" charset="0"/>
              </a:rPr>
              <a:t>10dm</a:t>
            </a:r>
          </a:p>
        </p:txBody>
      </p:sp>
      <p:sp>
        <p:nvSpPr>
          <p:cNvPr id="35" name="Text Box 77">
            <a:extLst>
              <a:ext uri="{FF2B5EF4-FFF2-40B4-BE49-F238E27FC236}">
                <a16:creationId xmlns:a16="http://schemas.microsoft.com/office/drawing/2014/main" id="{5CDEB928-B5BB-4B0C-8DCE-841FD527E0DF}"/>
              </a:ext>
            </a:extLst>
          </p:cNvPr>
          <p:cNvSpPr txBox="1">
            <a:spLocks noChangeArrowheads="1"/>
          </p:cNvSpPr>
          <p:nvPr/>
        </p:nvSpPr>
        <p:spPr bwMode="auto">
          <a:xfrm>
            <a:off x="10038555" y="5784312"/>
            <a:ext cx="22703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chemeClr val="bg1"/>
                </a:solidFill>
                <a:latin typeface="Times" panose="02020603050405020304" pitchFamily="18" charset="0"/>
                <a:cs typeface="Times" panose="02020603050405020304" pitchFamily="18" charset="0"/>
              </a:rPr>
              <a:t>1000dm</a:t>
            </a:r>
            <a:r>
              <a:rPr lang="en-US" altLang="en-US" sz="3600" b="1" baseline="30000" dirty="0">
                <a:solidFill>
                  <a:schemeClr val="bg1"/>
                </a:solidFill>
                <a:latin typeface="Times" panose="02020603050405020304" pitchFamily="18" charset="0"/>
                <a:cs typeface="Times" panose="02020603050405020304" pitchFamily="18" charset="0"/>
              </a:rPr>
              <a:t>3</a:t>
            </a:r>
            <a:endParaRPr lang="en-US" altLang="en-US" sz="3600" b="1" dirty="0">
              <a:solidFill>
                <a:schemeClr val="bg1"/>
              </a:solidFill>
              <a:latin typeface="Times" panose="02020603050405020304" pitchFamily="18" charset="0"/>
              <a:cs typeface="Times" panose="02020603050405020304" pitchFamily="18" charset="0"/>
            </a:endParaRPr>
          </a:p>
        </p:txBody>
      </p:sp>
      <p:sp>
        <p:nvSpPr>
          <p:cNvPr id="5" name="Rectangle 4">
            <a:extLst>
              <a:ext uri="{FF2B5EF4-FFF2-40B4-BE49-F238E27FC236}">
                <a16:creationId xmlns:a16="http://schemas.microsoft.com/office/drawing/2014/main" id="{E54AF085-5D04-43F9-84D7-0453E90CC87B}"/>
              </a:ext>
            </a:extLst>
          </p:cNvPr>
          <p:cNvSpPr/>
          <p:nvPr/>
        </p:nvSpPr>
        <p:spPr>
          <a:xfrm>
            <a:off x="6207943" y="908265"/>
            <a:ext cx="5607698" cy="579275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5440F369-448E-4893-BF57-4347E47D5CF5}"/>
              </a:ext>
            </a:extLst>
          </p:cNvPr>
          <p:cNvSpPr/>
          <p:nvPr/>
        </p:nvSpPr>
        <p:spPr>
          <a:xfrm>
            <a:off x="8066263" y="883203"/>
            <a:ext cx="3696993" cy="579275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633DEC2D-2597-40FA-8F7E-28D12A581243}"/>
              </a:ext>
            </a:extLst>
          </p:cNvPr>
          <p:cNvSpPr/>
          <p:nvPr/>
        </p:nvSpPr>
        <p:spPr>
          <a:xfrm>
            <a:off x="9985715" y="883204"/>
            <a:ext cx="1991220" cy="579275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1834913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P spid="31" grpId="0"/>
      <p:bldP spid="32" grpId="0"/>
      <p:bldP spid="33" grpId="0"/>
      <p:bldP spid="34" grpId="0"/>
      <p:bldP spid="35" grpId="0"/>
      <p:bldP spid="5" grpId="0" animBg="1"/>
      <p:bldP spid="5" grpId="1" animBg="1"/>
      <p:bldP spid="6" grpId="0" animBg="1"/>
      <p:bldP spid="6" grpId="1" animBg="1"/>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198" y="333866"/>
            <a:ext cx="11039475" cy="2308324"/>
          </a:xfrm>
          <a:prstGeom prst="rect">
            <a:avLst/>
          </a:prstGeom>
          <a:noFill/>
        </p:spPr>
        <p:txBody>
          <a:bodyPr wrap="square" rtlCol="0">
            <a:spAutoFit/>
          </a:bodyPr>
          <a:lstStyle/>
          <a:p>
            <a:r>
              <a:rPr lang="vi-VN" sz="3600" u="sng" dirty="0" smtClean="0">
                <a:solidFill>
                  <a:srgbClr val="FFFF00"/>
                </a:solidFill>
              </a:rPr>
              <a:t>Bài 3</a:t>
            </a:r>
            <a:r>
              <a:rPr lang="vi-VN" sz="3600" dirty="0" smtClean="0">
                <a:solidFill>
                  <a:schemeClr val="bg1"/>
                </a:solidFill>
              </a:rPr>
              <a:t> : Một hình hộp chữ nhật có chiều dài 8cm, chiều rộng 7cm và chiều cao 8cm. Một hình lập phương có cạnh bằng trung bình cộng của ba kích thước của hình hộp chữ nhật trên. Tính : </a:t>
            </a:r>
            <a:endParaRPr lang="en-US" sz="3600" dirty="0">
              <a:solidFill>
                <a:schemeClr val="bg1"/>
              </a:solidFill>
            </a:endParaRPr>
          </a:p>
        </p:txBody>
      </p:sp>
      <p:sp>
        <p:nvSpPr>
          <p:cNvPr id="3" name="TextBox 2"/>
          <p:cNvSpPr txBox="1"/>
          <p:nvPr/>
        </p:nvSpPr>
        <p:spPr>
          <a:xfrm>
            <a:off x="1247775" y="3124200"/>
            <a:ext cx="7581900" cy="1200329"/>
          </a:xfrm>
          <a:prstGeom prst="rect">
            <a:avLst/>
          </a:prstGeom>
          <a:noFill/>
        </p:spPr>
        <p:txBody>
          <a:bodyPr wrap="square" rtlCol="0">
            <a:spAutoFit/>
          </a:bodyPr>
          <a:lstStyle/>
          <a:p>
            <a:pPr marL="742950" indent="-742950">
              <a:buAutoNum type="alphaLcPeriod"/>
            </a:pPr>
            <a:r>
              <a:rPr lang="vi-VN" sz="3600" dirty="0" smtClean="0">
                <a:solidFill>
                  <a:schemeClr val="bg1"/>
                </a:solidFill>
              </a:rPr>
              <a:t>Thể tích hình hộp chữ nhật ;</a:t>
            </a:r>
          </a:p>
          <a:p>
            <a:pPr marL="742950" indent="-742950">
              <a:buAutoNum type="alphaLcPeriod"/>
            </a:pPr>
            <a:r>
              <a:rPr lang="vi-VN" sz="3600" dirty="0" smtClean="0">
                <a:solidFill>
                  <a:schemeClr val="bg1"/>
                </a:solidFill>
              </a:rPr>
              <a:t>Thể tích hình lập phương.</a:t>
            </a:r>
            <a:endParaRPr lang="en-US" sz="3600" dirty="0">
              <a:solidFill>
                <a:schemeClr val="bg1"/>
              </a:solidFill>
            </a:endParaRPr>
          </a:p>
        </p:txBody>
      </p:sp>
      <p:sp>
        <p:nvSpPr>
          <p:cNvPr id="4" name="TextBox 3"/>
          <p:cNvSpPr txBox="1"/>
          <p:nvPr/>
        </p:nvSpPr>
        <p:spPr>
          <a:xfrm>
            <a:off x="7229475" y="333866"/>
            <a:ext cx="5260156" cy="646331"/>
          </a:xfrm>
          <a:prstGeom prst="rect">
            <a:avLst/>
          </a:prstGeom>
          <a:noFill/>
        </p:spPr>
        <p:txBody>
          <a:bodyPr wrap="square" rtlCol="0">
            <a:spAutoFit/>
          </a:bodyPr>
          <a:lstStyle/>
          <a:p>
            <a:r>
              <a:rPr lang="vi-VN" sz="3600" dirty="0">
                <a:solidFill>
                  <a:srgbClr val="FFFF00"/>
                </a:solidFill>
              </a:rPr>
              <a:t>chiều dài 8cm</a:t>
            </a:r>
            <a:endParaRPr lang="en-US" sz="3600" dirty="0"/>
          </a:p>
        </p:txBody>
      </p:sp>
      <p:sp>
        <p:nvSpPr>
          <p:cNvPr id="5" name="TextBox 4"/>
          <p:cNvSpPr txBox="1"/>
          <p:nvPr/>
        </p:nvSpPr>
        <p:spPr>
          <a:xfrm>
            <a:off x="468198" y="900267"/>
            <a:ext cx="5270091" cy="646331"/>
          </a:xfrm>
          <a:prstGeom prst="rect">
            <a:avLst/>
          </a:prstGeom>
          <a:noFill/>
        </p:spPr>
        <p:txBody>
          <a:bodyPr wrap="square" rtlCol="0">
            <a:spAutoFit/>
          </a:bodyPr>
          <a:lstStyle/>
          <a:p>
            <a:r>
              <a:rPr lang="vi-VN" sz="3600" dirty="0">
                <a:solidFill>
                  <a:srgbClr val="FFFF00"/>
                </a:solidFill>
              </a:rPr>
              <a:t>chiều rộng 7cm</a:t>
            </a:r>
            <a:endParaRPr lang="en-US" sz="3600" dirty="0">
              <a:solidFill>
                <a:srgbClr val="FFFF00"/>
              </a:solidFill>
            </a:endParaRPr>
          </a:p>
        </p:txBody>
      </p:sp>
      <p:sp>
        <p:nvSpPr>
          <p:cNvPr id="6" name="TextBox 5"/>
          <p:cNvSpPr txBox="1"/>
          <p:nvPr/>
        </p:nvSpPr>
        <p:spPr>
          <a:xfrm>
            <a:off x="4326599" y="887603"/>
            <a:ext cx="4100052" cy="646331"/>
          </a:xfrm>
          <a:prstGeom prst="rect">
            <a:avLst/>
          </a:prstGeom>
          <a:noFill/>
        </p:spPr>
        <p:txBody>
          <a:bodyPr wrap="square" rtlCol="0">
            <a:spAutoFit/>
          </a:bodyPr>
          <a:lstStyle/>
          <a:p>
            <a:r>
              <a:rPr lang="vi-VN" sz="3600" dirty="0">
                <a:solidFill>
                  <a:srgbClr val="FFFF00"/>
                </a:solidFill>
              </a:rPr>
              <a:t>chiều cao </a:t>
            </a:r>
            <a:r>
              <a:rPr lang="en-US" sz="3600" dirty="0" smtClean="0">
                <a:solidFill>
                  <a:srgbClr val="FFFF00"/>
                </a:solidFill>
              </a:rPr>
              <a:t>9</a:t>
            </a:r>
            <a:r>
              <a:rPr lang="vi-VN" sz="3600" dirty="0" smtClean="0">
                <a:solidFill>
                  <a:srgbClr val="FFFF00"/>
                </a:solidFill>
              </a:rPr>
              <a:t>cm</a:t>
            </a:r>
            <a:endParaRPr lang="en-US" sz="3600" dirty="0">
              <a:solidFill>
                <a:srgbClr val="FFFF00"/>
              </a:solidFill>
            </a:endParaRPr>
          </a:p>
        </p:txBody>
      </p:sp>
      <p:sp>
        <p:nvSpPr>
          <p:cNvPr id="7" name="TextBox 6"/>
          <p:cNvSpPr txBox="1"/>
          <p:nvPr/>
        </p:nvSpPr>
        <p:spPr>
          <a:xfrm>
            <a:off x="2844767" y="1441340"/>
            <a:ext cx="8475406" cy="646331"/>
          </a:xfrm>
          <a:prstGeom prst="rect">
            <a:avLst/>
          </a:prstGeom>
          <a:noFill/>
        </p:spPr>
        <p:txBody>
          <a:bodyPr wrap="square" rtlCol="0">
            <a:spAutoFit/>
          </a:bodyPr>
          <a:lstStyle/>
          <a:p>
            <a:r>
              <a:rPr lang="vi-VN" sz="3600" dirty="0">
                <a:solidFill>
                  <a:srgbClr val="FFFF00"/>
                </a:solidFill>
              </a:rPr>
              <a:t>cạnh bằng trung bình cộng</a:t>
            </a:r>
            <a:endParaRPr lang="en-US" sz="3600" dirty="0">
              <a:solidFill>
                <a:srgbClr val="FFFF00"/>
              </a:solidFill>
            </a:endParaRPr>
          </a:p>
        </p:txBody>
      </p:sp>
      <p:sp>
        <p:nvSpPr>
          <p:cNvPr id="8" name="TextBox 7"/>
          <p:cNvSpPr txBox="1"/>
          <p:nvPr/>
        </p:nvSpPr>
        <p:spPr>
          <a:xfrm>
            <a:off x="1247775" y="3115183"/>
            <a:ext cx="10077112" cy="1754326"/>
          </a:xfrm>
          <a:prstGeom prst="rect">
            <a:avLst/>
          </a:prstGeom>
          <a:noFill/>
        </p:spPr>
        <p:txBody>
          <a:bodyPr wrap="square" rtlCol="0">
            <a:spAutoFit/>
          </a:bodyPr>
          <a:lstStyle/>
          <a:p>
            <a:pPr marL="742950" indent="-742950">
              <a:buAutoNum type="alphaLcPeriod"/>
            </a:pPr>
            <a:r>
              <a:rPr lang="vi-VN" sz="3600" dirty="0">
                <a:solidFill>
                  <a:srgbClr val="FFFF00"/>
                </a:solidFill>
              </a:rPr>
              <a:t>Thể tích hình hộp chữ nhật ;</a:t>
            </a:r>
          </a:p>
          <a:p>
            <a:pPr marL="742950" indent="-742950">
              <a:buAutoNum type="alphaLcPeriod"/>
            </a:pPr>
            <a:r>
              <a:rPr lang="vi-VN" sz="3600" dirty="0">
                <a:solidFill>
                  <a:srgbClr val="FFFF00"/>
                </a:solidFill>
              </a:rPr>
              <a:t>Thể tích hình lập phương.</a:t>
            </a:r>
            <a:endParaRPr lang="en-US" sz="3600" dirty="0">
              <a:solidFill>
                <a:srgbClr val="FFFF00"/>
              </a:solidFill>
            </a:endParaRPr>
          </a:p>
          <a:p>
            <a:endParaRPr lang="en-US" sz="3600" dirty="0"/>
          </a:p>
        </p:txBody>
      </p:sp>
      <p:sp>
        <p:nvSpPr>
          <p:cNvPr id="9" name="TextBox 8"/>
          <p:cNvSpPr txBox="1"/>
          <p:nvPr/>
        </p:nvSpPr>
        <p:spPr>
          <a:xfrm>
            <a:off x="7530867" y="1982413"/>
            <a:ext cx="2713704" cy="646331"/>
          </a:xfrm>
          <a:prstGeom prst="rect">
            <a:avLst/>
          </a:prstGeom>
          <a:noFill/>
        </p:spPr>
        <p:txBody>
          <a:bodyPr wrap="square" rtlCol="0">
            <a:spAutoFit/>
          </a:bodyPr>
          <a:lstStyle/>
          <a:p>
            <a:r>
              <a:rPr lang="vi-VN" sz="3600" dirty="0" smtClean="0">
                <a:solidFill>
                  <a:srgbClr val="FFFF00"/>
                </a:solidFill>
              </a:rPr>
              <a:t>Tính</a:t>
            </a:r>
            <a:endParaRPr lang="en-US" sz="3600" dirty="0">
              <a:solidFill>
                <a:srgbClr val="FFFF00"/>
              </a:solidFill>
            </a:endParaRPr>
          </a:p>
        </p:txBody>
      </p:sp>
    </p:spTree>
    <p:extLst>
      <p:ext uri="{BB962C8B-B14F-4D97-AF65-F5344CB8AC3E}">
        <p14:creationId xmlns:p14="http://schemas.microsoft.com/office/powerpoint/2010/main" val="108296821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down)">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down)">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wipe(down)">
                                      <p:cBhvr>
                                        <p:cTn id="45" dur="500"/>
                                        <p:tgtEl>
                                          <p:spTgt spid="8">
                                            <p:txEl>
                                              <p:pRg st="0" end="0"/>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wipe(down)">
                                      <p:cBhvr>
                                        <p:cTn id="4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2286001" y="304800"/>
            <a:ext cx="3249613" cy="3124200"/>
            <a:chOff x="1447800" y="2514600"/>
            <a:chExt cx="3249768" cy="3123661"/>
          </a:xfrm>
        </p:grpSpPr>
        <p:grpSp>
          <p:nvGrpSpPr>
            <p:cNvPr id="16406" name="Group 23"/>
            <p:cNvGrpSpPr>
              <a:grpSpLocks/>
            </p:cNvGrpSpPr>
            <p:nvPr/>
          </p:nvGrpSpPr>
          <p:grpSpPr bwMode="auto">
            <a:xfrm>
              <a:off x="1447800" y="2514600"/>
              <a:ext cx="2362200" cy="2668588"/>
              <a:chOff x="1447800" y="2362200"/>
              <a:chExt cx="3201988" cy="3201988"/>
            </a:xfrm>
          </p:grpSpPr>
          <p:cxnSp>
            <p:nvCxnSpPr>
              <p:cNvPr id="16410" name="Straight Connector 8"/>
              <p:cNvCxnSpPr>
                <a:cxnSpLocks noChangeShapeType="1"/>
              </p:cNvCxnSpPr>
              <p:nvPr/>
            </p:nvCxnSpPr>
            <p:spPr bwMode="auto">
              <a:xfrm>
                <a:off x="1447800" y="3123993"/>
                <a:ext cx="2285399" cy="1905"/>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11" name="Straight Connector 10"/>
              <p:cNvCxnSpPr>
                <a:cxnSpLocks noChangeShapeType="1"/>
              </p:cNvCxnSpPr>
              <p:nvPr/>
            </p:nvCxnSpPr>
            <p:spPr bwMode="auto">
              <a:xfrm rot="5400000">
                <a:off x="2514454" y="4342738"/>
                <a:ext cx="2439642" cy="2153"/>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12" name="Straight Connector 11"/>
              <p:cNvCxnSpPr>
                <a:cxnSpLocks noChangeShapeType="1"/>
              </p:cNvCxnSpPr>
              <p:nvPr/>
            </p:nvCxnSpPr>
            <p:spPr bwMode="auto">
              <a:xfrm rot="5400000">
                <a:off x="230008" y="4341785"/>
                <a:ext cx="2437737" cy="2153"/>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13" name="Straight Connector 12"/>
              <p:cNvCxnSpPr>
                <a:cxnSpLocks noChangeShapeType="1"/>
              </p:cNvCxnSpPr>
              <p:nvPr/>
            </p:nvCxnSpPr>
            <p:spPr bwMode="auto">
              <a:xfrm>
                <a:off x="1447800" y="5561730"/>
                <a:ext cx="2285399" cy="1905"/>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14" name="Straight Connector 14"/>
              <p:cNvCxnSpPr>
                <a:cxnSpLocks noChangeShapeType="1"/>
              </p:cNvCxnSpPr>
              <p:nvPr/>
            </p:nvCxnSpPr>
            <p:spPr bwMode="auto">
              <a:xfrm flipV="1">
                <a:off x="1447800" y="2362200"/>
                <a:ext cx="914591" cy="761793"/>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15" name="Straight Connector 15"/>
              <p:cNvCxnSpPr>
                <a:cxnSpLocks noChangeShapeType="1"/>
              </p:cNvCxnSpPr>
              <p:nvPr/>
            </p:nvCxnSpPr>
            <p:spPr bwMode="auto">
              <a:xfrm>
                <a:off x="2362391" y="2362200"/>
                <a:ext cx="2285399" cy="1905"/>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16" name="Straight Connector 16"/>
              <p:cNvCxnSpPr>
                <a:cxnSpLocks noChangeShapeType="1"/>
              </p:cNvCxnSpPr>
              <p:nvPr/>
            </p:nvCxnSpPr>
            <p:spPr bwMode="auto">
              <a:xfrm flipV="1">
                <a:off x="3733199" y="2362200"/>
                <a:ext cx="914591" cy="761793"/>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17" name="Straight Connector 17"/>
              <p:cNvCxnSpPr>
                <a:cxnSpLocks noChangeShapeType="1"/>
              </p:cNvCxnSpPr>
              <p:nvPr/>
            </p:nvCxnSpPr>
            <p:spPr bwMode="auto">
              <a:xfrm rot="5400000">
                <a:off x="3429998" y="3579992"/>
                <a:ext cx="2437737" cy="2151"/>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18" name="Straight Connector 18"/>
              <p:cNvCxnSpPr>
                <a:cxnSpLocks noChangeShapeType="1"/>
              </p:cNvCxnSpPr>
              <p:nvPr/>
            </p:nvCxnSpPr>
            <p:spPr bwMode="auto">
              <a:xfrm flipV="1">
                <a:off x="3733199" y="4799937"/>
                <a:ext cx="914591" cy="761793"/>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19" name="Straight Connector 20"/>
              <p:cNvCxnSpPr>
                <a:cxnSpLocks noChangeShapeType="1"/>
              </p:cNvCxnSpPr>
              <p:nvPr/>
            </p:nvCxnSpPr>
            <p:spPr bwMode="auto">
              <a:xfrm rot="5400000">
                <a:off x="1144599" y="3579992"/>
                <a:ext cx="2437737" cy="2151"/>
              </a:xfrm>
              <a:prstGeom prst="line">
                <a:avLst/>
              </a:prstGeom>
              <a:noFill/>
              <a:ln w="38100" algn="ctr">
                <a:solidFill>
                  <a:srgbClr val="FFFF00"/>
                </a:solidFill>
                <a:prstDash val="dash"/>
                <a:round/>
                <a:headEnd/>
                <a:tailEnd/>
              </a:ln>
              <a:extLst>
                <a:ext uri="{909E8E84-426E-40DD-AFC4-6F175D3DCCD1}">
                  <a14:hiddenFill xmlns:a14="http://schemas.microsoft.com/office/drawing/2010/main">
                    <a:noFill/>
                  </a14:hiddenFill>
                </a:ext>
              </a:extLst>
            </p:spPr>
          </p:cxnSp>
          <p:cxnSp>
            <p:nvCxnSpPr>
              <p:cNvPr id="16420" name="Straight Connector 21"/>
              <p:cNvCxnSpPr>
                <a:cxnSpLocks noChangeShapeType="1"/>
              </p:cNvCxnSpPr>
              <p:nvPr/>
            </p:nvCxnSpPr>
            <p:spPr bwMode="auto">
              <a:xfrm flipV="1">
                <a:off x="1447800" y="4799937"/>
                <a:ext cx="914591" cy="761793"/>
              </a:xfrm>
              <a:prstGeom prst="line">
                <a:avLst/>
              </a:prstGeom>
              <a:noFill/>
              <a:ln w="38100" algn="ctr">
                <a:solidFill>
                  <a:srgbClr val="FFFF00"/>
                </a:solidFill>
                <a:prstDash val="dash"/>
                <a:round/>
                <a:headEnd/>
                <a:tailEnd/>
              </a:ln>
              <a:extLst>
                <a:ext uri="{909E8E84-426E-40DD-AFC4-6F175D3DCCD1}">
                  <a14:hiddenFill xmlns:a14="http://schemas.microsoft.com/office/drawing/2010/main">
                    <a:noFill/>
                  </a14:hiddenFill>
                </a:ext>
              </a:extLst>
            </p:spPr>
          </p:cxnSp>
          <p:cxnSp>
            <p:nvCxnSpPr>
              <p:cNvPr id="16421" name="Straight Connector 22"/>
              <p:cNvCxnSpPr>
                <a:cxnSpLocks noChangeShapeType="1"/>
              </p:cNvCxnSpPr>
              <p:nvPr/>
            </p:nvCxnSpPr>
            <p:spPr bwMode="auto">
              <a:xfrm>
                <a:off x="2362391" y="4799937"/>
                <a:ext cx="2285399" cy="1905"/>
              </a:xfrm>
              <a:prstGeom prst="line">
                <a:avLst/>
              </a:prstGeom>
              <a:noFill/>
              <a:ln w="38100" algn="ctr">
                <a:solidFill>
                  <a:srgbClr val="FFFF00"/>
                </a:solidFill>
                <a:prstDash val="dash"/>
                <a:round/>
                <a:headEnd/>
                <a:tailEnd/>
              </a:ln>
              <a:extLst>
                <a:ext uri="{909E8E84-426E-40DD-AFC4-6F175D3DCCD1}">
                  <a14:hiddenFill xmlns:a14="http://schemas.microsoft.com/office/drawing/2010/main">
                    <a:noFill/>
                  </a14:hiddenFill>
                </a:ext>
              </a:extLst>
            </p:spPr>
          </p:cxnSp>
        </p:grpSp>
        <p:sp>
          <p:nvSpPr>
            <p:cNvPr id="16407" name="TextBox 24"/>
            <p:cNvSpPr txBox="1">
              <a:spLocks noChangeArrowheads="1"/>
            </p:cNvSpPr>
            <p:nvPr/>
          </p:nvSpPr>
          <p:spPr bwMode="auto">
            <a:xfrm>
              <a:off x="1843106" y="5089081"/>
              <a:ext cx="914444" cy="54918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000" dirty="0">
                  <a:solidFill>
                    <a:srgbClr val="66FF33"/>
                  </a:solidFill>
                  <a:cs typeface="Arial" charset="0"/>
                </a:rPr>
                <a:t>8cm</a:t>
              </a:r>
            </a:p>
          </p:txBody>
        </p:sp>
        <p:sp>
          <p:nvSpPr>
            <p:cNvPr id="16408" name="TextBox 25"/>
            <p:cNvSpPr txBox="1">
              <a:spLocks noChangeArrowheads="1"/>
            </p:cNvSpPr>
            <p:nvPr/>
          </p:nvSpPr>
          <p:spPr bwMode="auto">
            <a:xfrm rot="-2589455">
              <a:off x="3271925" y="4635134"/>
              <a:ext cx="914444" cy="54918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000">
                  <a:solidFill>
                    <a:srgbClr val="66FF33"/>
                  </a:solidFill>
                  <a:cs typeface="Arial" charset="0"/>
                </a:rPr>
                <a:t>7cm</a:t>
              </a:r>
            </a:p>
          </p:txBody>
        </p:sp>
        <p:sp>
          <p:nvSpPr>
            <p:cNvPr id="16409" name="TextBox 26"/>
            <p:cNvSpPr txBox="1">
              <a:spLocks noChangeArrowheads="1"/>
            </p:cNvSpPr>
            <p:nvPr/>
          </p:nvSpPr>
          <p:spPr bwMode="auto">
            <a:xfrm>
              <a:off x="3783124" y="3255835"/>
              <a:ext cx="914444" cy="54918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000" dirty="0">
                  <a:solidFill>
                    <a:srgbClr val="66FF33"/>
                  </a:solidFill>
                  <a:cs typeface="Arial" charset="0"/>
                </a:rPr>
                <a:t>9cm</a:t>
              </a:r>
            </a:p>
          </p:txBody>
        </p:sp>
      </p:grpSp>
      <p:sp>
        <p:nvSpPr>
          <p:cNvPr id="48" name="TextBox 47"/>
          <p:cNvSpPr txBox="1">
            <a:spLocks noChangeArrowheads="1"/>
          </p:cNvSpPr>
          <p:nvPr/>
        </p:nvSpPr>
        <p:spPr bwMode="auto">
          <a:xfrm>
            <a:off x="506414" y="3860710"/>
            <a:ext cx="411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600" dirty="0" err="1">
                <a:solidFill>
                  <a:schemeClr val="bg1"/>
                </a:solidFill>
                <a:cs typeface="Arial" charset="0"/>
              </a:rPr>
              <a:t>Thể</a:t>
            </a:r>
            <a:r>
              <a:rPr lang="en-US" sz="3600" dirty="0">
                <a:solidFill>
                  <a:schemeClr val="bg1"/>
                </a:solidFill>
                <a:cs typeface="Arial" charset="0"/>
              </a:rPr>
              <a:t> </a:t>
            </a:r>
            <a:r>
              <a:rPr lang="en-US" sz="3600" dirty="0" err="1">
                <a:solidFill>
                  <a:schemeClr val="bg1"/>
                </a:solidFill>
                <a:cs typeface="Arial" charset="0"/>
              </a:rPr>
              <a:t>tích</a:t>
            </a:r>
            <a:r>
              <a:rPr lang="en-US" sz="3600" dirty="0">
                <a:solidFill>
                  <a:schemeClr val="bg1"/>
                </a:solidFill>
                <a:cs typeface="Arial" charset="0"/>
              </a:rPr>
              <a:t> </a:t>
            </a:r>
            <a:r>
              <a:rPr lang="en-US" sz="3600" dirty="0" err="1">
                <a:solidFill>
                  <a:schemeClr val="bg1"/>
                </a:solidFill>
                <a:cs typeface="Arial" charset="0"/>
              </a:rPr>
              <a:t>hình</a:t>
            </a:r>
            <a:r>
              <a:rPr lang="en-US" sz="3600" dirty="0">
                <a:solidFill>
                  <a:schemeClr val="bg1"/>
                </a:solidFill>
                <a:cs typeface="Arial" charset="0"/>
              </a:rPr>
              <a:t> </a:t>
            </a:r>
            <a:r>
              <a:rPr lang="en-US" sz="3600" dirty="0" err="1">
                <a:solidFill>
                  <a:schemeClr val="bg1"/>
                </a:solidFill>
                <a:cs typeface="Arial" charset="0"/>
              </a:rPr>
              <a:t>hộp</a:t>
            </a:r>
            <a:r>
              <a:rPr lang="en-US" sz="3600" dirty="0">
                <a:solidFill>
                  <a:schemeClr val="bg1"/>
                </a:solidFill>
                <a:cs typeface="Arial" charset="0"/>
              </a:rPr>
              <a:t> </a:t>
            </a:r>
            <a:r>
              <a:rPr lang="en-US" sz="3600" dirty="0" err="1">
                <a:solidFill>
                  <a:schemeClr val="bg1"/>
                </a:solidFill>
                <a:cs typeface="Arial" charset="0"/>
              </a:rPr>
              <a:t>chữ</a:t>
            </a:r>
            <a:r>
              <a:rPr lang="en-US" sz="3600" dirty="0">
                <a:solidFill>
                  <a:schemeClr val="bg1"/>
                </a:solidFill>
                <a:cs typeface="Arial" charset="0"/>
              </a:rPr>
              <a:t> </a:t>
            </a:r>
            <a:r>
              <a:rPr lang="en-US" sz="3600" dirty="0" err="1">
                <a:solidFill>
                  <a:schemeClr val="bg1"/>
                </a:solidFill>
                <a:cs typeface="Arial" charset="0"/>
              </a:rPr>
              <a:t>nhật</a:t>
            </a:r>
            <a:r>
              <a:rPr lang="en-US" sz="3600" dirty="0">
                <a:solidFill>
                  <a:schemeClr val="bg1"/>
                </a:solidFill>
                <a:cs typeface="Arial" charset="0"/>
              </a:rPr>
              <a:t> ?</a:t>
            </a:r>
          </a:p>
        </p:txBody>
      </p:sp>
      <p:sp>
        <p:nvSpPr>
          <p:cNvPr id="49" name="TextBox 48"/>
          <p:cNvSpPr txBox="1">
            <a:spLocks noChangeArrowheads="1"/>
          </p:cNvSpPr>
          <p:nvPr/>
        </p:nvSpPr>
        <p:spPr bwMode="auto">
          <a:xfrm>
            <a:off x="4621214" y="3939309"/>
            <a:ext cx="738187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600" dirty="0" err="1">
                <a:solidFill>
                  <a:schemeClr val="bg1"/>
                </a:solidFill>
                <a:cs typeface="Arial" charset="0"/>
              </a:rPr>
              <a:t>Biết</a:t>
            </a:r>
            <a:r>
              <a:rPr lang="en-US" sz="3600" dirty="0">
                <a:solidFill>
                  <a:schemeClr val="bg1"/>
                </a:solidFill>
                <a:cs typeface="Arial" charset="0"/>
              </a:rPr>
              <a:t> a </a:t>
            </a:r>
            <a:r>
              <a:rPr lang="en-US" sz="3600" dirty="0" err="1">
                <a:solidFill>
                  <a:schemeClr val="bg1"/>
                </a:solidFill>
                <a:cs typeface="Arial" charset="0"/>
              </a:rPr>
              <a:t>bằng</a:t>
            </a:r>
            <a:r>
              <a:rPr lang="en-US" sz="3600" dirty="0">
                <a:solidFill>
                  <a:schemeClr val="bg1"/>
                </a:solidFill>
                <a:cs typeface="Arial" charset="0"/>
              </a:rPr>
              <a:t> </a:t>
            </a:r>
            <a:r>
              <a:rPr lang="en-US" sz="3600" dirty="0" err="1">
                <a:solidFill>
                  <a:schemeClr val="bg1"/>
                </a:solidFill>
                <a:cs typeface="Arial" charset="0"/>
              </a:rPr>
              <a:t>trung</a:t>
            </a:r>
            <a:r>
              <a:rPr lang="en-US" sz="3600" dirty="0">
                <a:solidFill>
                  <a:schemeClr val="bg1"/>
                </a:solidFill>
                <a:cs typeface="Arial" charset="0"/>
              </a:rPr>
              <a:t> </a:t>
            </a:r>
            <a:r>
              <a:rPr lang="en-US" sz="3600" dirty="0" err="1">
                <a:solidFill>
                  <a:schemeClr val="bg1"/>
                </a:solidFill>
                <a:cs typeface="Arial" charset="0"/>
              </a:rPr>
              <a:t>bình</a:t>
            </a:r>
            <a:r>
              <a:rPr lang="en-US" sz="3600" dirty="0">
                <a:solidFill>
                  <a:schemeClr val="bg1"/>
                </a:solidFill>
                <a:cs typeface="Arial" charset="0"/>
              </a:rPr>
              <a:t> </a:t>
            </a:r>
            <a:r>
              <a:rPr lang="en-US" sz="3600" dirty="0" err="1">
                <a:solidFill>
                  <a:schemeClr val="bg1"/>
                </a:solidFill>
                <a:cs typeface="Arial" charset="0"/>
              </a:rPr>
              <a:t>cộng</a:t>
            </a:r>
            <a:r>
              <a:rPr lang="en-US" sz="3600" dirty="0">
                <a:solidFill>
                  <a:schemeClr val="bg1"/>
                </a:solidFill>
                <a:cs typeface="Arial" charset="0"/>
              </a:rPr>
              <a:t> </a:t>
            </a:r>
            <a:r>
              <a:rPr lang="en-US" sz="3600" dirty="0" err="1">
                <a:solidFill>
                  <a:schemeClr val="bg1"/>
                </a:solidFill>
                <a:cs typeface="Arial" charset="0"/>
              </a:rPr>
              <a:t>của</a:t>
            </a:r>
            <a:r>
              <a:rPr lang="en-US" sz="3600" dirty="0">
                <a:solidFill>
                  <a:schemeClr val="bg1"/>
                </a:solidFill>
                <a:cs typeface="Arial" charset="0"/>
              </a:rPr>
              <a:t> </a:t>
            </a:r>
            <a:r>
              <a:rPr lang="en-US" sz="3600" dirty="0" err="1">
                <a:solidFill>
                  <a:schemeClr val="bg1"/>
                </a:solidFill>
                <a:cs typeface="Arial" charset="0"/>
              </a:rPr>
              <a:t>ba</a:t>
            </a:r>
            <a:r>
              <a:rPr lang="en-US" sz="3600" dirty="0">
                <a:solidFill>
                  <a:schemeClr val="bg1"/>
                </a:solidFill>
                <a:cs typeface="Arial" charset="0"/>
              </a:rPr>
              <a:t> </a:t>
            </a:r>
            <a:r>
              <a:rPr lang="en-US" sz="3600" dirty="0" err="1">
                <a:solidFill>
                  <a:schemeClr val="bg1"/>
                </a:solidFill>
                <a:cs typeface="Arial" charset="0"/>
              </a:rPr>
              <a:t>kích</a:t>
            </a:r>
            <a:r>
              <a:rPr lang="en-US" sz="3600" dirty="0">
                <a:solidFill>
                  <a:schemeClr val="bg1"/>
                </a:solidFill>
                <a:cs typeface="Arial" charset="0"/>
              </a:rPr>
              <a:t> </a:t>
            </a:r>
            <a:r>
              <a:rPr lang="en-US" sz="3600" dirty="0" err="1">
                <a:solidFill>
                  <a:schemeClr val="bg1"/>
                </a:solidFill>
                <a:cs typeface="Arial" charset="0"/>
              </a:rPr>
              <a:t>thước</a:t>
            </a:r>
            <a:r>
              <a:rPr lang="en-US" sz="3600" dirty="0">
                <a:solidFill>
                  <a:schemeClr val="bg1"/>
                </a:solidFill>
                <a:cs typeface="Arial" charset="0"/>
              </a:rPr>
              <a:t> </a:t>
            </a:r>
            <a:r>
              <a:rPr lang="en-US" sz="3600" dirty="0" err="1">
                <a:solidFill>
                  <a:schemeClr val="bg1"/>
                </a:solidFill>
                <a:cs typeface="Arial" charset="0"/>
              </a:rPr>
              <a:t>của</a:t>
            </a:r>
            <a:r>
              <a:rPr lang="en-US" sz="3600" dirty="0">
                <a:solidFill>
                  <a:schemeClr val="bg1"/>
                </a:solidFill>
                <a:cs typeface="Arial" charset="0"/>
              </a:rPr>
              <a:t> </a:t>
            </a:r>
            <a:r>
              <a:rPr lang="en-US" sz="3600" dirty="0" err="1">
                <a:solidFill>
                  <a:schemeClr val="bg1"/>
                </a:solidFill>
                <a:cs typeface="Arial" charset="0"/>
              </a:rPr>
              <a:t>hình</a:t>
            </a:r>
            <a:r>
              <a:rPr lang="en-US" sz="3600" dirty="0">
                <a:solidFill>
                  <a:schemeClr val="bg1"/>
                </a:solidFill>
                <a:cs typeface="Arial" charset="0"/>
              </a:rPr>
              <a:t> </a:t>
            </a:r>
            <a:r>
              <a:rPr lang="en-US" sz="3600" dirty="0" err="1">
                <a:solidFill>
                  <a:schemeClr val="bg1"/>
                </a:solidFill>
                <a:cs typeface="Arial" charset="0"/>
              </a:rPr>
              <a:t>hộp</a:t>
            </a:r>
            <a:r>
              <a:rPr lang="en-US" sz="3600" dirty="0">
                <a:solidFill>
                  <a:schemeClr val="bg1"/>
                </a:solidFill>
                <a:cs typeface="Arial" charset="0"/>
              </a:rPr>
              <a:t> </a:t>
            </a:r>
            <a:r>
              <a:rPr lang="en-US" sz="3600" dirty="0" err="1">
                <a:solidFill>
                  <a:schemeClr val="bg1"/>
                </a:solidFill>
                <a:cs typeface="Arial" charset="0"/>
              </a:rPr>
              <a:t>chữ</a:t>
            </a:r>
            <a:r>
              <a:rPr lang="en-US" sz="3600" dirty="0">
                <a:solidFill>
                  <a:schemeClr val="bg1"/>
                </a:solidFill>
                <a:cs typeface="Arial" charset="0"/>
              </a:rPr>
              <a:t> </a:t>
            </a:r>
            <a:r>
              <a:rPr lang="en-US" sz="3600" dirty="0" err="1">
                <a:solidFill>
                  <a:schemeClr val="bg1"/>
                </a:solidFill>
                <a:cs typeface="Arial" charset="0"/>
              </a:rPr>
              <a:t>nhật</a:t>
            </a:r>
            <a:r>
              <a:rPr lang="en-US" sz="3600" dirty="0">
                <a:solidFill>
                  <a:schemeClr val="bg1"/>
                </a:solidFill>
                <a:cs typeface="Arial" charset="0"/>
              </a:rPr>
              <a:t>.</a:t>
            </a:r>
          </a:p>
          <a:p>
            <a:pPr fontAlgn="base">
              <a:spcBef>
                <a:spcPct val="0"/>
              </a:spcBef>
              <a:spcAft>
                <a:spcPct val="0"/>
              </a:spcAft>
            </a:pPr>
            <a:r>
              <a:rPr lang="en-US" sz="3600" dirty="0" err="1">
                <a:solidFill>
                  <a:schemeClr val="bg1"/>
                </a:solidFill>
                <a:cs typeface="Arial" charset="0"/>
              </a:rPr>
              <a:t>Tính</a:t>
            </a:r>
            <a:r>
              <a:rPr lang="en-US" sz="3600" dirty="0">
                <a:solidFill>
                  <a:schemeClr val="bg1"/>
                </a:solidFill>
                <a:cs typeface="Arial" charset="0"/>
              </a:rPr>
              <a:t> </a:t>
            </a:r>
            <a:r>
              <a:rPr lang="en-US" sz="3600" dirty="0" err="1">
                <a:solidFill>
                  <a:schemeClr val="bg1"/>
                </a:solidFill>
                <a:cs typeface="Arial" charset="0"/>
              </a:rPr>
              <a:t>thể</a:t>
            </a:r>
            <a:r>
              <a:rPr lang="en-US" sz="3600" dirty="0">
                <a:solidFill>
                  <a:schemeClr val="bg1"/>
                </a:solidFill>
                <a:cs typeface="Arial" charset="0"/>
              </a:rPr>
              <a:t> </a:t>
            </a:r>
            <a:r>
              <a:rPr lang="en-US" sz="3600" dirty="0" err="1">
                <a:solidFill>
                  <a:schemeClr val="bg1"/>
                </a:solidFill>
                <a:cs typeface="Arial" charset="0"/>
              </a:rPr>
              <a:t>tích</a:t>
            </a:r>
            <a:r>
              <a:rPr lang="en-US" sz="3600" dirty="0">
                <a:solidFill>
                  <a:schemeClr val="bg1"/>
                </a:solidFill>
                <a:cs typeface="Arial" charset="0"/>
              </a:rPr>
              <a:t> </a:t>
            </a:r>
            <a:r>
              <a:rPr lang="en-US" sz="3600" dirty="0" err="1">
                <a:solidFill>
                  <a:schemeClr val="bg1"/>
                </a:solidFill>
                <a:cs typeface="Arial" charset="0"/>
              </a:rPr>
              <a:t>hình</a:t>
            </a:r>
            <a:r>
              <a:rPr lang="en-US" sz="3600" dirty="0">
                <a:solidFill>
                  <a:schemeClr val="bg1"/>
                </a:solidFill>
                <a:cs typeface="Arial" charset="0"/>
              </a:rPr>
              <a:t> </a:t>
            </a:r>
            <a:r>
              <a:rPr lang="en-US" sz="3600" dirty="0" err="1">
                <a:solidFill>
                  <a:schemeClr val="bg1"/>
                </a:solidFill>
                <a:cs typeface="Arial" charset="0"/>
              </a:rPr>
              <a:t>lập</a:t>
            </a:r>
            <a:r>
              <a:rPr lang="en-US" sz="3600" dirty="0">
                <a:solidFill>
                  <a:schemeClr val="bg1"/>
                </a:solidFill>
                <a:cs typeface="Arial" charset="0"/>
              </a:rPr>
              <a:t> </a:t>
            </a:r>
            <a:r>
              <a:rPr lang="en-US" sz="3600" dirty="0" err="1">
                <a:solidFill>
                  <a:schemeClr val="bg1"/>
                </a:solidFill>
                <a:cs typeface="Arial" charset="0"/>
              </a:rPr>
              <a:t>phương</a:t>
            </a:r>
            <a:r>
              <a:rPr lang="en-US" sz="3600" dirty="0">
                <a:solidFill>
                  <a:schemeClr val="bg1"/>
                </a:solidFill>
                <a:cs typeface="Arial" charset="0"/>
              </a:rPr>
              <a:t> ?</a:t>
            </a:r>
          </a:p>
        </p:txBody>
      </p:sp>
      <p:grpSp>
        <p:nvGrpSpPr>
          <p:cNvPr id="4" name="Group 52"/>
          <p:cNvGrpSpPr>
            <a:grpSpLocks/>
          </p:cNvGrpSpPr>
          <p:nvPr/>
        </p:nvGrpSpPr>
        <p:grpSpPr bwMode="auto">
          <a:xfrm>
            <a:off x="6248399" y="354013"/>
            <a:ext cx="3400423" cy="2941966"/>
            <a:chOff x="5257800" y="2120886"/>
            <a:chExt cx="3750904" cy="2941855"/>
          </a:xfrm>
        </p:grpSpPr>
        <p:grpSp>
          <p:nvGrpSpPr>
            <p:cNvPr id="16390" name="Group 29"/>
            <p:cNvGrpSpPr>
              <a:grpSpLocks/>
            </p:cNvGrpSpPr>
            <p:nvPr/>
          </p:nvGrpSpPr>
          <p:grpSpPr bwMode="auto">
            <a:xfrm>
              <a:off x="5257800" y="2120886"/>
              <a:ext cx="2978130" cy="2389377"/>
              <a:chOff x="1447800" y="2124178"/>
              <a:chExt cx="3427736" cy="3440010"/>
            </a:xfrm>
          </p:grpSpPr>
          <p:cxnSp>
            <p:nvCxnSpPr>
              <p:cNvPr id="16394" name="Straight Connector 57"/>
              <p:cNvCxnSpPr>
                <a:cxnSpLocks noChangeShapeType="1"/>
              </p:cNvCxnSpPr>
              <p:nvPr/>
            </p:nvCxnSpPr>
            <p:spPr bwMode="auto">
              <a:xfrm>
                <a:off x="1447800" y="3125028"/>
                <a:ext cx="2285564"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395" name="Straight Connector 58"/>
              <p:cNvCxnSpPr>
                <a:cxnSpLocks noChangeShapeType="1"/>
              </p:cNvCxnSpPr>
              <p:nvPr/>
            </p:nvCxnSpPr>
            <p:spPr bwMode="auto">
              <a:xfrm rot="5400000">
                <a:off x="2515010" y="4343382"/>
                <a:ext cx="2438724" cy="2016"/>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396" name="Straight Connector 59"/>
              <p:cNvCxnSpPr>
                <a:cxnSpLocks noChangeShapeType="1"/>
              </p:cNvCxnSpPr>
              <p:nvPr/>
            </p:nvCxnSpPr>
            <p:spPr bwMode="auto">
              <a:xfrm rot="5400000">
                <a:off x="230588" y="4342240"/>
                <a:ext cx="2436439" cy="2016"/>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397" name="Straight Connector 60"/>
              <p:cNvCxnSpPr>
                <a:cxnSpLocks noChangeShapeType="1"/>
              </p:cNvCxnSpPr>
              <p:nvPr/>
            </p:nvCxnSpPr>
            <p:spPr bwMode="auto">
              <a:xfrm>
                <a:off x="1447800" y="5561467"/>
                <a:ext cx="2285564" cy="2285"/>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398" name="Straight Connector 61"/>
              <p:cNvCxnSpPr>
                <a:cxnSpLocks noChangeShapeType="1"/>
              </p:cNvCxnSpPr>
              <p:nvPr/>
            </p:nvCxnSpPr>
            <p:spPr bwMode="auto">
              <a:xfrm flipV="1">
                <a:off x="1447800" y="2142224"/>
                <a:ext cx="1140767" cy="982804"/>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399" name="Straight Connector 62"/>
              <p:cNvCxnSpPr>
                <a:cxnSpLocks noChangeShapeType="1"/>
              </p:cNvCxnSpPr>
              <p:nvPr/>
            </p:nvCxnSpPr>
            <p:spPr bwMode="auto">
              <a:xfrm>
                <a:off x="2588567" y="2123939"/>
                <a:ext cx="228758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00" name="Straight Connector 63"/>
              <p:cNvCxnSpPr>
                <a:cxnSpLocks noChangeShapeType="1"/>
              </p:cNvCxnSpPr>
              <p:nvPr/>
            </p:nvCxnSpPr>
            <p:spPr bwMode="auto">
              <a:xfrm flipV="1">
                <a:off x="3733364" y="2142224"/>
                <a:ext cx="1134721" cy="982804"/>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01" name="Straight Connector 64"/>
              <p:cNvCxnSpPr>
                <a:cxnSpLocks noChangeShapeType="1"/>
              </p:cNvCxnSpPr>
              <p:nvPr/>
            </p:nvCxnSpPr>
            <p:spPr bwMode="auto">
              <a:xfrm rot="5400000">
                <a:off x="3649731" y="3342293"/>
                <a:ext cx="2438724" cy="2015"/>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02" name="Straight Connector 65"/>
              <p:cNvCxnSpPr>
                <a:cxnSpLocks noChangeShapeType="1"/>
              </p:cNvCxnSpPr>
              <p:nvPr/>
            </p:nvCxnSpPr>
            <p:spPr bwMode="auto">
              <a:xfrm flipV="1">
                <a:off x="3733364" y="4555807"/>
                <a:ext cx="1134721" cy="100566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403" name="Straight Connector 66"/>
              <p:cNvCxnSpPr>
                <a:cxnSpLocks noChangeShapeType="1"/>
              </p:cNvCxnSpPr>
              <p:nvPr/>
            </p:nvCxnSpPr>
            <p:spPr bwMode="auto">
              <a:xfrm rot="5400000">
                <a:off x="1368198" y="3378862"/>
                <a:ext cx="2438724" cy="2015"/>
              </a:xfrm>
              <a:prstGeom prst="line">
                <a:avLst/>
              </a:prstGeom>
              <a:noFill/>
              <a:ln w="38100" algn="ctr">
                <a:solidFill>
                  <a:srgbClr val="FFFF00"/>
                </a:solidFill>
                <a:prstDash val="dash"/>
                <a:round/>
                <a:headEnd/>
                <a:tailEnd/>
              </a:ln>
              <a:extLst>
                <a:ext uri="{909E8E84-426E-40DD-AFC4-6F175D3DCCD1}">
                  <a14:hiddenFill xmlns:a14="http://schemas.microsoft.com/office/drawing/2010/main">
                    <a:noFill/>
                  </a14:hiddenFill>
                </a:ext>
              </a:extLst>
            </p:spPr>
          </p:cxnSp>
          <p:cxnSp>
            <p:nvCxnSpPr>
              <p:cNvPr id="16404" name="Straight Connector 67"/>
              <p:cNvCxnSpPr>
                <a:cxnSpLocks noChangeShapeType="1"/>
              </p:cNvCxnSpPr>
              <p:nvPr/>
            </p:nvCxnSpPr>
            <p:spPr bwMode="auto">
              <a:xfrm flipV="1">
                <a:off x="1447800" y="4555807"/>
                <a:ext cx="1140767" cy="1005660"/>
              </a:xfrm>
              <a:prstGeom prst="line">
                <a:avLst/>
              </a:prstGeom>
              <a:noFill/>
              <a:ln w="38100" algn="ctr">
                <a:solidFill>
                  <a:srgbClr val="FFFF00"/>
                </a:solidFill>
                <a:prstDash val="dash"/>
                <a:round/>
                <a:headEnd/>
                <a:tailEnd/>
              </a:ln>
              <a:extLst>
                <a:ext uri="{909E8E84-426E-40DD-AFC4-6F175D3DCCD1}">
                  <a14:hiddenFill xmlns:a14="http://schemas.microsoft.com/office/drawing/2010/main">
                    <a:noFill/>
                  </a14:hiddenFill>
                </a:ext>
              </a:extLst>
            </p:spPr>
          </p:cxnSp>
          <p:cxnSp>
            <p:nvCxnSpPr>
              <p:cNvPr id="16405" name="Straight Connector 68"/>
              <p:cNvCxnSpPr>
                <a:cxnSpLocks noChangeShapeType="1"/>
              </p:cNvCxnSpPr>
              <p:nvPr/>
            </p:nvCxnSpPr>
            <p:spPr bwMode="auto">
              <a:xfrm>
                <a:off x="2588567" y="4555807"/>
                <a:ext cx="2285564" cy="2285"/>
              </a:xfrm>
              <a:prstGeom prst="line">
                <a:avLst/>
              </a:prstGeom>
              <a:noFill/>
              <a:ln w="38100" algn="ctr">
                <a:solidFill>
                  <a:srgbClr val="FFFF00"/>
                </a:solidFill>
                <a:prstDash val="dash"/>
                <a:round/>
                <a:headEnd/>
                <a:tailEnd/>
              </a:ln>
              <a:extLst>
                <a:ext uri="{909E8E84-426E-40DD-AFC4-6F175D3DCCD1}">
                  <a14:hiddenFill xmlns:a14="http://schemas.microsoft.com/office/drawing/2010/main">
                    <a:noFill/>
                  </a14:hiddenFill>
                </a:ext>
              </a:extLst>
            </p:spPr>
          </p:cxnSp>
        </p:grpSp>
        <p:sp>
          <p:nvSpPr>
            <p:cNvPr id="38" name="TextBox 54">
              <a:extLst>
                <a:ext uri="{FF2B5EF4-FFF2-40B4-BE49-F238E27FC236}">
                  <a16:creationId xmlns:a16="http://schemas.microsoft.com/office/drawing/2014/main" id="{00AF332D-2524-4E1E-B0B1-F575A14EE70F}"/>
                </a:ext>
              </a:extLst>
            </p:cNvPr>
            <p:cNvSpPr txBox="1">
              <a:spLocks noChangeArrowheads="1"/>
            </p:cNvSpPr>
            <p:nvPr/>
          </p:nvSpPr>
          <p:spPr bwMode="auto">
            <a:xfrm>
              <a:off x="6238427" y="4483325"/>
              <a:ext cx="693445" cy="57941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200">
                  <a:solidFill>
                    <a:srgbClr val="66FF33"/>
                  </a:solidFill>
                  <a:cs typeface="Arial" charset="0"/>
                </a:rPr>
                <a:t>a</a:t>
              </a:r>
            </a:p>
          </p:txBody>
        </p:sp>
        <p:sp>
          <p:nvSpPr>
            <p:cNvPr id="39" name="TextBox 55">
              <a:extLst>
                <a:ext uri="{FF2B5EF4-FFF2-40B4-BE49-F238E27FC236}">
                  <a16:creationId xmlns:a16="http://schemas.microsoft.com/office/drawing/2014/main" id="{F167D8C2-93A1-4696-A86D-686ECAB0C0A0}"/>
                </a:ext>
              </a:extLst>
            </p:cNvPr>
            <p:cNvSpPr txBox="1">
              <a:spLocks noChangeArrowheads="1"/>
            </p:cNvSpPr>
            <p:nvPr/>
          </p:nvSpPr>
          <p:spPr bwMode="auto">
            <a:xfrm>
              <a:off x="7714623" y="4143613"/>
              <a:ext cx="693445" cy="57941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200">
                  <a:solidFill>
                    <a:srgbClr val="66FF33"/>
                  </a:solidFill>
                  <a:cs typeface="Arial" charset="0"/>
                </a:rPr>
                <a:t>a</a:t>
              </a:r>
            </a:p>
          </p:txBody>
        </p:sp>
        <p:sp>
          <p:nvSpPr>
            <p:cNvPr id="40" name="TextBox 56">
              <a:extLst>
                <a:ext uri="{FF2B5EF4-FFF2-40B4-BE49-F238E27FC236}">
                  <a16:creationId xmlns:a16="http://schemas.microsoft.com/office/drawing/2014/main" id="{91EA8AD4-6992-4D1A-ACBB-FFE572789E77}"/>
                </a:ext>
              </a:extLst>
            </p:cNvPr>
            <p:cNvSpPr txBox="1">
              <a:spLocks noChangeArrowheads="1"/>
            </p:cNvSpPr>
            <p:nvPr/>
          </p:nvSpPr>
          <p:spPr bwMode="auto">
            <a:xfrm>
              <a:off x="8315259" y="3029230"/>
              <a:ext cx="693445" cy="57941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200">
                  <a:solidFill>
                    <a:srgbClr val="66FF33"/>
                  </a:solidFill>
                  <a:cs typeface="Arial" charset="0"/>
                </a:rPr>
                <a:t>a</a:t>
              </a:r>
            </a:p>
          </p:txBody>
        </p:sp>
      </p:grpSp>
    </p:spTree>
    <p:extLst>
      <p:ext uri="{BB962C8B-B14F-4D97-AF65-F5344CB8AC3E}">
        <p14:creationId xmlns:p14="http://schemas.microsoft.com/office/powerpoint/2010/main" val="4796660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23" dur="1000" fill="hold"/>
                                        <p:tgtEl>
                                          <p:spTgt spid="48"/>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35" dur="1000" fill="hold"/>
                                        <p:tgtEl>
                                          <p:spTgt spid="49"/>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49"/>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a:spLocks noChangeArrowheads="1"/>
          </p:cNvSpPr>
          <p:nvPr/>
        </p:nvSpPr>
        <p:spPr bwMode="auto">
          <a:xfrm>
            <a:off x="2201863" y="1066800"/>
            <a:ext cx="8229600" cy="563245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sz="3600" u="sng" dirty="0" err="1">
                <a:solidFill>
                  <a:schemeClr val="bg1"/>
                </a:solidFill>
                <a:latin typeface="Calibri"/>
                <a:cs typeface="Times New Roman" pitchFamily="18" charset="0"/>
              </a:rPr>
              <a:t>Bài</a:t>
            </a:r>
            <a:r>
              <a:rPr lang="en-US" sz="3600" u="sng" dirty="0">
                <a:solidFill>
                  <a:schemeClr val="bg1"/>
                </a:solidFill>
                <a:latin typeface="Calibri"/>
                <a:cs typeface="Times New Roman" pitchFamily="18" charset="0"/>
              </a:rPr>
              <a:t> </a:t>
            </a:r>
            <a:r>
              <a:rPr lang="en-US" sz="3600" u="sng" dirty="0" err="1">
                <a:solidFill>
                  <a:schemeClr val="bg1"/>
                </a:solidFill>
                <a:latin typeface="Calibri"/>
                <a:cs typeface="Times New Roman" pitchFamily="18" charset="0"/>
              </a:rPr>
              <a:t>giải</a:t>
            </a:r>
            <a:r>
              <a:rPr lang="en-US" sz="3600" dirty="0">
                <a:solidFill>
                  <a:schemeClr val="bg1"/>
                </a:solidFill>
                <a:latin typeface="Calibri"/>
                <a:cs typeface="Times New Roman" pitchFamily="18" charset="0"/>
              </a:rPr>
              <a:t>:</a:t>
            </a:r>
          </a:p>
          <a:p>
            <a:pPr marL="514350" indent="-514350" eaLnBrk="1" fontAlgn="base" hangingPunct="1">
              <a:spcBef>
                <a:spcPct val="0"/>
              </a:spcBef>
              <a:spcAft>
                <a:spcPct val="0"/>
              </a:spcAft>
              <a:buFontTx/>
              <a:buAutoNum type="alphaLcParenR"/>
              <a:defRPr/>
            </a:pP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Thể</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tích</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hình</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hộp</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chữ</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nhật</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là</a:t>
            </a:r>
            <a:r>
              <a:rPr lang="en-US" sz="3600" dirty="0">
                <a:solidFill>
                  <a:schemeClr val="bg1"/>
                </a:solidFill>
                <a:latin typeface="Calibri"/>
                <a:cs typeface="Times New Roman" pitchFamily="18" charset="0"/>
              </a:rPr>
              <a:t>:</a:t>
            </a:r>
          </a:p>
          <a:p>
            <a:pPr eaLnBrk="1" fontAlgn="base" hangingPunct="1">
              <a:spcBef>
                <a:spcPct val="0"/>
              </a:spcBef>
              <a:spcAft>
                <a:spcPct val="0"/>
              </a:spcAft>
              <a:defRPr/>
            </a:pPr>
            <a:r>
              <a:rPr lang="en-US" sz="3600" dirty="0">
                <a:solidFill>
                  <a:schemeClr val="bg1"/>
                </a:solidFill>
                <a:latin typeface="Calibri"/>
                <a:cs typeface="Times New Roman" pitchFamily="18" charset="0"/>
              </a:rPr>
              <a:t>             8 x 7 x 9 = 504(cm</a:t>
            </a:r>
            <a:r>
              <a:rPr lang="en-US" sz="3600" baseline="30000" dirty="0">
                <a:solidFill>
                  <a:schemeClr val="bg1"/>
                </a:solidFill>
                <a:latin typeface="Calibri"/>
                <a:cs typeface="Times New Roman" pitchFamily="18" charset="0"/>
              </a:rPr>
              <a:t>3</a:t>
            </a:r>
            <a:r>
              <a:rPr lang="en-US" sz="3600" dirty="0">
                <a:solidFill>
                  <a:schemeClr val="bg1"/>
                </a:solidFill>
                <a:latin typeface="Calibri"/>
                <a:cs typeface="Times New Roman" pitchFamily="18" charset="0"/>
              </a:rPr>
              <a:t>)</a:t>
            </a:r>
          </a:p>
          <a:p>
            <a:pPr eaLnBrk="1" fontAlgn="base" hangingPunct="1">
              <a:spcBef>
                <a:spcPct val="0"/>
              </a:spcBef>
              <a:spcAft>
                <a:spcPct val="0"/>
              </a:spcAft>
              <a:defRPr/>
            </a:pPr>
            <a:r>
              <a:rPr lang="en-US" sz="3600" dirty="0">
                <a:solidFill>
                  <a:schemeClr val="bg1"/>
                </a:solidFill>
                <a:latin typeface="Calibri"/>
                <a:cs typeface="Times New Roman" pitchFamily="18" charset="0"/>
              </a:rPr>
              <a:t>b) </a:t>
            </a:r>
            <a:r>
              <a:rPr lang="en-US" sz="3600" dirty="0" err="1">
                <a:solidFill>
                  <a:schemeClr val="bg1"/>
                </a:solidFill>
                <a:latin typeface="Calibri"/>
                <a:cs typeface="Times New Roman" pitchFamily="18" charset="0"/>
              </a:rPr>
              <a:t>Đô</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dài</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của</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cạnh</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hình</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lập</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phương</a:t>
            </a:r>
            <a:r>
              <a:rPr lang="en-US" sz="3600" dirty="0">
                <a:solidFill>
                  <a:schemeClr val="bg1"/>
                </a:solidFill>
                <a:latin typeface="Calibri"/>
                <a:cs typeface="Times New Roman" pitchFamily="18" charset="0"/>
              </a:rPr>
              <a:t> là:</a:t>
            </a:r>
          </a:p>
          <a:p>
            <a:pPr eaLnBrk="1" fontAlgn="base" hangingPunct="1">
              <a:spcBef>
                <a:spcPct val="0"/>
              </a:spcBef>
              <a:spcAft>
                <a:spcPct val="0"/>
              </a:spcAft>
              <a:defRPr/>
            </a:pPr>
            <a:r>
              <a:rPr lang="en-US" sz="3600" dirty="0">
                <a:solidFill>
                  <a:schemeClr val="bg1"/>
                </a:solidFill>
                <a:latin typeface="Calibri"/>
                <a:cs typeface="Times New Roman" pitchFamily="18" charset="0"/>
              </a:rPr>
              <a:t>           (8 + 7 + 9) : 3 = 8 (cm)</a:t>
            </a:r>
          </a:p>
          <a:p>
            <a:pPr eaLnBrk="1" fontAlgn="base" hangingPunct="1">
              <a:spcBef>
                <a:spcPct val="0"/>
              </a:spcBef>
              <a:spcAft>
                <a:spcPct val="0"/>
              </a:spcAft>
              <a:defRPr/>
            </a:pP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Thê</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tích</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hình</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lập</a:t>
            </a:r>
            <a:r>
              <a:rPr lang="en-US" sz="3600" dirty="0">
                <a:solidFill>
                  <a:schemeClr val="bg1"/>
                </a:solidFill>
                <a:latin typeface="Calibri"/>
                <a:cs typeface="Times New Roman" pitchFamily="18" charset="0"/>
              </a:rPr>
              <a:t> </a:t>
            </a:r>
            <a:r>
              <a:rPr lang="en-US" sz="3600" dirty="0" err="1">
                <a:solidFill>
                  <a:schemeClr val="bg1"/>
                </a:solidFill>
                <a:latin typeface="Calibri"/>
                <a:cs typeface="Times New Roman" pitchFamily="18" charset="0"/>
              </a:rPr>
              <a:t>phương</a:t>
            </a:r>
            <a:r>
              <a:rPr lang="en-US" sz="3600" dirty="0">
                <a:solidFill>
                  <a:schemeClr val="bg1"/>
                </a:solidFill>
                <a:latin typeface="Calibri"/>
                <a:cs typeface="Times New Roman" pitchFamily="18" charset="0"/>
              </a:rPr>
              <a:t> là:</a:t>
            </a:r>
          </a:p>
          <a:p>
            <a:pPr eaLnBrk="1" fontAlgn="base" hangingPunct="1">
              <a:spcBef>
                <a:spcPct val="0"/>
              </a:spcBef>
              <a:spcAft>
                <a:spcPct val="0"/>
              </a:spcAft>
              <a:defRPr/>
            </a:pPr>
            <a:r>
              <a:rPr lang="en-US" sz="3600" dirty="0">
                <a:solidFill>
                  <a:schemeClr val="bg1"/>
                </a:solidFill>
                <a:latin typeface="Calibri"/>
                <a:cs typeface="Times New Roman" pitchFamily="18" charset="0"/>
              </a:rPr>
              <a:t>            8 x 8 x 8 = 512 (cm</a:t>
            </a:r>
            <a:r>
              <a:rPr lang="en-US" sz="3600" baseline="30000" dirty="0">
                <a:solidFill>
                  <a:schemeClr val="bg1"/>
                </a:solidFill>
                <a:latin typeface="Calibri"/>
                <a:cs typeface="Times New Roman" pitchFamily="18" charset="0"/>
              </a:rPr>
              <a:t>3</a:t>
            </a:r>
            <a:r>
              <a:rPr lang="en-US" sz="3600" dirty="0">
                <a:solidFill>
                  <a:schemeClr val="bg1"/>
                </a:solidFill>
                <a:latin typeface="Calibri"/>
                <a:cs typeface="Times New Roman" pitchFamily="18" charset="0"/>
              </a:rPr>
              <a:t>) </a:t>
            </a:r>
          </a:p>
          <a:p>
            <a:pPr eaLnBrk="1" fontAlgn="base" hangingPunct="1">
              <a:spcBef>
                <a:spcPct val="0"/>
              </a:spcBef>
              <a:spcAft>
                <a:spcPct val="0"/>
              </a:spcAft>
              <a:defRPr/>
            </a:pPr>
            <a:r>
              <a:rPr lang="en-US" sz="3600" dirty="0">
                <a:solidFill>
                  <a:schemeClr val="bg1"/>
                </a:solidFill>
                <a:latin typeface="Calibri"/>
                <a:cs typeface="Times New Roman" pitchFamily="18" charset="0"/>
              </a:rPr>
              <a:t>                 </a:t>
            </a:r>
            <a:r>
              <a:rPr lang="en-US" sz="3600" u="sng" dirty="0" err="1">
                <a:solidFill>
                  <a:schemeClr val="bg1"/>
                </a:solidFill>
                <a:latin typeface="Calibri"/>
                <a:cs typeface="Times New Roman" pitchFamily="18" charset="0"/>
              </a:rPr>
              <a:t>Đáp</a:t>
            </a:r>
            <a:r>
              <a:rPr lang="en-US" sz="3600" u="sng" dirty="0">
                <a:solidFill>
                  <a:schemeClr val="bg1"/>
                </a:solidFill>
                <a:latin typeface="Calibri"/>
                <a:cs typeface="Times New Roman" pitchFamily="18" charset="0"/>
              </a:rPr>
              <a:t> </a:t>
            </a:r>
            <a:r>
              <a:rPr lang="en-US" sz="3600" u="sng" dirty="0" err="1">
                <a:solidFill>
                  <a:schemeClr val="bg1"/>
                </a:solidFill>
                <a:latin typeface="Calibri"/>
                <a:cs typeface="Times New Roman" pitchFamily="18" charset="0"/>
              </a:rPr>
              <a:t>số</a:t>
            </a:r>
            <a:r>
              <a:rPr lang="en-US" sz="3600" dirty="0">
                <a:solidFill>
                  <a:schemeClr val="bg1"/>
                </a:solidFill>
                <a:latin typeface="Calibri"/>
                <a:cs typeface="Times New Roman" pitchFamily="18" charset="0"/>
              </a:rPr>
              <a:t>:   a) 504 cm</a:t>
            </a:r>
            <a:r>
              <a:rPr lang="en-US" sz="3600" baseline="30000" dirty="0">
                <a:solidFill>
                  <a:schemeClr val="bg1"/>
                </a:solidFill>
                <a:latin typeface="Calibri"/>
                <a:cs typeface="Times New Roman" pitchFamily="18" charset="0"/>
              </a:rPr>
              <a:t>3 </a:t>
            </a:r>
            <a:endParaRPr lang="en-US" sz="3600" dirty="0">
              <a:solidFill>
                <a:schemeClr val="bg1"/>
              </a:solidFill>
              <a:latin typeface="Calibri"/>
              <a:cs typeface="Times New Roman" pitchFamily="18" charset="0"/>
            </a:endParaRPr>
          </a:p>
          <a:p>
            <a:pPr eaLnBrk="1" fontAlgn="base" hangingPunct="1">
              <a:spcBef>
                <a:spcPct val="0"/>
              </a:spcBef>
              <a:spcAft>
                <a:spcPct val="0"/>
              </a:spcAft>
              <a:defRPr/>
            </a:pPr>
            <a:r>
              <a:rPr lang="en-US" sz="3600" dirty="0">
                <a:solidFill>
                  <a:schemeClr val="bg1"/>
                </a:solidFill>
                <a:latin typeface="Calibri"/>
                <a:cs typeface="Times New Roman" pitchFamily="18" charset="0"/>
              </a:rPr>
              <a:t>                                 b) 512 cm</a:t>
            </a:r>
            <a:r>
              <a:rPr lang="en-US" sz="3600" baseline="30000" dirty="0">
                <a:solidFill>
                  <a:schemeClr val="bg1"/>
                </a:solidFill>
                <a:latin typeface="Calibri"/>
                <a:cs typeface="Times New Roman" pitchFamily="18" charset="0"/>
              </a:rPr>
              <a:t>3</a:t>
            </a:r>
            <a:endParaRPr lang="en-US" sz="3600" dirty="0">
              <a:solidFill>
                <a:schemeClr val="bg1"/>
              </a:solidFill>
              <a:latin typeface="Calibri"/>
              <a:cs typeface="Times New Roman" pitchFamily="18" charset="0"/>
            </a:endParaRPr>
          </a:p>
          <a:p>
            <a:pPr eaLnBrk="1" fontAlgn="base" hangingPunct="1">
              <a:spcBef>
                <a:spcPct val="0"/>
              </a:spcBef>
              <a:spcAft>
                <a:spcPct val="0"/>
              </a:spcAft>
              <a:defRPr/>
            </a:pPr>
            <a:endParaRPr lang="en-US" sz="3600" dirty="0">
              <a:solidFill>
                <a:schemeClr val="bg1"/>
              </a:solidFill>
              <a:latin typeface="Calibri"/>
              <a:cs typeface="Times New Roman" pitchFamily="18" charset="0"/>
            </a:endParaRPr>
          </a:p>
        </p:txBody>
      </p:sp>
      <p:sp>
        <p:nvSpPr>
          <p:cNvPr id="2" name="TextBox 1"/>
          <p:cNvSpPr txBox="1"/>
          <p:nvPr/>
        </p:nvSpPr>
        <p:spPr>
          <a:xfrm flipH="1">
            <a:off x="2286000" y="152401"/>
            <a:ext cx="2635250" cy="708025"/>
          </a:xfrm>
          <a:prstGeom prst="rect">
            <a:avLst/>
          </a:prstGeom>
          <a:noFill/>
        </p:spPr>
        <p:txBody>
          <a:bodyPr>
            <a:spAutoFit/>
          </a:bodyPr>
          <a:lstStyle/>
          <a:p>
            <a:pPr fontAlgn="base">
              <a:spcBef>
                <a:spcPct val="0"/>
              </a:spcBef>
              <a:spcAft>
                <a:spcPct val="0"/>
              </a:spcAft>
              <a:defRPr/>
            </a:pPr>
            <a:r>
              <a:rPr lang="en-US" sz="4000" dirty="0" err="1">
                <a:solidFill>
                  <a:srgbClr val="FFFF00"/>
                </a:solidFill>
                <a:latin typeface="Arial" charset="0"/>
              </a:rPr>
              <a:t>Bài</a:t>
            </a:r>
            <a:r>
              <a:rPr lang="en-US" sz="4000" dirty="0">
                <a:solidFill>
                  <a:srgbClr val="FFFF00"/>
                </a:solidFill>
                <a:latin typeface="Arial" charset="0"/>
              </a:rPr>
              <a:t> 3:</a:t>
            </a:r>
          </a:p>
        </p:txBody>
      </p:sp>
    </p:spTree>
    <p:extLst>
      <p:ext uri="{BB962C8B-B14F-4D97-AF65-F5344CB8AC3E}">
        <p14:creationId xmlns:p14="http://schemas.microsoft.com/office/powerpoint/2010/main" val="18268658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to="" calcmode="lin" valueType="num">
                                      <p:cBhvr>
                                        <p:cTn id="7" dur="1" fill="hold"/>
                                        <p:tgtEl>
                                          <p:spTgt spid="4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8" descr="E:\Cao dang Su pham\HINH ANH\HINH ANH TONG HOP\SLGG_2002.jpg"/>
          <p:cNvPicPr>
            <a:picLocks noGrp="1" noChangeAspect="1" noChangeArrowheads="1"/>
          </p:cNvPicPr>
          <p:nvPr>
            <p:ph type="body" idx="4294967295"/>
          </p:nvPr>
        </p:nvPicPr>
        <p:blipFill>
          <a:blip r:embed="rId3" cstate="print"/>
          <a:srcRect/>
          <a:stretch>
            <a:fillRect/>
          </a:stretch>
        </p:blipFill>
        <p:spPr>
          <a:xfrm>
            <a:off x="0" y="0"/>
            <a:ext cx="12192000" cy="6858000"/>
          </a:xfrm>
        </p:spPr>
      </p:pic>
      <p:sp>
        <p:nvSpPr>
          <p:cNvPr id="2052" name="WordArt 13"/>
          <p:cNvSpPr>
            <a:spLocks noChangeArrowheads="1" noChangeShapeType="1" noTextEdit="1"/>
          </p:cNvSpPr>
          <p:nvPr/>
        </p:nvSpPr>
        <p:spPr bwMode="auto">
          <a:xfrm>
            <a:off x="4267200" y="3708400"/>
            <a:ext cx="3810000" cy="787400"/>
          </a:xfrm>
          <a:prstGeom prst="rect">
            <a:avLst/>
          </a:prstGeom>
        </p:spPr>
        <p:txBody>
          <a:bodyPr wrap="none" fromWordArt="1">
            <a:prstTxWarp prst="textPlain">
              <a:avLst>
                <a:gd name="adj" fmla="val 50000"/>
              </a:avLst>
            </a:prstTxWarp>
          </a:bodyPr>
          <a:lstStyle/>
          <a:p>
            <a:pPr algn="ctr"/>
            <a:endParaRPr lang="en-US" sz="3600" kern="10">
              <a:ln w="19050">
                <a:solidFill>
                  <a:srgbClr val="99CCFF"/>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endParaRPr>
          </a:p>
        </p:txBody>
      </p:sp>
      <p:sp>
        <p:nvSpPr>
          <p:cNvPr id="2053" name="WordArt 10"/>
          <p:cNvSpPr>
            <a:spLocks noChangeArrowheads="1" noChangeShapeType="1" noTextEdit="1"/>
          </p:cNvSpPr>
          <p:nvPr/>
        </p:nvSpPr>
        <p:spPr bwMode="auto">
          <a:xfrm>
            <a:off x="1912303" y="221153"/>
            <a:ext cx="8520112" cy="1196975"/>
          </a:xfrm>
          <a:prstGeom prst="rect">
            <a:avLst/>
          </a:prstGeom>
        </p:spPr>
        <p:txBody>
          <a:bodyPr wrap="none" fromWordArt="1">
            <a:prstTxWarp prst="textCanUp">
              <a:avLst>
                <a:gd name="adj" fmla="val 100000"/>
              </a:avLst>
            </a:prstTxWarp>
          </a:bodyPr>
          <a:lstStyle/>
          <a:p>
            <a:pPr algn="ctr"/>
            <a:endParaRPr lang="en-US" sz="3600" kern="10" dirty="0">
              <a:ln w="19050">
                <a:solidFill>
                  <a:srgbClr val="FFFF00"/>
                </a:solidFill>
                <a:round/>
              </a:ln>
              <a:solidFill>
                <a:srgbClr val="CC0000"/>
              </a:solidFill>
              <a:effectLst>
                <a:outerShdw dist="35921" dir="2700000" algn="ctr" rotWithShape="0">
                  <a:srgbClr val="990000"/>
                </a:outerShdw>
              </a:effectLst>
              <a:latin typeface="Times New Roman" panose="02020603050405020304"/>
              <a:cs typeface="Times New Roman" panose="02020603050405020304"/>
            </a:endParaRPr>
          </a:p>
        </p:txBody>
      </p:sp>
      <p:sp>
        <p:nvSpPr>
          <p:cNvPr id="10" name="TextBox 9">
            <a:extLst>
              <a:ext uri="{FF2B5EF4-FFF2-40B4-BE49-F238E27FC236}">
                <a16:creationId xmlns:a16="http://schemas.microsoft.com/office/drawing/2014/main" id="{21E49F76-DD72-477F-B0E2-7E2B53A2B2A8}"/>
              </a:ext>
            </a:extLst>
          </p:cNvPr>
          <p:cNvSpPr txBox="1"/>
          <p:nvPr/>
        </p:nvSpPr>
        <p:spPr>
          <a:xfrm>
            <a:off x="1632384" y="2436982"/>
            <a:ext cx="6112024"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Khởi</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động</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029910"/>
      </p:ext>
    </p:extLst>
  </p:cSld>
  <p:clrMapOvr>
    <a:masterClrMapping/>
  </p:clrMapOvr>
  <p:transition spd="slow" advTm="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38397" y="337304"/>
            <a:ext cx="106013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spcBef>
                <a:spcPct val="0"/>
              </a:spcBef>
              <a:spcAft>
                <a:spcPct val="0"/>
              </a:spcAft>
            </a:pPr>
            <a:r>
              <a:rPr lang="en-US" sz="4400" b="1" u="sng" dirty="0" err="1">
                <a:solidFill>
                  <a:srgbClr val="C00000"/>
                </a:solidFill>
                <a:latin typeface="Arial" charset="0"/>
                <a:cs typeface="Arial" charset="0"/>
              </a:rPr>
              <a:t>Ghi</a:t>
            </a:r>
            <a:r>
              <a:rPr lang="en-US" sz="4400" b="1" u="sng" dirty="0">
                <a:solidFill>
                  <a:srgbClr val="C00000"/>
                </a:solidFill>
                <a:latin typeface="Arial" charset="0"/>
                <a:cs typeface="Arial" charset="0"/>
              </a:rPr>
              <a:t> </a:t>
            </a:r>
            <a:r>
              <a:rPr lang="en-US" sz="4400" b="1" u="sng" dirty="0" err="1">
                <a:solidFill>
                  <a:srgbClr val="C00000"/>
                </a:solidFill>
                <a:latin typeface="Arial" charset="0"/>
                <a:cs typeface="Arial" charset="0"/>
              </a:rPr>
              <a:t>nhớ</a:t>
            </a:r>
            <a:r>
              <a:rPr lang="en-US" sz="4400" dirty="0">
                <a:solidFill>
                  <a:srgbClr val="C00000"/>
                </a:solidFill>
                <a:latin typeface="Arial" charset="0"/>
                <a:cs typeface="Arial" charset="0"/>
              </a:rPr>
              <a:t>:</a:t>
            </a:r>
          </a:p>
          <a:p>
            <a:pPr algn="just" fontAlgn="base">
              <a:spcBef>
                <a:spcPct val="0"/>
              </a:spcBef>
              <a:spcAft>
                <a:spcPct val="0"/>
              </a:spcAft>
            </a:pPr>
            <a:r>
              <a:rPr lang="en-US" sz="4400" dirty="0" err="1">
                <a:solidFill>
                  <a:schemeClr val="bg1"/>
                </a:solidFill>
                <a:latin typeface="Arial" charset="0"/>
                <a:cs typeface="Arial" charset="0"/>
              </a:rPr>
              <a:t>Muốn</a:t>
            </a:r>
            <a:r>
              <a:rPr lang="en-US" sz="4400" dirty="0">
                <a:solidFill>
                  <a:schemeClr val="bg1"/>
                </a:solidFill>
                <a:latin typeface="Arial" charset="0"/>
                <a:cs typeface="Arial" charset="0"/>
              </a:rPr>
              <a:t> </a:t>
            </a:r>
            <a:r>
              <a:rPr lang="en-US" sz="4400" dirty="0" err="1">
                <a:solidFill>
                  <a:schemeClr val="bg1"/>
                </a:solidFill>
                <a:latin typeface="Arial" charset="0"/>
                <a:cs typeface="Arial" charset="0"/>
              </a:rPr>
              <a:t>tính</a:t>
            </a:r>
            <a:r>
              <a:rPr lang="en-US" sz="4400" dirty="0">
                <a:solidFill>
                  <a:schemeClr val="bg1"/>
                </a:solidFill>
                <a:latin typeface="Arial" charset="0"/>
                <a:cs typeface="Arial" charset="0"/>
              </a:rPr>
              <a:t> </a:t>
            </a:r>
            <a:r>
              <a:rPr lang="en-US" sz="4400" dirty="0" err="1">
                <a:solidFill>
                  <a:schemeClr val="bg1"/>
                </a:solidFill>
                <a:latin typeface="Arial" charset="0"/>
                <a:cs typeface="Arial" charset="0"/>
              </a:rPr>
              <a:t>thể</a:t>
            </a:r>
            <a:r>
              <a:rPr lang="en-US" sz="4400" dirty="0">
                <a:solidFill>
                  <a:schemeClr val="bg1"/>
                </a:solidFill>
                <a:latin typeface="Arial" charset="0"/>
                <a:cs typeface="Arial" charset="0"/>
              </a:rPr>
              <a:t> </a:t>
            </a:r>
            <a:r>
              <a:rPr lang="en-US" sz="4400" dirty="0" err="1">
                <a:solidFill>
                  <a:schemeClr val="bg1"/>
                </a:solidFill>
                <a:latin typeface="Arial" charset="0"/>
                <a:cs typeface="Arial" charset="0"/>
              </a:rPr>
              <a:t>tích</a:t>
            </a:r>
            <a:r>
              <a:rPr lang="en-US" sz="4400" dirty="0">
                <a:solidFill>
                  <a:schemeClr val="bg1"/>
                </a:solidFill>
                <a:latin typeface="Arial" charset="0"/>
                <a:cs typeface="Arial" charset="0"/>
              </a:rPr>
              <a:t> </a:t>
            </a:r>
            <a:r>
              <a:rPr lang="en-US" sz="4400" dirty="0" err="1">
                <a:solidFill>
                  <a:schemeClr val="bg1"/>
                </a:solidFill>
                <a:latin typeface="Arial" charset="0"/>
                <a:cs typeface="Arial" charset="0"/>
              </a:rPr>
              <a:t>hình</a:t>
            </a:r>
            <a:r>
              <a:rPr lang="en-US" sz="4400" dirty="0">
                <a:solidFill>
                  <a:schemeClr val="bg1"/>
                </a:solidFill>
                <a:latin typeface="Arial" charset="0"/>
                <a:cs typeface="Arial" charset="0"/>
              </a:rPr>
              <a:t> </a:t>
            </a:r>
            <a:r>
              <a:rPr lang="en-US" sz="4400" dirty="0" err="1">
                <a:solidFill>
                  <a:schemeClr val="bg1"/>
                </a:solidFill>
                <a:latin typeface="Arial" charset="0"/>
                <a:cs typeface="Arial" charset="0"/>
              </a:rPr>
              <a:t>lập</a:t>
            </a:r>
            <a:r>
              <a:rPr lang="en-US" sz="4400" dirty="0">
                <a:solidFill>
                  <a:schemeClr val="bg1"/>
                </a:solidFill>
                <a:latin typeface="Arial" charset="0"/>
                <a:cs typeface="Arial" charset="0"/>
              </a:rPr>
              <a:t> </a:t>
            </a:r>
            <a:r>
              <a:rPr lang="en-US" sz="4400" dirty="0" err="1">
                <a:solidFill>
                  <a:schemeClr val="bg1"/>
                </a:solidFill>
                <a:latin typeface="Arial" charset="0"/>
                <a:cs typeface="Arial" charset="0"/>
              </a:rPr>
              <a:t>phương</a:t>
            </a:r>
            <a:r>
              <a:rPr lang="en-US" sz="4400" dirty="0">
                <a:solidFill>
                  <a:schemeClr val="bg1"/>
                </a:solidFill>
                <a:latin typeface="Arial" charset="0"/>
                <a:cs typeface="Arial" charset="0"/>
              </a:rPr>
              <a:t> ta </a:t>
            </a:r>
            <a:r>
              <a:rPr lang="en-US" sz="4400" dirty="0" err="1">
                <a:solidFill>
                  <a:schemeClr val="bg1"/>
                </a:solidFill>
                <a:latin typeface="Arial" charset="0"/>
                <a:cs typeface="Arial" charset="0"/>
              </a:rPr>
              <a:t>lấy</a:t>
            </a:r>
            <a:r>
              <a:rPr lang="en-US" sz="4400" dirty="0">
                <a:solidFill>
                  <a:schemeClr val="bg1"/>
                </a:solidFill>
                <a:latin typeface="Arial" charset="0"/>
                <a:cs typeface="Arial" charset="0"/>
              </a:rPr>
              <a:t> </a:t>
            </a:r>
            <a:r>
              <a:rPr lang="en-US" sz="4400" dirty="0" err="1">
                <a:solidFill>
                  <a:srgbClr val="FFFF00"/>
                </a:solidFill>
                <a:latin typeface="Arial" charset="0"/>
                <a:cs typeface="Arial" charset="0"/>
              </a:rPr>
              <a:t>cạnh</a:t>
            </a:r>
            <a:r>
              <a:rPr lang="en-US" sz="4400" dirty="0">
                <a:solidFill>
                  <a:schemeClr val="bg1"/>
                </a:solidFill>
                <a:latin typeface="Arial" charset="0"/>
                <a:cs typeface="Arial" charset="0"/>
              </a:rPr>
              <a:t> </a:t>
            </a:r>
            <a:r>
              <a:rPr lang="en-US" sz="4400" dirty="0" err="1">
                <a:solidFill>
                  <a:schemeClr val="bg1"/>
                </a:solidFill>
                <a:latin typeface="Arial" charset="0"/>
                <a:cs typeface="Arial" charset="0"/>
              </a:rPr>
              <a:t>nhân</a:t>
            </a:r>
            <a:r>
              <a:rPr lang="en-US" sz="4400" dirty="0">
                <a:solidFill>
                  <a:schemeClr val="bg1"/>
                </a:solidFill>
                <a:latin typeface="Arial" charset="0"/>
                <a:cs typeface="Arial" charset="0"/>
              </a:rPr>
              <a:t> </a:t>
            </a:r>
            <a:r>
              <a:rPr lang="en-US" sz="4400" dirty="0" err="1">
                <a:solidFill>
                  <a:schemeClr val="bg1"/>
                </a:solidFill>
                <a:latin typeface="Arial" charset="0"/>
                <a:cs typeface="Arial" charset="0"/>
              </a:rPr>
              <a:t>với</a:t>
            </a:r>
            <a:r>
              <a:rPr lang="en-US" sz="4400" dirty="0">
                <a:solidFill>
                  <a:schemeClr val="bg1"/>
                </a:solidFill>
                <a:latin typeface="Arial" charset="0"/>
                <a:cs typeface="Arial" charset="0"/>
              </a:rPr>
              <a:t> </a:t>
            </a:r>
            <a:r>
              <a:rPr lang="en-US" sz="4400" dirty="0" err="1">
                <a:solidFill>
                  <a:srgbClr val="FFFF00"/>
                </a:solidFill>
                <a:latin typeface="Arial" charset="0"/>
                <a:cs typeface="Arial" charset="0"/>
              </a:rPr>
              <a:t>cạnh</a:t>
            </a:r>
            <a:r>
              <a:rPr lang="en-US" sz="4400" dirty="0">
                <a:solidFill>
                  <a:schemeClr val="bg1"/>
                </a:solidFill>
                <a:latin typeface="Arial" charset="0"/>
                <a:cs typeface="Arial" charset="0"/>
              </a:rPr>
              <a:t> </a:t>
            </a:r>
            <a:r>
              <a:rPr lang="en-US" sz="4400" dirty="0" err="1">
                <a:solidFill>
                  <a:schemeClr val="bg1"/>
                </a:solidFill>
                <a:latin typeface="Arial" charset="0"/>
                <a:cs typeface="Arial" charset="0"/>
              </a:rPr>
              <a:t>rồi</a:t>
            </a:r>
            <a:r>
              <a:rPr lang="en-US" sz="4400" dirty="0">
                <a:solidFill>
                  <a:schemeClr val="bg1"/>
                </a:solidFill>
                <a:latin typeface="Arial" charset="0"/>
                <a:cs typeface="Arial" charset="0"/>
              </a:rPr>
              <a:t> </a:t>
            </a:r>
            <a:r>
              <a:rPr lang="en-US" sz="4400" dirty="0" err="1">
                <a:solidFill>
                  <a:schemeClr val="bg1"/>
                </a:solidFill>
                <a:latin typeface="Arial" charset="0"/>
                <a:cs typeface="Arial" charset="0"/>
              </a:rPr>
              <a:t>nhân</a:t>
            </a:r>
            <a:r>
              <a:rPr lang="en-US" sz="4400" dirty="0">
                <a:solidFill>
                  <a:schemeClr val="bg1"/>
                </a:solidFill>
                <a:latin typeface="Arial" charset="0"/>
                <a:cs typeface="Arial" charset="0"/>
              </a:rPr>
              <a:t> </a:t>
            </a:r>
            <a:r>
              <a:rPr lang="en-US" sz="4400" dirty="0" err="1">
                <a:solidFill>
                  <a:schemeClr val="bg1"/>
                </a:solidFill>
                <a:latin typeface="Arial" charset="0"/>
                <a:cs typeface="Arial" charset="0"/>
              </a:rPr>
              <a:t>với</a:t>
            </a:r>
            <a:r>
              <a:rPr lang="en-US" sz="4400" dirty="0">
                <a:solidFill>
                  <a:schemeClr val="bg1"/>
                </a:solidFill>
                <a:latin typeface="Arial" charset="0"/>
                <a:cs typeface="Arial" charset="0"/>
              </a:rPr>
              <a:t> </a:t>
            </a:r>
            <a:r>
              <a:rPr lang="en-US" sz="4400" dirty="0" err="1">
                <a:solidFill>
                  <a:srgbClr val="FFFF00"/>
                </a:solidFill>
                <a:latin typeface="Arial" charset="0"/>
                <a:cs typeface="Arial" charset="0"/>
              </a:rPr>
              <a:t>cạnh</a:t>
            </a:r>
            <a:endParaRPr lang="en-US" sz="4400" dirty="0">
              <a:solidFill>
                <a:srgbClr val="FFFF00"/>
              </a:solidFill>
              <a:latin typeface="Arial" charset="0"/>
            </a:endParaRPr>
          </a:p>
        </p:txBody>
      </p:sp>
      <p:sp>
        <p:nvSpPr>
          <p:cNvPr id="3" name="Rectangle 2"/>
          <p:cNvSpPr>
            <a:spLocks noChangeArrowheads="1"/>
          </p:cNvSpPr>
          <p:nvPr/>
        </p:nvSpPr>
        <p:spPr bwMode="auto">
          <a:xfrm>
            <a:off x="2500018" y="2893387"/>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600" dirty="0">
                <a:solidFill>
                  <a:schemeClr val="bg1"/>
                </a:solidFill>
                <a:latin typeface="Arial" charset="0"/>
                <a:cs typeface="Arial" charset="0"/>
              </a:rPr>
              <a:t>V: </a:t>
            </a:r>
            <a:r>
              <a:rPr lang="en-US" sz="3600" dirty="0" err="1">
                <a:solidFill>
                  <a:schemeClr val="bg1"/>
                </a:solidFill>
                <a:latin typeface="Arial" charset="0"/>
                <a:cs typeface="Arial" charset="0"/>
              </a:rPr>
              <a:t>là</a:t>
            </a:r>
            <a:r>
              <a:rPr lang="en-US" sz="3600" dirty="0">
                <a:solidFill>
                  <a:schemeClr val="bg1"/>
                </a:solidFill>
                <a:latin typeface="Arial" charset="0"/>
                <a:cs typeface="Arial" charset="0"/>
              </a:rPr>
              <a:t> </a:t>
            </a:r>
            <a:r>
              <a:rPr lang="en-US" sz="3600" dirty="0" err="1">
                <a:solidFill>
                  <a:schemeClr val="bg1"/>
                </a:solidFill>
                <a:latin typeface="Arial" charset="0"/>
                <a:cs typeface="Arial" charset="0"/>
              </a:rPr>
              <a:t>thể</a:t>
            </a:r>
            <a:r>
              <a:rPr lang="en-US" sz="3600" dirty="0">
                <a:solidFill>
                  <a:schemeClr val="bg1"/>
                </a:solidFill>
                <a:latin typeface="Arial" charset="0"/>
                <a:cs typeface="Arial" charset="0"/>
              </a:rPr>
              <a:t> </a:t>
            </a:r>
            <a:r>
              <a:rPr lang="en-US" sz="3600" dirty="0" err="1">
                <a:solidFill>
                  <a:schemeClr val="bg1"/>
                </a:solidFill>
                <a:latin typeface="Arial" charset="0"/>
                <a:cs typeface="Arial" charset="0"/>
              </a:rPr>
              <a:t>tích</a:t>
            </a:r>
            <a:r>
              <a:rPr lang="en-US" sz="3600" dirty="0">
                <a:solidFill>
                  <a:schemeClr val="bg1"/>
                </a:solidFill>
                <a:latin typeface="Arial" charset="0"/>
                <a:cs typeface="Arial" charset="0"/>
              </a:rPr>
              <a:t> </a:t>
            </a:r>
            <a:r>
              <a:rPr lang="en-US" sz="3600" dirty="0" err="1">
                <a:solidFill>
                  <a:schemeClr val="bg1"/>
                </a:solidFill>
                <a:latin typeface="Arial" charset="0"/>
                <a:cs typeface="Arial" charset="0"/>
              </a:rPr>
              <a:t>hình</a:t>
            </a:r>
            <a:r>
              <a:rPr lang="en-US" sz="3600" dirty="0">
                <a:solidFill>
                  <a:schemeClr val="bg1"/>
                </a:solidFill>
                <a:latin typeface="Arial" charset="0"/>
                <a:cs typeface="Arial" charset="0"/>
              </a:rPr>
              <a:t> </a:t>
            </a:r>
            <a:r>
              <a:rPr lang="en-US" sz="3600" dirty="0" err="1">
                <a:solidFill>
                  <a:schemeClr val="bg1"/>
                </a:solidFill>
                <a:latin typeface="Arial" charset="0"/>
                <a:cs typeface="Arial" charset="0"/>
              </a:rPr>
              <a:t>lập</a:t>
            </a:r>
            <a:r>
              <a:rPr lang="en-US" sz="3600" dirty="0">
                <a:solidFill>
                  <a:schemeClr val="bg1"/>
                </a:solidFill>
                <a:latin typeface="Arial" charset="0"/>
                <a:cs typeface="Arial" charset="0"/>
              </a:rPr>
              <a:t> </a:t>
            </a:r>
            <a:r>
              <a:rPr lang="en-US" sz="3600" dirty="0" err="1">
                <a:solidFill>
                  <a:schemeClr val="bg1"/>
                </a:solidFill>
                <a:latin typeface="Arial" charset="0"/>
                <a:cs typeface="Arial" charset="0"/>
              </a:rPr>
              <a:t>phương</a:t>
            </a:r>
            <a:endParaRPr lang="en-US" sz="3600" dirty="0">
              <a:solidFill>
                <a:schemeClr val="bg1"/>
              </a:solidFill>
              <a:latin typeface="Arial" charset="0"/>
              <a:cs typeface="Arial" charset="0"/>
            </a:endParaRPr>
          </a:p>
          <a:p>
            <a:pPr fontAlgn="base">
              <a:spcBef>
                <a:spcPct val="0"/>
              </a:spcBef>
              <a:spcAft>
                <a:spcPct val="0"/>
              </a:spcAft>
            </a:pPr>
            <a:r>
              <a:rPr lang="en-US" sz="3600" dirty="0">
                <a:solidFill>
                  <a:schemeClr val="bg1"/>
                </a:solidFill>
                <a:latin typeface="Arial" charset="0"/>
                <a:cs typeface="Arial" charset="0"/>
              </a:rPr>
              <a:t>a: </a:t>
            </a:r>
            <a:r>
              <a:rPr lang="en-US" sz="3600" dirty="0" err="1">
                <a:solidFill>
                  <a:schemeClr val="bg1"/>
                </a:solidFill>
                <a:latin typeface="Arial" charset="0"/>
                <a:cs typeface="Arial" charset="0"/>
              </a:rPr>
              <a:t>là</a:t>
            </a:r>
            <a:r>
              <a:rPr lang="en-US" sz="3600" dirty="0">
                <a:solidFill>
                  <a:schemeClr val="bg1"/>
                </a:solidFill>
                <a:latin typeface="Arial" charset="0"/>
                <a:cs typeface="Arial" charset="0"/>
              </a:rPr>
              <a:t> </a:t>
            </a:r>
            <a:r>
              <a:rPr lang="en-US" sz="3600" dirty="0" err="1">
                <a:solidFill>
                  <a:schemeClr val="bg1"/>
                </a:solidFill>
                <a:latin typeface="Arial" charset="0"/>
                <a:cs typeface="Arial" charset="0"/>
              </a:rPr>
              <a:t>cạnh</a:t>
            </a:r>
            <a:r>
              <a:rPr lang="en-US" sz="3600" dirty="0">
                <a:solidFill>
                  <a:schemeClr val="bg1"/>
                </a:solidFill>
                <a:latin typeface="Arial" charset="0"/>
                <a:cs typeface="Arial" charset="0"/>
              </a:rPr>
              <a:t> </a:t>
            </a:r>
            <a:r>
              <a:rPr lang="en-US" sz="3600" dirty="0" err="1">
                <a:solidFill>
                  <a:schemeClr val="bg1"/>
                </a:solidFill>
                <a:latin typeface="Arial" charset="0"/>
                <a:cs typeface="Arial" charset="0"/>
              </a:rPr>
              <a:t>hình</a:t>
            </a:r>
            <a:r>
              <a:rPr lang="en-US" sz="3600" dirty="0">
                <a:solidFill>
                  <a:schemeClr val="bg1"/>
                </a:solidFill>
                <a:latin typeface="Arial" charset="0"/>
                <a:cs typeface="Arial" charset="0"/>
              </a:rPr>
              <a:t> </a:t>
            </a:r>
            <a:r>
              <a:rPr lang="en-US" sz="3600" dirty="0" err="1">
                <a:solidFill>
                  <a:schemeClr val="bg1"/>
                </a:solidFill>
                <a:latin typeface="Arial" charset="0"/>
                <a:cs typeface="Arial" charset="0"/>
              </a:rPr>
              <a:t>lập</a:t>
            </a:r>
            <a:r>
              <a:rPr lang="en-US" sz="3600" dirty="0">
                <a:solidFill>
                  <a:schemeClr val="bg1"/>
                </a:solidFill>
                <a:latin typeface="Arial" charset="0"/>
                <a:cs typeface="Arial" charset="0"/>
              </a:rPr>
              <a:t> </a:t>
            </a:r>
            <a:r>
              <a:rPr lang="en-US" sz="3600" dirty="0" err="1">
                <a:solidFill>
                  <a:schemeClr val="bg1"/>
                </a:solidFill>
                <a:latin typeface="Arial" charset="0"/>
                <a:cs typeface="Arial" charset="0"/>
              </a:rPr>
              <a:t>phương</a:t>
            </a:r>
            <a:endParaRPr lang="en-US" sz="3600" dirty="0">
              <a:solidFill>
                <a:schemeClr val="bg1"/>
              </a:solidFill>
              <a:latin typeface="Arial" charset="0"/>
              <a:cs typeface="Arial" charset="0"/>
            </a:endParaRPr>
          </a:p>
        </p:txBody>
      </p:sp>
      <p:sp>
        <p:nvSpPr>
          <p:cNvPr id="4" name="Rectangle 3"/>
          <p:cNvSpPr/>
          <p:nvPr/>
        </p:nvSpPr>
        <p:spPr>
          <a:xfrm>
            <a:off x="3682198" y="4525962"/>
            <a:ext cx="3733800" cy="8382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4000" b="1" dirty="0">
                <a:solidFill>
                  <a:srgbClr val="FF0000"/>
                </a:solidFill>
              </a:rPr>
              <a:t>V = a x a x a</a:t>
            </a:r>
          </a:p>
        </p:txBody>
      </p:sp>
    </p:spTree>
    <p:extLst>
      <p:ext uri="{BB962C8B-B14F-4D97-AF65-F5344CB8AC3E}">
        <p14:creationId xmlns:p14="http://schemas.microsoft.com/office/powerpoint/2010/main" val="21825084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6085A9-FA75-48C0-B985-5CD13FDA5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056" y="3631449"/>
            <a:ext cx="3524250" cy="2857500"/>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a:off x="3465016" y="1292987"/>
            <a:ext cx="5549917" cy="1292662"/>
          </a:xfrm>
          <a:prstGeom prst="rect">
            <a:avLst/>
          </a:prstGeom>
        </p:spPr>
        <p:txBody>
          <a:bodyPr wrap="none">
            <a:spAutoFit/>
          </a:bodyPr>
          <a:lstStyle/>
          <a:p>
            <a:r>
              <a:rPr lang="vi-VN" sz="7800" b="1" dirty="0" smtClean="0">
                <a:solidFill>
                  <a:srgbClr val="FF0000"/>
                </a:solidFill>
                <a:latin typeface="Times New Roman" panose="02020603050405020304" pitchFamily="18" charset="0"/>
                <a:cs typeface="Times New Roman" panose="02020603050405020304" pitchFamily="18" charset="0"/>
              </a:rPr>
              <a:t>VẬN DỤNG</a:t>
            </a:r>
            <a:endParaRPr lang="en-US" sz="7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2538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descr="C:\Users\ADMIN\Pictures\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1" y="8768"/>
            <a:ext cx="12337913" cy="7104724"/>
          </a:xfrm>
          <a:prstGeom prst="rect">
            <a:avLst/>
          </a:prstGeom>
          <a:noFill/>
          <a:extLst>
            <a:ext uri="{909E8E84-426E-40DD-AFC4-6F175D3DCCD1}">
              <a14:hiddenFill xmlns:a14="http://schemas.microsoft.com/office/drawing/2010/main">
                <a:solidFill>
                  <a:srgbClr val="FFFFFF"/>
                </a:solidFill>
              </a14:hiddenFill>
            </a:ext>
          </a:extLst>
        </p:spPr>
      </p:pic>
      <p:sp>
        <p:nvSpPr>
          <p:cNvPr id="14338" name="Text Box 5"/>
          <p:cNvSpPr txBox="1">
            <a:spLocks noChangeArrowheads="1"/>
          </p:cNvSpPr>
          <p:nvPr/>
        </p:nvSpPr>
        <p:spPr bwMode="auto">
          <a:xfrm>
            <a:off x="239350" y="260648"/>
            <a:ext cx="1888659"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4267" dirty="0" err="1">
                <a:solidFill>
                  <a:srgbClr val="0000FF"/>
                </a:solidFill>
              </a:rPr>
              <a:t>Câu</a:t>
            </a:r>
            <a:r>
              <a:rPr lang="en-US" sz="4267" dirty="0">
                <a:solidFill>
                  <a:srgbClr val="0000FF"/>
                </a:solidFill>
              </a:rPr>
              <a:t> </a:t>
            </a:r>
            <a:r>
              <a:rPr lang="vi-VN" sz="4267" dirty="0" smtClean="0">
                <a:solidFill>
                  <a:srgbClr val="0000FF"/>
                </a:solidFill>
              </a:rPr>
              <a:t>1</a:t>
            </a:r>
            <a:r>
              <a:rPr lang="en-US" sz="4267" dirty="0" smtClean="0">
                <a:solidFill>
                  <a:srgbClr val="0000FF"/>
                </a:solidFill>
              </a:rPr>
              <a:t>: </a:t>
            </a:r>
            <a:endParaRPr lang="en-US" sz="4267" dirty="0">
              <a:solidFill>
                <a:srgbClr val="0000FF"/>
              </a:solidFill>
            </a:endParaRPr>
          </a:p>
        </p:txBody>
      </p:sp>
      <p:sp>
        <p:nvSpPr>
          <p:cNvPr id="14339" name="Text Box 6"/>
          <p:cNvSpPr txBox="1">
            <a:spLocks noChangeArrowheads="1"/>
          </p:cNvSpPr>
          <p:nvPr/>
        </p:nvSpPr>
        <p:spPr bwMode="auto">
          <a:xfrm>
            <a:off x="650857" y="1065665"/>
            <a:ext cx="10639451"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vi-VN" sz="4267" dirty="0" smtClean="0">
                <a:solidFill>
                  <a:srgbClr val="C00000"/>
                </a:solidFill>
              </a:rPr>
              <a:t>Công thức tính thể tích hình lập phương là : </a:t>
            </a:r>
            <a:endParaRPr lang="en-US" sz="4267" dirty="0">
              <a:solidFill>
                <a:srgbClr val="C00000"/>
              </a:solidFill>
            </a:endParaRPr>
          </a:p>
        </p:txBody>
      </p:sp>
      <p:sp>
        <p:nvSpPr>
          <p:cNvPr id="14340" name="Text Box 6"/>
          <p:cNvSpPr txBox="1">
            <a:spLocks noChangeArrowheads="1"/>
          </p:cNvSpPr>
          <p:nvPr/>
        </p:nvSpPr>
        <p:spPr bwMode="auto">
          <a:xfrm>
            <a:off x="1980632" y="260648"/>
            <a:ext cx="4522392"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4267" dirty="0" err="1">
                <a:solidFill>
                  <a:srgbClr val="0000FF"/>
                </a:solidFill>
              </a:rPr>
              <a:t>Chọn</a:t>
            </a:r>
            <a:r>
              <a:rPr lang="en-US" sz="4267" dirty="0">
                <a:solidFill>
                  <a:srgbClr val="0000FF"/>
                </a:solidFill>
              </a:rPr>
              <a:t> </a:t>
            </a:r>
            <a:r>
              <a:rPr lang="vi-VN" sz="4267" dirty="0" smtClean="0">
                <a:solidFill>
                  <a:srgbClr val="0000FF"/>
                </a:solidFill>
              </a:rPr>
              <a:t>đáp án đúng</a:t>
            </a:r>
            <a:endParaRPr lang="en-US" sz="4267" dirty="0">
              <a:solidFill>
                <a:srgbClr val="0000FF"/>
              </a:solidFill>
            </a:endParaRPr>
          </a:p>
        </p:txBody>
      </p:sp>
      <p:sp>
        <p:nvSpPr>
          <p:cNvPr id="16398" name="Oval 13"/>
          <p:cNvSpPr>
            <a:spLocks noChangeArrowheads="1"/>
          </p:cNvSpPr>
          <p:nvPr/>
        </p:nvSpPr>
        <p:spPr bwMode="auto">
          <a:xfrm>
            <a:off x="911425" y="4108896"/>
            <a:ext cx="1020609" cy="756977"/>
          </a:xfrm>
          <a:prstGeom prst="ellipse">
            <a:avLst/>
          </a:prstGeom>
          <a:solidFill>
            <a:schemeClr val="bg1"/>
          </a:solidFill>
          <a:ln w="57150" algn="ctr">
            <a:solidFill>
              <a:srgbClr val="FF0000"/>
            </a:solidFill>
            <a:round/>
            <a:headEnd/>
            <a:tailEnd/>
          </a:ln>
        </p:spPr>
        <p:txBody>
          <a:bodyPr/>
          <a:lstStyle/>
          <a:p>
            <a:endParaRPr lang="en-US" sz="2400"/>
          </a:p>
        </p:txBody>
      </p:sp>
      <p:sp>
        <p:nvSpPr>
          <p:cNvPr id="14342" name="TextBox 14"/>
          <p:cNvSpPr txBox="1">
            <a:spLocks noChangeArrowheads="1"/>
          </p:cNvSpPr>
          <p:nvPr/>
        </p:nvSpPr>
        <p:spPr bwMode="auto">
          <a:xfrm>
            <a:off x="1079799" y="2040799"/>
            <a:ext cx="4472589"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4267" dirty="0"/>
              <a:t>A. </a:t>
            </a:r>
            <a:r>
              <a:rPr lang="vi-VN" sz="4267" dirty="0" smtClean="0"/>
              <a:t>V = a x b x c </a:t>
            </a:r>
            <a:endParaRPr lang="en-US" sz="4267" dirty="0"/>
          </a:p>
        </p:txBody>
      </p:sp>
      <p:sp>
        <p:nvSpPr>
          <p:cNvPr id="14343" name="TextBox 15"/>
          <p:cNvSpPr txBox="1">
            <a:spLocks noChangeArrowheads="1"/>
          </p:cNvSpPr>
          <p:nvPr/>
        </p:nvSpPr>
        <p:spPr bwMode="auto">
          <a:xfrm>
            <a:off x="1104900" y="3074313"/>
            <a:ext cx="4541756"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4267" dirty="0"/>
              <a:t>B. </a:t>
            </a:r>
            <a:r>
              <a:rPr lang="vi-VN" sz="4267" dirty="0" smtClean="0"/>
              <a:t>V = a x a x 6</a:t>
            </a:r>
            <a:endParaRPr lang="en-US" sz="4267" dirty="0"/>
          </a:p>
        </p:txBody>
      </p:sp>
      <p:sp>
        <p:nvSpPr>
          <p:cNvPr id="17" name="TextBox 16"/>
          <p:cNvSpPr txBox="1">
            <a:spLocks noChangeArrowheads="1"/>
          </p:cNvSpPr>
          <p:nvPr/>
        </p:nvSpPr>
        <p:spPr bwMode="auto">
          <a:xfrm>
            <a:off x="1104900" y="4052867"/>
            <a:ext cx="4447488"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4267" dirty="0"/>
              <a:t>C.  </a:t>
            </a:r>
            <a:r>
              <a:rPr lang="vi-VN" sz="4267" dirty="0" smtClean="0"/>
              <a:t>V = a x a x a</a:t>
            </a:r>
            <a:endParaRPr lang="en-US" sz="4267" dirty="0"/>
          </a:p>
        </p:txBody>
      </p:sp>
      <p:sp>
        <p:nvSpPr>
          <p:cNvPr id="79" name="TextBox 78"/>
          <p:cNvSpPr txBox="1">
            <a:spLocks noChangeArrowheads="1"/>
          </p:cNvSpPr>
          <p:nvPr/>
        </p:nvSpPr>
        <p:spPr bwMode="auto">
          <a:xfrm>
            <a:off x="5480665" y="4340813"/>
            <a:ext cx="6096000" cy="206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lnSpc>
                <a:spcPct val="150000"/>
              </a:lnSpc>
            </a:pPr>
            <a:r>
              <a:rPr lang="en-US" sz="4267" i="1" dirty="0" err="1">
                <a:solidFill>
                  <a:srgbClr val="FF0000"/>
                </a:solidFill>
              </a:rPr>
              <a:t>Bạn</a:t>
            </a:r>
            <a:r>
              <a:rPr lang="en-US" sz="4267" i="1" dirty="0">
                <a:solidFill>
                  <a:srgbClr val="FF0000"/>
                </a:solidFill>
              </a:rPr>
              <a:t> </a:t>
            </a:r>
            <a:r>
              <a:rPr lang="en-US" sz="4267" i="1" dirty="0" err="1">
                <a:solidFill>
                  <a:srgbClr val="FF0000"/>
                </a:solidFill>
              </a:rPr>
              <a:t>được</a:t>
            </a:r>
            <a:r>
              <a:rPr lang="en-US" sz="4267" i="1" dirty="0">
                <a:solidFill>
                  <a:srgbClr val="FF0000"/>
                </a:solidFill>
              </a:rPr>
              <a:t> </a:t>
            </a:r>
            <a:r>
              <a:rPr lang="en-US" sz="4267" i="1" dirty="0" err="1">
                <a:solidFill>
                  <a:srgbClr val="FF0000"/>
                </a:solidFill>
              </a:rPr>
              <a:t>thưởng</a:t>
            </a:r>
            <a:r>
              <a:rPr lang="en-US" sz="4267" i="1" dirty="0">
                <a:solidFill>
                  <a:srgbClr val="FF0000"/>
                </a:solidFill>
              </a:rPr>
              <a:t> </a:t>
            </a:r>
          </a:p>
          <a:p>
            <a:pPr algn="ctr" eaLnBrk="1" hangingPunct="1">
              <a:lnSpc>
                <a:spcPct val="150000"/>
              </a:lnSpc>
            </a:pPr>
            <a:r>
              <a:rPr lang="en-US" sz="4267" i="1" dirty="0" err="1">
                <a:solidFill>
                  <a:srgbClr val="FF0000"/>
                </a:solidFill>
              </a:rPr>
              <a:t>một</a:t>
            </a:r>
            <a:r>
              <a:rPr lang="en-US" sz="4267" i="1" dirty="0">
                <a:solidFill>
                  <a:srgbClr val="FF0000"/>
                </a:solidFill>
              </a:rPr>
              <a:t> </a:t>
            </a:r>
            <a:r>
              <a:rPr lang="en-US" sz="4267" i="1" dirty="0" err="1">
                <a:solidFill>
                  <a:srgbClr val="FF0000"/>
                </a:solidFill>
              </a:rPr>
              <a:t>tràng</a:t>
            </a:r>
            <a:r>
              <a:rPr lang="en-US" sz="4267" i="1" dirty="0">
                <a:solidFill>
                  <a:srgbClr val="FF0000"/>
                </a:solidFill>
              </a:rPr>
              <a:t> </a:t>
            </a:r>
            <a:r>
              <a:rPr lang="en-US" sz="4267" i="1" dirty="0" err="1">
                <a:solidFill>
                  <a:srgbClr val="FF0000"/>
                </a:solidFill>
              </a:rPr>
              <a:t>vỗ</a:t>
            </a:r>
            <a:r>
              <a:rPr lang="en-US" sz="4267" i="1" dirty="0">
                <a:solidFill>
                  <a:srgbClr val="FF0000"/>
                </a:solidFill>
              </a:rPr>
              <a:t> </a:t>
            </a:r>
            <a:r>
              <a:rPr lang="en-US" sz="4267" i="1" dirty="0" err="1">
                <a:solidFill>
                  <a:srgbClr val="FF0000"/>
                </a:solidFill>
              </a:rPr>
              <a:t>tay</a:t>
            </a:r>
            <a:r>
              <a:rPr lang="en-US" sz="4267" i="1" dirty="0">
                <a:solidFill>
                  <a:srgbClr val="FF0000"/>
                </a:solidFill>
              </a:rPr>
              <a:t>.</a:t>
            </a:r>
          </a:p>
        </p:txBody>
      </p:sp>
    </p:spTree>
    <p:extLst>
      <p:ext uri="{BB962C8B-B14F-4D97-AF65-F5344CB8AC3E}">
        <p14:creationId xmlns:p14="http://schemas.microsoft.com/office/powerpoint/2010/main" val="8327990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lt">
                                    <p:tmPct val="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fade">
                                      <p:cBhvr>
                                        <p:cTn id="10" dur="500"/>
                                        <p:tgtEl>
                                          <p:spTgt spid="143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animEffect transition="in" filter="fade">
                                      <p:cBhvr>
                                        <p:cTn id="13" dur="500"/>
                                        <p:tgtEl>
                                          <p:spTgt spid="1434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6398"/>
                                        </p:tgtEl>
                                        <p:attrNameLst>
                                          <p:attrName>style.visibility</p:attrName>
                                        </p:attrNameLst>
                                      </p:cBhvr>
                                      <p:to>
                                        <p:strVal val="visible"/>
                                      </p:to>
                                    </p:set>
                                    <p:animEffect transition="in" filter="diamond(in)">
                                      <p:cBhvr>
                                        <p:cTn id="18" dur="2000"/>
                                        <p:tgtEl>
                                          <p:spTgt spid="16398"/>
                                        </p:tgtEl>
                                      </p:cBhvr>
                                    </p:animEffect>
                                  </p:childTnLst>
                                </p:cTn>
                              </p:par>
                              <p:par>
                                <p:cTn id="19" presetID="20" presetClass="emph" presetSubtype="0" fill="hold" grpId="0" nodeType="withEffect">
                                  <p:stCondLst>
                                    <p:cond delay="0"/>
                                  </p:stCondLst>
                                  <p:iterate type="lt">
                                    <p:tmPct val="10000"/>
                                  </p:iterate>
                                  <p:childTnLst>
                                    <p:set>
                                      <p:cBhvr override="childStyle">
                                        <p:cTn id="20" dur="500" autoRev="1" fill="hold"/>
                                        <p:tgtEl>
                                          <p:spTgt spid="17"/>
                                        </p:tgtEl>
                                        <p:attrNameLst>
                                          <p:attrName>style.color</p:attrName>
                                        </p:attrNameLst>
                                      </p:cBhvr>
                                      <p:to>
                                        <p:clrVal>
                                          <a:schemeClr val="accent2"/>
                                        </p:clrVal>
                                      </p:to>
                                    </p:set>
                                    <p:set>
                                      <p:cBhvr>
                                        <p:cTn id="21" dur="500" autoRev="1" fill="hold"/>
                                        <p:tgtEl>
                                          <p:spTgt spid="17"/>
                                        </p:tgtEl>
                                        <p:attrNameLst>
                                          <p:attrName>fillcolor</p:attrName>
                                        </p:attrNameLst>
                                      </p:cBhvr>
                                      <p:to>
                                        <p:clrVal>
                                          <a:schemeClr val="accent2"/>
                                        </p:clrVal>
                                      </p:to>
                                    </p:set>
                                    <p:set>
                                      <p:cBhvr>
                                        <p:cTn id="22" dur="500" autoRev="1" fill="hold"/>
                                        <p:tgtEl>
                                          <p:spTgt spid="17"/>
                                        </p:tgtEl>
                                        <p:attrNameLst>
                                          <p:attrName>fill.type</p:attrName>
                                        </p:attrNameLst>
                                      </p:cBhvr>
                                      <p:to>
                                        <p:strVal val="solid"/>
                                      </p:to>
                                    </p:set>
                                  </p:childTnLst>
                                </p:cTn>
                              </p:par>
                              <p:par>
                                <p:cTn id="23" presetID="53"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p:cTn id="25" dur="3000" fill="hold"/>
                                        <p:tgtEl>
                                          <p:spTgt spid="79"/>
                                        </p:tgtEl>
                                        <p:attrNameLst>
                                          <p:attrName>ppt_w</p:attrName>
                                        </p:attrNameLst>
                                      </p:cBhvr>
                                      <p:tavLst>
                                        <p:tav tm="0">
                                          <p:val>
                                            <p:fltVal val="0"/>
                                          </p:val>
                                        </p:tav>
                                        <p:tav tm="100000">
                                          <p:val>
                                            <p:strVal val="#ppt_w"/>
                                          </p:val>
                                        </p:tav>
                                      </p:tavLst>
                                    </p:anim>
                                    <p:anim calcmode="lin" valueType="num">
                                      <p:cBhvr>
                                        <p:cTn id="26" dur="3000" fill="hold"/>
                                        <p:tgtEl>
                                          <p:spTgt spid="79"/>
                                        </p:tgtEl>
                                        <p:attrNameLst>
                                          <p:attrName>ppt_h</p:attrName>
                                        </p:attrNameLst>
                                      </p:cBhvr>
                                      <p:tavLst>
                                        <p:tav tm="0">
                                          <p:val>
                                            <p:fltVal val="0"/>
                                          </p:val>
                                        </p:tav>
                                        <p:tav tm="100000">
                                          <p:val>
                                            <p:strVal val="#ppt_h"/>
                                          </p:val>
                                        </p:tav>
                                      </p:tavLst>
                                    </p:anim>
                                    <p:animEffect transition="in" filter="fade">
                                      <p:cBhvr>
                                        <p:cTn id="27" dur="3000"/>
                                        <p:tgtEl>
                                          <p:spTgt spid="79"/>
                                        </p:tgtEl>
                                      </p:cBhvr>
                                    </p:animEffect>
                                  </p:childTnLst>
                                </p:cTn>
                              </p:par>
                              <p:par>
                                <p:cTn id="28" presetID="26" presetClass="emph" presetSubtype="0" fill="hold" grpId="1" nodeType="withEffect">
                                  <p:stCondLst>
                                    <p:cond delay="0"/>
                                  </p:stCondLst>
                                  <p:childTnLst>
                                    <p:animEffect transition="out" filter="fade">
                                      <p:cBhvr>
                                        <p:cTn id="29" dur="3000" tmFilter="0, 0; .2, .5; .8, .5; 1, 0"/>
                                        <p:tgtEl>
                                          <p:spTgt spid="79"/>
                                        </p:tgtEl>
                                      </p:cBhvr>
                                    </p:animEffect>
                                    <p:animScale>
                                      <p:cBhvr>
                                        <p:cTn id="30" dur="1500" autoRev="1" fill="hold"/>
                                        <p:tgtEl>
                                          <p:spTgt spid="79"/>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8" grpId="0" animBg="1"/>
      <p:bldP spid="14342" grpId="0"/>
      <p:bldP spid="14343" grpId="0"/>
      <p:bldP spid="17" grpId="0"/>
      <p:bldP spid="17" grpId="1"/>
      <p:bldP spid="79" grpId="0"/>
      <p:bldP spid="7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descr="C:\Users\ADMIN\Pictures\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13" y="0"/>
            <a:ext cx="12337913" cy="6948308"/>
          </a:xfrm>
          <a:prstGeom prst="rect">
            <a:avLst/>
          </a:prstGeom>
          <a:noFill/>
          <a:extLst>
            <a:ext uri="{909E8E84-426E-40DD-AFC4-6F175D3DCCD1}">
              <a14:hiddenFill xmlns:a14="http://schemas.microsoft.com/office/drawing/2010/main">
                <a:solidFill>
                  <a:srgbClr val="FFFFFF"/>
                </a:solidFill>
              </a14:hiddenFill>
            </a:ext>
          </a:extLst>
        </p:spPr>
      </p:pic>
      <p:sp>
        <p:nvSpPr>
          <p:cNvPr id="15363" name="Text Box 6"/>
          <p:cNvSpPr txBox="1">
            <a:spLocks noChangeArrowheads="1"/>
          </p:cNvSpPr>
          <p:nvPr/>
        </p:nvSpPr>
        <p:spPr bwMode="auto">
          <a:xfrm>
            <a:off x="0" y="300564"/>
            <a:ext cx="120025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4800" dirty="0" err="1">
                <a:solidFill>
                  <a:srgbClr val="0000FF"/>
                </a:solidFill>
              </a:rPr>
              <a:t>Câu</a:t>
            </a:r>
            <a:r>
              <a:rPr lang="en-US" sz="4800" dirty="0">
                <a:solidFill>
                  <a:srgbClr val="0000FF"/>
                </a:solidFill>
              </a:rPr>
              <a:t> </a:t>
            </a:r>
            <a:r>
              <a:rPr lang="vi-VN" sz="4800" dirty="0" smtClean="0">
                <a:solidFill>
                  <a:srgbClr val="0000FF"/>
                </a:solidFill>
              </a:rPr>
              <a:t>2</a:t>
            </a:r>
            <a:r>
              <a:rPr lang="en-US" sz="4800" dirty="0" smtClean="0">
                <a:solidFill>
                  <a:srgbClr val="0000FF"/>
                </a:solidFill>
              </a:rPr>
              <a:t>:  </a:t>
            </a:r>
            <a:r>
              <a:rPr lang="vi-VN" sz="4800" dirty="0" smtClean="0">
                <a:solidFill>
                  <a:srgbClr val="0000FF"/>
                </a:solidFill>
              </a:rPr>
              <a:t>Thể tích của hình lập phương là</a:t>
            </a:r>
            <a:r>
              <a:rPr lang="en-US" sz="4800" dirty="0" smtClean="0">
                <a:solidFill>
                  <a:srgbClr val="0000FF"/>
                </a:solidFill>
              </a:rPr>
              <a:t>:</a:t>
            </a:r>
            <a:endParaRPr lang="en-US" sz="4800" dirty="0">
              <a:solidFill>
                <a:srgbClr val="0000FF"/>
              </a:solidFill>
            </a:endParaRPr>
          </a:p>
        </p:txBody>
      </p:sp>
      <p:sp>
        <p:nvSpPr>
          <p:cNvPr id="10" name="Oval 13"/>
          <p:cNvSpPr>
            <a:spLocks noChangeArrowheads="1"/>
          </p:cNvSpPr>
          <p:nvPr/>
        </p:nvSpPr>
        <p:spPr bwMode="auto">
          <a:xfrm>
            <a:off x="1727200" y="2036379"/>
            <a:ext cx="829733" cy="574675"/>
          </a:xfrm>
          <a:prstGeom prst="ellipse">
            <a:avLst/>
          </a:prstGeom>
          <a:solidFill>
            <a:schemeClr val="bg1"/>
          </a:solidFill>
          <a:ln w="38100" algn="ctr">
            <a:solidFill>
              <a:srgbClr val="FF0000"/>
            </a:solidFill>
            <a:round/>
            <a:headEnd/>
            <a:tailEnd/>
          </a:ln>
        </p:spPr>
        <p:txBody>
          <a:bodyPr/>
          <a:lstStyle/>
          <a:p>
            <a:endParaRPr lang="en-US" sz="2400"/>
          </a:p>
        </p:txBody>
      </p:sp>
      <p:sp>
        <p:nvSpPr>
          <p:cNvPr id="15365" name="TextBox 10"/>
          <p:cNvSpPr txBox="1">
            <a:spLocks noChangeArrowheads="1"/>
          </p:cNvSpPr>
          <p:nvPr/>
        </p:nvSpPr>
        <p:spPr bwMode="auto">
          <a:xfrm>
            <a:off x="1727200" y="4131184"/>
            <a:ext cx="330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4800" dirty="0"/>
              <a:t>C. </a:t>
            </a:r>
            <a:r>
              <a:rPr lang="en-US" sz="4800" dirty="0" smtClean="0"/>
              <a:t>16m</a:t>
            </a:r>
            <a:r>
              <a:rPr lang="en-US" sz="4800" baseline="30000" dirty="0" smtClean="0"/>
              <a:t>3</a:t>
            </a:r>
            <a:endParaRPr lang="en-US" sz="4800" baseline="30000" dirty="0"/>
          </a:p>
        </p:txBody>
      </p:sp>
      <p:sp>
        <p:nvSpPr>
          <p:cNvPr id="15366" name="TextBox 11"/>
          <p:cNvSpPr txBox="1">
            <a:spLocks noChangeArrowheads="1"/>
          </p:cNvSpPr>
          <p:nvPr/>
        </p:nvSpPr>
        <p:spPr bwMode="auto">
          <a:xfrm>
            <a:off x="1727200" y="3114000"/>
            <a:ext cx="23734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4800" dirty="0"/>
              <a:t>B. </a:t>
            </a:r>
            <a:r>
              <a:rPr lang="vi-VN" sz="4800" dirty="0" smtClean="0"/>
              <a:t> 60</a:t>
            </a:r>
            <a:r>
              <a:rPr lang="en-US" sz="4800" dirty="0" smtClean="0"/>
              <a:t>m</a:t>
            </a:r>
            <a:r>
              <a:rPr lang="vi-VN" sz="4800" baseline="30000" dirty="0"/>
              <a:t>3</a:t>
            </a:r>
            <a:endParaRPr lang="en-US" sz="4800" dirty="0"/>
          </a:p>
        </p:txBody>
      </p:sp>
      <p:sp>
        <p:nvSpPr>
          <p:cNvPr id="13" name="TextBox 12"/>
          <p:cNvSpPr txBox="1">
            <a:spLocks noChangeArrowheads="1"/>
          </p:cNvSpPr>
          <p:nvPr/>
        </p:nvSpPr>
        <p:spPr bwMode="auto">
          <a:xfrm>
            <a:off x="1754160" y="1892829"/>
            <a:ext cx="269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4800" dirty="0"/>
              <a:t>A. </a:t>
            </a:r>
            <a:r>
              <a:rPr lang="vi-VN" sz="4800" dirty="0" smtClean="0"/>
              <a:t> 64</a:t>
            </a:r>
            <a:r>
              <a:rPr lang="en-US" sz="4800" dirty="0" smtClean="0"/>
              <a:t>m</a:t>
            </a:r>
            <a:r>
              <a:rPr lang="vi-VN" sz="4800" baseline="30000" dirty="0" smtClean="0"/>
              <a:t>3</a:t>
            </a:r>
            <a:endParaRPr lang="en-US" sz="4800" dirty="0"/>
          </a:p>
        </p:txBody>
      </p:sp>
      <p:sp>
        <p:nvSpPr>
          <p:cNvPr id="78" name="TextBox 77"/>
          <p:cNvSpPr txBox="1">
            <a:spLocks noChangeArrowheads="1"/>
          </p:cNvSpPr>
          <p:nvPr/>
        </p:nvSpPr>
        <p:spPr bwMode="auto">
          <a:xfrm>
            <a:off x="1998482" y="4710339"/>
            <a:ext cx="10124388" cy="206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lnSpc>
                <a:spcPct val="150000"/>
              </a:lnSpc>
            </a:pPr>
            <a:r>
              <a:rPr lang="en-US" sz="4267" i="1" dirty="0" err="1">
                <a:solidFill>
                  <a:srgbClr val="FF0000"/>
                </a:solidFill>
              </a:rPr>
              <a:t>Bạn</a:t>
            </a:r>
            <a:r>
              <a:rPr lang="en-US" sz="4267" i="1" dirty="0">
                <a:solidFill>
                  <a:srgbClr val="FF0000"/>
                </a:solidFill>
              </a:rPr>
              <a:t> </a:t>
            </a:r>
            <a:r>
              <a:rPr lang="en-US" sz="4267" i="1" dirty="0" err="1">
                <a:solidFill>
                  <a:srgbClr val="FF0000"/>
                </a:solidFill>
              </a:rPr>
              <a:t>được</a:t>
            </a:r>
            <a:r>
              <a:rPr lang="en-US" sz="4267" i="1" dirty="0">
                <a:solidFill>
                  <a:srgbClr val="FF0000"/>
                </a:solidFill>
              </a:rPr>
              <a:t> </a:t>
            </a:r>
            <a:r>
              <a:rPr lang="en-US" sz="4267" i="1" dirty="0" err="1">
                <a:solidFill>
                  <a:srgbClr val="FF0000"/>
                </a:solidFill>
              </a:rPr>
              <a:t>thưởng</a:t>
            </a:r>
            <a:r>
              <a:rPr lang="en-US" sz="4267" i="1" dirty="0">
                <a:solidFill>
                  <a:srgbClr val="FF0000"/>
                </a:solidFill>
              </a:rPr>
              <a:t> </a:t>
            </a:r>
          </a:p>
          <a:p>
            <a:pPr algn="ctr" eaLnBrk="1" hangingPunct="1">
              <a:lnSpc>
                <a:spcPct val="150000"/>
              </a:lnSpc>
            </a:pPr>
            <a:r>
              <a:rPr lang="en-US" sz="4267" i="1" dirty="0" err="1">
                <a:solidFill>
                  <a:srgbClr val="FF0000"/>
                </a:solidFill>
              </a:rPr>
              <a:t>một</a:t>
            </a:r>
            <a:r>
              <a:rPr lang="en-US" sz="4267" i="1" dirty="0">
                <a:solidFill>
                  <a:srgbClr val="FF0000"/>
                </a:solidFill>
              </a:rPr>
              <a:t> </a:t>
            </a:r>
            <a:r>
              <a:rPr lang="en-US" sz="4267" i="1" dirty="0" err="1">
                <a:solidFill>
                  <a:srgbClr val="FF0000"/>
                </a:solidFill>
              </a:rPr>
              <a:t>tràng</a:t>
            </a:r>
            <a:r>
              <a:rPr lang="en-US" sz="4267" i="1" dirty="0">
                <a:solidFill>
                  <a:srgbClr val="FF0000"/>
                </a:solidFill>
              </a:rPr>
              <a:t> </a:t>
            </a:r>
            <a:r>
              <a:rPr lang="en-US" sz="4267" i="1" dirty="0" err="1">
                <a:solidFill>
                  <a:srgbClr val="FF0000"/>
                </a:solidFill>
              </a:rPr>
              <a:t>vỗ</a:t>
            </a:r>
            <a:r>
              <a:rPr lang="en-US" sz="4267" i="1" dirty="0">
                <a:solidFill>
                  <a:srgbClr val="FF0000"/>
                </a:solidFill>
              </a:rPr>
              <a:t> </a:t>
            </a:r>
            <a:r>
              <a:rPr lang="en-US" sz="4267" i="1" dirty="0" err="1">
                <a:solidFill>
                  <a:srgbClr val="FF0000"/>
                </a:solidFill>
              </a:rPr>
              <a:t>tay</a:t>
            </a:r>
            <a:r>
              <a:rPr lang="en-US" sz="4267" i="1" dirty="0">
                <a:solidFill>
                  <a:srgbClr val="FF0000"/>
                </a:solidFill>
              </a:rPr>
              <a:t>.</a:t>
            </a:r>
          </a:p>
        </p:txBody>
      </p:sp>
      <p:grpSp>
        <p:nvGrpSpPr>
          <p:cNvPr id="9" name="Group 27"/>
          <p:cNvGrpSpPr/>
          <p:nvPr/>
        </p:nvGrpSpPr>
        <p:grpSpPr>
          <a:xfrm>
            <a:off x="8072676" y="1492881"/>
            <a:ext cx="4153889" cy="3242238"/>
            <a:chOff x="1447800" y="2514600"/>
            <a:chExt cx="3463452" cy="3176568"/>
          </a:xfrm>
        </p:grpSpPr>
        <p:grpSp>
          <p:nvGrpSpPr>
            <p:cNvPr id="11" name="Group 91"/>
            <p:cNvGrpSpPr/>
            <p:nvPr/>
          </p:nvGrpSpPr>
          <p:grpSpPr>
            <a:xfrm>
              <a:off x="1447800" y="2514600"/>
              <a:ext cx="2362200" cy="2668588"/>
              <a:chOff x="1447800" y="2362200"/>
              <a:chExt cx="3201988" cy="3201988"/>
            </a:xfrm>
          </p:grpSpPr>
          <p:cxnSp>
            <p:nvCxnSpPr>
              <p:cNvPr id="16" name="Straight Connector 8"/>
              <p:cNvCxnSpPr/>
              <p:nvPr/>
            </p:nvCxnSpPr>
            <p:spPr>
              <a:xfrm>
                <a:off x="1447800" y="3123993"/>
                <a:ext cx="2285399" cy="1905"/>
              </a:xfrm>
              <a:prstGeom prst="line">
                <a:avLst/>
              </a:prstGeom>
              <a:ln w="28575" cap="flat" cmpd="sng">
                <a:solidFill>
                  <a:srgbClr val="FF0000"/>
                </a:solidFill>
                <a:prstDash val="solid"/>
                <a:headEnd type="none" w="med" len="med"/>
                <a:tailEnd type="none" w="med" len="med"/>
              </a:ln>
            </p:spPr>
          </p:cxnSp>
          <p:cxnSp>
            <p:nvCxnSpPr>
              <p:cNvPr id="17" name="Straight Connector 10"/>
              <p:cNvCxnSpPr/>
              <p:nvPr/>
            </p:nvCxnSpPr>
            <p:spPr>
              <a:xfrm rot="5400000">
                <a:off x="2514453" y="4342738"/>
                <a:ext cx="2439642" cy="2153"/>
              </a:xfrm>
              <a:prstGeom prst="line">
                <a:avLst/>
              </a:prstGeom>
              <a:ln w="28575" cap="flat" cmpd="sng">
                <a:solidFill>
                  <a:srgbClr val="FF0000"/>
                </a:solidFill>
                <a:prstDash val="solid"/>
                <a:headEnd type="none" w="med" len="med"/>
                <a:tailEnd type="none" w="med" len="med"/>
              </a:ln>
            </p:spPr>
          </p:cxnSp>
          <p:cxnSp>
            <p:nvCxnSpPr>
              <p:cNvPr id="18" name="Straight Connector 11"/>
              <p:cNvCxnSpPr/>
              <p:nvPr/>
            </p:nvCxnSpPr>
            <p:spPr>
              <a:xfrm rot="5400000">
                <a:off x="230008" y="4341785"/>
                <a:ext cx="2437737" cy="2153"/>
              </a:xfrm>
              <a:prstGeom prst="line">
                <a:avLst/>
              </a:prstGeom>
              <a:ln w="28575" cap="flat" cmpd="sng">
                <a:solidFill>
                  <a:srgbClr val="FF0000"/>
                </a:solidFill>
                <a:prstDash val="solid"/>
                <a:headEnd type="none" w="med" len="med"/>
                <a:tailEnd type="none" w="med" len="med"/>
              </a:ln>
            </p:spPr>
          </p:cxnSp>
          <p:cxnSp>
            <p:nvCxnSpPr>
              <p:cNvPr id="19" name="Straight Connector 12"/>
              <p:cNvCxnSpPr/>
              <p:nvPr/>
            </p:nvCxnSpPr>
            <p:spPr>
              <a:xfrm>
                <a:off x="1447800" y="5561730"/>
                <a:ext cx="2285399" cy="1905"/>
              </a:xfrm>
              <a:prstGeom prst="line">
                <a:avLst/>
              </a:prstGeom>
              <a:ln w="28575" cap="flat" cmpd="sng">
                <a:solidFill>
                  <a:srgbClr val="FF0000"/>
                </a:solidFill>
                <a:prstDash val="solid"/>
                <a:headEnd type="none" w="med" len="med"/>
                <a:tailEnd type="none" w="med" len="med"/>
              </a:ln>
            </p:spPr>
          </p:cxnSp>
          <p:cxnSp>
            <p:nvCxnSpPr>
              <p:cNvPr id="20" name="Straight Connector 14"/>
              <p:cNvCxnSpPr/>
              <p:nvPr/>
            </p:nvCxnSpPr>
            <p:spPr>
              <a:xfrm flipV="1">
                <a:off x="1447800" y="2362200"/>
                <a:ext cx="914591" cy="761793"/>
              </a:xfrm>
              <a:prstGeom prst="line">
                <a:avLst/>
              </a:prstGeom>
              <a:ln w="28575" cap="flat" cmpd="sng">
                <a:solidFill>
                  <a:srgbClr val="FF0000"/>
                </a:solidFill>
                <a:prstDash val="solid"/>
                <a:headEnd type="none" w="med" len="med"/>
                <a:tailEnd type="none" w="med" len="med"/>
              </a:ln>
            </p:spPr>
          </p:cxnSp>
          <p:cxnSp>
            <p:nvCxnSpPr>
              <p:cNvPr id="21" name="Straight Connector 15"/>
              <p:cNvCxnSpPr/>
              <p:nvPr/>
            </p:nvCxnSpPr>
            <p:spPr>
              <a:xfrm>
                <a:off x="2362391" y="2362200"/>
                <a:ext cx="2285399" cy="1905"/>
              </a:xfrm>
              <a:prstGeom prst="line">
                <a:avLst/>
              </a:prstGeom>
              <a:ln w="28575" cap="flat" cmpd="sng">
                <a:solidFill>
                  <a:srgbClr val="FF0000"/>
                </a:solidFill>
                <a:prstDash val="solid"/>
                <a:headEnd type="none" w="med" len="med"/>
                <a:tailEnd type="none" w="med" len="med"/>
              </a:ln>
            </p:spPr>
          </p:cxnSp>
          <p:cxnSp>
            <p:nvCxnSpPr>
              <p:cNvPr id="22" name="Straight Connector 16"/>
              <p:cNvCxnSpPr/>
              <p:nvPr/>
            </p:nvCxnSpPr>
            <p:spPr>
              <a:xfrm flipV="1">
                <a:off x="3733199" y="2362200"/>
                <a:ext cx="914591" cy="761793"/>
              </a:xfrm>
              <a:prstGeom prst="line">
                <a:avLst/>
              </a:prstGeom>
              <a:ln w="28575" cap="flat" cmpd="sng">
                <a:solidFill>
                  <a:srgbClr val="FF0000"/>
                </a:solidFill>
                <a:prstDash val="solid"/>
                <a:headEnd type="none" w="med" len="med"/>
                <a:tailEnd type="none" w="med" len="med"/>
              </a:ln>
            </p:spPr>
          </p:cxnSp>
          <p:cxnSp>
            <p:nvCxnSpPr>
              <p:cNvPr id="23" name="Straight Connector 17"/>
              <p:cNvCxnSpPr/>
              <p:nvPr/>
            </p:nvCxnSpPr>
            <p:spPr>
              <a:xfrm rot="5400000">
                <a:off x="3429998" y="3579992"/>
                <a:ext cx="2437737" cy="2151"/>
              </a:xfrm>
              <a:prstGeom prst="line">
                <a:avLst/>
              </a:prstGeom>
              <a:ln w="28575" cap="flat" cmpd="sng">
                <a:solidFill>
                  <a:srgbClr val="FF0000"/>
                </a:solidFill>
                <a:prstDash val="solid"/>
                <a:headEnd type="none" w="med" len="med"/>
                <a:tailEnd type="none" w="med" len="med"/>
              </a:ln>
            </p:spPr>
          </p:cxnSp>
          <p:cxnSp>
            <p:nvCxnSpPr>
              <p:cNvPr id="24" name="Straight Connector 18"/>
              <p:cNvCxnSpPr/>
              <p:nvPr/>
            </p:nvCxnSpPr>
            <p:spPr>
              <a:xfrm flipV="1">
                <a:off x="3733199" y="4799937"/>
                <a:ext cx="914591" cy="761793"/>
              </a:xfrm>
              <a:prstGeom prst="line">
                <a:avLst/>
              </a:prstGeom>
              <a:ln w="28575" cap="flat" cmpd="sng">
                <a:solidFill>
                  <a:srgbClr val="FF0000"/>
                </a:solidFill>
                <a:prstDash val="solid"/>
                <a:headEnd type="none" w="med" len="med"/>
                <a:tailEnd type="none" w="med" len="med"/>
              </a:ln>
            </p:spPr>
          </p:cxnSp>
          <p:cxnSp>
            <p:nvCxnSpPr>
              <p:cNvPr id="25" name="Straight Connector 20"/>
              <p:cNvCxnSpPr/>
              <p:nvPr/>
            </p:nvCxnSpPr>
            <p:spPr>
              <a:xfrm rot="5400000">
                <a:off x="1144599" y="3579992"/>
                <a:ext cx="2437737" cy="2151"/>
              </a:xfrm>
              <a:prstGeom prst="line">
                <a:avLst/>
              </a:prstGeom>
              <a:ln w="28575" cap="flat" cmpd="sng">
                <a:solidFill>
                  <a:srgbClr val="FF0000"/>
                </a:solidFill>
                <a:prstDash val="dash"/>
                <a:headEnd type="none" w="med" len="med"/>
                <a:tailEnd type="none" w="med" len="med"/>
              </a:ln>
            </p:spPr>
          </p:cxnSp>
          <p:cxnSp>
            <p:nvCxnSpPr>
              <p:cNvPr id="26" name="Straight Connector 21"/>
              <p:cNvCxnSpPr/>
              <p:nvPr/>
            </p:nvCxnSpPr>
            <p:spPr>
              <a:xfrm flipV="1">
                <a:off x="1447800" y="4799937"/>
                <a:ext cx="914591" cy="761793"/>
              </a:xfrm>
              <a:prstGeom prst="line">
                <a:avLst/>
              </a:prstGeom>
              <a:ln w="28575" cap="flat" cmpd="sng">
                <a:solidFill>
                  <a:srgbClr val="FF0000"/>
                </a:solidFill>
                <a:prstDash val="dash"/>
                <a:headEnd type="none" w="med" len="med"/>
                <a:tailEnd type="none" w="med" len="med"/>
              </a:ln>
            </p:spPr>
          </p:cxnSp>
          <p:cxnSp>
            <p:nvCxnSpPr>
              <p:cNvPr id="27" name="Straight Connector 22"/>
              <p:cNvCxnSpPr/>
              <p:nvPr/>
            </p:nvCxnSpPr>
            <p:spPr>
              <a:xfrm>
                <a:off x="2362391" y="4799937"/>
                <a:ext cx="2285399" cy="1905"/>
              </a:xfrm>
              <a:prstGeom prst="line">
                <a:avLst/>
              </a:prstGeom>
              <a:ln w="28575" cap="flat" cmpd="sng">
                <a:solidFill>
                  <a:srgbClr val="FF0000"/>
                </a:solidFill>
                <a:prstDash val="dash"/>
                <a:headEnd type="none" w="med" len="med"/>
                <a:tailEnd type="none" w="med" len="med"/>
              </a:ln>
            </p:spPr>
          </p:cxnSp>
        </p:grpSp>
        <p:sp>
          <p:nvSpPr>
            <p:cNvPr id="12" name="TextBox 92"/>
            <p:cNvSpPr txBox="1"/>
            <p:nvPr/>
          </p:nvSpPr>
          <p:spPr>
            <a:xfrm>
              <a:off x="1675299" y="5213295"/>
              <a:ext cx="1287244" cy="477873"/>
            </a:xfrm>
            <a:prstGeom prst="rect">
              <a:avLst/>
            </a:prstGeom>
            <a:noFill/>
            <a:ln w="2857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vi-VN" altLang="en-US" sz="1600" b="1" dirty="0">
                  <a:latin typeface="Arial" panose="020B0604020202020204" pitchFamily="34" charset="0"/>
                  <a:cs typeface="Arial" panose="020B0604020202020204" pitchFamily="34" charset="0"/>
                </a:rPr>
                <a:t>4 </a:t>
              </a:r>
              <a:r>
                <a:rPr lang="en-US" altLang="en-US" sz="1600" b="1" dirty="0">
                  <a:latin typeface="Arial" panose="020B0604020202020204" pitchFamily="34" charset="0"/>
                  <a:cs typeface="Arial" panose="020B0604020202020204" pitchFamily="34" charset="0"/>
                </a:rPr>
                <a:t>m</a:t>
              </a:r>
              <a:endParaRPr lang="en-US" altLang="en-US" sz="1600" b="1" dirty="0">
                <a:latin typeface="Arial" panose="020B0604020202020204" pitchFamily="34" charset="0"/>
                <a:ea typeface="Arial" panose="020B0604020202020204" pitchFamily="34" charset="0"/>
              </a:endParaRPr>
            </a:p>
          </p:txBody>
        </p:sp>
        <p:sp>
          <p:nvSpPr>
            <p:cNvPr id="14" name="TextBox 93"/>
            <p:cNvSpPr txBox="1"/>
            <p:nvPr/>
          </p:nvSpPr>
          <p:spPr>
            <a:xfrm rot="-2589455">
              <a:off x="3200122" y="4640305"/>
              <a:ext cx="1445274" cy="521970"/>
            </a:xfrm>
            <a:prstGeom prst="rect">
              <a:avLst/>
            </a:prstGeom>
            <a:noFill/>
            <a:ln w="2857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1800" b="1" dirty="0">
                  <a:solidFill>
                    <a:schemeClr val="tx1"/>
                  </a:solidFill>
                  <a:latin typeface="Arial" panose="020B0604020202020204" pitchFamily="34" charset="0"/>
                  <a:cs typeface="Arial" panose="020B0604020202020204" pitchFamily="34" charset="0"/>
                </a:rPr>
                <a:t>4 m</a:t>
              </a:r>
              <a:endParaRPr lang="en-US" altLang="en-US" sz="1800" b="1"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15" name="TextBox 94"/>
            <p:cNvSpPr txBox="1"/>
            <p:nvPr/>
          </p:nvSpPr>
          <p:spPr>
            <a:xfrm>
              <a:off x="3806263" y="3270235"/>
              <a:ext cx="1104989" cy="521970"/>
            </a:xfrm>
            <a:prstGeom prst="rect">
              <a:avLst/>
            </a:prstGeom>
            <a:noFill/>
            <a:ln w="2857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r>
                <a:rPr lang="en-US" altLang="en-US" sz="1800" b="1" dirty="0">
                  <a:solidFill>
                    <a:schemeClr val="tx1"/>
                  </a:solidFill>
                  <a:latin typeface="Arial" panose="020B0604020202020204" pitchFamily="34" charset="0"/>
                  <a:cs typeface="Arial" panose="020B0604020202020204" pitchFamily="34" charset="0"/>
                </a:rPr>
                <a:t>4 m</a:t>
              </a:r>
              <a:endParaRPr lang="en-US" altLang="en-US" sz="1800" b="1"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127847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1" nodeType="click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366"/>
                                        </p:tgtEl>
                                        <p:attrNameLst>
                                          <p:attrName>style.visibility</p:attrName>
                                        </p:attrNameLst>
                                      </p:cBhvr>
                                      <p:to>
                                        <p:strVal val="visible"/>
                                      </p:to>
                                    </p:set>
                                    <p:animEffect transition="in" filter="circle(in)">
                                      <p:cBhvr>
                                        <p:cTn id="10" dur="2000"/>
                                        <p:tgtEl>
                                          <p:spTgt spid="1536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365"/>
                                        </p:tgtEl>
                                        <p:attrNameLst>
                                          <p:attrName>style.visibility</p:attrName>
                                        </p:attrNameLst>
                                      </p:cBhvr>
                                      <p:to>
                                        <p:strVal val="visible"/>
                                      </p:to>
                                    </p:set>
                                    <p:animEffect transition="in" filter="circle(in)">
                                      <p:cBhvr>
                                        <p:cTn id="13" dur="2000"/>
                                        <p:tgtEl>
                                          <p:spTgt spid="1536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par>
                                <p:cTn id="19" presetID="20" presetClass="emph" presetSubtype="0" fill="hold" grpId="0" nodeType="withEffect">
                                  <p:stCondLst>
                                    <p:cond delay="0"/>
                                  </p:stCondLst>
                                  <p:iterate type="lt">
                                    <p:tmPct val="10000"/>
                                  </p:iterate>
                                  <p:childTnLst>
                                    <p:set>
                                      <p:cBhvr override="childStyle">
                                        <p:cTn id="20" dur="500" autoRev="1" fill="hold"/>
                                        <p:tgtEl>
                                          <p:spTgt spid="13"/>
                                        </p:tgtEl>
                                        <p:attrNameLst>
                                          <p:attrName>style.color</p:attrName>
                                        </p:attrNameLst>
                                      </p:cBhvr>
                                      <p:to>
                                        <p:clrVal>
                                          <a:schemeClr val="accent2"/>
                                        </p:clrVal>
                                      </p:to>
                                    </p:set>
                                    <p:set>
                                      <p:cBhvr>
                                        <p:cTn id="21" dur="500" autoRev="1" fill="hold"/>
                                        <p:tgtEl>
                                          <p:spTgt spid="13"/>
                                        </p:tgtEl>
                                        <p:attrNameLst>
                                          <p:attrName>fillcolor</p:attrName>
                                        </p:attrNameLst>
                                      </p:cBhvr>
                                      <p:to>
                                        <p:clrVal>
                                          <a:schemeClr val="accent2"/>
                                        </p:clrVal>
                                      </p:to>
                                    </p:set>
                                    <p:set>
                                      <p:cBhvr>
                                        <p:cTn id="22" dur="500" autoRev="1" fill="hold"/>
                                        <p:tgtEl>
                                          <p:spTgt spid="13"/>
                                        </p:tgtEl>
                                        <p:attrNameLst>
                                          <p:attrName>fill.type</p:attrName>
                                        </p:attrNameLst>
                                      </p:cBhvr>
                                      <p:to>
                                        <p:strVal val="solid"/>
                                      </p:to>
                                    </p:set>
                                  </p:childTnLst>
                                </p:cTn>
                              </p:par>
                              <p:par>
                                <p:cTn id="23" presetID="53"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3000" fill="hold"/>
                                        <p:tgtEl>
                                          <p:spTgt spid="78"/>
                                        </p:tgtEl>
                                        <p:attrNameLst>
                                          <p:attrName>ppt_w</p:attrName>
                                        </p:attrNameLst>
                                      </p:cBhvr>
                                      <p:tavLst>
                                        <p:tav tm="0">
                                          <p:val>
                                            <p:fltVal val="0"/>
                                          </p:val>
                                        </p:tav>
                                        <p:tav tm="100000">
                                          <p:val>
                                            <p:strVal val="#ppt_w"/>
                                          </p:val>
                                        </p:tav>
                                      </p:tavLst>
                                    </p:anim>
                                    <p:anim calcmode="lin" valueType="num">
                                      <p:cBhvr>
                                        <p:cTn id="26" dur="3000" fill="hold"/>
                                        <p:tgtEl>
                                          <p:spTgt spid="78"/>
                                        </p:tgtEl>
                                        <p:attrNameLst>
                                          <p:attrName>ppt_h</p:attrName>
                                        </p:attrNameLst>
                                      </p:cBhvr>
                                      <p:tavLst>
                                        <p:tav tm="0">
                                          <p:val>
                                            <p:fltVal val="0"/>
                                          </p:val>
                                        </p:tav>
                                        <p:tav tm="100000">
                                          <p:val>
                                            <p:strVal val="#ppt_h"/>
                                          </p:val>
                                        </p:tav>
                                      </p:tavLst>
                                    </p:anim>
                                    <p:animEffect transition="in" filter="fade">
                                      <p:cBhvr>
                                        <p:cTn id="27" dur="3000"/>
                                        <p:tgtEl>
                                          <p:spTgt spid="78"/>
                                        </p:tgtEl>
                                      </p:cBhvr>
                                    </p:animEffect>
                                  </p:childTnLst>
                                </p:cTn>
                              </p:par>
                              <p:par>
                                <p:cTn id="28" presetID="26" presetClass="emph" presetSubtype="0" fill="hold" grpId="1" nodeType="withEffect">
                                  <p:stCondLst>
                                    <p:cond delay="0"/>
                                  </p:stCondLst>
                                  <p:childTnLst>
                                    <p:animEffect transition="out" filter="fade">
                                      <p:cBhvr>
                                        <p:cTn id="29" dur="3000" tmFilter="0, 0; .2, .5; .8, .5; 1, 0"/>
                                        <p:tgtEl>
                                          <p:spTgt spid="78"/>
                                        </p:tgtEl>
                                      </p:cBhvr>
                                    </p:animEffect>
                                    <p:animScale>
                                      <p:cBhvr>
                                        <p:cTn id="30" dur="1500" autoRev="1" fill="hold"/>
                                        <p:tgtEl>
                                          <p:spTgt spid="78"/>
                                        </p:tgtEl>
                                      </p:cBhvr>
                                      <p:by x="105000" y="105000"/>
                                    </p:animScale>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365" grpId="0"/>
      <p:bldP spid="15366" grpId="0"/>
      <p:bldP spid="13" grpId="0"/>
      <p:bldP spid="13" grpId="1"/>
      <p:bldP spid="78" grpId="0"/>
      <p:bldP spid="7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g Chuông Vàng 2018 - Power Point - YouTube">
            <a:extLst>
              <a:ext uri="{FF2B5EF4-FFF2-40B4-BE49-F238E27FC236}">
                <a16:creationId xmlns:a16="http://schemas.microsoft.com/office/drawing/2014/main" id="{DA9CC5AD-16B9-4477-87E0-F842C5C22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Rung Chuông Vàng 2018 - Power Point">
            <a:hlinkClick r:id="" action="ppaction://media"/>
            <a:extLst>
              <a:ext uri="{FF2B5EF4-FFF2-40B4-BE49-F238E27FC236}">
                <a16:creationId xmlns:a16="http://schemas.microsoft.com/office/drawing/2014/main" id="{CF1B246F-A187-48EF-A2DF-F1CCD38D52BD}"/>
              </a:ext>
            </a:extLst>
          </p:cNvPr>
          <p:cNvPicPr>
            <a:picLocks noChangeAspect="1"/>
          </p:cNvPicPr>
          <p:nvPr>
            <a:audioFile r:link="rId1"/>
            <p:extLst>
              <p:ext uri="{DAA4B4D4-6D71-4841-9C94-3DE7FCFB9230}">
                <p14:media xmlns:p14="http://schemas.microsoft.com/office/powerpoint/2010/main" r:embed="rId2">
                  <p14:trim end="134300.75"/>
                </p14:media>
              </p:ext>
            </p:extLst>
          </p:nvPr>
        </p:nvPicPr>
        <p:blipFill>
          <a:blip r:embed="rId5"/>
          <a:stretch>
            <a:fillRect/>
          </a:stretch>
        </p:blipFill>
        <p:spPr>
          <a:xfrm>
            <a:off x="-862818" y="1042182"/>
            <a:ext cx="609600" cy="609600"/>
          </a:xfrm>
          <a:prstGeom prst="rect">
            <a:avLst/>
          </a:prstGeom>
        </p:spPr>
      </p:pic>
    </p:spTree>
    <p:extLst>
      <p:ext uri="{BB962C8B-B14F-4D97-AF65-F5344CB8AC3E}">
        <p14:creationId xmlns:p14="http://schemas.microsoft.com/office/powerpoint/2010/main" val="318124636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5000" fill="hold"/>
                                        <p:tgtEl>
                                          <p:spTgt spid="1026"/>
                                        </p:tgtEl>
                                      </p:cBhvr>
                                      <p:by x="120000" y="120000"/>
                                    </p:animScale>
                                  </p:childTnLst>
                                </p:cTn>
                              </p:par>
                              <p:par>
                                <p:cTn id="7" presetID="1" presetClass="mediacall" presetSubtype="0" fill="hold" nodeType="withEffect">
                                  <p:stCondLst>
                                    <p:cond delay="0"/>
                                  </p:stCondLst>
                                  <p:childTnLst>
                                    <p:cmd type="call" cmd="playFrom(0.0)">
                                      <p:cBhvr>
                                        <p:cTn id="8" dur="132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1837">
                <p:cTn id="9"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523507" y="1137156"/>
            <a:ext cx="13310648" cy="5513080"/>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336068" y="174872"/>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FF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FF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FF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FF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08452" y="-484769"/>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621410" y="1701276"/>
            <a:ext cx="9275976" cy="1077218"/>
          </a:xfrm>
          <a:prstGeom prst="rect">
            <a:avLst/>
          </a:prstGeom>
          <a:noFill/>
        </p:spPr>
        <p:txBody>
          <a:bodyPr wrap="square" rtlCol="0">
            <a:spAutoFit/>
          </a:bodyPr>
          <a:lstStyle/>
          <a:p>
            <a:pPr algn="ctr"/>
            <a:r>
              <a:rPr lang="vi-VN" sz="3200" b="1" dirty="0" smtClean="0">
                <a:solidFill>
                  <a:schemeClr val="bg1"/>
                </a:solidFill>
                <a:latin typeface="+mj-lt"/>
              </a:rPr>
              <a:t>Hình lập phương có 6 mặt đều là hình vuông bằng nhau ?</a:t>
            </a:r>
            <a:endParaRPr lang="fr-FR" sz="4000" dirty="0">
              <a:solidFill>
                <a:schemeClr val="bg1"/>
              </a:solidFill>
              <a:latin typeface="+mj-lt"/>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51827" y="4044492"/>
            <a:ext cx="5292791" cy="1429927"/>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79088" y="4218583"/>
            <a:ext cx="5065441" cy="132724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1157418" y="4434127"/>
            <a:ext cx="4374785" cy="523220"/>
          </a:xfrm>
          <a:prstGeom prst="rect">
            <a:avLst/>
          </a:prstGeom>
          <a:noFill/>
        </p:spPr>
        <p:txBody>
          <a:bodyPr wrap="square" rtlCol="0">
            <a:spAutoFit/>
          </a:bodyPr>
          <a:lstStyle/>
          <a:p>
            <a:r>
              <a:rPr lang="en-US" sz="2800" b="1" dirty="0">
                <a:solidFill>
                  <a:schemeClr val="bg1"/>
                </a:solidFill>
                <a:latin typeface="Montserrat" panose="00000500000000000000" pitchFamily="2" charset="0"/>
                <a:ea typeface="Calibri" panose="020F0502020204030204" pitchFamily="34" charset="0"/>
              </a:rPr>
              <a:t>A. </a:t>
            </a:r>
            <a:r>
              <a:rPr lang="vi-VN" sz="2800" b="1" dirty="0" smtClean="0">
                <a:solidFill>
                  <a:schemeClr val="bg1"/>
                </a:solidFill>
                <a:latin typeface="Montserrat" panose="00000500000000000000" pitchFamily="2" charset="0"/>
                <a:ea typeface="Calibri" panose="020F0502020204030204" pitchFamily="34" charset="0"/>
              </a:rPr>
              <a:t>  Đúng</a:t>
            </a:r>
            <a:endParaRPr lang="fr-FR" sz="2800" dirty="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5130" y="4559542"/>
            <a:ext cx="4391105" cy="523220"/>
          </a:xfrm>
          <a:prstGeom prst="rect">
            <a:avLst/>
          </a:prstGeom>
          <a:noFill/>
        </p:spPr>
        <p:txBody>
          <a:bodyPr wrap="square" rtlCol="0">
            <a:spAutoFit/>
          </a:bodyPr>
          <a:lstStyle/>
          <a:p>
            <a:r>
              <a:rPr lang="vi-VN" sz="2400" b="1" dirty="0" smtClean="0">
                <a:solidFill>
                  <a:schemeClr val="bg1"/>
                </a:solidFill>
                <a:latin typeface="Montserrat" panose="00000500000000000000" pitchFamily="2" charset="0"/>
                <a:ea typeface="Calibri" panose="020F0502020204030204" pitchFamily="34" charset="0"/>
              </a:rPr>
              <a:t> </a:t>
            </a:r>
            <a:r>
              <a:rPr lang="en-US" sz="2800" b="1" dirty="0" smtClean="0">
                <a:solidFill>
                  <a:schemeClr val="bg1"/>
                </a:solidFill>
                <a:latin typeface="Montserrat" panose="00000500000000000000" pitchFamily="2" charset="0"/>
                <a:ea typeface="Calibri" panose="020F0502020204030204" pitchFamily="34" charset="0"/>
              </a:rPr>
              <a:t>B</a:t>
            </a:r>
            <a:r>
              <a:rPr lang="en-US" sz="2800" b="1" dirty="0">
                <a:solidFill>
                  <a:schemeClr val="bg1"/>
                </a:solidFill>
                <a:effectLst/>
                <a:latin typeface="Montserrat" panose="00000500000000000000" pitchFamily="2" charset="0"/>
                <a:ea typeface="Calibri" panose="020F0502020204030204" pitchFamily="34" charset="0"/>
              </a:rPr>
              <a:t>. </a:t>
            </a:r>
            <a:r>
              <a:rPr lang="vi-VN" sz="2800" b="1" dirty="0" smtClean="0">
                <a:solidFill>
                  <a:schemeClr val="bg1"/>
                </a:solidFill>
                <a:latin typeface="Montserrat" panose="00000500000000000000" pitchFamily="2" charset="0"/>
                <a:ea typeface="Calibri" panose="020F0502020204030204" pitchFamily="34" charset="0"/>
              </a:rPr>
              <a:t> Sai</a:t>
            </a:r>
            <a:endParaRPr lang="fr-FR" sz="2800" dirty="0">
              <a:solidFill>
                <a:schemeClr val="bg1"/>
              </a:solidFill>
              <a:latin typeface="Montserrat" panose="00000500000000000000" pitchFamily="2" charset="0"/>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41491"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dirty="0">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1"/>
            <p:extLst>
              <p:ext uri="{DAA4B4D4-6D71-4841-9C94-3DE7FCFB9230}">
                <p14:media xmlns:p14="http://schemas.microsoft.com/office/powerpoint/2010/main" r:embed="rId2">
                  <p14:trim st="3480"/>
                </p14:media>
              </p:ext>
            </p:extLst>
          </p:nvPr>
        </p:nvPicPr>
        <p:blipFill>
          <a:blip r:embed="rId8"/>
          <a:stretch>
            <a:fillRect/>
          </a:stretch>
        </p:blipFill>
        <p:spPr>
          <a:xfrm>
            <a:off x="-915162" y="825506"/>
            <a:ext cx="609600" cy="609600"/>
          </a:xfrm>
          <a:prstGeom prst="rect">
            <a:avLst/>
          </a:prstGeom>
        </p:spPr>
      </p:pic>
    </p:spTree>
    <p:extLst>
      <p:ext uri="{BB962C8B-B14F-4D97-AF65-F5344CB8AC3E}">
        <p14:creationId xmlns:p14="http://schemas.microsoft.com/office/powerpoint/2010/main" val="159349287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856" fill="hold"/>
                                        <p:tgtEl>
                                          <p:spTgt spid="2"/>
                                        </p:tgtEl>
                                      </p:cBhvr>
                                    </p:cmd>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1000"/>
                                  </p:stCondLst>
                                  <p:childTnLst>
                                    <p:set>
                                      <p:cBhvr>
                                        <p:cTn id="32" dur="1" fill="hold">
                                          <p:stCondLst>
                                            <p:cond delay="0"/>
                                          </p:stCondLst>
                                        </p:cTn>
                                        <p:tgtEl>
                                          <p:spTgt spid="238"/>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1000"/>
                                  </p:stCondLst>
                                  <p:childTnLst>
                                    <p:set>
                                      <p:cBhvr>
                                        <p:cTn id="35" dur="1" fill="hold">
                                          <p:stCondLst>
                                            <p:cond delay="0"/>
                                          </p:stCondLst>
                                        </p:cTn>
                                        <p:tgtEl>
                                          <p:spTgt spid="255"/>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nodeType="afterEffect">
                                  <p:stCondLst>
                                    <p:cond delay="1000"/>
                                  </p:stCondLst>
                                  <p:childTnLst>
                                    <p:set>
                                      <p:cBhvr>
                                        <p:cTn id="38" dur="1" fill="hold">
                                          <p:stCondLst>
                                            <p:cond delay="0"/>
                                          </p:stCondLst>
                                        </p:cTn>
                                        <p:tgtEl>
                                          <p:spTgt spid="272"/>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1000"/>
                                  </p:stCondLst>
                                  <p:childTnLst>
                                    <p:set>
                                      <p:cBhvr>
                                        <p:cTn id="41" dur="1" fill="hold">
                                          <p:stCondLst>
                                            <p:cond delay="0"/>
                                          </p:stCondLst>
                                        </p:cTn>
                                        <p:tgtEl>
                                          <p:spTgt spid="289"/>
                                        </p:tgtEl>
                                        <p:attrNameLst>
                                          <p:attrName>style.visibility</p:attrName>
                                        </p:attrNameLst>
                                      </p:cBhvr>
                                      <p:to>
                                        <p:strVal val="visible"/>
                                      </p:to>
                                    </p:set>
                                  </p:childTnLst>
                                </p:cTn>
                              </p:par>
                            </p:childTnLst>
                          </p:cTn>
                        </p:par>
                        <p:par>
                          <p:cTn id="42" fill="hold">
                            <p:stCondLst>
                              <p:cond delay="4000"/>
                            </p:stCondLst>
                            <p:childTnLst>
                              <p:par>
                                <p:cTn id="43" presetID="1" presetClass="entr" presetSubtype="0" fill="hold" nodeType="afterEffect">
                                  <p:stCondLst>
                                    <p:cond delay="1000"/>
                                  </p:stCondLst>
                                  <p:childTnLst>
                                    <p:set>
                                      <p:cBhvr>
                                        <p:cTn id="44" dur="1" fill="hold">
                                          <p:stCondLst>
                                            <p:cond delay="0"/>
                                          </p:stCondLst>
                                        </p:cTn>
                                        <p:tgtEl>
                                          <p:spTgt spid="306"/>
                                        </p:tgtEl>
                                        <p:attrNameLst>
                                          <p:attrName>style.visibility</p:attrName>
                                        </p:attrNameLst>
                                      </p:cBhvr>
                                      <p:to>
                                        <p:strVal val="visible"/>
                                      </p:to>
                                    </p:set>
                                  </p:childTnLst>
                                </p:cTn>
                              </p:par>
                            </p:childTnLst>
                          </p:cTn>
                        </p:par>
                        <p:par>
                          <p:cTn id="45" fill="hold">
                            <p:stCondLst>
                              <p:cond delay="5000"/>
                            </p:stCondLst>
                            <p:childTnLst>
                              <p:par>
                                <p:cTn id="46" presetID="1" presetClass="entr" presetSubtype="0" fill="hold" nodeType="afterEffect">
                                  <p:stCondLst>
                                    <p:cond delay="1000"/>
                                  </p:stCondLst>
                                  <p:childTnLst>
                                    <p:set>
                                      <p:cBhvr>
                                        <p:cTn id="47" dur="1" fill="hold">
                                          <p:stCondLst>
                                            <p:cond delay="0"/>
                                          </p:stCondLst>
                                        </p:cTn>
                                        <p:tgtEl>
                                          <p:spTgt spid="323"/>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nodeType="afterEffect">
                                  <p:stCondLst>
                                    <p:cond delay="1000"/>
                                  </p:stCondLst>
                                  <p:childTnLst>
                                    <p:set>
                                      <p:cBhvr>
                                        <p:cTn id="50" dur="1" fill="hold">
                                          <p:stCondLst>
                                            <p:cond delay="0"/>
                                          </p:stCondLst>
                                        </p:cTn>
                                        <p:tgtEl>
                                          <p:spTgt spid="340"/>
                                        </p:tgtEl>
                                        <p:attrNameLst>
                                          <p:attrName>style.visibility</p:attrName>
                                        </p:attrNameLst>
                                      </p:cBhvr>
                                      <p:to>
                                        <p:strVal val="visible"/>
                                      </p:to>
                                    </p:set>
                                  </p:childTnLst>
                                </p:cTn>
                              </p:par>
                            </p:childTnLst>
                          </p:cTn>
                        </p:par>
                        <p:par>
                          <p:cTn id="51" fill="hold">
                            <p:stCondLst>
                              <p:cond delay="7000"/>
                            </p:stCondLst>
                            <p:childTnLst>
                              <p:par>
                                <p:cTn id="52" presetID="1" presetClass="entr" presetSubtype="0" fill="hold" nodeType="afterEffect">
                                  <p:stCondLst>
                                    <p:cond delay="1000"/>
                                  </p:stCondLst>
                                  <p:childTnLst>
                                    <p:set>
                                      <p:cBhvr>
                                        <p:cTn id="53" dur="1" fill="hold">
                                          <p:stCondLst>
                                            <p:cond delay="0"/>
                                          </p:stCondLst>
                                        </p:cTn>
                                        <p:tgtEl>
                                          <p:spTgt spid="357"/>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nodeType="afterEffect">
                                  <p:stCondLst>
                                    <p:cond delay="1000"/>
                                  </p:stCondLst>
                                  <p:childTnLst>
                                    <p:set>
                                      <p:cBhvr>
                                        <p:cTn id="56" dur="1" fill="hold">
                                          <p:stCondLst>
                                            <p:cond delay="0"/>
                                          </p:stCondLst>
                                        </p:cTn>
                                        <p:tgtEl>
                                          <p:spTgt spid="374"/>
                                        </p:tgtEl>
                                        <p:attrNameLst>
                                          <p:attrName>style.visibility</p:attrName>
                                        </p:attrNameLst>
                                      </p:cBhvr>
                                      <p:to>
                                        <p:strVal val="visible"/>
                                      </p:to>
                                    </p:set>
                                  </p:childTnLst>
                                </p:cTn>
                              </p:par>
                            </p:childTnLst>
                          </p:cTn>
                        </p:par>
                        <p:par>
                          <p:cTn id="57" fill="hold">
                            <p:stCondLst>
                              <p:cond delay="9000"/>
                            </p:stCondLst>
                            <p:childTnLst>
                              <p:par>
                                <p:cTn id="58" presetID="1" presetClass="entr" presetSubtype="0" fill="hold" nodeType="afterEffect">
                                  <p:stCondLst>
                                    <p:cond delay="1000"/>
                                  </p:stCondLst>
                                  <p:childTnLst>
                                    <p:set>
                                      <p:cBhvr>
                                        <p:cTn id="59"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descr="Gold Texture Background Image">
            <a:extLst>
              <a:ext uri="{FF2B5EF4-FFF2-40B4-BE49-F238E27FC236}">
                <a16:creationId xmlns:a16="http://schemas.microsoft.com/office/drawing/2014/main" id="{33CA634F-5CA0-45BA-8C87-6513EC30D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697584" y="1031815"/>
            <a:ext cx="13499184" cy="5400248"/>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200818"/>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9596" y="-528285"/>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83952" y="1479443"/>
            <a:ext cx="8433267" cy="1077218"/>
          </a:xfrm>
          <a:prstGeom prst="rect">
            <a:avLst/>
          </a:prstGeom>
          <a:noFill/>
        </p:spPr>
        <p:txBody>
          <a:bodyPr wrap="square" rtlCol="0">
            <a:spAutoFit/>
          </a:bodyPr>
          <a:lstStyle/>
          <a:p>
            <a:pPr algn="ctr"/>
            <a:r>
              <a:rPr lang="vi-VN" sz="3200" b="1" dirty="0">
                <a:solidFill>
                  <a:schemeClr val="bg1"/>
                </a:solidFill>
                <a:latin typeface="+mj-lt"/>
              </a:rPr>
              <a:t>Hình lập phương có 6 mặt đều là hình vuông bằng nhau ?</a:t>
            </a:r>
            <a:endParaRPr lang="fr-FR" sz="4000" dirty="0">
              <a:solidFill>
                <a:schemeClr val="bg1"/>
              </a:solidFill>
              <a:latin typeface="+mj-lt"/>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841537" y="3382954"/>
            <a:ext cx="5279863" cy="1753284"/>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sp>
        <p:nvSpPr>
          <p:cNvPr id="32" name="TextBox 31">
            <a:extLst>
              <a:ext uri="{FF2B5EF4-FFF2-40B4-BE49-F238E27FC236}">
                <a16:creationId xmlns:a16="http://schemas.microsoft.com/office/drawing/2014/main" id="{548271ED-E1C7-4657-9182-F49EA1C44A96}"/>
              </a:ext>
            </a:extLst>
          </p:cNvPr>
          <p:cNvSpPr txBox="1"/>
          <p:nvPr/>
        </p:nvSpPr>
        <p:spPr>
          <a:xfrm>
            <a:off x="1710052" y="3918907"/>
            <a:ext cx="3941265" cy="461665"/>
          </a:xfrm>
          <a:prstGeom prst="rect">
            <a:avLst/>
          </a:prstGeom>
          <a:noFill/>
        </p:spPr>
        <p:txBody>
          <a:bodyPr wrap="square" rtlCol="0">
            <a:spAutoFit/>
          </a:bodyPr>
          <a:lstStyle/>
          <a:p>
            <a:r>
              <a:rPr lang="en-US" sz="2400" b="1" dirty="0">
                <a:solidFill>
                  <a:srgbClr val="FFFF00"/>
                </a:solidFill>
                <a:latin typeface="Montserrat" panose="00000500000000000000" pitchFamily="2" charset="0"/>
                <a:ea typeface="Calibri" panose="020F0502020204030204" pitchFamily="34" charset="0"/>
              </a:rPr>
              <a:t>A. </a:t>
            </a:r>
            <a:r>
              <a:rPr lang="vi-VN" sz="2400" b="1" dirty="0" smtClean="0">
                <a:solidFill>
                  <a:srgbClr val="FFFF00"/>
                </a:solidFill>
                <a:latin typeface="Montserrat" panose="00000500000000000000" pitchFamily="2" charset="0"/>
                <a:ea typeface="Calibri" panose="020F0502020204030204" pitchFamily="34" charset="0"/>
              </a:rPr>
              <a:t> Đúng</a:t>
            </a:r>
            <a:endParaRPr lang="fr-FR" sz="3200" dirty="0">
              <a:solidFill>
                <a:srgbClr val="FFFF00"/>
              </a:solidFill>
              <a:latin typeface="Montserrat" panose="00000500000000000000" pitchFamily="2" charset="0"/>
            </a:endParaRPr>
          </a:p>
        </p:txBody>
      </p:sp>
      <p:pic>
        <p:nvPicPr>
          <p:cNvPr id="2" name="My Video">
            <a:hlinkClick r:id="" action="ppaction://media"/>
            <a:extLst>
              <a:ext uri="{FF2B5EF4-FFF2-40B4-BE49-F238E27FC236}">
                <a16:creationId xmlns:a16="http://schemas.microsoft.com/office/drawing/2014/main" id="{FC66E116-4015-40C5-8EED-2DA598E1F6CE}"/>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8"/>
          <a:stretch>
            <a:fillRect/>
          </a:stretch>
        </p:blipFill>
        <p:spPr>
          <a:xfrm>
            <a:off x="-915162" y="833280"/>
            <a:ext cx="609600" cy="609600"/>
          </a:xfrm>
          <a:prstGeom prst="rect">
            <a:avLst/>
          </a:prstGeom>
        </p:spPr>
      </p:pic>
    </p:spTree>
    <p:extLst>
      <p:ext uri="{BB962C8B-B14F-4D97-AF65-F5344CB8AC3E}">
        <p14:creationId xmlns:p14="http://schemas.microsoft.com/office/powerpoint/2010/main" val="14223455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 presetClass="mediacall" presetSubtype="0" fill="hold" nodeType="withEffect">
                                  <p:stCondLst>
                                    <p:cond delay="0"/>
                                  </p:stCondLst>
                                  <p:childTnLst>
                                    <p:cmd type="call" cmd="playFrom(0.0)">
                                      <p:cBhvr>
                                        <p:cTn id="12" dur="26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 descr="Gold Texture Background Image">
            <a:extLst>
              <a:ext uri="{FF2B5EF4-FFF2-40B4-BE49-F238E27FC236}">
                <a16:creationId xmlns:a16="http://schemas.microsoft.com/office/drawing/2014/main" id="{F360F1FC-7D27-42BB-9098-063073C0B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941905" y="948627"/>
            <a:ext cx="13847975" cy="6202837"/>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77675" y="1176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smtClean="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2</a:t>
            </a:r>
            <a:endPar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8746" y="-597727"/>
            <a:ext cx="2473163" cy="2473163"/>
          </a:xfrm>
          <a:prstGeom prst="rect">
            <a:avLst/>
          </a:prstGeom>
          <a:effectLst>
            <a:outerShdw blurRad="50800" dist="38100" dir="5400000" algn="t" rotWithShape="0">
              <a:prstClr val="black">
                <a:alpha val="40000"/>
              </a:prstClr>
            </a:outerShdw>
          </a:effectLst>
        </p:spPr>
      </p:pic>
      <p:grpSp>
        <p:nvGrpSpPr>
          <p:cNvPr id="16" name="Group 15">
            <a:extLst>
              <a:ext uri="{FF2B5EF4-FFF2-40B4-BE49-F238E27FC236}">
                <a16:creationId xmlns:a16="http://schemas.microsoft.com/office/drawing/2014/main" id="{C91E6791-AA72-4976-A077-5A2A3E9BCC77}"/>
              </a:ext>
            </a:extLst>
          </p:cNvPr>
          <p:cNvGrpSpPr/>
          <p:nvPr/>
        </p:nvGrpSpPr>
        <p:grpSpPr>
          <a:xfrm>
            <a:off x="386299" y="3005992"/>
            <a:ext cx="4804161" cy="1701397"/>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67856" y="3054382"/>
            <a:ext cx="4740899" cy="1604618"/>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395285" y="4939472"/>
            <a:ext cx="4814732" cy="1463312"/>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40354" y="4871565"/>
            <a:ext cx="4777199" cy="1589971"/>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7400374" y="5203803"/>
            <a:ext cx="3978089" cy="523220"/>
          </a:xfrm>
          <a:prstGeom prst="rect">
            <a:avLst/>
          </a:prstGeom>
          <a:noFill/>
        </p:spPr>
        <p:txBody>
          <a:bodyPr wrap="square" rtlCol="0">
            <a:spAutoFit/>
          </a:bodyPr>
          <a:lstStyle/>
          <a:p>
            <a:r>
              <a:rPr lang="en-US" sz="2800" b="1" dirty="0">
                <a:solidFill>
                  <a:schemeClr val="bg1"/>
                </a:solidFill>
                <a:effectLst/>
                <a:latin typeface="Montserrat" panose="00000500000000000000" pitchFamily="2" charset="0"/>
                <a:ea typeface="Calibri" panose="020F0502020204030204" pitchFamily="34" charset="0"/>
              </a:rPr>
              <a:t>D. </a:t>
            </a:r>
            <a:r>
              <a:rPr lang="vi-VN" sz="2800" b="1" dirty="0">
                <a:solidFill>
                  <a:schemeClr val="bg1"/>
                </a:solidFill>
                <a:latin typeface="Montserrat" panose="00000500000000000000" pitchFamily="2" charset="0"/>
                <a:ea typeface="Calibri" panose="020F0502020204030204" pitchFamily="34" charset="0"/>
              </a:rPr>
              <a:t>V = </a:t>
            </a:r>
            <a:r>
              <a:rPr lang="en-US" sz="2800" b="1" dirty="0" smtClean="0">
                <a:solidFill>
                  <a:schemeClr val="bg1"/>
                </a:solidFill>
                <a:latin typeface="Montserrat" panose="00000500000000000000" pitchFamily="2" charset="0"/>
                <a:ea typeface="Calibri" panose="020F0502020204030204" pitchFamily="34" charset="0"/>
              </a:rPr>
              <a:t>a</a:t>
            </a:r>
            <a:r>
              <a:rPr lang="vi-VN" sz="2800" b="1" dirty="0" smtClean="0">
                <a:solidFill>
                  <a:schemeClr val="bg1"/>
                </a:solidFill>
                <a:latin typeface="Montserrat" panose="00000500000000000000" pitchFamily="2" charset="0"/>
                <a:ea typeface="Calibri" panose="020F0502020204030204" pitchFamily="34" charset="0"/>
              </a:rPr>
              <a:t> </a:t>
            </a:r>
            <a:r>
              <a:rPr lang="vi-VN" sz="2800" b="1" dirty="0">
                <a:solidFill>
                  <a:schemeClr val="bg1"/>
                </a:solidFill>
                <a:latin typeface="Montserrat" panose="00000500000000000000" pitchFamily="2" charset="0"/>
                <a:ea typeface="Calibri" panose="020F0502020204030204" pitchFamily="34" charset="0"/>
              </a:rPr>
              <a:t>x </a:t>
            </a:r>
            <a:r>
              <a:rPr lang="en-US" sz="2800" b="1" dirty="0" smtClean="0">
                <a:solidFill>
                  <a:schemeClr val="bg1"/>
                </a:solidFill>
                <a:latin typeface="Montserrat" panose="00000500000000000000" pitchFamily="2" charset="0"/>
                <a:ea typeface="Calibri" panose="020F0502020204030204" pitchFamily="34" charset="0"/>
              </a:rPr>
              <a:t>b</a:t>
            </a:r>
            <a:r>
              <a:rPr lang="vi-VN" sz="2800" b="1" dirty="0" smtClean="0">
                <a:solidFill>
                  <a:schemeClr val="bg1"/>
                </a:solidFill>
                <a:latin typeface="Montserrat" panose="00000500000000000000" pitchFamily="2" charset="0"/>
                <a:ea typeface="Calibri" panose="020F0502020204030204" pitchFamily="34" charset="0"/>
              </a:rPr>
              <a:t> </a:t>
            </a:r>
            <a:r>
              <a:rPr lang="vi-VN" sz="2800" b="1" dirty="0">
                <a:solidFill>
                  <a:schemeClr val="bg1"/>
                </a:solidFill>
                <a:latin typeface="Montserrat" panose="00000500000000000000" pitchFamily="2" charset="0"/>
                <a:ea typeface="Calibri" panose="020F0502020204030204" pitchFamily="34" charset="0"/>
              </a:rPr>
              <a:t>x </a:t>
            </a:r>
            <a:r>
              <a:rPr lang="en-US" sz="2800" b="1" dirty="0" smtClean="0">
                <a:solidFill>
                  <a:schemeClr val="bg1"/>
                </a:solidFill>
                <a:latin typeface="Montserrat" panose="00000500000000000000" pitchFamily="2" charset="0"/>
                <a:ea typeface="Calibri" panose="020F0502020204030204" pitchFamily="34" charset="0"/>
              </a:rPr>
              <a:t>c</a:t>
            </a:r>
            <a:r>
              <a:rPr lang="vi-VN" sz="2800" b="1" dirty="0" smtClean="0">
                <a:solidFill>
                  <a:schemeClr val="bg1"/>
                </a:solidFill>
                <a:latin typeface="Montserrat" panose="00000500000000000000" pitchFamily="2" charset="0"/>
                <a:ea typeface="Calibri" panose="020F0502020204030204" pitchFamily="34" charset="0"/>
              </a:rPr>
              <a:t>  </a:t>
            </a:r>
            <a:endParaRPr lang="fr-FR" sz="2800" dirty="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1088458" y="5364460"/>
            <a:ext cx="3336109" cy="523220"/>
          </a:xfrm>
          <a:prstGeom prst="rect">
            <a:avLst/>
          </a:prstGeom>
          <a:noFill/>
        </p:spPr>
        <p:txBody>
          <a:bodyPr wrap="square" rtlCol="0">
            <a:spAutoFit/>
          </a:bodyPr>
          <a:lstStyle/>
          <a:p>
            <a:r>
              <a:rPr lang="en-US" sz="2800" b="1" dirty="0">
                <a:solidFill>
                  <a:schemeClr val="bg1"/>
                </a:solidFill>
                <a:latin typeface="Montserrat" panose="00000500000000000000" pitchFamily="2" charset="0"/>
                <a:ea typeface="Calibri" panose="020F0502020204030204" pitchFamily="34" charset="0"/>
              </a:rPr>
              <a:t>C</a:t>
            </a:r>
            <a:r>
              <a:rPr lang="en-US" sz="2800" b="1" dirty="0">
                <a:solidFill>
                  <a:schemeClr val="bg1"/>
                </a:solidFill>
                <a:effectLst/>
                <a:latin typeface="Montserrat" panose="00000500000000000000" pitchFamily="2" charset="0"/>
                <a:ea typeface="Calibri" panose="020F0502020204030204" pitchFamily="34" charset="0"/>
              </a:rPr>
              <a:t>. </a:t>
            </a:r>
            <a:r>
              <a:rPr lang="vi-VN" sz="2800" b="1" dirty="0">
                <a:solidFill>
                  <a:schemeClr val="bg1"/>
                </a:solidFill>
                <a:latin typeface="Montserrat" panose="00000500000000000000" pitchFamily="2" charset="0"/>
                <a:ea typeface="Calibri" panose="020F0502020204030204" pitchFamily="34" charset="0"/>
              </a:rPr>
              <a:t>V = </a:t>
            </a:r>
            <a:r>
              <a:rPr lang="vi-VN" sz="2800" b="1" dirty="0" smtClean="0">
                <a:solidFill>
                  <a:schemeClr val="bg1"/>
                </a:solidFill>
                <a:latin typeface="Montserrat" panose="00000500000000000000" pitchFamily="2" charset="0"/>
                <a:ea typeface="Calibri" panose="020F0502020204030204" pitchFamily="34" charset="0"/>
              </a:rPr>
              <a:t>(</a:t>
            </a:r>
            <a:r>
              <a:rPr lang="en-US" sz="2800" b="1" dirty="0" smtClean="0">
                <a:solidFill>
                  <a:schemeClr val="bg1"/>
                </a:solidFill>
                <a:latin typeface="Montserrat" panose="00000500000000000000" pitchFamily="2" charset="0"/>
                <a:ea typeface="Calibri" panose="020F0502020204030204" pitchFamily="34" charset="0"/>
              </a:rPr>
              <a:t>a</a:t>
            </a:r>
            <a:r>
              <a:rPr lang="vi-VN" sz="2800" b="1" dirty="0" smtClean="0">
                <a:solidFill>
                  <a:schemeClr val="bg1"/>
                </a:solidFill>
                <a:latin typeface="Montserrat" panose="00000500000000000000" pitchFamily="2" charset="0"/>
                <a:ea typeface="Calibri" panose="020F0502020204030204" pitchFamily="34" charset="0"/>
              </a:rPr>
              <a:t> + </a:t>
            </a:r>
            <a:r>
              <a:rPr lang="en-US" sz="2800" b="1" dirty="0" smtClean="0">
                <a:solidFill>
                  <a:schemeClr val="bg1"/>
                </a:solidFill>
                <a:latin typeface="Montserrat" panose="00000500000000000000" pitchFamily="2" charset="0"/>
                <a:ea typeface="Calibri" panose="020F0502020204030204" pitchFamily="34" charset="0"/>
              </a:rPr>
              <a:t>b</a:t>
            </a:r>
            <a:r>
              <a:rPr lang="vi-VN" sz="2800" b="1" dirty="0" smtClean="0">
                <a:solidFill>
                  <a:schemeClr val="bg1"/>
                </a:solidFill>
                <a:latin typeface="Montserrat" panose="00000500000000000000" pitchFamily="2" charset="0"/>
                <a:ea typeface="Calibri" panose="020F0502020204030204" pitchFamily="34" charset="0"/>
              </a:rPr>
              <a:t>) x 4</a:t>
            </a:r>
            <a:endParaRPr lang="fr-FR" sz="2800" dirty="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362248" y="3589544"/>
            <a:ext cx="3933905" cy="523220"/>
          </a:xfrm>
          <a:prstGeom prst="rect">
            <a:avLst/>
          </a:prstGeom>
          <a:noFill/>
        </p:spPr>
        <p:txBody>
          <a:bodyPr wrap="square" rtlCol="0">
            <a:spAutoFit/>
          </a:bodyPr>
          <a:lstStyle/>
          <a:p>
            <a:r>
              <a:rPr lang="en-US" sz="2800" b="1" dirty="0">
                <a:solidFill>
                  <a:schemeClr val="bg1"/>
                </a:solidFill>
                <a:latin typeface="Times" panose="02020603050405020304" pitchFamily="18" charset="0"/>
                <a:ea typeface="Calibri" panose="020F0502020204030204" pitchFamily="34" charset="0"/>
                <a:cs typeface="Times" panose="02020603050405020304" pitchFamily="18" charset="0"/>
              </a:rPr>
              <a:t>B</a:t>
            </a:r>
            <a:r>
              <a:rPr lang="en-US" sz="2800" b="1" dirty="0">
                <a:solidFill>
                  <a:schemeClr val="bg1"/>
                </a:solidFill>
                <a:effectLst/>
                <a:latin typeface="Times" panose="02020603050405020304" pitchFamily="18" charset="0"/>
                <a:ea typeface="Calibri" panose="020F0502020204030204" pitchFamily="34" charset="0"/>
                <a:cs typeface="Times" panose="02020603050405020304" pitchFamily="18" charset="0"/>
              </a:rPr>
              <a:t>. </a:t>
            </a:r>
            <a:r>
              <a:rPr lang="vi-VN" sz="2800" b="1" dirty="0">
                <a:solidFill>
                  <a:schemeClr val="bg1"/>
                </a:solidFill>
                <a:latin typeface="Times" panose="02020603050405020304" pitchFamily="18" charset="0"/>
                <a:ea typeface="Calibri" panose="020F0502020204030204" pitchFamily="34" charset="0"/>
                <a:cs typeface="Times" panose="02020603050405020304" pitchFamily="18" charset="0"/>
              </a:rPr>
              <a:t>V = </a:t>
            </a:r>
            <a:r>
              <a:rPr lang="en-US" sz="2800" b="1" dirty="0" smtClean="0">
                <a:solidFill>
                  <a:schemeClr val="bg1"/>
                </a:solidFill>
                <a:latin typeface="Times" panose="02020603050405020304" pitchFamily="18" charset="0"/>
                <a:ea typeface="Calibri" panose="020F0502020204030204" pitchFamily="34" charset="0"/>
                <a:cs typeface="Times" panose="02020603050405020304" pitchFamily="18" charset="0"/>
              </a:rPr>
              <a:t>a</a:t>
            </a:r>
            <a:r>
              <a:rPr lang="vi-VN" sz="2800" b="1" dirty="0" smtClean="0">
                <a:solidFill>
                  <a:schemeClr val="bg1"/>
                </a:solidFill>
                <a:latin typeface="Times" panose="02020603050405020304" pitchFamily="18" charset="0"/>
                <a:ea typeface="Calibri" panose="020F0502020204030204" pitchFamily="34" charset="0"/>
                <a:cs typeface="Times" panose="02020603050405020304" pitchFamily="18" charset="0"/>
              </a:rPr>
              <a:t> + </a:t>
            </a:r>
            <a:r>
              <a:rPr lang="en-US" sz="2800" b="1" dirty="0" smtClean="0">
                <a:solidFill>
                  <a:schemeClr val="bg1"/>
                </a:solidFill>
                <a:latin typeface="Times" panose="02020603050405020304" pitchFamily="18" charset="0"/>
                <a:ea typeface="Calibri" panose="020F0502020204030204" pitchFamily="34" charset="0"/>
                <a:cs typeface="Times" panose="02020603050405020304" pitchFamily="18" charset="0"/>
              </a:rPr>
              <a:t>b</a:t>
            </a:r>
            <a:r>
              <a:rPr lang="vi-VN" sz="2800" b="1" dirty="0" smtClean="0">
                <a:solidFill>
                  <a:schemeClr val="bg1"/>
                </a:solidFill>
                <a:latin typeface="Times" panose="02020603050405020304" pitchFamily="18" charset="0"/>
                <a:ea typeface="Calibri" panose="020F0502020204030204" pitchFamily="34" charset="0"/>
                <a:cs typeface="Times" panose="02020603050405020304" pitchFamily="18" charset="0"/>
              </a:rPr>
              <a:t> + </a:t>
            </a:r>
            <a:r>
              <a:rPr lang="en-US" sz="2800" b="1" dirty="0" smtClean="0">
                <a:solidFill>
                  <a:schemeClr val="bg1"/>
                </a:solidFill>
                <a:latin typeface="Times" panose="02020603050405020304" pitchFamily="18" charset="0"/>
                <a:ea typeface="Calibri" panose="020F0502020204030204" pitchFamily="34" charset="0"/>
                <a:cs typeface="Times" panose="02020603050405020304" pitchFamily="18" charset="0"/>
              </a:rPr>
              <a:t>c</a:t>
            </a:r>
            <a:endParaRPr lang="fr-FR" sz="2800" dirty="0">
              <a:solidFill>
                <a:schemeClr val="bg1"/>
              </a:solidFill>
              <a:latin typeface="Times" panose="02020603050405020304" pitchFamily="18" charset="0"/>
              <a:cs typeface="Times" panose="02020603050405020304" pitchFamily="18"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1066754" y="3566138"/>
            <a:ext cx="3353689" cy="523220"/>
          </a:xfrm>
          <a:prstGeom prst="rect">
            <a:avLst/>
          </a:prstGeom>
          <a:noFill/>
        </p:spPr>
        <p:txBody>
          <a:bodyPr wrap="square" rtlCol="0">
            <a:spAutoFit/>
          </a:bodyPr>
          <a:lstStyle/>
          <a:p>
            <a:r>
              <a:rPr lang="vi-VN" sz="2800" b="1" dirty="0">
                <a:solidFill>
                  <a:schemeClr val="bg1"/>
                </a:solidFill>
                <a:latin typeface="+mj-lt"/>
                <a:ea typeface="Calibri" panose="020F0502020204030204" pitchFamily="34" charset="0"/>
              </a:rPr>
              <a:t>A. V = </a:t>
            </a:r>
            <a:r>
              <a:rPr lang="vi-VN" sz="2800" b="1" dirty="0" smtClean="0">
                <a:solidFill>
                  <a:schemeClr val="bg1"/>
                </a:solidFill>
                <a:latin typeface="+mj-lt"/>
                <a:ea typeface="Calibri" panose="020F0502020204030204" pitchFamily="34" charset="0"/>
              </a:rPr>
              <a:t>( </a:t>
            </a:r>
            <a:r>
              <a:rPr lang="en-US" sz="2800" b="1" dirty="0" smtClean="0">
                <a:solidFill>
                  <a:schemeClr val="bg1"/>
                </a:solidFill>
                <a:latin typeface="+mj-lt"/>
                <a:ea typeface="Calibri" panose="020F0502020204030204" pitchFamily="34" charset="0"/>
              </a:rPr>
              <a:t>a</a:t>
            </a:r>
            <a:r>
              <a:rPr lang="vi-VN" sz="2800" b="1" dirty="0" smtClean="0">
                <a:solidFill>
                  <a:schemeClr val="bg1"/>
                </a:solidFill>
                <a:latin typeface="+mj-lt"/>
                <a:ea typeface="Calibri" panose="020F0502020204030204" pitchFamily="34" charset="0"/>
              </a:rPr>
              <a:t>+ </a:t>
            </a:r>
            <a:r>
              <a:rPr lang="en-US" sz="2800" b="1" dirty="0" smtClean="0">
                <a:solidFill>
                  <a:schemeClr val="bg1"/>
                </a:solidFill>
                <a:latin typeface="+mj-lt"/>
                <a:ea typeface="Calibri" panose="020F0502020204030204" pitchFamily="34" charset="0"/>
              </a:rPr>
              <a:t>b </a:t>
            </a:r>
            <a:r>
              <a:rPr lang="vi-VN" sz="2800" b="1" dirty="0" smtClean="0">
                <a:solidFill>
                  <a:schemeClr val="bg1"/>
                </a:solidFill>
                <a:latin typeface="+mj-lt"/>
                <a:ea typeface="Calibri" panose="020F0502020204030204" pitchFamily="34" charset="0"/>
              </a:rPr>
              <a:t>) x </a:t>
            </a:r>
            <a:r>
              <a:rPr lang="en-US" sz="2800" b="1" dirty="0" smtClean="0">
                <a:solidFill>
                  <a:schemeClr val="bg1"/>
                </a:solidFill>
                <a:latin typeface="+mj-lt"/>
                <a:ea typeface="Calibri" panose="020F0502020204030204" pitchFamily="34" charset="0"/>
              </a:rPr>
              <a:t>2</a:t>
            </a:r>
            <a:endParaRPr lang="fr-FR" sz="2800" dirty="0">
              <a:solidFill>
                <a:schemeClr val="bg1"/>
              </a:solidFill>
              <a:latin typeface="+mj-lt"/>
            </a:endParaRPr>
          </a:p>
        </p:txBody>
      </p:sp>
      <p:grpSp>
        <p:nvGrpSpPr>
          <p:cNvPr id="34" name="Group 33">
            <a:extLst>
              <a:ext uri="{FF2B5EF4-FFF2-40B4-BE49-F238E27FC236}">
                <a16:creationId xmlns:a16="http://schemas.microsoft.com/office/drawing/2014/main" id="{352F253B-1FBA-4265-A222-AD9D4EB4841E}"/>
              </a:ext>
            </a:extLst>
          </p:cNvPr>
          <p:cNvGrpSpPr/>
          <p:nvPr/>
        </p:nvGrpSpPr>
        <p:grpSpPr>
          <a:xfrm>
            <a:off x="5232130" y="3967156"/>
            <a:ext cx="1780072" cy="1780072"/>
            <a:chOff x="3419475" y="752475"/>
            <a:chExt cx="5353050" cy="5353050"/>
          </a:xfrm>
        </p:grpSpPr>
        <p:sp>
          <p:nvSpPr>
            <p:cNvPr id="35" name="Freeform: Shape 34">
              <a:extLst>
                <a:ext uri="{FF2B5EF4-FFF2-40B4-BE49-F238E27FC236}">
                  <a16:creationId xmlns:a16="http://schemas.microsoft.com/office/drawing/2014/main" id="{1646BA25-6AC4-42D9-8A7B-D1CFF338E07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6" name="Group 35">
              <a:extLst>
                <a:ext uri="{FF2B5EF4-FFF2-40B4-BE49-F238E27FC236}">
                  <a16:creationId xmlns:a16="http://schemas.microsoft.com/office/drawing/2014/main" id="{B9A69172-EB3F-4458-99A7-BCA6FEE225AB}"/>
                </a:ext>
              </a:extLst>
            </p:cNvPr>
            <p:cNvGrpSpPr/>
            <p:nvPr/>
          </p:nvGrpSpPr>
          <p:grpSpPr>
            <a:xfrm>
              <a:off x="3505202" y="836611"/>
              <a:ext cx="5094518" cy="5143275"/>
              <a:chOff x="3505202" y="836611"/>
              <a:chExt cx="5094518" cy="5143275"/>
            </a:xfrm>
            <a:solidFill>
              <a:schemeClr val="bg1"/>
            </a:solidFill>
          </p:grpSpPr>
          <p:sp>
            <p:nvSpPr>
              <p:cNvPr id="39" name="Rectangle 38">
                <a:extLst>
                  <a:ext uri="{FF2B5EF4-FFF2-40B4-BE49-F238E27FC236}">
                    <a16:creationId xmlns:a16="http://schemas.microsoft.com/office/drawing/2014/main" id="{39A1F50E-8D14-49F9-9542-FBAFA83820A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Rectangle 39">
                <a:extLst>
                  <a:ext uri="{FF2B5EF4-FFF2-40B4-BE49-F238E27FC236}">
                    <a16:creationId xmlns:a16="http://schemas.microsoft.com/office/drawing/2014/main" id="{4C4455CF-8A30-4163-8F41-697DF8323F0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40">
                <a:extLst>
                  <a:ext uri="{FF2B5EF4-FFF2-40B4-BE49-F238E27FC236}">
                    <a16:creationId xmlns:a16="http://schemas.microsoft.com/office/drawing/2014/main" id="{23590671-3765-4725-B32D-E8DB2C6B9C8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a:extLst>
                  <a:ext uri="{FF2B5EF4-FFF2-40B4-BE49-F238E27FC236}">
                    <a16:creationId xmlns:a16="http://schemas.microsoft.com/office/drawing/2014/main" id="{E8422D6A-B0CB-465F-B8F8-15502388D49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04DD2700-6B96-43D8-B447-7DB6E88B68E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2208E5DE-B025-41D5-81D0-05BE0BC1A6A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975BCF6-3E61-446B-A06E-74E1963F365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37357329-EC23-4A55-A034-4EEF360C4D4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E914DE80-B754-4925-A42D-18D6F9EA618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F52E36AB-DC5A-4828-8612-D2B5BB9F8E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C07CD14E-AC3B-4B6D-A6FD-ED014BCDFE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2CE576F7-0318-4CB8-835F-AB5804BA51F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 name="Oval 36">
              <a:extLst>
                <a:ext uri="{FF2B5EF4-FFF2-40B4-BE49-F238E27FC236}">
                  <a16:creationId xmlns:a16="http://schemas.microsoft.com/office/drawing/2014/main" id="{92E1F29A-006D-43BB-AF46-2B8EAEC9A0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TextBox 37">
              <a:extLst>
                <a:ext uri="{FF2B5EF4-FFF2-40B4-BE49-F238E27FC236}">
                  <a16:creationId xmlns:a16="http://schemas.microsoft.com/office/drawing/2014/main" id="{E1E6231D-E8D4-4F85-9BFF-37BC6381814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1" name="Group 50">
            <a:extLst>
              <a:ext uri="{FF2B5EF4-FFF2-40B4-BE49-F238E27FC236}">
                <a16:creationId xmlns:a16="http://schemas.microsoft.com/office/drawing/2014/main" id="{54490F6F-CBE9-4977-96D3-A060423E385D}"/>
              </a:ext>
            </a:extLst>
          </p:cNvPr>
          <p:cNvGrpSpPr/>
          <p:nvPr/>
        </p:nvGrpSpPr>
        <p:grpSpPr>
          <a:xfrm>
            <a:off x="5232130" y="3967156"/>
            <a:ext cx="1780072" cy="1780072"/>
            <a:chOff x="3419475" y="752475"/>
            <a:chExt cx="5353050" cy="5353050"/>
          </a:xfrm>
        </p:grpSpPr>
        <p:sp>
          <p:nvSpPr>
            <p:cNvPr id="52" name="Freeform: Shape 51">
              <a:extLst>
                <a:ext uri="{FF2B5EF4-FFF2-40B4-BE49-F238E27FC236}">
                  <a16:creationId xmlns:a16="http://schemas.microsoft.com/office/drawing/2014/main" id="{D340A76A-3BD9-44D6-A3BB-F97CC53FBFC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3" name="Group 52">
              <a:extLst>
                <a:ext uri="{FF2B5EF4-FFF2-40B4-BE49-F238E27FC236}">
                  <a16:creationId xmlns:a16="http://schemas.microsoft.com/office/drawing/2014/main" id="{62E08303-F9D2-452A-9850-4CA3E2AA9364}"/>
                </a:ext>
              </a:extLst>
            </p:cNvPr>
            <p:cNvGrpSpPr/>
            <p:nvPr/>
          </p:nvGrpSpPr>
          <p:grpSpPr>
            <a:xfrm>
              <a:off x="3505202" y="836611"/>
              <a:ext cx="5094518" cy="5143275"/>
              <a:chOff x="3505202" y="836611"/>
              <a:chExt cx="5094518" cy="5143275"/>
            </a:xfrm>
            <a:solidFill>
              <a:schemeClr val="bg1"/>
            </a:solidFill>
          </p:grpSpPr>
          <p:sp>
            <p:nvSpPr>
              <p:cNvPr id="56" name="Rectangle 55">
                <a:extLst>
                  <a:ext uri="{FF2B5EF4-FFF2-40B4-BE49-F238E27FC236}">
                    <a16:creationId xmlns:a16="http://schemas.microsoft.com/office/drawing/2014/main" id="{A84F3752-0C05-453D-8D71-9D907D958C9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Rectangle 56">
                <a:extLst>
                  <a:ext uri="{FF2B5EF4-FFF2-40B4-BE49-F238E27FC236}">
                    <a16:creationId xmlns:a16="http://schemas.microsoft.com/office/drawing/2014/main" id="{0FA412BB-2F8D-4B9B-9111-3C95E562BD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Rectangle 57">
                <a:extLst>
                  <a:ext uri="{FF2B5EF4-FFF2-40B4-BE49-F238E27FC236}">
                    <a16:creationId xmlns:a16="http://schemas.microsoft.com/office/drawing/2014/main" id="{C9CCAAAA-66CF-48B4-B918-66772D0F19F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a:extLst>
                  <a:ext uri="{FF2B5EF4-FFF2-40B4-BE49-F238E27FC236}">
                    <a16:creationId xmlns:a16="http://schemas.microsoft.com/office/drawing/2014/main" id="{AF726910-A6D1-4F83-BD3D-907AB0DE0F5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5250F14-B1D2-441C-94FB-010A4FDF8B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AE949B3C-5710-49B6-BECE-021C934D03D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ED7811C1-FB3E-4870-AEC3-E67D1ECB8DE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62B0D282-23D4-4270-83D9-C1C20F29FEC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A80C327B-AEEA-4238-B0D0-20B29F8E212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FED8A0E2-EB19-4D8B-BAD7-743AFF5138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94C4A34E-D104-4868-BB3C-8101FCEA78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C60F2C44-38F1-456D-AB24-9F82F9958A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4" name="Oval 53">
              <a:extLst>
                <a:ext uri="{FF2B5EF4-FFF2-40B4-BE49-F238E27FC236}">
                  <a16:creationId xmlns:a16="http://schemas.microsoft.com/office/drawing/2014/main" id="{5D2151D7-B5C1-4B23-97F3-F9CA64698CB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TextBox 54">
              <a:extLst>
                <a:ext uri="{FF2B5EF4-FFF2-40B4-BE49-F238E27FC236}">
                  <a16:creationId xmlns:a16="http://schemas.microsoft.com/office/drawing/2014/main" id="{5AB15761-08C9-4DC4-AA56-03D51A9119E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68" name="Group 67">
            <a:extLst>
              <a:ext uri="{FF2B5EF4-FFF2-40B4-BE49-F238E27FC236}">
                <a16:creationId xmlns:a16="http://schemas.microsoft.com/office/drawing/2014/main" id="{AAFF0C63-CC35-4342-96AB-F9FA61A60468}"/>
              </a:ext>
            </a:extLst>
          </p:cNvPr>
          <p:cNvGrpSpPr/>
          <p:nvPr/>
        </p:nvGrpSpPr>
        <p:grpSpPr>
          <a:xfrm>
            <a:off x="5232130" y="3967156"/>
            <a:ext cx="1780072" cy="1780072"/>
            <a:chOff x="3419475" y="752475"/>
            <a:chExt cx="5353050" cy="5353050"/>
          </a:xfrm>
        </p:grpSpPr>
        <p:sp>
          <p:nvSpPr>
            <p:cNvPr id="69" name="Freeform: Shape 68">
              <a:extLst>
                <a:ext uri="{FF2B5EF4-FFF2-40B4-BE49-F238E27FC236}">
                  <a16:creationId xmlns:a16="http://schemas.microsoft.com/office/drawing/2014/main" id="{FB2EF454-A336-4CDF-A26D-A95F1381BC3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0" name="Group 69">
              <a:extLst>
                <a:ext uri="{FF2B5EF4-FFF2-40B4-BE49-F238E27FC236}">
                  <a16:creationId xmlns:a16="http://schemas.microsoft.com/office/drawing/2014/main" id="{D31D54B3-CA5E-4138-B043-F34C6A62061E}"/>
                </a:ext>
              </a:extLst>
            </p:cNvPr>
            <p:cNvGrpSpPr/>
            <p:nvPr/>
          </p:nvGrpSpPr>
          <p:grpSpPr>
            <a:xfrm>
              <a:off x="3505202" y="836611"/>
              <a:ext cx="5094518" cy="5143275"/>
              <a:chOff x="3505202" y="836611"/>
              <a:chExt cx="5094518" cy="5143275"/>
            </a:xfrm>
            <a:solidFill>
              <a:schemeClr val="bg1"/>
            </a:solidFill>
          </p:grpSpPr>
          <p:sp>
            <p:nvSpPr>
              <p:cNvPr id="73" name="Rectangle 72">
                <a:extLst>
                  <a:ext uri="{FF2B5EF4-FFF2-40B4-BE49-F238E27FC236}">
                    <a16:creationId xmlns:a16="http://schemas.microsoft.com/office/drawing/2014/main" id="{055F434D-4246-43AA-95C7-148D57F25C9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Rectangle 73">
                <a:extLst>
                  <a:ext uri="{FF2B5EF4-FFF2-40B4-BE49-F238E27FC236}">
                    <a16:creationId xmlns:a16="http://schemas.microsoft.com/office/drawing/2014/main" id="{13E7B62C-8ACB-4094-B30B-2CBC728B15D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Rectangle 74">
                <a:extLst>
                  <a:ext uri="{FF2B5EF4-FFF2-40B4-BE49-F238E27FC236}">
                    <a16:creationId xmlns:a16="http://schemas.microsoft.com/office/drawing/2014/main" id="{4F3C6A10-BB88-431D-B0FB-91CDE6BDCB6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Rectangle 75">
                <a:extLst>
                  <a:ext uri="{FF2B5EF4-FFF2-40B4-BE49-F238E27FC236}">
                    <a16:creationId xmlns:a16="http://schemas.microsoft.com/office/drawing/2014/main" id="{3EB80BD8-EAC3-4773-AF30-6D176AB00E7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5BD85875-698C-47B0-91C0-2703D7ADC0D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BB6D309-001F-4E43-96BA-54226C15A28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BFD0892-1D15-4151-931E-8957FE34B98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21C3081E-8696-47F4-A35B-DE75049B3F2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7BCDC999-680D-4796-AFF2-2993A3EAB39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7EFDD58F-CA8C-4DC9-9E92-9747C1FC3E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C916212-EB1D-4842-AA24-21F09A86879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5AFBBC6-1764-4F20-BDBA-8EE78964352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1" name="Oval 70">
              <a:extLst>
                <a:ext uri="{FF2B5EF4-FFF2-40B4-BE49-F238E27FC236}">
                  <a16:creationId xmlns:a16="http://schemas.microsoft.com/office/drawing/2014/main" id="{8AB8CD98-E365-409A-BF81-0C5C0DD0B64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TextBox 71">
              <a:extLst>
                <a:ext uri="{FF2B5EF4-FFF2-40B4-BE49-F238E27FC236}">
                  <a16:creationId xmlns:a16="http://schemas.microsoft.com/office/drawing/2014/main" id="{B6FA0F9E-35C2-48A7-8FAE-146C6273156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5" name="Group 84">
            <a:extLst>
              <a:ext uri="{FF2B5EF4-FFF2-40B4-BE49-F238E27FC236}">
                <a16:creationId xmlns:a16="http://schemas.microsoft.com/office/drawing/2014/main" id="{8877B853-DF2E-49D9-B70C-18F016592850}"/>
              </a:ext>
            </a:extLst>
          </p:cNvPr>
          <p:cNvGrpSpPr/>
          <p:nvPr/>
        </p:nvGrpSpPr>
        <p:grpSpPr>
          <a:xfrm>
            <a:off x="5232130" y="3967156"/>
            <a:ext cx="1780072" cy="1780072"/>
            <a:chOff x="3419475" y="752475"/>
            <a:chExt cx="5353050" cy="5353050"/>
          </a:xfrm>
        </p:grpSpPr>
        <p:sp>
          <p:nvSpPr>
            <p:cNvPr id="86" name="Freeform: Shape 85">
              <a:extLst>
                <a:ext uri="{FF2B5EF4-FFF2-40B4-BE49-F238E27FC236}">
                  <a16:creationId xmlns:a16="http://schemas.microsoft.com/office/drawing/2014/main" id="{9FEE7E60-171A-4E96-A860-652C2421CB0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7" name="Group 86">
              <a:extLst>
                <a:ext uri="{FF2B5EF4-FFF2-40B4-BE49-F238E27FC236}">
                  <a16:creationId xmlns:a16="http://schemas.microsoft.com/office/drawing/2014/main" id="{247F0624-0E89-4BB7-9362-12FC52284BE7}"/>
                </a:ext>
              </a:extLst>
            </p:cNvPr>
            <p:cNvGrpSpPr/>
            <p:nvPr/>
          </p:nvGrpSpPr>
          <p:grpSpPr>
            <a:xfrm>
              <a:off x="3505202" y="836611"/>
              <a:ext cx="5094518" cy="5143275"/>
              <a:chOff x="3505202" y="836611"/>
              <a:chExt cx="5094518" cy="5143275"/>
            </a:xfrm>
            <a:solidFill>
              <a:schemeClr val="bg1"/>
            </a:solidFill>
          </p:grpSpPr>
          <p:sp>
            <p:nvSpPr>
              <p:cNvPr id="90" name="Rectangle 89">
                <a:extLst>
                  <a:ext uri="{FF2B5EF4-FFF2-40B4-BE49-F238E27FC236}">
                    <a16:creationId xmlns:a16="http://schemas.microsoft.com/office/drawing/2014/main" id="{C76F0C7A-6C1E-4657-96B6-FC47C63CDD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Rectangle 90">
                <a:extLst>
                  <a:ext uri="{FF2B5EF4-FFF2-40B4-BE49-F238E27FC236}">
                    <a16:creationId xmlns:a16="http://schemas.microsoft.com/office/drawing/2014/main" id="{53966E30-85A4-463E-9536-0314902998F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Rectangle 91">
                <a:extLst>
                  <a:ext uri="{FF2B5EF4-FFF2-40B4-BE49-F238E27FC236}">
                    <a16:creationId xmlns:a16="http://schemas.microsoft.com/office/drawing/2014/main" id="{6EA0692C-9205-4C28-B014-C4318BAC448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3" name="Rectangle 92">
                <a:extLst>
                  <a:ext uri="{FF2B5EF4-FFF2-40B4-BE49-F238E27FC236}">
                    <a16:creationId xmlns:a16="http://schemas.microsoft.com/office/drawing/2014/main" id="{57D4B7E5-6AF7-4195-9C8D-8CCA769E68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4CE4DDB-F4EC-45CA-8BD6-0D429166306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9788334-521A-43EB-B3A9-7848797E92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E56D874-BCB1-4CFC-A81B-DF1F0C5B507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85F3E43-9276-407F-A47D-ED6919F1ED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540E696-FA1B-456B-8831-9BEB16829FE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B83552E-DCCE-4DAA-88EF-EBB7BF48538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D6BA61FC-BF79-45CE-838D-007FD535E38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C3EDEC6C-F8A5-4D0F-A38D-990ACFFFA88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8" name="Oval 87">
              <a:extLst>
                <a:ext uri="{FF2B5EF4-FFF2-40B4-BE49-F238E27FC236}">
                  <a16:creationId xmlns:a16="http://schemas.microsoft.com/office/drawing/2014/main" id="{8751274B-66EB-4AD4-9E61-78DEAFD5A23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TextBox 88">
              <a:extLst>
                <a:ext uri="{FF2B5EF4-FFF2-40B4-BE49-F238E27FC236}">
                  <a16:creationId xmlns:a16="http://schemas.microsoft.com/office/drawing/2014/main" id="{C6938F87-D554-4DA0-85E7-69553171A23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2" name="Group 101">
            <a:extLst>
              <a:ext uri="{FF2B5EF4-FFF2-40B4-BE49-F238E27FC236}">
                <a16:creationId xmlns:a16="http://schemas.microsoft.com/office/drawing/2014/main" id="{344F8473-8E2E-4457-8070-092F832C02D3}"/>
              </a:ext>
            </a:extLst>
          </p:cNvPr>
          <p:cNvGrpSpPr/>
          <p:nvPr/>
        </p:nvGrpSpPr>
        <p:grpSpPr>
          <a:xfrm>
            <a:off x="5232130" y="3967156"/>
            <a:ext cx="1780072" cy="1780072"/>
            <a:chOff x="3419475" y="752475"/>
            <a:chExt cx="5353050" cy="5353050"/>
          </a:xfrm>
        </p:grpSpPr>
        <p:sp>
          <p:nvSpPr>
            <p:cNvPr id="103" name="Freeform: Shape 102">
              <a:extLst>
                <a:ext uri="{FF2B5EF4-FFF2-40B4-BE49-F238E27FC236}">
                  <a16:creationId xmlns:a16="http://schemas.microsoft.com/office/drawing/2014/main" id="{6B732600-329E-4D33-9A17-DD6D4889347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4" name="Group 103">
              <a:extLst>
                <a:ext uri="{FF2B5EF4-FFF2-40B4-BE49-F238E27FC236}">
                  <a16:creationId xmlns:a16="http://schemas.microsoft.com/office/drawing/2014/main" id="{8E1AE916-2A28-4812-B816-909C883CBC99}"/>
                </a:ext>
              </a:extLst>
            </p:cNvPr>
            <p:cNvGrpSpPr/>
            <p:nvPr/>
          </p:nvGrpSpPr>
          <p:grpSpPr>
            <a:xfrm>
              <a:off x="3505202" y="836611"/>
              <a:ext cx="5094518" cy="5143275"/>
              <a:chOff x="3505202" y="836611"/>
              <a:chExt cx="5094518" cy="5143275"/>
            </a:xfrm>
            <a:solidFill>
              <a:schemeClr val="bg1"/>
            </a:solidFill>
          </p:grpSpPr>
          <p:sp>
            <p:nvSpPr>
              <p:cNvPr id="107" name="Rectangle 106">
                <a:extLst>
                  <a:ext uri="{FF2B5EF4-FFF2-40B4-BE49-F238E27FC236}">
                    <a16:creationId xmlns:a16="http://schemas.microsoft.com/office/drawing/2014/main" id="{12BB9D30-E0EF-415A-B4CE-9892A9DCE4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8" name="Rectangle 107">
                <a:extLst>
                  <a:ext uri="{FF2B5EF4-FFF2-40B4-BE49-F238E27FC236}">
                    <a16:creationId xmlns:a16="http://schemas.microsoft.com/office/drawing/2014/main" id="{6126A173-1F5D-453A-B820-2866A3733A5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Rectangle 108">
                <a:extLst>
                  <a:ext uri="{FF2B5EF4-FFF2-40B4-BE49-F238E27FC236}">
                    <a16:creationId xmlns:a16="http://schemas.microsoft.com/office/drawing/2014/main" id="{D63C5F2E-76B8-4A73-B896-774BD4F7652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Rectangle 109">
                <a:extLst>
                  <a:ext uri="{FF2B5EF4-FFF2-40B4-BE49-F238E27FC236}">
                    <a16:creationId xmlns:a16="http://schemas.microsoft.com/office/drawing/2014/main" id="{5FFB5752-EAF7-4F84-8ABD-DFC3844C33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98C58B91-612A-4F0A-A4F6-147280650B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D2277F31-954A-4E86-9EE7-1C7F8C911A8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C690A65F-C5DA-41E5-9A79-86F874545D5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0C55D35-58A2-44DA-BE75-C643A4C059B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3A6A5E66-A343-4110-83F5-98FD95007A6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90F70A0-91B3-48B8-B498-BEAEC7ABD32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3780B2B2-E503-4230-BEDC-118ACA8FA4A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8BC224D0-A0EA-4F2A-A5E7-DD9CD3E5DFF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5" name="Oval 104">
              <a:extLst>
                <a:ext uri="{FF2B5EF4-FFF2-40B4-BE49-F238E27FC236}">
                  <a16:creationId xmlns:a16="http://schemas.microsoft.com/office/drawing/2014/main" id="{D0847E3C-A9DC-46B3-B823-9809827DE7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6" name="TextBox 105">
              <a:extLst>
                <a:ext uri="{FF2B5EF4-FFF2-40B4-BE49-F238E27FC236}">
                  <a16:creationId xmlns:a16="http://schemas.microsoft.com/office/drawing/2014/main" id="{BABA0903-3767-4068-AA85-8AFEA9197EF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19" name="Group 118">
            <a:extLst>
              <a:ext uri="{FF2B5EF4-FFF2-40B4-BE49-F238E27FC236}">
                <a16:creationId xmlns:a16="http://schemas.microsoft.com/office/drawing/2014/main" id="{EA9F162D-CBFB-4B2B-ACCE-C0712FE8C844}"/>
              </a:ext>
            </a:extLst>
          </p:cNvPr>
          <p:cNvGrpSpPr/>
          <p:nvPr/>
        </p:nvGrpSpPr>
        <p:grpSpPr>
          <a:xfrm>
            <a:off x="5232130" y="3967156"/>
            <a:ext cx="1780072" cy="1780072"/>
            <a:chOff x="3419475" y="752475"/>
            <a:chExt cx="5353050" cy="5353050"/>
          </a:xfrm>
        </p:grpSpPr>
        <p:sp>
          <p:nvSpPr>
            <p:cNvPr id="120" name="Freeform: Shape 119">
              <a:extLst>
                <a:ext uri="{FF2B5EF4-FFF2-40B4-BE49-F238E27FC236}">
                  <a16:creationId xmlns:a16="http://schemas.microsoft.com/office/drawing/2014/main" id="{31A13428-3EC0-445C-96C0-2CF3D63993A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1" name="Group 120">
              <a:extLst>
                <a:ext uri="{FF2B5EF4-FFF2-40B4-BE49-F238E27FC236}">
                  <a16:creationId xmlns:a16="http://schemas.microsoft.com/office/drawing/2014/main" id="{170473BD-033D-4FBE-8B8D-03E6B6D34F7C}"/>
                </a:ext>
              </a:extLst>
            </p:cNvPr>
            <p:cNvGrpSpPr/>
            <p:nvPr/>
          </p:nvGrpSpPr>
          <p:grpSpPr>
            <a:xfrm>
              <a:off x="3505202" y="836611"/>
              <a:ext cx="5094518" cy="5143275"/>
              <a:chOff x="3505202" y="836611"/>
              <a:chExt cx="5094518" cy="5143275"/>
            </a:xfrm>
            <a:solidFill>
              <a:schemeClr val="bg1"/>
            </a:solidFill>
          </p:grpSpPr>
          <p:sp>
            <p:nvSpPr>
              <p:cNvPr id="124" name="Rectangle 123">
                <a:extLst>
                  <a:ext uri="{FF2B5EF4-FFF2-40B4-BE49-F238E27FC236}">
                    <a16:creationId xmlns:a16="http://schemas.microsoft.com/office/drawing/2014/main" id="{9E344FAB-0B5D-4FAE-BD3D-DB3ABE0D0C8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5" name="Rectangle 124">
                <a:extLst>
                  <a:ext uri="{FF2B5EF4-FFF2-40B4-BE49-F238E27FC236}">
                    <a16:creationId xmlns:a16="http://schemas.microsoft.com/office/drawing/2014/main" id="{5172C6F5-CDD3-4B76-AF76-C692B920103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Rectangle 125">
                <a:extLst>
                  <a:ext uri="{FF2B5EF4-FFF2-40B4-BE49-F238E27FC236}">
                    <a16:creationId xmlns:a16="http://schemas.microsoft.com/office/drawing/2014/main" id="{13D89800-7AE8-4F5E-B07C-324B81BFB20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7" name="Rectangle 126">
                <a:extLst>
                  <a:ext uri="{FF2B5EF4-FFF2-40B4-BE49-F238E27FC236}">
                    <a16:creationId xmlns:a16="http://schemas.microsoft.com/office/drawing/2014/main" id="{62BA6FBB-FEFD-4F05-9F70-9CA394BFF3A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5F8E814D-3BC0-48CE-AC57-689BBC44B2C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3A785EC8-0D9E-4DDA-BB77-7D736B07F07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ECFA1AC-DC91-482C-80D0-420E5B74C43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DAFD2E88-3C2A-49C8-86A0-CE2FB411840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90FFB5EB-7D22-4B1E-9821-B7B9A2EDFB0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5479115A-21AB-44D1-BCDF-E83352E36BB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A7B43F2C-4C0E-4BA9-8A4D-085C69872F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654841EF-99ED-4AB0-8F7C-7F94C51D5CB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2" name="Oval 121">
              <a:extLst>
                <a:ext uri="{FF2B5EF4-FFF2-40B4-BE49-F238E27FC236}">
                  <a16:creationId xmlns:a16="http://schemas.microsoft.com/office/drawing/2014/main" id="{E68B88EE-A6F8-423D-B449-346AB2FC626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3" name="TextBox 122">
              <a:extLst>
                <a:ext uri="{FF2B5EF4-FFF2-40B4-BE49-F238E27FC236}">
                  <a16:creationId xmlns:a16="http://schemas.microsoft.com/office/drawing/2014/main" id="{ADF6014F-E60A-4EDF-B969-EE08F9703CD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6" name="Group 135">
            <a:extLst>
              <a:ext uri="{FF2B5EF4-FFF2-40B4-BE49-F238E27FC236}">
                <a16:creationId xmlns:a16="http://schemas.microsoft.com/office/drawing/2014/main" id="{DF6B8AF6-7CDB-4AB1-A56B-D11146ADB34A}"/>
              </a:ext>
            </a:extLst>
          </p:cNvPr>
          <p:cNvGrpSpPr/>
          <p:nvPr/>
        </p:nvGrpSpPr>
        <p:grpSpPr>
          <a:xfrm>
            <a:off x="5232130" y="3967156"/>
            <a:ext cx="1780072" cy="1780072"/>
            <a:chOff x="3419475" y="752475"/>
            <a:chExt cx="5353050" cy="5353050"/>
          </a:xfrm>
        </p:grpSpPr>
        <p:sp>
          <p:nvSpPr>
            <p:cNvPr id="137" name="Freeform: Shape 136">
              <a:extLst>
                <a:ext uri="{FF2B5EF4-FFF2-40B4-BE49-F238E27FC236}">
                  <a16:creationId xmlns:a16="http://schemas.microsoft.com/office/drawing/2014/main" id="{4B5E8FE4-9E5B-4F4E-A7E0-10CEACD50DC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38" name="Group 137">
              <a:extLst>
                <a:ext uri="{FF2B5EF4-FFF2-40B4-BE49-F238E27FC236}">
                  <a16:creationId xmlns:a16="http://schemas.microsoft.com/office/drawing/2014/main" id="{3E459861-F4C8-4771-81BB-9E53FAE3B8DE}"/>
                </a:ext>
              </a:extLst>
            </p:cNvPr>
            <p:cNvGrpSpPr/>
            <p:nvPr/>
          </p:nvGrpSpPr>
          <p:grpSpPr>
            <a:xfrm>
              <a:off x="3505202" y="836611"/>
              <a:ext cx="5094518" cy="5143275"/>
              <a:chOff x="3505202" y="836611"/>
              <a:chExt cx="5094518" cy="5143275"/>
            </a:xfrm>
            <a:solidFill>
              <a:schemeClr val="bg1"/>
            </a:solidFill>
          </p:grpSpPr>
          <p:sp>
            <p:nvSpPr>
              <p:cNvPr id="141" name="Rectangle 140">
                <a:extLst>
                  <a:ext uri="{FF2B5EF4-FFF2-40B4-BE49-F238E27FC236}">
                    <a16:creationId xmlns:a16="http://schemas.microsoft.com/office/drawing/2014/main" id="{33EEF372-F100-4F4A-BC26-7166D4FD27B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2" name="Rectangle 141">
                <a:extLst>
                  <a:ext uri="{FF2B5EF4-FFF2-40B4-BE49-F238E27FC236}">
                    <a16:creationId xmlns:a16="http://schemas.microsoft.com/office/drawing/2014/main" id="{A9BBC87F-074C-42EF-8831-0361DFC5B9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Rectangle 142">
                <a:extLst>
                  <a:ext uri="{FF2B5EF4-FFF2-40B4-BE49-F238E27FC236}">
                    <a16:creationId xmlns:a16="http://schemas.microsoft.com/office/drawing/2014/main" id="{C3D0CE41-76E5-491D-9178-4C98DF56931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4" name="Rectangle 143">
                <a:extLst>
                  <a:ext uri="{FF2B5EF4-FFF2-40B4-BE49-F238E27FC236}">
                    <a16:creationId xmlns:a16="http://schemas.microsoft.com/office/drawing/2014/main" id="{57842FFA-235E-4475-B17C-E4894B8C71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D4C3ACF-35D8-43EB-9D7C-187B6BDA215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0BEDF40B-5249-4518-A9C4-81408BBE2B6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814776F-ABF4-409F-B041-60CBC90C04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752267B7-A5C7-4FB8-BA2D-DD3E1D78531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8B4EF332-8272-4932-83AE-9BD605184A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BC8301B-401B-441B-911A-033F7A5B3A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28835D80-273D-488A-AD35-C39D005F9CD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F47DE0A8-65A5-41B3-B33F-5FEBAFFE47F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9" name="Oval 138">
              <a:extLst>
                <a:ext uri="{FF2B5EF4-FFF2-40B4-BE49-F238E27FC236}">
                  <a16:creationId xmlns:a16="http://schemas.microsoft.com/office/drawing/2014/main" id="{E97866E2-4D2D-4A57-8466-C8036591DD5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0" name="TextBox 139">
              <a:extLst>
                <a:ext uri="{FF2B5EF4-FFF2-40B4-BE49-F238E27FC236}">
                  <a16:creationId xmlns:a16="http://schemas.microsoft.com/office/drawing/2014/main" id="{32C34FC2-2273-499D-AA68-2DBD5D18DD4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3" name="Group 152">
            <a:extLst>
              <a:ext uri="{FF2B5EF4-FFF2-40B4-BE49-F238E27FC236}">
                <a16:creationId xmlns:a16="http://schemas.microsoft.com/office/drawing/2014/main" id="{B8C932D8-187B-4C65-BBEF-5EC26187E253}"/>
              </a:ext>
            </a:extLst>
          </p:cNvPr>
          <p:cNvGrpSpPr/>
          <p:nvPr/>
        </p:nvGrpSpPr>
        <p:grpSpPr>
          <a:xfrm>
            <a:off x="5232130" y="3967156"/>
            <a:ext cx="1780072" cy="1780072"/>
            <a:chOff x="3419475" y="752475"/>
            <a:chExt cx="5353050" cy="5353050"/>
          </a:xfrm>
        </p:grpSpPr>
        <p:sp>
          <p:nvSpPr>
            <p:cNvPr id="154" name="Freeform: Shape 153">
              <a:extLst>
                <a:ext uri="{FF2B5EF4-FFF2-40B4-BE49-F238E27FC236}">
                  <a16:creationId xmlns:a16="http://schemas.microsoft.com/office/drawing/2014/main" id="{2740B79C-D6A2-4792-86A1-A16CC9CE8D7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5" name="Group 154">
              <a:extLst>
                <a:ext uri="{FF2B5EF4-FFF2-40B4-BE49-F238E27FC236}">
                  <a16:creationId xmlns:a16="http://schemas.microsoft.com/office/drawing/2014/main" id="{E6CC304B-1CF0-402A-B662-9F0733E549BC}"/>
                </a:ext>
              </a:extLst>
            </p:cNvPr>
            <p:cNvGrpSpPr/>
            <p:nvPr/>
          </p:nvGrpSpPr>
          <p:grpSpPr>
            <a:xfrm>
              <a:off x="3505202" y="836611"/>
              <a:ext cx="5094518" cy="5143275"/>
              <a:chOff x="3505202" y="836611"/>
              <a:chExt cx="5094518" cy="5143275"/>
            </a:xfrm>
            <a:solidFill>
              <a:schemeClr val="bg1"/>
            </a:solidFill>
          </p:grpSpPr>
          <p:sp>
            <p:nvSpPr>
              <p:cNvPr id="158" name="Rectangle 157">
                <a:extLst>
                  <a:ext uri="{FF2B5EF4-FFF2-40B4-BE49-F238E27FC236}">
                    <a16:creationId xmlns:a16="http://schemas.microsoft.com/office/drawing/2014/main" id="{25542070-3107-4EC1-826D-5E1C82AD2F4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9" name="Rectangle 158">
                <a:extLst>
                  <a:ext uri="{FF2B5EF4-FFF2-40B4-BE49-F238E27FC236}">
                    <a16:creationId xmlns:a16="http://schemas.microsoft.com/office/drawing/2014/main" id="{2FA7C611-5877-4F61-8D92-60DDBC456A5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Rectangle 159">
                <a:extLst>
                  <a:ext uri="{FF2B5EF4-FFF2-40B4-BE49-F238E27FC236}">
                    <a16:creationId xmlns:a16="http://schemas.microsoft.com/office/drawing/2014/main" id="{21659EDC-E7DB-40E1-B945-9E0BA2D32F9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Rectangle 160">
                <a:extLst>
                  <a:ext uri="{FF2B5EF4-FFF2-40B4-BE49-F238E27FC236}">
                    <a16:creationId xmlns:a16="http://schemas.microsoft.com/office/drawing/2014/main" id="{9F041391-4161-478A-9C1C-85CA4792068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FA84728-7DAF-4A97-92DC-2603DE0494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78E068E3-9189-44B0-825B-5E931470206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45091DDB-C994-4469-9AFC-EECC656F6F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D03D840F-4985-4585-9C37-C9B0BB850B7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792E35C3-5D37-4DDE-95B6-FDBB459FC55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A02A4351-E931-4F67-8129-49CCFFC6995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F95A8A02-B5F9-4687-BD74-292B3182148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4D12077C-F047-4C08-B99E-7CF84553953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6" name="Oval 155">
              <a:extLst>
                <a:ext uri="{FF2B5EF4-FFF2-40B4-BE49-F238E27FC236}">
                  <a16:creationId xmlns:a16="http://schemas.microsoft.com/office/drawing/2014/main" id="{4214F453-D00A-49F0-BD58-A90F2D226F1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7" name="TextBox 156">
              <a:extLst>
                <a:ext uri="{FF2B5EF4-FFF2-40B4-BE49-F238E27FC236}">
                  <a16:creationId xmlns:a16="http://schemas.microsoft.com/office/drawing/2014/main" id="{B16E13FC-6AB0-4548-A021-9CC1CDC3EA6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0" name="Group 169">
            <a:extLst>
              <a:ext uri="{FF2B5EF4-FFF2-40B4-BE49-F238E27FC236}">
                <a16:creationId xmlns:a16="http://schemas.microsoft.com/office/drawing/2014/main" id="{1977B81F-1265-4E6C-93FF-707A3373847E}"/>
              </a:ext>
            </a:extLst>
          </p:cNvPr>
          <p:cNvGrpSpPr/>
          <p:nvPr/>
        </p:nvGrpSpPr>
        <p:grpSpPr>
          <a:xfrm>
            <a:off x="5232130" y="3967156"/>
            <a:ext cx="1780072" cy="1780072"/>
            <a:chOff x="3419475" y="752475"/>
            <a:chExt cx="5353050" cy="5353050"/>
          </a:xfrm>
        </p:grpSpPr>
        <p:sp>
          <p:nvSpPr>
            <p:cNvPr id="171" name="Freeform: Shape 170">
              <a:extLst>
                <a:ext uri="{FF2B5EF4-FFF2-40B4-BE49-F238E27FC236}">
                  <a16:creationId xmlns:a16="http://schemas.microsoft.com/office/drawing/2014/main" id="{6BF54CC8-CF82-4D9C-A0C5-710A1DA0EC9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2" name="Group 171">
              <a:extLst>
                <a:ext uri="{FF2B5EF4-FFF2-40B4-BE49-F238E27FC236}">
                  <a16:creationId xmlns:a16="http://schemas.microsoft.com/office/drawing/2014/main" id="{A856FC2D-36B4-4BB6-90B7-D636EA9F3E74}"/>
                </a:ext>
              </a:extLst>
            </p:cNvPr>
            <p:cNvGrpSpPr/>
            <p:nvPr/>
          </p:nvGrpSpPr>
          <p:grpSpPr>
            <a:xfrm>
              <a:off x="3505202" y="836611"/>
              <a:ext cx="5094518" cy="5143275"/>
              <a:chOff x="3505202" y="836611"/>
              <a:chExt cx="5094518" cy="5143275"/>
            </a:xfrm>
            <a:solidFill>
              <a:schemeClr val="bg1"/>
            </a:solidFill>
          </p:grpSpPr>
          <p:sp>
            <p:nvSpPr>
              <p:cNvPr id="175" name="Rectangle 174">
                <a:extLst>
                  <a:ext uri="{FF2B5EF4-FFF2-40B4-BE49-F238E27FC236}">
                    <a16:creationId xmlns:a16="http://schemas.microsoft.com/office/drawing/2014/main" id="{9E7BE2D7-341F-46FB-8976-527C5B37718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Rectangle 175">
                <a:extLst>
                  <a:ext uri="{FF2B5EF4-FFF2-40B4-BE49-F238E27FC236}">
                    <a16:creationId xmlns:a16="http://schemas.microsoft.com/office/drawing/2014/main" id="{8E12495A-1B95-4FB7-8E4A-43DEEF0BDA8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Rectangle 176">
                <a:extLst>
                  <a:ext uri="{FF2B5EF4-FFF2-40B4-BE49-F238E27FC236}">
                    <a16:creationId xmlns:a16="http://schemas.microsoft.com/office/drawing/2014/main" id="{FA00487D-A55E-4B5A-BC18-AD9CAAA0077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8" name="Rectangle 177">
                <a:extLst>
                  <a:ext uri="{FF2B5EF4-FFF2-40B4-BE49-F238E27FC236}">
                    <a16:creationId xmlns:a16="http://schemas.microsoft.com/office/drawing/2014/main" id="{5A596F9B-2A01-4821-B1B2-CB97B12E9A1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726379F7-6990-40D4-8E0F-AC83F9DBC33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25C27BF3-54A0-4C2F-895D-1011B8E1A6D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FA15C2E0-C7DD-45F0-B8B9-03242F9B6C4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CF07B347-048F-4FD3-92C9-7105D2F63B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4189CF24-9660-4D93-83CF-F968BF9F67A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7D1C477F-1A8C-41E1-877E-9D17A6DFDB8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4CF5B68E-BEA0-48AC-8774-92E0F85C995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D7590BB0-DFDF-40A4-8F43-3CE7BE4B46D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3" name="Oval 172">
              <a:extLst>
                <a:ext uri="{FF2B5EF4-FFF2-40B4-BE49-F238E27FC236}">
                  <a16:creationId xmlns:a16="http://schemas.microsoft.com/office/drawing/2014/main" id="{E9D78D80-C95C-4550-9CBA-13F87EEF72D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4" name="TextBox 173">
              <a:extLst>
                <a:ext uri="{FF2B5EF4-FFF2-40B4-BE49-F238E27FC236}">
                  <a16:creationId xmlns:a16="http://schemas.microsoft.com/office/drawing/2014/main" id="{4D629B64-0587-499A-ACDC-B4818339360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87" name="Group 186">
            <a:extLst>
              <a:ext uri="{FF2B5EF4-FFF2-40B4-BE49-F238E27FC236}">
                <a16:creationId xmlns:a16="http://schemas.microsoft.com/office/drawing/2014/main" id="{71A0600B-DB6A-4678-B1BD-A8C51AF754FF}"/>
              </a:ext>
            </a:extLst>
          </p:cNvPr>
          <p:cNvGrpSpPr/>
          <p:nvPr/>
        </p:nvGrpSpPr>
        <p:grpSpPr>
          <a:xfrm>
            <a:off x="5232130" y="3967156"/>
            <a:ext cx="1780072" cy="1780072"/>
            <a:chOff x="3419475" y="752475"/>
            <a:chExt cx="5353050" cy="5353050"/>
          </a:xfrm>
        </p:grpSpPr>
        <p:sp>
          <p:nvSpPr>
            <p:cNvPr id="188" name="Freeform: Shape 187">
              <a:extLst>
                <a:ext uri="{FF2B5EF4-FFF2-40B4-BE49-F238E27FC236}">
                  <a16:creationId xmlns:a16="http://schemas.microsoft.com/office/drawing/2014/main" id="{A3C3ECDD-31D5-4960-B9DE-6EDCA36677D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9" name="Group 188">
              <a:extLst>
                <a:ext uri="{FF2B5EF4-FFF2-40B4-BE49-F238E27FC236}">
                  <a16:creationId xmlns:a16="http://schemas.microsoft.com/office/drawing/2014/main" id="{13ECF871-C55D-4921-BC2A-ED7856F59878}"/>
                </a:ext>
              </a:extLst>
            </p:cNvPr>
            <p:cNvGrpSpPr/>
            <p:nvPr/>
          </p:nvGrpSpPr>
          <p:grpSpPr>
            <a:xfrm>
              <a:off x="3505202" y="836611"/>
              <a:ext cx="5094518" cy="5143275"/>
              <a:chOff x="3505202" y="836611"/>
              <a:chExt cx="5094518" cy="5143275"/>
            </a:xfrm>
            <a:solidFill>
              <a:schemeClr val="bg1"/>
            </a:solidFill>
          </p:grpSpPr>
          <p:sp>
            <p:nvSpPr>
              <p:cNvPr id="192" name="Rectangle 191">
                <a:extLst>
                  <a:ext uri="{FF2B5EF4-FFF2-40B4-BE49-F238E27FC236}">
                    <a16:creationId xmlns:a16="http://schemas.microsoft.com/office/drawing/2014/main" id="{2870B7B3-0091-4A81-B05F-14E4627EE47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3" name="Rectangle 192">
                <a:extLst>
                  <a:ext uri="{FF2B5EF4-FFF2-40B4-BE49-F238E27FC236}">
                    <a16:creationId xmlns:a16="http://schemas.microsoft.com/office/drawing/2014/main" id="{AE53B6BA-D41B-4147-AD09-BF3BC3CA084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Rectangle 193">
                <a:extLst>
                  <a:ext uri="{FF2B5EF4-FFF2-40B4-BE49-F238E27FC236}">
                    <a16:creationId xmlns:a16="http://schemas.microsoft.com/office/drawing/2014/main" id="{C0371B15-F848-4805-928F-EEA08A8B940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5" name="Rectangle 194">
                <a:extLst>
                  <a:ext uri="{FF2B5EF4-FFF2-40B4-BE49-F238E27FC236}">
                    <a16:creationId xmlns:a16="http://schemas.microsoft.com/office/drawing/2014/main" id="{6A6ECA56-C60D-415D-9D33-DEBE0508512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1C6EB700-C022-41F8-B133-32A5BC29E0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4D1A3A19-67AC-4843-B5E2-01F8B7015DE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6FECC55E-45F0-40C9-9167-77A457EB07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B269A708-0B01-42A4-9147-920386124C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4AD1DC94-FB07-48E3-B424-367E41A09D5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A5CB56C1-1CAA-4422-8805-AC240528585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233A539C-56B1-4906-94BE-E7466CEB92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4C65057E-617A-47A8-9CB4-794FBC014B2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0" name="Oval 189">
              <a:extLst>
                <a:ext uri="{FF2B5EF4-FFF2-40B4-BE49-F238E27FC236}">
                  <a16:creationId xmlns:a16="http://schemas.microsoft.com/office/drawing/2014/main" id="{B614A5DF-F082-405F-B3EF-028884F3D15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1" name="TextBox 190">
              <a:extLst>
                <a:ext uri="{FF2B5EF4-FFF2-40B4-BE49-F238E27FC236}">
                  <a16:creationId xmlns:a16="http://schemas.microsoft.com/office/drawing/2014/main" id="{A32C10B5-89F2-49CC-8510-8CD471C1416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4" name="Group 203">
            <a:extLst>
              <a:ext uri="{FF2B5EF4-FFF2-40B4-BE49-F238E27FC236}">
                <a16:creationId xmlns:a16="http://schemas.microsoft.com/office/drawing/2014/main" id="{506DDECB-0FA1-4CE0-B667-75C48C9AEFC0}"/>
              </a:ext>
            </a:extLst>
          </p:cNvPr>
          <p:cNvGrpSpPr/>
          <p:nvPr/>
        </p:nvGrpSpPr>
        <p:grpSpPr>
          <a:xfrm>
            <a:off x="5232130" y="3967156"/>
            <a:ext cx="1780072" cy="1780072"/>
            <a:chOff x="3419475" y="752475"/>
            <a:chExt cx="5353050" cy="5353050"/>
          </a:xfrm>
        </p:grpSpPr>
        <p:sp>
          <p:nvSpPr>
            <p:cNvPr id="205" name="Freeform: Shape 204">
              <a:extLst>
                <a:ext uri="{FF2B5EF4-FFF2-40B4-BE49-F238E27FC236}">
                  <a16:creationId xmlns:a16="http://schemas.microsoft.com/office/drawing/2014/main" id="{7D02F147-0D92-47E7-8F10-A538478D84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6" name="Group 205">
              <a:extLst>
                <a:ext uri="{FF2B5EF4-FFF2-40B4-BE49-F238E27FC236}">
                  <a16:creationId xmlns:a16="http://schemas.microsoft.com/office/drawing/2014/main" id="{2C08E14A-14A6-4031-AE9B-E41D8984B7A7}"/>
                </a:ext>
              </a:extLst>
            </p:cNvPr>
            <p:cNvGrpSpPr/>
            <p:nvPr/>
          </p:nvGrpSpPr>
          <p:grpSpPr>
            <a:xfrm>
              <a:off x="3505202" y="836611"/>
              <a:ext cx="5094518" cy="5143275"/>
              <a:chOff x="3505202" y="836611"/>
              <a:chExt cx="5094518" cy="5143275"/>
            </a:xfrm>
            <a:solidFill>
              <a:schemeClr val="bg1"/>
            </a:solidFill>
          </p:grpSpPr>
          <p:sp>
            <p:nvSpPr>
              <p:cNvPr id="209" name="Rectangle 208">
                <a:extLst>
                  <a:ext uri="{FF2B5EF4-FFF2-40B4-BE49-F238E27FC236}">
                    <a16:creationId xmlns:a16="http://schemas.microsoft.com/office/drawing/2014/main" id="{E52CD8FF-0F40-4826-912C-EA2664E7EC2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0" name="Rectangle 209">
                <a:extLst>
                  <a:ext uri="{FF2B5EF4-FFF2-40B4-BE49-F238E27FC236}">
                    <a16:creationId xmlns:a16="http://schemas.microsoft.com/office/drawing/2014/main" id="{7D0D6A03-6028-43F9-9940-6546C567636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Rectangle 210">
                <a:extLst>
                  <a:ext uri="{FF2B5EF4-FFF2-40B4-BE49-F238E27FC236}">
                    <a16:creationId xmlns:a16="http://schemas.microsoft.com/office/drawing/2014/main" id="{CCA664B2-0700-418D-8E24-C4433A3CB57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2" name="Rectangle 211">
                <a:extLst>
                  <a:ext uri="{FF2B5EF4-FFF2-40B4-BE49-F238E27FC236}">
                    <a16:creationId xmlns:a16="http://schemas.microsoft.com/office/drawing/2014/main" id="{F63AB337-510C-4C1A-A2E0-5ACCAE72F0A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A1D024FC-B2D8-4382-B42C-BC12F278E84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C74137A-1A77-4C30-843C-57967455A6C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D478DB39-F9B5-45F5-9F11-BCBAC64F43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4A824C0-B3B3-44B1-B066-ABDB1DBC52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B1CF2340-5141-48E9-AFD6-DBACC867D85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AE3FF52-6635-41BF-816A-59DED08A19E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FC2A8A42-D197-46FB-B3A9-AF237EC2F29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2EF7094E-592C-4A9A-9943-24857699D38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7" name="Oval 206">
              <a:extLst>
                <a:ext uri="{FF2B5EF4-FFF2-40B4-BE49-F238E27FC236}">
                  <a16:creationId xmlns:a16="http://schemas.microsoft.com/office/drawing/2014/main" id="{C5D97D0C-2B13-482C-8DC1-168317ECDE7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8" name="TextBox 207">
              <a:extLst>
                <a:ext uri="{FF2B5EF4-FFF2-40B4-BE49-F238E27FC236}">
                  <a16:creationId xmlns:a16="http://schemas.microsoft.com/office/drawing/2014/main" id="{229FE57D-2402-458F-9122-04676F37D5F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1" name="nhạc chơi rung chuông vàng">
            <a:hlinkClick r:id="" action="ppaction://media"/>
            <a:extLst>
              <a:ext uri="{FF2B5EF4-FFF2-40B4-BE49-F238E27FC236}">
                <a16:creationId xmlns:a16="http://schemas.microsoft.com/office/drawing/2014/main" id="{A382797B-5FF9-4C72-8337-E7D1BE6EF491}"/>
              </a:ext>
            </a:extLst>
          </p:cNvPr>
          <p:cNvPicPr>
            <a:picLocks noChangeAspect="1"/>
          </p:cNvPicPr>
          <p:nvPr>
            <a:audioFile r:link="rId1"/>
            <p:extLst>
              <p:ext uri="{DAA4B4D4-6D71-4841-9C94-3DE7FCFB9230}">
                <p14:media xmlns:p14="http://schemas.microsoft.com/office/powerpoint/2010/main" r:embed="rId2">
                  <p14:trim st="3893"/>
                </p14:media>
              </p:ext>
            </p:extLst>
          </p:nvPr>
        </p:nvPicPr>
        <p:blipFill>
          <a:blip r:embed="rId8"/>
          <a:stretch>
            <a:fillRect/>
          </a:stretch>
        </p:blipFill>
        <p:spPr>
          <a:xfrm>
            <a:off x="-941905" y="1693878"/>
            <a:ext cx="609600" cy="609600"/>
          </a:xfrm>
          <a:prstGeom prst="rect">
            <a:avLst/>
          </a:prstGeom>
        </p:spPr>
      </p:pic>
      <p:sp>
        <p:nvSpPr>
          <p:cNvPr id="222" name="TextBox 221">
            <a:extLst>
              <a:ext uri="{FF2B5EF4-FFF2-40B4-BE49-F238E27FC236}">
                <a16:creationId xmlns:a16="http://schemas.microsoft.com/office/drawing/2014/main" id="{844A0FA2-93E8-4A6D-B0CB-2050EA1254DC}"/>
              </a:ext>
            </a:extLst>
          </p:cNvPr>
          <p:cNvSpPr txBox="1"/>
          <p:nvPr/>
        </p:nvSpPr>
        <p:spPr>
          <a:xfrm>
            <a:off x="776186" y="1352377"/>
            <a:ext cx="10451325" cy="584775"/>
          </a:xfrm>
          <a:prstGeom prst="rect">
            <a:avLst/>
          </a:prstGeom>
          <a:noFill/>
        </p:spPr>
        <p:txBody>
          <a:bodyPr wrap="square" rtlCol="0">
            <a:spAutoFit/>
          </a:bodyPr>
          <a:lstStyle/>
          <a:p>
            <a:pPr algn="just"/>
            <a:r>
              <a:rPr lang="vi-VN" sz="3200" b="1" dirty="0" smtClean="0">
                <a:solidFill>
                  <a:schemeClr val="bg1"/>
                </a:solidFill>
                <a:latin typeface="+mj-lt"/>
              </a:rPr>
              <a:t>Công thức tính thể tích hình hộp chữ nhật :</a:t>
            </a:r>
            <a:endParaRPr lang="fr-FR" sz="4000" dirty="0">
              <a:solidFill>
                <a:schemeClr val="bg1"/>
              </a:solidFill>
              <a:latin typeface="+mj-lt"/>
            </a:endParaRPr>
          </a:p>
        </p:txBody>
      </p:sp>
    </p:spTree>
    <p:extLst>
      <p:ext uri="{BB962C8B-B14F-4D97-AF65-F5344CB8AC3E}">
        <p14:creationId xmlns:p14="http://schemas.microsoft.com/office/powerpoint/2010/main" val="3330030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75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75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750"/>
                                        <p:tgtEl>
                                          <p:spTgt spid="3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75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1443" fill="hold"/>
                                        <p:tgtEl>
                                          <p:spTgt spid="221"/>
                                        </p:tgtEl>
                                      </p:cBhvr>
                                    </p:cmd>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1000"/>
                                  </p:stCondLst>
                                  <p:childTnLst>
                                    <p:set>
                                      <p:cBhvr>
                                        <p:cTn id="35" dur="1" fill="hold">
                                          <p:stCondLst>
                                            <p:cond delay="0"/>
                                          </p:stCondLst>
                                        </p:cTn>
                                        <p:tgtEl>
                                          <p:spTgt spid="51"/>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1000"/>
                                  </p:stCondLst>
                                  <p:childTnLst>
                                    <p:set>
                                      <p:cBhvr>
                                        <p:cTn id="38" dur="1" fill="hold">
                                          <p:stCondLst>
                                            <p:cond delay="0"/>
                                          </p:stCondLst>
                                        </p:cTn>
                                        <p:tgtEl>
                                          <p:spTgt spid="68"/>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nodeType="afterEffect">
                                  <p:stCondLst>
                                    <p:cond delay="1000"/>
                                  </p:stCondLst>
                                  <p:childTnLst>
                                    <p:set>
                                      <p:cBhvr>
                                        <p:cTn id="41" dur="1" fill="hold">
                                          <p:stCondLst>
                                            <p:cond delay="0"/>
                                          </p:stCondLst>
                                        </p:cTn>
                                        <p:tgtEl>
                                          <p:spTgt spid="85"/>
                                        </p:tgtEl>
                                        <p:attrNameLst>
                                          <p:attrName>style.visibility</p:attrName>
                                        </p:attrNameLst>
                                      </p:cBhvr>
                                      <p:to>
                                        <p:strVal val="visible"/>
                                      </p:to>
                                    </p:set>
                                  </p:childTnLst>
                                </p:cTn>
                              </p:par>
                            </p:childTnLst>
                          </p:cTn>
                        </p:par>
                        <p:par>
                          <p:cTn id="42" fill="hold">
                            <p:stCondLst>
                              <p:cond delay="3000"/>
                            </p:stCondLst>
                            <p:childTnLst>
                              <p:par>
                                <p:cTn id="43" presetID="1" presetClass="entr" presetSubtype="0" fill="hold" nodeType="afterEffect">
                                  <p:stCondLst>
                                    <p:cond delay="1000"/>
                                  </p:stCondLst>
                                  <p:childTnLst>
                                    <p:set>
                                      <p:cBhvr>
                                        <p:cTn id="44" dur="1" fill="hold">
                                          <p:stCondLst>
                                            <p:cond delay="0"/>
                                          </p:stCondLst>
                                        </p:cTn>
                                        <p:tgtEl>
                                          <p:spTgt spid="102"/>
                                        </p:tgtEl>
                                        <p:attrNameLst>
                                          <p:attrName>style.visibility</p:attrName>
                                        </p:attrNameLst>
                                      </p:cBhvr>
                                      <p:to>
                                        <p:strVal val="visible"/>
                                      </p:to>
                                    </p:set>
                                  </p:childTnLst>
                                </p:cTn>
                              </p:par>
                            </p:childTnLst>
                          </p:cTn>
                        </p:par>
                        <p:par>
                          <p:cTn id="45" fill="hold">
                            <p:stCondLst>
                              <p:cond delay="4000"/>
                            </p:stCondLst>
                            <p:childTnLst>
                              <p:par>
                                <p:cTn id="46" presetID="1" presetClass="entr" presetSubtype="0" fill="hold" nodeType="afterEffect">
                                  <p:stCondLst>
                                    <p:cond delay="1000"/>
                                  </p:stCondLst>
                                  <p:childTnLst>
                                    <p:set>
                                      <p:cBhvr>
                                        <p:cTn id="47" dur="1" fill="hold">
                                          <p:stCondLst>
                                            <p:cond delay="0"/>
                                          </p:stCondLst>
                                        </p:cTn>
                                        <p:tgtEl>
                                          <p:spTgt spid="119"/>
                                        </p:tgtEl>
                                        <p:attrNameLst>
                                          <p:attrName>style.visibility</p:attrName>
                                        </p:attrNameLst>
                                      </p:cBhvr>
                                      <p:to>
                                        <p:strVal val="visible"/>
                                      </p:to>
                                    </p:set>
                                  </p:childTnLst>
                                </p:cTn>
                              </p:par>
                            </p:childTnLst>
                          </p:cTn>
                        </p:par>
                        <p:par>
                          <p:cTn id="48" fill="hold">
                            <p:stCondLst>
                              <p:cond delay="5000"/>
                            </p:stCondLst>
                            <p:childTnLst>
                              <p:par>
                                <p:cTn id="49" presetID="1" presetClass="entr" presetSubtype="0" fill="hold" nodeType="afterEffect">
                                  <p:stCondLst>
                                    <p:cond delay="1000"/>
                                  </p:stCondLst>
                                  <p:childTnLst>
                                    <p:set>
                                      <p:cBhvr>
                                        <p:cTn id="50" dur="1" fill="hold">
                                          <p:stCondLst>
                                            <p:cond delay="0"/>
                                          </p:stCondLst>
                                        </p:cTn>
                                        <p:tgtEl>
                                          <p:spTgt spid="136"/>
                                        </p:tgtEl>
                                        <p:attrNameLst>
                                          <p:attrName>style.visibility</p:attrName>
                                        </p:attrNameLst>
                                      </p:cBhvr>
                                      <p:to>
                                        <p:strVal val="visible"/>
                                      </p:to>
                                    </p:set>
                                  </p:childTnLst>
                                </p:cTn>
                              </p:par>
                            </p:childTnLst>
                          </p:cTn>
                        </p:par>
                        <p:par>
                          <p:cTn id="51" fill="hold">
                            <p:stCondLst>
                              <p:cond delay="6000"/>
                            </p:stCondLst>
                            <p:childTnLst>
                              <p:par>
                                <p:cTn id="52" presetID="1" presetClass="entr" presetSubtype="0" fill="hold" nodeType="afterEffect">
                                  <p:stCondLst>
                                    <p:cond delay="1000"/>
                                  </p:stCondLst>
                                  <p:childTnLst>
                                    <p:set>
                                      <p:cBhvr>
                                        <p:cTn id="53" dur="1" fill="hold">
                                          <p:stCondLst>
                                            <p:cond delay="0"/>
                                          </p:stCondLst>
                                        </p:cTn>
                                        <p:tgtEl>
                                          <p:spTgt spid="153"/>
                                        </p:tgtEl>
                                        <p:attrNameLst>
                                          <p:attrName>style.visibility</p:attrName>
                                        </p:attrNameLst>
                                      </p:cBhvr>
                                      <p:to>
                                        <p:strVal val="visible"/>
                                      </p:to>
                                    </p:set>
                                  </p:childTnLst>
                                </p:cTn>
                              </p:par>
                            </p:childTnLst>
                          </p:cTn>
                        </p:par>
                        <p:par>
                          <p:cTn id="54" fill="hold">
                            <p:stCondLst>
                              <p:cond delay="7000"/>
                            </p:stCondLst>
                            <p:childTnLst>
                              <p:par>
                                <p:cTn id="55" presetID="1" presetClass="entr" presetSubtype="0" fill="hold" nodeType="afterEffect">
                                  <p:stCondLst>
                                    <p:cond delay="1000"/>
                                  </p:stCondLst>
                                  <p:childTnLst>
                                    <p:set>
                                      <p:cBhvr>
                                        <p:cTn id="56" dur="1" fill="hold">
                                          <p:stCondLst>
                                            <p:cond delay="0"/>
                                          </p:stCondLst>
                                        </p:cTn>
                                        <p:tgtEl>
                                          <p:spTgt spid="170"/>
                                        </p:tgtEl>
                                        <p:attrNameLst>
                                          <p:attrName>style.visibility</p:attrName>
                                        </p:attrNameLst>
                                      </p:cBhvr>
                                      <p:to>
                                        <p:strVal val="visible"/>
                                      </p:to>
                                    </p:set>
                                  </p:childTnLst>
                                </p:cTn>
                              </p:par>
                            </p:childTnLst>
                          </p:cTn>
                        </p:par>
                        <p:par>
                          <p:cTn id="57" fill="hold">
                            <p:stCondLst>
                              <p:cond delay="8000"/>
                            </p:stCondLst>
                            <p:childTnLst>
                              <p:par>
                                <p:cTn id="58" presetID="1" presetClass="entr" presetSubtype="0" fill="hold" nodeType="afterEffect">
                                  <p:stCondLst>
                                    <p:cond delay="1000"/>
                                  </p:stCondLst>
                                  <p:childTnLst>
                                    <p:set>
                                      <p:cBhvr>
                                        <p:cTn id="59" dur="1" fill="hold">
                                          <p:stCondLst>
                                            <p:cond delay="0"/>
                                          </p:stCondLst>
                                        </p:cTn>
                                        <p:tgtEl>
                                          <p:spTgt spid="187"/>
                                        </p:tgtEl>
                                        <p:attrNameLst>
                                          <p:attrName>style.visibility</p:attrName>
                                        </p:attrNameLst>
                                      </p:cBhvr>
                                      <p:to>
                                        <p:strVal val="visible"/>
                                      </p:to>
                                    </p:set>
                                  </p:childTnLst>
                                </p:cTn>
                              </p:par>
                            </p:childTnLst>
                          </p:cTn>
                        </p:par>
                        <p:par>
                          <p:cTn id="60" fill="hold">
                            <p:stCondLst>
                              <p:cond delay="9000"/>
                            </p:stCondLst>
                            <p:childTnLst>
                              <p:par>
                                <p:cTn id="61" presetID="1" presetClass="entr" presetSubtype="0" fill="hold" nodeType="afterEffect">
                                  <p:stCondLst>
                                    <p:cond delay="1000"/>
                                  </p:stCondLst>
                                  <p:childTnLst>
                                    <p:set>
                                      <p:cBhvr>
                                        <p:cTn id="62"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221"/>
                </p:tgtEl>
              </p:cMediaNode>
            </p:audio>
          </p:childTnLst>
        </p:cTn>
      </p:par>
    </p:tnLst>
    <p:bldLst>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old Texture Background Image">
            <a:extLst>
              <a:ext uri="{FF2B5EF4-FFF2-40B4-BE49-F238E27FC236}">
                <a16:creationId xmlns:a16="http://schemas.microsoft.com/office/drawing/2014/main" id="{61A7070F-7C1B-4973-9F85-09D23512B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85523"/>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556183" y="533242"/>
            <a:ext cx="13367207" cy="6083271"/>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7819" y="-6300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07559" y="-581138"/>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169575" y="1372409"/>
            <a:ext cx="10451325" cy="584775"/>
          </a:xfrm>
          <a:prstGeom prst="rect">
            <a:avLst/>
          </a:prstGeom>
          <a:noFill/>
        </p:spPr>
        <p:txBody>
          <a:bodyPr wrap="square" rtlCol="0">
            <a:spAutoFit/>
          </a:bodyPr>
          <a:lstStyle/>
          <a:p>
            <a:pPr algn="just"/>
            <a:r>
              <a:rPr lang="vi-VN" sz="3200" b="1" dirty="0" smtClean="0">
                <a:solidFill>
                  <a:schemeClr val="bg1"/>
                </a:solidFill>
                <a:latin typeface="Montserrat" panose="00000500000000000000" pitchFamily="2" charset="0"/>
                <a:ea typeface="Calibri" panose="020F0502020204030204" pitchFamily="34" charset="0"/>
              </a:rPr>
              <a:t>Công thức tính thể tích hình hộp chữ nhật :</a:t>
            </a:r>
            <a:endParaRPr lang="fr-FR" sz="4000" dirty="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502387" y="2395871"/>
            <a:ext cx="4904866" cy="1740067"/>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561192" y="2539702"/>
            <a:ext cx="5059709" cy="1710285"/>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527900" y="4213277"/>
            <a:ext cx="4853841" cy="1673078"/>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532775" y="4194929"/>
            <a:ext cx="5088126" cy="1749116"/>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1206876" y="3043477"/>
            <a:ext cx="3739171" cy="523220"/>
          </a:xfrm>
          <a:prstGeom prst="rect">
            <a:avLst/>
          </a:prstGeom>
          <a:noFill/>
        </p:spPr>
        <p:txBody>
          <a:bodyPr wrap="square" rtlCol="0">
            <a:spAutoFit/>
          </a:bodyPr>
          <a:lstStyle/>
          <a:p>
            <a:r>
              <a:rPr lang="vi-VN" sz="2800" b="1" dirty="0">
                <a:solidFill>
                  <a:schemeClr val="bg1"/>
                </a:solidFill>
                <a:latin typeface="Montserrat" panose="00000500000000000000" pitchFamily="2" charset="0"/>
                <a:ea typeface="Calibri" panose="020F0502020204030204" pitchFamily="34" charset="0"/>
              </a:rPr>
              <a:t>A. V = </a:t>
            </a:r>
            <a:r>
              <a:rPr lang="vi-VN" sz="2800" b="1" dirty="0" smtClean="0">
                <a:solidFill>
                  <a:schemeClr val="bg1"/>
                </a:solidFill>
                <a:latin typeface="Montserrat" panose="00000500000000000000" pitchFamily="2" charset="0"/>
                <a:ea typeface="Calibri" panose="020F0502020204030204" pitchFamily="34" charset="0"/>
              </a:rPr>
              <a:t>(a + b) x 2</a:t>
            </a:r>
            <a:endParaRPr lang="fr-FR" sz="2800" dirty="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7442508" y="4804727"/>
            <a:ext cx="3669970" cy="523220"/>
          </a:xfrm>
          <a:prstGeom prst="rect">
            <a:avLst/>
          </a:prstGeom>
          <a:noFill/>
        </p:spPr>
        <p:txBody>
          <a:bodyPr wrap="square" rtlCol="0">
            <a:spAutoFit/>
          </a:bodyPr>
          <a:lstStyle/>
          <a:p>
            <a:r>
              <a:rPr lang="en-US" sz="2800" b="1" dirty="0">
                <a:solidFill>
                  <a:srgbClr val="FFFF00"/>
                </a:solidFill>
                <a:latin typeface="Times" panose="02020603050405020304" pitchFamily="18" charset="0"/>
                <a:ea typeface="Calibri" panose="020F0502020204030204" pitchFamily="34" charset="0"/>
                <a:cs typeface="Times" panose="02020603050405020304" pitchFamily="18" charset="0"/>
              </a:rPr>
              <a:t>D. </a:t>
            </a:r>
            <a:r>
              <a:rPr lang="vi-VN" sz="2800" b="1" dirty="0">
                <a:solidFill>
                  <a:srgbClr val="FFFF00"/>
                </a:solidFill>
                <a:latin typeface="Times" panose="02020603050405020304" pitchFamily="18" charset="0"/>
                <a:ea typeface="Calibri" panose="020F0502020204030204" pitchFamily="34" charset="0"/>
                <a:cs typeface="Times" panose="02020603050405020304" pitchFamily="18" charset="0"/>
              </a:rPr>
              <a:t>V = </a:t>
            </a:r>
            <a:r>
              <a:rPr lang="vi-VN" sz="2800" b="1" dirty="0" smtClean="0">
                <a:solidFill>
                  <a:srgbClr val="FFFF00"/>
                </a:solidFill>
                <a:latin typeface="Times" panose="02020603050405020304" pitchFamily="18" charset="0"/>
                <a:ea typeface="Calibri" panose="020F0502020204030204" pitchFamily="34" charset="0"/>
                <a:cs typeface="Times" panose="02020603050405020304" pitchFamily="18" charset="0"/>
              </a:rPr>
              <a:t>a x b x c  </a:t>
            </a:r>
            <a:endParaRPr lang="fr-FR" sz="2800" dirty="0">
              <a:solidFill>
                <a:srgbClr val="FFFF00"/>
              </a:solidFill>
              <a:latin typeface="Times" panose="02020603050405020304" pitchFamily="18" charset="0"/>
              <a:cs typeface="Times" panose="02020603050405020304" pitchFamily="18"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344535" y="3185529"/>
            <a:ext cx="3652578" cy="523220"/>
          </a:xfrm>
          <a:prstGeom prst="rect">
            <a:avLst/>
          </a:prstGeom>
          <a:noFill/>
        </p:spPr>
        <p:txBody>
          <a:bodyPr wrap="square" rtlCol="0">
            <a:spAutoFit/>
          </a:bodyPr>
          <a:lstStyle/>
          <a:p>
            <a:r>
              <a:rPr lang="en-US" sz="2800" b="1" dirty="0">
                <a:solidFill>
                  <a:schemeClr val="bg1"/>
                </a:solidFill>
                <a:latin typeface="Montserrat" panose="00000500000000000000" pitchFamily="2" charset="0"/>
                <a:ea typeface="Calibri" panose="020F0502020204030204" pitchFamily="34" charset="0"/>
              </a:rPr>
              <a:t>B</a:t>
            </a:r>
            <a:r>
              <a:rPr lang="en-US" sz="2800" b="1" dirty="0">
                <a:solidFill>
                  <a:schemeClr val="bg1"/>
                </a:solidFill>
                <a:effectLst/>
                <a:latin typeface="Montserrat" panose="00000500000000000000" pitchFamily="2" charset="0"/>
                <a:ea typeface="Calibri" panose="020F0502020204030204" pitchFamily="34" charset="0"/>
              </a:rPr>
              <a:t>. </a:t>
            </a:r>
            <a:r>
              <a:rPr lang="vi-VN" sz="2800" b="1" dirty="0">
                <a:solidFill>
                  <a:schemeClr val="bg1"/>
                </a:solidFill>
                <a:latin typeface="Montserrat" panose="00000500000000000000" pitchFamily="2" charset="0"/>
                <a:ea typeface="Calibri" panose="020F0502020204030204" pitchFamily="34" charset="0"/>
              </a:rPr>
              <a:t>V = </a:t>
            </a:r>
            <a:r>
              <a:rPr lang="vi-VN" sz="2800" b="1" dirty="0" smtClean="0">
                <a:solidFill>
                  <a:schemeClr val="bg1"/>
                </a:solidFill>
                <a:latin typeface="Montserrat" panose="00000500000000000000" pitchFamily="2" charset="0"/>
                <a:ea typeface="Calibri" panose="020F0502020204030204" pitchFamily="34" charset="0"/>
              </a:rPr>
              <a:t>a + b + c </a:t>
            </a:r>
            <a:endParaRPr lang="fr-FR" sz="2800" dirty="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1103582" y="4804727"/>
            <a:ext cx="3754094" cy="523220"/>
          </a:xfrm>
          <a:prstGeom prst="rect">
            <a:avLst/>
          </a:prstGeom>
          <a:noFill/>
        </p:spPr>
        <p:txBody>
          <a:bodyPr wrap="square" rtlCol="0">
            <a:spAutoFit/>
          </a:bodyPr>
          <a:lstStyle/>
          <a:p>
            <a:r>
              <a:rPr lang="en-US" sz="2800" b="1" dirty="0">
                <a:solidFill>
                  <a:schemeClr val="bg1"/>
                </a:solidFill>
                <a:latin typeface="Times" panose="02020603050405020304" pitchFamily="18" charset="0"/>
                <a:ea typeface="Calibri" panose="020F0502020204030204" pitchFamily="34" charset="0"/>
                <a:cs typeface="Times" panose="02020603050405020304" pitchFamily="18" charset="0"/>
              </a:rPr>
              <a:t>C</a:t>
            </a:r>
            <a:r>
              <a:rPr lang="en-US" sz="2800" b="1" dirty="0">
                <a:solidFill>
                  <a:schemeClr val="bg1"/>
                </a:solidFill>
                <a:effectLst/>
                <a:latin typeface="Times" panose="02020603050405020304" pitchFamily="18" charset="0"/>
                <a:ea typeface="Calibri" panose="020F0502020204030204" pitchFamily="34" charset="0"/>
                <a:cs typeface="Times" panose="02020603050405020304" pitchFamily="18" charset="0"/>
              </a:rPr>
              <a:t>. </a:t>
            </a:r>
            <a:r>
              <a:rPr lang="vi-VN" sz="2800" b="1" dirty="0">
                <a:solidFill>
                  <a:schemeClr val="bg1"/>
                </a:solidFill>
                <a:latin typeface="Times" panose="02020603050405020304" pitchFamily="18" charset="0"/>
                <a:ea typeface="Calibri" panose="020F0502020204030204" pitchFamily="34" charset="0"/>
                <a:cs typeface="Times" panose="02020603050405020304" pitchFamily="18" charset="0"/>
              </a:rPr>
              <a:t>V = </a:t>
            </a:r>
            <a:r>
              <a:rPr lang="vi-VN" sz="2800" b="1" dirty="0" smtClean="0">
                <a:solidFill>
                  <a:schemeClr val="bg1"/>
                </a:solidFill>
                <a:latin typeface="Times" panose="02020603050405020304" pitchFamily="18" charset="0"/>
                <a:ea typeface="Calibri" panose="020F0502020204030204" pitchFamily="34" charset="0"/>
                <a:cs typeface="Times" panose="02020603050405020304" pitchFamily="18" charset="0"/>
              </a:rPr>
              <a:t>( a + b) x 4</a:t>
            </a:r>
            <a:endParaRPr lang="fr-FR" sz="2800" dirty="0">
              <a:solidFill>
                <a:schemeClr val="bg1"/>
              </a:solidFill>
              <a:latin typeface="Times" panose="02020603050405020304" pitchFamily="18" charset="0"/>
              <a:cs typeface="Times" panose="02020603050405020304" pitchFamily="18" charset="0"/>
            </a:endParaRPr>
          </a:p>
        </p:txBody>
      </p:sp>
      <p:pic>
        <p:nvPicPr>
          <p:cNvPr id="34" name="My Video">
            <a:hlinkClick r:id="" action="ppaction://media"/>
            <a:extLst>
              <a:ext uri="{FF2B5EF4-FFF2-40B4-BE49-F238E27FC236}">
                <a16:creationId xmlns:a16="http://schemas.microsoft.com/office/drawing/2014/main" id="{9FE8CAEE-BE8F-4263-99AB-F651C3F937F3}"/>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8"/>
          <a:stretch>
            <a:fillRect/>
          </a:stretch>
        </p:blipFill>
        <p:spPr>
          <a:xfrm>
            <a:off x="-915162" y="833280"/>
            <a:ext cx="609600" cy="609600"/>
          </a:xfrm>
          <a:prstGeom prst="rect">
            <a:avLst/>
          </a:prstGeom>
        </p:spPr>
      </p:pic>
    </p:spTree>
    <p:extLst>
      <p:ext uri="{BB962C8B-B14F-4D97-AF65-F5344CB8AC3E}">
        <p14:creationId xmlns:p14="http://schemas.microsoft.com/office/powerpoint/2010/main" val="35466503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 presetClass="mediacall" presetSubtype="0" fill="hold" nodeType="withEffect">
                                  <p:stCondLst>
                                    <p:cond delay="0"/>
                                  </p:stCondLst>
                                  <p:childTnLst>
                                    <p:cmd type="call" cmd="playFrom(0.0)">
                                      <p:cBhvr>
                                        <p:cTn id="12" dur="2657"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 descr="Gold Texture Background Image">
            <a:extLst>
              <a:ext uri="{FF2B5EF4-FFF2-40B4-BE49-F238E27FC236}">
                <a16:creationId xmlns:a16="http://schemas.microsoft.com/office/drawing/2014/main" id="{2FC07847-87E6-40B0-BF1A-DEA598797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857839"/>
            <a:ext cx="11524343" cy="5574224"/>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77675" y="154065"/>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vi-VN" sz="4800" b="1" dirty="0" smtClean="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3</a:t>
            </a:r>
            <a:endPar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3497" y="-378743"/>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66920" y="1521245"/>
            <a:ext cx="8433267" cy="1077218"/>
          </a:xfrm>
          <a:prstGeom prst="rect">
            <a:avLst/>
          </a:prstGeom>
          <a:noFill/>
        </p:spPr>
        <p:txBody>
          <a:bodyPr wrap="square" rtlCol="0">
            <a:spAutoFit/>
          </a:bodyPr>
          <a:lstStyle/>
          <a:p>
            <a:pPr algn="ctr"/>
            <a:r>
              <a:rPr lang="vi-VN" sz="3200" b="1" dirty="0" err="1">
                <a:solidFill>
                  <a:schemeClr val="bg1"/>
                </a:solidFill>
                <a:latin typeface="+mj-lt"/>
                <a:ea typeface="Calibri" panose="020F0502020204030204" pitchFamily="34" charset="0"/>
              </a:rPr>
              <a:t>Hình</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lập</a:t>
            </a:r>
            <a:r>
              <a:rPr lang="vi-VN" sz="3200" b="1" dirty="0">
                <a:solidFill>
                  <a:schemeClr val="bg1"/>
                </a:solidFill>
                <a:latin typeface="+mj-lt"/>
                <a:ea typeface="Calibri" panose="020F0502020204030204" pitchFamily="34" charset="0"/>
              </a:rPr>
              <a:t> phương </a:t>
            </a:r>
            <a:r>
              <a:rPr lang="vi-VN" sz="3200" b="1" dirty="0" err="1">
                <a:solidFill>
                  <a:schemeClr val="bg1"/>
                </a:solidFill>
                <a:latin typeface="+mj-lt"/>
                <a:ea typeface="Calibri" panose="020F0502020204030204" pitchFamily="34" charset="0"/>
              </a:rPr>
              <a:t>có</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phải</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là</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trường</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hợp</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đặc</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biệt</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của</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hình</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hộp</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chữ</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nhật</a:t>
            </a:r>
            <a:r>
              <a:rPr lang="vi-VN" sz="3200" b="1" dirty="0">
                <a:solidFill>
                  <a:schemeClr val="bg1"/>
                </a:solidFill>
                <a:latin typeface="+mj-lt"/>
                <a:ea typeface="Calibri" panose="020F0502020204030204" pitchFamily="34" charset="0"/>
              </a:rPr>
              <a:t>?</a:t>
            </a:r>
            <a:endParaRPr lang="fr-FR" sz="4000" dirty="0">
              <a:solidFill>
                <a:schemeClr val="bg1"/>
              </a:solidFill>
              <a:latin typeface="+mj-lt"/>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1293461" y="3541220"/>
            <a:ext cx="4101123" cy="1772430"/>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84130" y="3575341"/>
            <a:ext cx="3977775" cy="1714718"/>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698548" y="4168813"/>
            <a:ext cx="2612953" cy="461665"/>
          </a:xfrm>
          <a:prstGeom prst="rect">
            <a:avLst/>
          </a:prstGeom>
          <a:noFill/>
        </p:spPr>
        <p:txBody>
          <a:bodyPr wrap="square" rtlCol="0">
            <a:spAutoFit/>
          </a:bodyPr>
          <a:lstStyle/>
          <a:p>
            <a:r>
              <a:rPr lang="en-US" sz="2400" b="1" dirty="0">
                <a:solidFill>
                  <a:schemeClr val="bg1"/>
                </a:solidFill>
                <a:effectLst/>
                <a:latin typeface="Montserrat" panose="00000500000000000000" pitchFamily="2" charset="0"/>
                <a:ea typeface="Calibri" panose="020F0502020204030204" pitchFamily="34" charset="0"/>
              </a:rPr>
              <a:t>A. </a:t>
            </a:r>
            <a:r>
              <a:rPr lang="en-US" sz="2400" b="1" dirty="0" err="1">
                <a:solidFill>
                  <a:schemeClr val="bg1"/>
                </a:solidFill>
                <a:effectLst/>
                <a:latin typeface="Montserrat" panose="00000500000000000000" pitchFamily="2" charset="0"/>
                <a:ea typeface="Calibri" panose="020F0502020204030204" pitchFamily="34" charset="0"/>
              </a:rPr>
              <a:t>Có</a:t>
            </a:r>
            <a:endParaRPr lang="fr-FR" sz="3200" dirty="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2762" y="4168813"/>
            <a:ext cx="3749634" cy="461665"/>
          </a:xfrm>
          <a:prstGeom prst="rect">
            <a:avLst/>
          </a:prstGeom>
          <a:noFill/>
        </p:spPr>
        <p:txBody>
          <a:bodyPr wrap="square" rtlCol="0">
            <a:spAutoFit/>
          </a:bodyPr>
          <a:lstStyle/>
          <a:p>
            <a:r>
              <a:rPr lang="en-US" sz="2400" b="1" dirty="0">
                <a:solidFill>
                  <a:schemeClr val="bg1"/>
                </a:solidFill>
                <a:latin typeface="Montserrat" panose="00000500000000000000" pitchFamily="2" charset="0"/>
                <a:ea typeface="Calibri" panose="020F0502020204030204" pitchFamily="34" charset="0"/>
              </a:rPr>
              <a:t>B</a:t>
            </a:r>
            <a:r>
              <a:rPr lang="en-US" sz="2400" b="1" dirty="0">
                <a:solidFill>
                  <a:schemeClr val="bg1"/>
                </a:solidFill>
                <a:effectLst/>
                <a:latin typeface="Montserrat" panose="00000500000000000000" pitchFamily="2" charset="0"/>
                <a:ea typeface="Calibri" panose="020F0502020204030204" pitchFamily="34" charset="0"/>
              </a:rPr>
              <a:t>. </a:t>
            </a:r>
            <a:r>
              <a:rPr lang="vi-VN" sz="2400" b="1" dirty="0">
                <a:solidFill>
                  <a:schemeClr val="bg1"/>
                </a:solidFill>
                <a:effectLst/>
                <a:latin typeface="Montserrat" panose="00000500000000000000" pitchFamily="2" charset="0"/>
                <a:ea typeface="Calibri" panose="020F0502020204030204" pitchFamily="34" charset="0"/>
              </a:rPr>
              <a:t>Không</a:t>
            </a:r>
            <a:endParaRPr lang="fr-FR" sz="3200" dirty="0">
              <a:solidFill>
                <a:schemeClr val="bg1"/>
              </a:solidFill>
              <a:latin typeface="Montserrat" panose="00000500000000000000" pitchFamily="2" charset="0"/>
            </a:endParaRPr>
          </a:p>
        </p:txBody>
      </p:sp>
      <p:grpSp>
        <p:nvGrpSpPr>
          <p:cNvPr id="34" name="Group 33">
            <a:extLst>
              <a:ext uri="{FF2B5EF4-FFF2-40B4-BE49-F238E27FC236}">
                <a16:creationId xmlns:a16="http://schemas.microsoft.com/office/drawing/2014/main" id="{0145B49B-AF41-4BE0-B241-6E1B63DA18F5}"/>
              </a:ext>
            </a:extLst>
          </p:cNvPr>
          <p:cNvGrpSpPr/>
          <p:nvPr/>
        </p:nvGrpSpPr>
        <p:grpSpPr>
          <a:xfrm>
            <a:off x="5232130" y="3967156"/>
            <a:ext cx="1780072" cy="1780072"/>
            <a:chOff x="3419475" y="752475"/>
            <a:chExt cx="5353050" cy="5353050"/>
          </a:xfrm>
        </p:grpSpPr>
        <p:sp>
          <p:nvSpPr>
            <p:cNvPr id="35" name="Freeform: Shape 34">
              <a:extLst>
                <a:ext uri="{FF2B5EF4-FFF2-40B4-BE49-F238E27FC236}">
                  <a16:creationId xmlns:a16="http://schemas.microsoft.com/office/drawing/2014/main" id="{1CC8CE60-4DF8-45AC-81F8-499E2A9FAF9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6" name="Group 35">
              <a:extLst>
                <a:ext uri="{FF2B5EF4-FFF2-40B4-BE49-F238E27FC236}">
                  <a16:creationId xmlns:a16="http://schemas.microsoft.com/office/drawing/2014/main" id="{49600E49-167D-4062-9374-A73819FA6FD1}"/>
                </a:ext>
              </a:extLst>
            </p:cNvPr>
            <p:cNvGrpSpPr/>
            <p:nvPr/>
          </p:nvGrpSpPr>
          <p:grpSpPr>
            <a:xfrm>
              <a:off x="3505202" y="836611"/>
              <a:ext cx="5094518" cy="5143275"/>
              <a:chOff x="3505202" y="836611"/>
              <a:chExt cx="5094518" cy="5143275"/>
            </a:xfrm>
            <a:solidFill>
              <a:schemeClr val="bg1"/>
            </a:solidFill>
          </p:grpSpPr>
          <p:sp>
            <p:nvSpPr>
              <p:cNvPr id="39" name="Rectangle 38">
                <a:extLst>
                  <a:ext uri="{FF2B5EF4-FFF2-40B4-BE49-F238E27FC236}">
                    <a16:creationId xmlns:a16="http://schemas.microsoft.com/office/drawing/2014/main" id="{CE710985-C6EC-4776-916C-CF4CDEE7B84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Rectangle 39">
                <a:extLst>
                  <a:ext uri="{FF2B5EF4-FFF2-40B4-BE49-F238E27FC236}">
                    <a16:creationId xmlns:a16="http://schemas.microsoft.com/office/drawing/2014/main" id="{42A1F6F2-7F94-4594-B47B-C03151A15A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40">
                <a:extLst>
                  <a:ext uri="{FF2B5EF4-FFF2-40B4-BE49-F238E27FC236}">
                    <a16:creationId xmlns:a16="http://schemas.microsoft.com/office/drawing/2014/main" id="{A59A93E1-BB34-479A-9C36-F6C2CF1494E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a:extLst>
                  <a:ext uri="{FF2B5EF4-FFF2-40B4-BE49-F238E27FC236}">
                    <a16:creationId xmlns:a16="http://schemas.microsoft.com/office/drawing/2014/main" id="{22B8568D-9EAD-4F39-9C4D-08B09DB712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3120A76-BB21-472A-A8AA-E439F5E34B4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247848BD-BAEF-497D-A745-A6ABE31699D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81E42B41-31E2-4FEB-9E22-A97483CC733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F0F97BCD-BF21-4D31-8ABA-8A08B3C3B71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228EE3F4-422A-41D8-8683-2C13C83D834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FBACA0A1-F1E0-4D8B-AEA0-EE980929DC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BD8BC348-D065-4E67-A3FF-3C6A83D1E5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3C70ADD1-52CA-4130-AD92-5485BF8EAA7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 name="Oval 36">
              <a:extLst>
                <a:ext uri="{FF2B5EF4-FFF2-40B4-BE49-F238E27FC236}">
                  <a16:creationId xmlns:a16="http://schemas.microsoft.com/office/drawing/2014/main" id="{65701FF1-5EAE-449D-BEA5-C28EDD30992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TextBox 37">
              <a:extLst>
                <a:ext uri="{FF2B5EF4-FFF2-40B4-BE49-F238E27FC236}">
                  <a16:creationId xmlns:a16="http://schemas.microsoft.com/office/drawing/2014/main" id="{B26BE5EE-1C1B-46A2-88D5-3E8F732D124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1" name="Group 50">
            <a:extLst>
              <a:ext uri="{FF2B5EF4-FFF2-40B4-BE49-F238E27FC236}">
                <a16:creationId xmlns:a16="http://schemas.microsoft.com/office/drawing/2014/main" id="{FAFDF863-A7AE-4AA7-8BB1-C8783738D452}"/>
              </a:ext>
            </a:extLst>
          </p:cNvPr>
          <p:cNvGrpSpPr/>
          <p:nvPr/>
        </p:nvGrpSpPr>
        <p:grpSpPr>
          <a:xfrm>
            <a:off x="5232130" y="3967156"/>
            <a:ext cx="1780072" cy="1780072"/>
            <a:chOff x="3419475" y="752475"/>
            <a:chExt cx="5353050" cy="5353050"/>
          </a:xfrm>
        </p:grpSpPr>
        <p:sp>
          <p:nvSpPr>
            <p:cNvPr id="52" name="Freeform: Shape 51">
              <a:extLst>
                <a:ext uri="{FF2B5EF4-FFF2-40B4-BE49-F238E27FC236}">
                  <a16:creationId xmlns:a16="http://schemas.microsoft.com/office/drawing/2014/main" id="{AEEBC968-C9CF-41C3-8810-C353B295D5D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3" name="Group 52">
              <a:extLst>
                <a:ext uri="{FF2B5EF4-FFF2-40B4-BE49-F238E27FC236}">
                  <a16:creationId xmlns:a16="http://schemas.microsoft.com/office/drawing/2014/main" id="{B64D6F81-F5FC-419E-940A-A93964464B11}"/>
                </a:ext>
              </a:extLst>
            </p:cNvPr>
            <p:cNvGrpSpPr/>
            <p:nvPr/>
          </p:nvGrpSpPr>
          <p:grpSpPr>
            <a:xfrm>
              <a:off x="3505202" y="836611"/>
              <a:ext cx="5094518" cy="5143275"/>
              <a:chOff x="3505202" y="836611"/>
              <a:chExt cx="5094518" cy="5143275"/>
            </a:xfrm>
            <a:solidFill>
              <a:schemeClr val="bg1"/>
            </a:solidFill>
          </p:grpSpPr>
          <p:sp>
            <p:nvSpPr>
              <p:cNvPr id="56" name="Rectangle 55">
                <a:extLst>
                  <a:ext uri="{FF2B5EF4-FFF2-40B4-BE49-F238E27FC236}">
                    <a16:creationId xmlns:a16="http://schemas.microsoft.com/office/drawing/2014/main" id="{00F2FE60-180C-4D6B-A737-7F3B12E3252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Rectangle 56">
                <a:extLst>
                  <a:ext uri="{FF2B5EF4-FFF2-40B4-BE49-F238E27FC236}">
                    <a16:creationId xmlns:a16="http://schemas.microsoft.com/office/drawing/2014/main" id="{2BA441F6-A7B2-4553-878D-8B3F9DFCB58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Rectangle 57">
                <a:extLst>
                  <a:ext uri="{FF2B5EF4-FFF2-40B4-BE49-F238E27FC236}">
                    <a16:creationId xmlns:a16="http://schemas.microsoft.com/office/drawing/2014/main" id="{0AA3337D-4266-43B5-B82A-1AC02F92A44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a:extLst>
                  <a:ext uri="{FF2B5EF4-FFF2-40B4-BE49-F238E27FC236}">
                    <a16:creationId xmlns:a16="http://schemas.microsoft.com/office/drawing/2014/main" id="{421FEDAF-5FEA-4B1E-AA90-AC47BF2AA58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4F0C34D-E0A6-4074-8074-46FC4AA7835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34A8C961-5567-4E2E-B4BA-F7F8B3F7B25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5215E02-9611-4C79-A65B-5831A1DE378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F6E71211-23B2-44DF-96E5-AEDCDE60E88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59537DC3-80B8-40C4-B60A-AFDF456F930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D136B4E9-F708-4878-8E96-7395EA2521A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DD50AC9-16E0-4935-936B-C53C3C6F79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0FAB2A0B-E337-4869-856B-6ED815BD2B4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4" name="Oval 53">
              <a:extLst>
                <a:ext uri="{FF2B5EF4-FFF2-40B4-BE49-F238E27FC236}">
                  <a16:creationId xmlns:a16="http://schemas.microsoft.com/office/drawing/2014/main" id="{26C2A146-51A9-4A56-98DC-E8D80BF8F98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TextBox 54">
              <a:extLst>
                <a:ext uri="{FF2B5EF4-FFF2-40B4-BE49-F238E27FC236}">
                  <a16:creationId xmlns:a16="http://schemas.microsoft.com/office/drawing/2014/main" id="{8860F34A-33CC-4F45-9A16-42FFDD1D560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68" name="Group 67">
            <a:extLst>
              <a:ext uri="{FF2B5EF4-FFF2-40B4-BE49-F238E27FC236}">
                <a16:creationId xmlns:a16="http://schemas.microsoft.com/office/drawing/2014/main" id="{BD33D51D-4A72-4209-94A7-865A93395DFD}"/>
              </a:ext>
            </a:extLst>
          </p:cNvPr>
          <p:cNvGrpSpPr/>
          <p:nvPr/>
        </p:nvGrpSpPr>
        <p:grpSpPr>
          <a:xfrm>
            <a:off x="5232130" y="3967156"/>
            <a:ext cx="1780072" cy="1780072"/>
            <a:chOff x="3419475" y="752475"/>
            <a:chExt cx="5353050" cy="5353050"/>
          </a:xfrm>
        </p:grpSpPr>
        <p:sp>
          <p:nvSpPr>
            <p:cNvPr id="69" name="Freeform: Shape 68">
              <a:extLst>
                <a:ext uri="{FF2B5EF4-FFF2-40B4-BE49-F238E27FC236}">
                  <a16:creationId xmlns:a16="http://schemas.microsoft.com/office/drawing/2014/main" id="{20D6FA87-3D3A-4DE6-8E3B-F5548A0BF5F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0" name="Group 69">
              <a:extLst>
                <a:ext uri="{FF2B5EF4-FFF2-40B4-BE49-F238E27FC236}">
                  <a16:creationId xmlns:a16="http://schemas.microsoft.com/office/drawing/2014/main" id="{BF8DD573-0A89-42FB-AC0A-B3025409868E}"/>
                </a:ext>
              </a:extLst>
            </p:cNvPr>
            <p:cNvGrpSpPr/>
            <p:nvPr/>
          </p:nvGrpSpPr>
          <p:grpSpPr>
            <a:xfrm>
              <a:off x="3505202" y="836611"/>
              <a:ext cx="5094518" cy="5143275"/>
              <a:chOff x="3505202" y="836611"/>
              <a:chExt cx="5094518" cy="5143275"/>
            </a:xfrm>
            <a:solidFill>
              <a:schemeClr val="bg1"/>
            </a:solidFill>
          </p:grpSpPr>
          <p:sp>
            <p:nvSpPr>
              <p:cNvPr id="73" name="Rectangle 72">
                <a:extLst>
                  <a:ext uri="{FF2B5EF4-FFF2-40B4-BE49-F238E27FC236}">
                    <a16:creationId xmlns:a16="http://schemas.microsoft.com/office/drawing/2014/main" id="{1267D801-8D0E-4064-88E3-1CA08A0E242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Rectangle 73">
                <a:extLst>
                  <a:ext uri="{FF2B5EF4-FFF2-40B4-BE49-F238E27FC236}">
                    <a16:creationId xmlns:a16="http://schemas.microsoft.com/office/drawing/2014/main" id="{B8AC560C-7FAE-4A34-BE1A-C83B9E95B4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Rectangle 74">
                <a:extLst>
                  <a:ext uri="{FF2B5EF4-FFF2-40B4-BE49-F238E27FC236}">
                    <a16:creationId xmlns:a16="http://schemas.microsoft.com/office/drawing/2014/main" id="{87AFEA16-CC3C-45DA-BAE1-535C5998E3F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Rectangle 75">
                <a:extLst>
                  <a:ext uri="{FF2B5EF4-FFF2-40B4-BE49-F238E27FC236}">
                    <a16:creationId xmlns:a16="http://schemas.microsoft.com/office/drawing/2014/main" id="{BC7445BF-1FA5-4957-A036-AE47547179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32576234-05A6-4261-AAD3-57B7689845A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CCE4A0AD-F7A2-402E-9E45-07C1E9F674B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9A3D6C92-7E51-4788-BFA2-D85FDC62F6B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458E4D3A-E646-42AD-BED4-3C49A71A9D9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D20CB03B-B771-48E7-BC04-6791819AA2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B77BC054-0BFD-4169-A9E9-FEEB61E164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1824E047-58CC-4E34-821C-81A510B3CD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55F2390B-0EED-4A44-A7F4-634954D1EB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1" name="Oval 70">
              <a:extLst>
                <a:ext uri="{FF2B5EF4-FFF2-40B4-BE49-F238E27FC236}">
                  <a16:creationId xmlns:a16="http://schemas.microsoft.com/office/drawing/2014/main" id="{BCAC668C-B25A-4A93-985D-6A6CF313653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TextBox 71">
              <a:extLst>
                <a:ext uri="{FF2B5EF4-FFF2-40B4-BE49-F238E27FC236}">
                  <a16:creationId xmlns:a16="http://schemas.microsoft.com/office/drawing/2014/main" id="{A334D32B-9018-476E-9A77-F5E916C972C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5" name="Group 84">
            <a:extLst>
              <a:ext uri="{FF2B5EF4-FFF2-40B4-BE49-F238E27FC236}">
                <a16:creationId xmlns:a16="http://schemas.microsoft.com/office/drawing/2014/main" id="{3E3EE526-CE64-431E-BF37-557A19A4E77C}"/>
              </a:ext>
            </a:extLst>
          </p:cNvPr>
          <p:cNvGrpSpPr/>
          <p:nvPr/>
        </p:nvGrpSpPr>
        <p:grpSpPr>
          <a:xfrm>
            <a:off x="5232130" y="3967156"/>
            <a:ext cx="1780072" cy="1780072"/>
            <a:chOff x="3419475" y="752475"/>
            <a:chExt cx="5353050" cy="5353050"/>
          </a:xfrm>
        </p:grpSpPr>
        <p:sp>
          <p:nvSpPr>
            <p:cNvPr id="86" name="Freeform: Shape 85">
              <a:extLst>
                <a:ext uri="{FF2B5EF4-FFF2-40B4-BE49-F238E27FC236}">
                  <a16:creationId xmlns:a16="http://schemas.microsoft.com/office/drawing/2014/main" id="{E584CB60-9E58-4F86-8835-1E289A46DF0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7" name="Group 86">
              <a:extLst>
                <a:ext uri="{FF2B5EF4-FFF2-40B4-BE49-F238E27FC236}">
                  <a16:creationId xmlns:a16="http://schemas.microsoft.com/office/drawing/2014/main" id="{BD30811B-750B-4433-9A38-4330922C6C19}"/>
                </a:ext>
              </a:extLst>
            </p:cNvPr>
            <p:cNvGrpSpPr/>
            <p:nvPr/>
          </p:nvGrpSpPr>
          <p:grpSpPr>
            <a:xfrm>
              <a:off x="3505202" y="836611"/>
              <a:ext cx="5094518" cy="5143275"/>
              <a:chOff x="3505202" y="836611"/>
              <a:chExt cx="5094518" cy="5143275"/>
            </a:xfrm>
            <a:solidFill>
              <a:schemeClr val="bg1"/>
            </a:solidFill>
          </p:grpSpPr>
          <p:sp>
            <p:nvSpPr>
              <p:cNvPr id="90" name="Rectangle 89">
                <a:extLst>
                  <a:ext uri="{FF2B5EF4-FFF2-40B4-BE49-F238E27FC236}">
                    <a16:creationId xmlns:a16="http://schemas.microsoft.com/office/drawing/2014/main" id="{9B2CAEE8-37DC-42B1-A335-B22221BE1A2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Rectangle 90">
                <a:extLst>
                  <a:ext uri="{FF2B5EF4-FFF2-40B4-BE49-F238E27FC236}">
                    <a16:creationId xmlns:a16="http://schemas.microsoft.com/office/drawing/2014/main" id="{3645135D-0008-4F22-9679-3D1BFB446AA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Rectangle 91">
                <a:extLst>
                  <a:ext uri="{FF2B5EF4-FFF2-40B4-BE49-F238E27FC236}">
                    <a16:creationId xmlns:a16="http://schemas.microsoft.com/office/drawing/2014/main" id="{C1E200F3-AEE8-48A6-AA03-9B3BCAF1D99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3" name="Rectangle 92">
                <a:extLst>
                  <a:ext uri="{FF2B5EF4-FFF2-40B4-BE49-F238E27FC236}">
                    <a16:creationId xmlns:a16="http://schemas.microsoft.com/office/drawing/2014/main" id="{C5547ADD-189C-4CA7-84A8-148655116B9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4AFF6EC3-1DF3-4B18-812F-175AF9CF11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F64CB16D-B210-4B1A-A398-3399F092A1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FB449EB1-97BC-46E1-BAC9-4A6482B2839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34EC1A43-01BE-49A0-9D18-628F2A6781D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0CFF60E0-AAE0-442F-9E34-06739D7AA7B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322FC7C5-EE2F-4DF1-BCBC-EE15AF85C8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E78FB7F1-701E-4520-B798-1AA2301C25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8696982-E4B4-4A4F-9CE5-287BCC22B0F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8" name="Oval 87">
              <a:extLst>
                <a:ext uri="{FF2B5EF4-FFF2-40B4-BE49-F238E27FC236}">
                  <a16:creationId xmlns:a16="http://schemas.microsoft.com/office/drawing/2014/main" id="{B926FDCF-19B1-4BF1-AF86-ADB8828297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TextBox 88">
              <a:extLst>
                <a:ext uri="{FF2B5EF4-FFF2-40B4-BE49-F238E27FC236}">
                  <a16:creationId xmlns:a16="http://schemas.microsoft.com/office/drawing/2014/main" id="{2B62DAB9-6C63-47D4-84B0-A9226731D62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2" name="Group 101">
            <a:extLst>
              <a:ext uri="{FF2B5EF4-FFF2-40B4-BE49-F238E27FC236}">
                <a16:creationId xmlns:a16="http://schemas.microsoft.com/office/drawing/2014/main" id="{174742C4-B295-45F2-A433-CC32139F11A3}"/>
              </a:ext>
            </a:extLst>
          </p:cNvPr>
          <p:cNvGrpSpPr/>
          <p:nvPr/>
        </p:nvGrpSpPr>
        <p:grpSpPr>
          <a:xfrm>
            <a:off x="5232130" y="3967156"/>
            <a:ext cx="1780072" cy="1780072"/>
            <a:chOff x="3419475" y="752475"/>
            <a:chExt cx="5353050" cy="5353050"/>
          </a:xfrm>
        </p:grpSpPr>
        <p:sp>
          <p:nvSpPr>
            <p:cNvPr id="103" name="Freeform: Shape 102">
              <a:extLst>
                <a:ext uri="{FF2B5EF4-FFF2-40B4-BE49-F238E27FC236}">
                  <a16:creationId xmlns:a16="http://schemas.microsoft.com/office/drawing/2014/main" id="{92810728-FAD6-4A7E-A76F-78F732D7411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4" name="Group 103">
              <a:extLst>
                <a:ext uri="{FF2B5EF4-FFF2-40B4-BE49-F238E27FC236}">
                  <a16:creationId xmlns:a16="http://schemas.microsoft.com/office/drawing/2014/main" id="{491F305C-460F-4E9F-B291-951E28EFD0E2}"/>
                </a:ext>
              </a:extLst>
            </p:cNvPr>
            <p:cNvGrpSpPr/>
            <p:nvPr/>
          </p:nvGrpSpPr>
          <p:grpSpPr>
            <a:xfrm>
              <a:off x="3505202" y="836611"/>
              <a:ext cx="5094518" cy="5143275"/>
              <a:chOff x="3505202" y="836611"/>
              <a:chExt cx="5094518" cy="5143275"/>
            </a:xfrm>
            <a:solidFill>
              <a:schemeClr val="bg1"/>
            </a:solidFill>
          </p:grpSpPr>
          <p:sp>
            <p:nvSpPr>
              <p:cNvPr id="107" name="Rectangle 106">
                <a:extLst>
                  <a:ext uri="{FF2B5EF4-FFF2-40B4-BE49-F238E27FC236}">
                    <a16:creationId xmlns:a16="http://schemas.microsoft.com/office/drawing/2014/main" id="{C615FD4D-398A-44DC-927F-E2E1AF25D79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8" name="Rectangle 107">
                <a:extLst>
                  <a:ext uri="{FF2B5EF4-FFF2-40B4-BE49-F238E27FC236}">
                    <a16:creationId xmlns:a16="http://schemas.microsoft.com/office/drawing/2014/main" id="{99A649C2-59CB-4CCD-A67D-8A00253CC5C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Rectangle 108">
                <a:extLst>
                  <a:ext uri="{FF2B5EF4-FFF2-40B4-BE49-F238E27FC236}">
                    <a16:creationId xmlns:a16="http://schemas.microsoft.com/office/drawing/2014/main" id="{33C49F4B-6BE7-4FD8-B840-2752C509193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Rectangle 109">
                <a:extLst>
                  <a:ext uri="{FF2B5EF4-FFF2-40B4-BE49-F238E27FC236}">
                    <a16:creationId xmlns:a16="http://schemas.microsoft.com/office/drawing/2014/main" id="{E8BF65C3-B12E-4E34-9870-66BAE897A8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2A7379A8-998F-4D6B-B492-DFA37230BB6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9838C6D5-3740-4E33-8828-4B8B40BC81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3AAA59DD-1460-4180-A9B1-5DB6E0E6618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3C94F4B-C416-48CD-96DD-0FC769BCEFE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C2EAC9B-AB93-4C69-826F-B9E2C2E6F21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DDC019F1-A9F6-4C7B-8C4A-D14004EBFA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E6528627-DEC1-43B6-ADBB-DED4554165E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A76B8DBA-95E6-4728-B9E7-8DC90DCDB1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5" name="Oval 104">
              <a:extLst>
                <a:ext uri="{FF2B5EF4-FFF2-40B4-BE49-F238E27FC236}">
                  <a16:creationId xmlns:a16="http://schemas.microsoft.com/office/drawing/2014/main" id="{C3FD62FA-74FE-4755-AF89-A5AF50BF2F8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6" name="TextBox 105">
              <a:extLst>
                <a:ext uri="{FF2B5EF4-FFF2-40B4-BE49-F238E27FC236}">
                  <a16:creationId xmlns:a16="http://schemas.microsoft.com/office/drawing/2014/main" id="{EE881DF9-DAAD-49DE-946C-C7598BD39F6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19" name="Group 118">
            <a:extLst>
              <a:ext uri="{FF2B5EF4-FFF2-40B4-BE49-F238E27FC236}">
                <a16:creationId xmlns:a16="http://schemas.microsoft.com/office/drawing/2014/main" id="{42CAD5EC-DB83-4C06-9A31-7EC0791F7525}"/>
              </a:ext>
            </a:extLst>
          </p:cNvPr>
          <p:cNvGrpSpPr/>
          <p:nvPr/>
        </p:nvGrpSpPr>
        <p:grpSpPr>
          <a:xfrm>
            <a:off x="5232130" y="3967156"/>
            <a:ext cx="1780072" cy="1780072"/>
            <a:chOff x="3419475" y="752475"/>
            <a:chExt cx="5353050" cy="5353050"/>
          </a:xfrm>
        </p:grpSpPr>
        <p:sp>
          <p:nvSpPr>
            <p:cNvPr id="120" name="Freeform: Shape 119">
              <a:extLst>
                <a:ext uri="{FF2B5EF4-FFF2-40B4-BE49-F238E27FC236}">
                  <a16:creationId xmlns:a16="http://schemas.microsoft.com/office/drawing/2014/main" id="{372DCE00-45C5-45E9-9296-ED1601B952E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1" name="Group 120">
              <a:extLst>
                <a:ext uri="{FF2B5EF4-FFF2-40B4-BE49-F238E27FC236}">
                  <a16:creationId xmlns:a16="http://schemas.microsoft.com/office/drawing/2014/main" id="{30D8D0D3-08FC-45F2-910C-2208CEE4C5D7}"/>
                </a:ext>
              </a:extLst>
            </p:cNvPr>
            <p:cNvGrpSpPr/>
            <p:nvPr/>
          </p:nvGrpSpPr>
          <p:grpSpPr>
            <a:xfrm>
              <a:off x="3505202" y="836611"/>
              <a:ext cx="5094518" cy="5143275"/>
              <a:chOff x="3505202" y="836611"/>
              <a:chExt cx="5094518" cy="5143275"/>
            </a:xfrm>
            <a:solidFill>
              <a:schemeClr val="bg1"/>
            </a:solidFill>
          </p:grpSpPr>
          <p:sp>
            <p:nvSpPr>
              <p:cNvPr id="124" name="Rectangle 123">
                <a:extLst>
                  <a:ext uri="{FF2B5EF4-FFF2-40B4-BE49-F238E27FC236}">
                    <a16:creationId xmlns:a16="http://schemas.microsoft.com/office/drawing/2014/main" id="{3C83D3DA-D695-47FD-B4CD-A11F05A5A33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5" name="Rectangle 124">
                <a:extLst>
                  <a:ext uri="{FF2B5EF4-FFF2-40B4-BE49-F238E27FC236}">
                    <a16:creationId xmlns:a16="http://schemas.microsoft.com/office/drawing/2014/main" id="{3A58162F-1AD7-4483-A925-D950661120D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Rectangle 125">
                <a:extLst>
                  <a:ext uri="{FF2B5EF4-FFF2-40B4-BE49-F238E27FC236}">
                    <a16:creationId xmlns:a16="http://schemas.microsoft.com/office/drawing/2014/main" id="{9E8A7DEA-EBE7-4287-8C0F-B7327A54BB4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7" name="Rectangle 126">
                <a:extLst>
                  <a:ext uri="{FF2B5EF4-FFF2-40B4-BE49-F238E27FC236}">
                    <a16:creationId xmlns:a16="http://schemas.microsoft.com/office/drawing/2014/main" id="{12B5B122-7FDA-4885-B453-61456C85EA6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6541FE1-9EEC-4503-898B-52E9C85C2EE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BD5FEEC-20E2-45DC-93F2-537A8049C74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0EE32CF4-B7FB-4EB0-8426-40D3F22C423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DA42A683-39DB-4A07-9D5A-775C8AE7AB1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23FC3941-24F1-4995-BA4C-A8DF6D32A8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8663AD7A-66BF-4185-9B63-4C297898A50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E86DFF2B-7C78-437E-B07C-B5565491D15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D558073E-25B5-4301-8332-87E0AE50C23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2" name="Oval 121">
              <a:extLst>
                <a:ext uri="{FF2B5EF4-FFF2-40B4-BE49-F238E27FC236}">
                  <a16:creationId xmlns:a16="http://schemas.microsoft.com/office/drawing/2014/main" id="{262C1FF7-E18F-4E90-93AF-AA9EAACD438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3" name="TextBox 122">
              <a:extLst>
                <a:ext uri="{FF2B5EF4-FFF2-40B4-BE49-F238E27FC236}">
                  <a16:creationId xmlns:a16="http://schemas.microsoft.com/office/drawing/2014/main" id="{A2590970-317B-473F-9626-FA2C84208BA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6" name="Group 135">
            <a:extLst>
              <a:ext uri="{FF2B5EF4-FFF2-40B4-BE49-F238E27FC236}">
                <a16:creationId xmlns:a16="http://schemas.microsoft.com/office/drawing/2014/main" id="{C7585766-9A8C-407F-932F-BF674530CF54}"/>
              </a:ext>
            </a:extLst>
          </p:cNvPr>
          <p:cNvGrpSpPr/>
          <p:nvPr/>
        </p:nvGrpSpPr>
        <p:grpSpPr>
          <a:xfrm>
            <a:off x="5232130" y="3967156"/>
            <a:ext cx="1780072" cy="1780072"/>
            <a:chOff x="3419475" y="752475"/>
            <a:chExt cx="5353050" cy="5353050"/>
          </a:xfrm>
        </p:grpSpPr>
        <p:sp>
          <p:nvSpPr>
            <p:cNvPr id="137" name="Freeform: Shape 136">
              <a:extLst>
                <a:ext uri="{FF2B5EF4-FFF2-40B4-BE49-F238E27FC236}">
                  <a16:creationId xmlns:a16="http://schemas.microsoft.com/office/drawing/2014/main" id="{862042FB-5E72-4DD6-BC48-0101EC595C7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38" name="Group 137">
              <a:extLst>
                <a:ext uri="{FF2B5EF4-FFF2-40B4-BE49-F238E27FC236}">
                  <a16:creationId xmlns:a16="http://schemas.microsoft.com/office/drawing/2014/main" id="{2AA921E7-DF42-4C49-B7E5-08BC40FCD0E3}"/>
                </a:ext>
              </a:extLst>
            </p:cNvPr>
            <p:cNvGrpSpPr/>
            <p:nvPr/>
          </p:nvGrpSpPr>
          <p:grpSpPr>
            <a:xfrm>
              <a:off x="3505202" y="836611"/>
              <a:ext cx="5094518" cy="5143275"/>
              <a:chOff x="3505202" y="836611"/>
              <a:chExt cx="5094518" cy="5143275"/>
            </a:xfrm>
            <a:solidFill>
              <a:schemeClr val="bg1"/>
            </a:solidFill>
          </p:grpSpPr>
          <p:sp>
            <p:nvSpPr>
              <p:cNvPr id="141" name="Rectangle 140">
                <a:extLst>
                  <a:ext uri="{FF2B5EF4-FFF2-40B4-BE49-F238E27FC236}">
                    <a16:creationId xmlns:a16="http://schemas.microsoft.com/office/drawing/2014/main" id="{071EAAAF-4C98-438B-A8F7-F4B5C070D84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2" name="Rectangle 141">
                <a:extLst>
                  <a:ext uri="{FF2B5EF4-FFF2-40B4-BE49-F238E27FC236}">
                    <a16:creationId xmlns:a16="http://schemas.microsoft.com/office/drawing/2014/main" id="{B0D5F8B1-AE70-4C19-89B1-A74DB8FF349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Rectangle 142">
                <a:extLst>
                  <a:ext uri="{FF2B5EF4-FFF2-40B4-BE49-F238E27FC236}">
                    <a16:creationId xmlns:a16="http://schemas.microsoft.com/office/drawing/2014/main" id="{E8762B10-291E-4E78-ABBE-B60A12A8B1F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4" name="Rectangle 143">
                <a:extLst>
                  <a:ext uri="{FF2B5EF4-FFF2-40B4-BE49-F238E27FC236}">
                    <a16:creationId xmlns:a16="http://schemas.microsoft.com/office/drawing/2014/main" id="{2DFCC58B-86DB-4FE2-8F98-561A670BD0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A122410B-3DC0-4058-8247-E7FC486592D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E5EBF240-7D2F-4CF4-AEB4-4DB613355E2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15DB2BA9-D6F7-411B-BEA9-43815B26C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0219D5AB-5927-48BB-9967-11DF8EA6C4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B22048EA-D93C-45DA-B7A4-0E92F62FBD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3F4F307D-48C6-4566-8378-F3FB6B90D95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02A894BF-A98B-4015-9CA3-28CE5D6A306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8ADC6720-F303-4AB8-85B6-DC11BCF1183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9" name="Oval 138">
              <a:extLst>
                <a:ext uri="{FF2B5EF4-FFF2-40B4-BE49-F238E27FC236}">
                  <a16:creationId xmlns:a16="http://schemas.microsoft.com/office/drawing/2014/main" id="{49D7B37B-9C2D-416C-813E-12749CBF21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0" name="TextBox 139">
              <a:extLst>
                <a:ext uri="{FF2B5EF4-FFF2-40B4-BE49-F238E27FC236}">
                  <a16:creationId xmlns:a16="http://schemas.microsoft.com/office/drawing/2014/main" id="{8EBAA456-4D06-499C-ABC6-F20F3DBA7EE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3" name="Group 152">
            <a:extLst>
              <a:ext uri="{FF2B5EF4-FFF2-40B4-BE49-F238E27FC236}">
                <a16:creationId xmlns:a16="http://schemas.microsoft.com/office/drawing/2014/main" id="{E1669B18-4EF0-4D04-B4DE-DFE8319950EF}"/>
              </a:ext>
            </a:extLst>
          </p:cNvPr>
          <p:cNvGrpSpPr/>
          <p:nvPr/>
        </p:nvGrpSpPr>
        <p:grpSpPr>
          <a:xfrm>
            <a:off x="5232130" y="3967156"/>
            <a:ext cx="1780072" cy="1780072"/>
            <a:chOff x="3419475" y="752475"/>
            <a:chExt cx="5353050" cy="5353050"/>
          </a:xfrm>
        </p:grpSpPr>
        <p:sp>
          <p:nvSpPr>
            <p:cNvPr id="154" name="Freeform: Shape 153">
              <a:extLst>
                <a:ext uri="{FF2B5EF4-FFF2-40B4-BE49-F238E27FC236}">
                  <a16:creationId xmlns:a16="http://schemas.microsoft.com/office/drawing/2014/main" id="{BABC81BF-C269-49F9-9EA1-8BD406323F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5" name="Group 154">
              <a:extLst>
                <a:ext uri="{FF2B5EF4-FFF2-40B4-BE49-F238E27FC236}">
                  <a16:creationId xmlns:a16="http://schemas.microsoft.com/office/drawing/2014/main" id="{EA606F08-55B7-4B37-945B-5B27075339DB}"/>
                </a:ext>
              </a:extLst>
            </p:cNvPr>
            <p:cNvGrpSpPr/>
            <p:nvPr/>
          </p:nvGrpSpPr>
          <p:grpSpPr>
            <a:xfrm>
              <a:off x="3505202" y="836611"/>
              <a:ext cx="5094518" cy="5143275"/>
              <a:chOff x="3505202" y="836611"/>
              <a:chExt cx="5094518" cy="5143275"/>
            </a:xfrm>
            <a:solidFill>
              <a:schemeClr val="bg1"/>
            </a:solidFill>
          </p:grpSpPr>
          <p:sp>
            <p:nvSpPr>
              <p:cNvPr id="158" name="Rectangle 157">
                <a:extLst>
                  <a:ext uri="{FF2B5EF4-FFF2-40B4-BE49-F238E27FC236}">
                    <a16:creationId xmlns:a16="http://schemas.microsoft.com/office/drawing/2014/main" id="{2AF7C167-F186-4E97-BA2A-5871D1458EA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9" name="Rectangle 158">
                <a:extLst>
                  <a:ext uri="{FF2B5EF4-FFF2-40B4-BE49-F238E27FC236}">
                    <a16:creationId xmlns:a16="http://schemas.microsoft.com/office/drawing/2014/main" id="{73C83D52-4FFD-48F8-9900-F7FBD274359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Rectangle 159">
                <a:extLst>
                  <a:ext uri="{FF2B5EF4-FFF2-40B4-BE49-F238E27FC236}">
                    <a16:creationId xmlns:a16="http://schemas.microsoft.com/office/drawing/2014/main" id="{2A528FEE-A008-4676-8500-91C30D05825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Rectangle 160">
                <a:extLst>
                  <a:ext uri="{FF2B5EF4-FFF2-40B4-BE49-F238E27FC236}">
                    <a16:creationId xmlns:a16="http://schemas.microsoft.com/office/drawing/2014/main" id="{D96863DF-CE41-465F-8201-7878F98743F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3BC19FA2-A4EE-441A-9B80-B76C76F6937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4FC13C78-2429-4E1E-94ED-253F91FA20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D332F68A-C5CD-4CB8-ACD7-CD1D94D844D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7ED05AA8-A9F5-48D6-8BCC-9AB2B5C86E6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5AEC49F-E115-4C93-BDDD-46C161D9D46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F4831C65-10E3-4303-8372-3DC2C018ABF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78D380F6-2325-4A93-A778-00335124337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DB510ADF-3427-4801-B3C8-4CF2B5056D3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6" name="Oval 155">
              <a:extLst>
                <a:ext uri="{FF2B5EF4-FFF2-40B4-BE49-F238E27FC236}">
                  <a16:creationId xmlns:a16="http://schemas.microsoft.com/office/drawing/2014/main" id="{60A33251-5833-4C0C-A2C6-15FD7E8DA5C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7" name="TextBox 156">
              <a:extLst>
                <a:ext uri="{FF2B5EF4-FFF2-40B4-BE49-F238E27FC236}">
                  <a16:creationId xmlns:a16="http://schemas.microsoft.com/office/drawing/2014/main" id="{72AC87C0-394D-443D-A219-C8EE9296981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0" name="Group 169">
            <a:extLst>
              <a:ext uri="{FF2B5EF4-FFF2-40B4-BE49-F238E27FC236}">
                <a16:creationId xmlns:a16="http://schemas.microsoft.com/office/drawing/2014/main" id="{41577DE7-5401-4A34-921C-DC48C4495E32}"/>
              </a:ext>
            </a:extLst>
          </p:cNvPr>
          <p:cNvGrpSpPr/>
          <p:nvPr/>
        </p:nvGrpSpPr>
        <p:grpSpPr>
          <a:xfrm>
            <a:off x="5232130" y="3967156"/>
            <a:ext cx="1780072" cy="1780072"/>
            <a:chOff x="3419475" y="752475"/>
            <a:chExt cx="5353050" cy="5353050"/>
          </a:xfrm>
        </p:grpSpPr>
        <p:sp>
          <p:nvSpPr>
            <p:cNvPr id="171" name="Freeform: Shape 170">
              <a:extLst>
                <a:ext uri="{FF2B5EF4-FFF2-40B4-BE49-F238E27FC236}">
                  <a16:creationId xmlns:a16="http://schemas.microsoft.com/office/drawing/2014/main" id="{E195B76B-09DB-4162-905E-E64553CABA2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2" name="Group 171">
              <a:extLst>
                <a:ext uri="{FF2B5EF4-FFF2-40B4-BE49-F238E27FC236}">
                  <a16:creationId xmlns:a16="http://schemas.microsoft.com/office/drawing/2014/main" id="{99F695C6-C25C-421C-BEAD-8A0577EA50D3}"/>
                </a:ext>
              </a:extLst>
            </p:cNvPr>
            <p:cNvGrpSpPr/>
            <p:nvPr/>
          </p:nvGrpSpPr>
          <p:grpSpPr>
            <a:xfrm>
              <a:off x="3505202" y="836611"/>
              <a:ext cx="5094518" cy="5143275"/>
              <a:chOff x="3505202" y="836611"/>
              <a:chExt cx="5094518" cy="5143275"/>
            </a:xfrm>
            <a:solidFill>
              <a:schemeClr val="bg1"/>
            </a:solidFill>
          </p:grpSpPr>
          <p:sp>
            <p:nvSpPr>
              <p:cNvPr id="175" name="Rectangle 174">
                <a:extLst>
                  <a:ext uri="{FF2B5EF4-FFF2-40B4-BE49-F238E27FC236}">
                    <a16:creationId xmlns:a16="http://schemas.microsoft.com/office/drawing/2014/main" id="{2E633616-2064-4880-8C1C-EEFE0C8BB27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Rectangle 175">
                <a:extLst>
                  <a:ext uri="{FF2B5EF4-FFF2-40B4-BE49-F238E27FC236}">
                    <a16:creationId xmlns:a16="http://schemas.microsoft.com/office/drawing/2014/main" id="{CF9903CB-B31D-4FCC-B829-6237E21BA51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Rectangle 176">
                <a:extLst>
                  <a:ext uri="{FF2B5EF4-FFF2-40B4-BE49-F238E27FC236}">
                    <a16:creationId xmlns:a16="http://schemas.microsoft.com/office/drawing/2014/main" id="{211703D1-243C-4A8E-8D87-AD79ABE54E6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8" name="Rectangle 177">
                <a:extLst>
                  <a:ext uri="{FF2B5EF4-FFF2-40B4-BE49-F238E27FC236}">
                    <a16:creationId xmlns:a16="http://schemas.microsoft.com/office/drawing/2014/main" id="{3FB92B82-C13F-44D7-B14F-2E30F82CF79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6A87E63E-168C-4E90-A82E-F47437581C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E0994E1A-DD16-4EEA-8A70-B497258EBB3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2BA835F5-05A5-4749-85DE-4E6D6AC126F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F33105B3-9DBF-4B90-A8C8-FDA40CDFBD6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F7880327-625C-4B11-A23B-F0076C4BD3E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27E56AC6-D2B5-4A23-8B8F-9E246732D75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F483722E-C5B8-4ECE-A322-92C2B757C08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32F1960D-B188-4531-BD14-5312F3B5E62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3" name="Oval 172">
              <a:extLst>
                <a:ext uri="{FF2B5EF4-FFF2-40B4-BE49-F238E27FC236}">
                  <a16:creationId xmlns:a16="http://schemas.microsoft.com/office/drawing/2014/main" id="{FE1ADEDB-4A5C-4D14-821E-623AFF5951A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4" name="TextBox 173">
              <a:extLst>
                <a:ext uri="{FF2B5EF4-FFF2-40B4-BE49-F238E27FC236}">
                  <a16:creationId xmlns:a16="http://schemas.microsoft.com/office/drawing/2014/main" id="{020BC3F8-5672-485D-BC14-96213F03BC5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87" name="Group 186">
            <a:extLst>
              <a:ext uri="{FF2B5EF4-FFF2-40B4-BE49-F238E27FC236}">
                <a16:creationId xmlns:a16="http://schemas.microsoft.com/office/drawing/2014/main" id="{5667F44F-E663-41E7-84CA-4550CF256858}"/>
              </a:ext>
            </a:extLst>
          </p:cNvPr>
          <p:cNvGrpSpPr/>
          <p:nvPr/>
        </p:nvGrpSpPr>
        <p:grpSpPr>
          <a:xfrm>
            <a:off x="5232130" y="3967156"/>
            <a:ext cx="1780072" cy="1780072"/>
            <a:chOff x="3419475" y="752475"/>
            <a:chExt cx="5353050" cy="5353050"/>
          </a:xfrm>
        </p:grpSpPr>
        <p:sp>
          <p:nvSpPr>
            <p:cNvPr id="188" name="Freeform: Shape 187">
              <a:extLst>
                <a:ext uri="{FF2B5EF4-FFF2-40B4-BE49-F238E27FC236}">
                  <a16:creationId xmlns:a16="http://schemas.microsoft.com/office/drawing/2014/main" id="{7A385D17-05C8-4AA3-BB69-647F71E2277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9" name="Group 188">
              <a:extLst>
                <a:ext uri="{FF2B5EF4-FFF2-40B4-BE49-F238E27FC236}">
                  <a16:creationId xmlns:a16="http://schemas.microsoft.com/office/drawing/2014/main" id="{2E32C183-A74D-4995-87A9-F7DA9D073BAB}"/>
                </a:ext>
              </a:extLst>
            </p:cNvPr>
            <p:cNvGrpSpPr/>
            <p:nvPr/>
          </p:nvGrpSpPr>
          <p:grpSpPr>
            <a:xfrm>
              <a:off x="3505202" y="836611"/>
              <a:ext cx="5094518" cy="5143275"/>
              <a:chOff x="3505202" y="836611"/>
              <a:chExt cx="5094518" cy="5143275"/>
            </a:xfrm>
            <a:solidFill>
              <a:schemeClr val="bg1"/>
            </a:solidFill>
          </p:grpSpPr>
          <p:sp>
            <p:nvSpPr>
              <p:cNvPr id="192" name="Rectangle 191">
                <a:extLst>
                  <a:ext uri="{FF2B5EF4-FFF2-40B4-BE49-F238E27FC236}">
                    <a16:creationId xmlns:a16="http://schemas.microsoft.com/office/drawing/2014/main" id="{8038FC6C-458C-42B6-BE14-565B62D17FB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3" name="Rectangle 192">
                <a:extLst>
                  <a:ext uri="{FF2B5EF4-FFF2-40B4-BE49-F238E27FC236}">
                    <a16:creationId xmlns:a16="http://schemas.microsoft.com/office/drawing/2014/main" id="{9508F5C2-5B1E-45CF-8902-122826A07F2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Rectangle 193">
                <a:extLst>
                  <a:ext uri="{FF2B5EF4-FFF2-40B4-BE49-F238E27FC236}">
                    <a16:creationId xmlns:a16="http://schemas.microsoft.com/office/drawing/2014/main" id="{77A13ED4-4BB9-4D22-A3B7-D1C376DFF23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5" name="Rectangle 194">
                <a:extLst>
                  <a:ext uri="{FF2B5EF4-FFF2-40B4-BE49-F238E27FC236}">
                    <a16:creationId xmlns:a16="http://schemas.microsoft.com/office/drawing/2014/main" id="{B9D6779E-0E02-4735-9D4C-A9ED49A52AC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34AA3F6E-4029-42E4-80D3-B30EA1834A9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8D268260-9686-4057-99B0-EE7BD45D9A2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016F14DD-70B3-4CAC-AA2F-8CA027B301C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3D2EF879-385E-4AE0-B513-53FD694B87F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866144B-A227-4762-8526-8A9C2D11283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B82CBA5-DF86-4CED-813F-062D362BF75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5883CE8D-D95C-479D-A2C6-A1B085B75D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8304C6C2-A872-489B-91F5-A8E49FF4C05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0" name="Oval 189">
              <a:extLst>
                <a:ext uri="{FF2B5EF4-FFF2-40B4-BE49-F238E27FC236}">
                  <a16:creationId xmlns:a16="http://schemas.microsoft.com/office/drawing/2014/main" id="{C637941B-5CBF-4DA4-8DB2-87D5541C21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1" name="TextBox 190">
              <a:extLst>
                <a:ext uri="{FF2B5EF4-FFF2-40B4-BE49-F238E27FC236}">
                  <a16:creationId xmlns:a16="http://schemas.microsoft.com/office/drawing/2014/main" id="{74640DB6-7EA5-44E8-8F5E-A0DE9081B08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4" name="Group 203">
            <a:extLst>
              <a:ext uri="{FF2B5EF4-FFF2-40B4-BE49-F238E27FC236}">
                <a16:creationId xmlns:a16="http://schemas.microsoft.com/office/drawing/2014/main" id="{E55F164A-53A8-41F3-B2B6-E14C5D4F6D5D}"/>
              </a:ext>
            </a:extLst>
          </p:cNvPr>
          <p:cNvGrpSpPr/>
          <p:nvPr/>
        </p:nvGrpSpPr>
        <p:grpSpPr>
          <a:xfrm>
            <a:off x="5232130" y="3967156"/>
            <a:ext cx="1780072" cy="1780072"/>
            <a:chOff x="3419475" y="752475"/>
            <a:chExt cx="5353050" cy="5353050"/>
          </a:xfrm>
        </p:grpSpPr>
        <p:sp>
          <p:nvSpPr>
            <p:cNvPr id="205" name="Freeform: Shape 204">
              <a:extLst>
                <a:ext uri="{FF2B5EF4-FFF2-40B4-BE49-F238E27FC236}">
                  <a16:creationId xmlns:a16="http://schemas.microsoft.com/office/drawing/2014/main" id="{B2B58F0B-F44B-4BE0-8214-AA677009AAB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6" name="Group 205">
              <a:extLst>
                <a:ext uri="{FF2B5EF4-FFF2-40B4-BE49-F238E27FC236}">
                  <a16:creationId xmlns:a16="http://schemas.microsoft.com/office/drawing/2014/main" id="{257FE4D6-483E-431B-AA7D-E560761C29AD}"/>
                </a:ext>
              </a:extLst>
            </p:cNvPr>
            <p:cNvGrpSpPr/>
            <p:nvPr/>
          </p:nvGrpSpPr>
          <p:grpSpPr>
            <a:xfrm>
              <a:off x="3505202" y="836611"/>
              <a:ext cx="5094518" cy="5143275"/>
              <a:chOff x="3505202" y="836611"/>
              <a:chExt cx="5094518" cy="5143275"/>
            </a:xfrm>
            <a:solidFill>
              <a:schemeClr val="bg1"/>
            </a:solidFill>
          </p:grpSpPr>
          <p:sp>
            <p:nvSpPr>
              <p:cNvPr id="209" name="Rectangle 208">
                <a:extLst>
                  <a:ext uri="{FF2B5EF4-FFF2-40B4-BE49-F238E27FC236}">
                    <a16:creationId xmlns:a16="http://schemas.microsoft.com/office/drawing/2014/main" id="{FFCA97A4-A8DA-40C1-9D9E-EF932C7D05B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0" name="Rectangle 209">
                <a:extLst>
                  <a:ext uri="{FF2B5EF4-FFF2-40B4-BE49-F238E27FC236}">
                    <a16:creationId xmlns:a16="http://schemas.microsoft.com/office/drawing/2014/main" id="{090C6838-1F22-4DA9-82BD-5C37E647713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Rectangle 210">
                <a:extLst>
                  <a:ext uri="{FF2B5EF4-FFF2-40B4-BE49-F238E27FC236}">
                    <a16:creationId xmlns:a16="http://schemas.microsoft.com/office/drawing/2014/main" id="{480C4D48-9C07-430E-957C-8789FAF48C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2" name="Rectangle 211">
                <a:extLst>
                  <a:ext uri="{FF2B5EF4-FFF2-40B4-BE49-F238E27FC236}">
                    <a16:creationId xmlns:a16="http://schemas.microsoft.com/office/drawing/2014/main" id="{D5AB55CE-F667-43FA-A44F-F06BCE7DDB4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55FAB3BA-970B-4154-B061-39B74E060D8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99000E8C-A900-44FD-B075-4CD834590E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A3D98097-E764-4A6B-B7A9-69D605893C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9A3A5A96-2583-4551-BCBD-707DB272E97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6A80426-DC6A-4D2D-9656-9255717D3F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D1A7621-A4C4-48A1-990C-8B519183F55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7183A863-4BDA-4BFA-9F25-C215F96DA9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CA1372C-EF11-4646-800B-B42FC7CFB10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7" name="Oval 206">
              <a:extLst>
                <a:ext uri="{FF2B5EF4-FFF2-40B4-BE49-F238E27FC236}">
                  <a16:creationId xmlns:a16="http://schemas.microsoft.com/office/drawing/2014/main" id="{E1F6A30E-5FAB-487C-A741-C0C4C7BB25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8" name="TextBox 207">
              <a:extLst>
                <a:ext uri="{FF2B5EF4-FFF2-40B4-BE49-F238E27FC236}">
                  <a16:creationId xmlns:a16="http://schemas.microsoft.com/office/drawing/2014/main" id="{671D3926-1AE4-49D8-B730-0F19D912E9A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1" name="nhạc chơi rung chuông vàng">
            <a:hlinkClick r:id="" action="ppaction://media"/>
            <a:extLst>
              <a:ext uri="{FF2B5EF4-FFF2-40B4-BE49-F238E27FC236}">
                <a16:creationId xmlns:a16="http://schemas.microsoft.com/office/drawing/2014/main" id="{AC97AE6C-C162-495B-867F-FFED908FBCC6}"/>
              </a:ext>
            </a:extLst>
          </p:cNvPr>
          <p:cNvPicPr>
            <a:picLocks noChangeAspect="1"/>
          </p:cNvPicPr>
          <p:nvPr>
            <a:audioFile r:link="rId1"/>
            <p:extLst>
              <p:ext uri="{DAA4B4D4-6D71-4841-9C94-3DE7FCFB9230}">
                <p14:media xmlns:p14="http://schemas.microsoft.com/office/powerpoint/2010/main" r:embed="rId2">
                  <p14:trim st="3695"/>
                </p14:media>
              </p:ext>
            </p:extLst>
          </p:nvPr>
        </p:nvPicPr>
        <p:blipFill>
          <a:blip r:embed="rId8"/>
          <a:stretch>
            <a:fillRect/>
          </a:stretch>
        </p:blipFill>
        <p:spPr>
          <a:xfrm>
            <a:off x="-941905" y="1693878"/>
            <a:ext cx="609600" cy="609600"/>
          </a:xfrm>
          <a:prstGeom prst="rect">
            <a:avLst/>
          </a:prstGeom>
        </p:spPr>
      </p:pic>
    </p:spTree>
    <p:extLst>
      <p:ext uri="{BB962C8B-B14F-4D97-AF65-F5344CB8AC3E}">
        <p14:creationId xmlns:p14="http://schemas.microsoft.com/office/powerpoint/2010/main" val="41459911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641" fill="hold"/>
                                        <p:tgtEl>
                                          <p:spTgt spid="221"/>
                                        </p:tgtEl>
                                      </p:cBhvr>
                                    </p:cmd>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1000"/>
                                  </p:stCondLst>
                                  <p:childTnLst>
                                    <p:set>
                                      <p:cBhvr>
                                        <p:cTn id="32" dur="1" fill="hold">
                                          <p:stCondLst>
                                            <p:cond delay="0"/>
                                          </p:stCondLst>
                                        </p:cTn>
                                        <p:tgtEl>
                                          <p:spTgt spid="51"/>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1000"/>
                                  </p:stCondLst>
                                  <p:childTnLst>
                                    <p:set>
                                      <p:cBhvr>
                                        <p:cTn id="35" dur="1" fill="hold">
                                          <p:stCondLst>
                                            <p:cond delay="0"/>
                                          </p:stCondLst>
                                        </p:cTn>
                                        <p:tgtEl>
                                          <p:spTgt spid="68"/>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nodeType="afterEffect">
                                  <p:stCondLst>
                                    <p:cond delay="1000"/>
                                  </p:stCondLst>
                                  <p:childTnLst>
                                    <p:set>
                                      <p:cBhvr>
                                        <p:cTn id="38" dur="1" fill="hold">
                                          <p:stCondLst>
                                            <p:cond delay="0"/>
                                          </p:stCondLst>
                                        </p:cTn>
                                        <p:tgtEl>
                                          <p:spTgt spid="85"/>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1000"/>
                                  </p:stCondLst>
                                  <p:childTnLst>
                                    <p:set>
                                      <p:cBhvr>
                                        <p:cTn id="41" dur="1" fill="hold">
                                          <p:stCondLst>
                                            <p:cond delay="0"/>
                                          </p:stCondLst>
                                        </p:cTn>
                                        <p:tgtEl>
                                          <p:spTgt spid="102"/>
                                        </p:tgtEl>
                                        <p:attrNameLst>
                                          <p:attrName>style.visibility</p:attrName>
                                        </p:attrNameLst>
                                      </p:cBhvr>
                                      <p:to>
                                        <p:strVal val="visible"/>
                                      </p:to>
                                    </p:set>
                                  </p:childTnLst>
                                </p:cTn>
                              </p:par>
                            </p:childTnLst>
                          </p:cTn>
                        </p:par>
                        <p:par>
                          <p:cTn id="42" fill="hold">
                            <p:stCondLst>
                              <p:cond delay="4000"/>
                            </p:stCondLst>
                            <p:childTnLst>
                              <p:par>
                                <p:cTn id="43" presetID="1" presetClass="entr" presetSubtype="0" fill="hold" nodeType="afterEffect">
                                  <p:stCondLst>
                                    <p:cond delay="1000"/>
                                  </p:stCondLst>
                                  <p:childTnLst>
                                    <p:set>
                                      <p:cBhvr>
                                        <p:cTn id="44" dur="1" fill="hold">
                                          <p:stCondLst>
                                            <p:cond delay="0"/>
                                          </p:stCondLst>
                                        </p:cTn>
                                        <p:tgtEl>
                                          <p:spTgt spid="119"/>
                                        </p:tgtEl>
                                        <p:attrNameLst>
                                          <p:attrName>style.visibility</p:attrName>
                                        </p:attrNameLst>
                                      </p:cBhvr>
                                      <p:to>
                                        <p:strVal val="visible"/>
                                      </p:to>
                                    </p:set>
                                  </p:childTnLst>
                                </p:cTn>
                              </p:par>
                            </p:childTnLst>
                          </p:cTn>
                        </p:par>
                        <p:par>
                          <p:cTn id="45" fill="hold">
                            <p:stCondLst>
                              <p:cond delay="5000"/>
                            </p:stCondLst>
                            <p:childTnLst>
                              <p:par>
                                <p:cTn id="46" presetID="1" presetClass="entr" presetSubtype="0" fill="hold" nodeType="afterEffect">
                                  <p:stCondLst>
                                    <p:cond delay="1000"/>
                                  </p:stCondLst>
                                  <p:childTnLst>
                                    <p:set>
                                      <p:cBhvr>
                                        <p:cTn id="47" dur="1" fill="hold">
                                          <p:stCondLst>
                                            <p:cond delay="0"/>
                                          </p:stCondLst>
                                        </p:cTn>
                                        <p:tgtEl>
                                          <p:spTgt spid="136"/>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nodeType="afterEffect">
                                  <p:stCondLst>
                                    <p:cond delay="1000"/>
                                  </p:stCondLst>
                                  <p:childTnLst>
                                    <p:set>
                                      <p:cBhvr>
                                        <p:cTn id="50" dur="1" fill="hold">
                                          <p:stCondLst>
                                            <p:cond delay="0"/>
                                          </p:stCondLst>
                                        </p:cTn>
                                        <p:tgtEl>
                                          <p:spTgt spid="153"/>
                                        </p:tgtEl>
                                        <p:attrNameLst>
                                          <p:attrName>style.visibility</p:attrName>
                                        </p:attrNameLst>
                                      </p:cBhvr>
                                      <p:to>
                                        <p:strVal val="visible"/>
                                      </p:to>
                                    </p:set>
                                  </p:childTnLst>
                                </p:cTn>
                              </p:par>
                            </p:childTnLst>
                          </p:cTn>
                        </p:par>
                        <p:par>
                          <p:cTn id="51" fill="hold">
                            <p:stCondLst>
                              <p:cond delay="7000"/>
                            </p:stCondLst>
                            <p:childTnLst>
                              <p:par>
                                <p:cTn id="52" presetID="1" presetClass="entr" presetSubtype="0" fill="hold" nodeType="afterEffect">
                                  <p:stCondLst>
                                    <p:cond delay="1000"/>
                                  </p:stCondLst>
                                  <p:childTnLst>
                                    <p:set>
                                      <p:cBhvr>
                                        <p:cTn id="53" dur="1" fill="hold">
                                          <p:stCondLst>
                                            <p:cond delay="0"/>
                                          </p:stCondLst>
                                        </p:cTn>
                                        <p:tgtEl>
                                          <p:spTgt spid="170"/>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nodeType="afterEffect">
                                  <p:stCondLst>
                                    <p:cond delay="1000"/>
                                  </p:stCondLst>
                                  <p:childTnLst>
                                    <p:set>
                                      <p:cBhvr>
                                        <p:cTn id="56" dur="1" fill="hold">
                                          <p:stCondLst>
                                            <p:cond delay="0"/>
                                          </p:stCondLst>
                                        </p:cTn>
                                        <p:tgtEl>
                                          <p:spTgt spid="187"/>
                                        </p:tgtEl>
                                        <p:attrNameLst>
                                          <p:attrName>style.visibility</p:attrName>
                                        </p:attrNameLst>
                                      </p:cBhvr>
                                      <p:to>
                                        <p:strVal val="visible"/>
                                      </p:to>
                                    </p:set>
                                  </p:childTnLst>
                                </p:cTn>
                              </p:par>
                            </p:childTnLst>
                          </p:cTn>
                        </p:par>
                        <p:par>
                          <p:cTn id="57" fill="hold">
                            <p:stCondLst>
                              <p:cond delay="9000"/>
                            </p:stCondLst>
                            <p:childTnLst>
                              <p:par>
                                <p:cTn id="58" presetID="1" presetClass="entr" presetSubtype="0" fill="hold" nodeType="afterEffect">
                                  <p:stCondLst>
                                    <p:cond delay="1000"/>
                                  </p:stCondLst>
                                  <p:childTnLst>
                                    <p:set>
                                      <p:cBhvr>
                                        <p:cTn id="59"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fill="hold" display="0">
                  <p:stCondLst>
                    <p:cond delay="indefinite"/>
                  </p:stCondLst>
                  <p:endCondLst>
                    <p:cond evt="onStopAudio" delay="0">
                      <p:tgtEl>
                        <p:sldTgt/>
                      </p:tgtEl>
                    </p:cond>
                  </p:endCondLst>
                </p:cTn>
                <p:tgtEl>
                  <p:spTgt spid="221"/>
                </p:tgtEl>
              </p:cMediaNode>
            </p:audio>
          </p:childTnLst>
        </p:cTn>
      </p:par>
    </p:tnLst>
    <p:bldLst>
      <p:bldP spid="12" grpId="0"/>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old Texture Background Image">
            <a:extLst>
              <a:ext uri="{FF2B5EF4-FFF2-40B4-BE49-F238E27FC236}">
                <a16:creationId xmlns:a16="http://schemas.microsoft.com/office/drawing/2014/main" id="{0AB3DFC0-6FF5-4661-AB1B-6CF6F7FC2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77675" y="182102"/>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dirty="0" err="1">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4800" b="1" dirty="0" err="1">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vi-VN" sz="4800" b="1" dirty="0" smtClean="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3</a:t>
            </a:r>
            <a:endParaRPr lang="fr-FR" sz="4800" b="1" dirty="0">
              <a:solidFill>
                <a:srgbClr val="C00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2988" y="-291450"/>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vi-VN" sz="3200" b="1" dirty="0" err="1">
                <a:solidFill>
                  <a:schemeClr val="bg1"/>
                </a:solidFill>
                <a:latin typeface="+mj-lt"/>
                <a:ea typeface="Calibri" panose="020F0502020204030204" pitchFamily="34" charset="0"/>
              </a:rPr>
              <a:t>Hình</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lập</a:t>
            </a:r>
            <a:r>
              <a:rPr lang="vi-VN" sz="3200" b="1" dirty="0">
                <a:solidFill>
                  <a:schemeClr val="bg1"/>
                </a:solidFill>
                <a:latin typeface="+mj-lt"/>
                <a:ea typeface="Calibri" panose="020F0502020204030204" pitchFamily="34" charset="0"/>
              </a:rPr>
              <a:t> phương </a:t>
            </a:r>
            <a:r>
              <a:rPr lang="vi-VN" sz="3200" b="1" dirty="0" err="1">
                <a:solidFill>
                  <a:schemeClr val="bg1"/>
                </a:solidFill>
                <a:latin typeface="+mj-lt"/>
                <a:ea typeface="Calibri" panose="020F0502020204030204" pitchFamily="34" charset="0"/>
              </a:rPr>
              <a:t>có</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phải</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là</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trường</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hợp</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đặc</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biệt</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của</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hình</a:t>
            </a:r>
            <a:r>
              <a:rPr lang="vi-VN" sz="3200" b="1" dirty="0">
                <a:solidFill>
                  <a:schemeClr val="bg1"/>
                </a:solidFill>
                <a:latin typeface="+mj-lt"/>
                <a:ea typeface="Calibri" panose="020F0502020204030204" pitchFamily="34" charset="0"/>
              </a:rPr>
              <a:t> </a:t>
            </a:r>
            <a:r>
              <a:rPr lang="vi-VN" sz="3200" b="1" dirty="0" err="1">
                <a:solidFill>
                  <a:schemeClr val="bg1"/>
                </a:solidFill>
                <a:latin typeface="+mj-lt"/>
                <a:ea typeface="Calibri" panose="020F0502020204030204" pitchFamily="34" charset="0"/>
              </a:rPr>
              <a:t>hộp</a:t>
            </a:r>
            <a:r>
              <a:rPr lang="vi-VN" sz="3200" b="1" dirty="0">
                <a:solidFill>
                  <a:schemeClr val="bg1"/>
                </a:solidFill>
                <a:latin typeface="+mj-lt"/>
                <a:ea typeface="Calibri" panose="020F0502020204030204" pitchFamily="34" charset="0"/>
              </a:rPr>
              <a:t> </a:t>
            </a:r>
            <a:r>
              <a:rPr lang="vi-VN" sz="3200" b="1" dirty="0" err="1">
                <a:solidFill>
                  <a:schemeClr val="bg1"/>
                </a:solidFill>
                <a:latin typeface="Montserrat" panose="00000500000000000000" pitchFamily="2" charset="0"/>
                <a:ea typeface="Calibri" panose="020F0502020204030204" pitchFamily="34" charset="0"/>
              </a:rPr>
              <a:t>chữ</a:t>
            </a:r>
            <a:r>
              <a:rPr lang="vi-VN" sz="3200" b="1" dirty="0">
                <a:solidFill>
                  <a:schemeClr val="bg1"/>
                </a:solidFill>
                <a:latin typeface="Montserrat" panose="00000500000000000000" pitchFamily="2" charset="0"/>
                <a:ea typeface="Calibri" panose="020F0502020204030204" pitchFamily="34" charset="0"/>
              </a:rPr>
              <a:t> </a:t>
            </a:r>
            <a:r>
              <a:rPr lang="vi-VN" sz="3200" b="1" dirty="0" err="1">
                <a:solidFill>
                  <a:schemeClr val="bg1"/>
                </a:solidFill>
                <a:latin typeface="Montserrat" panose="00000500000000000000" pitchFamily="2" charset="0"/>
                <a:ea typeface="Calibri" panose="020F0502020204030204" pitchFamily="34" charset="0"/>
              </a:rPr>
              <a:t>nhật</a:t>
            </a:r>
            <a:r>
              <a:rPr lang="vi-VN" sz="3200" b="1" dirty="0">
                <a:solidFill>
                  <a:schemeClr val="bg1"/>
                </a:solidFill>
                <a:latin typeface="Montserrat" panose="00000500000000000000" pitchFamily="2" charset="0"/>
                <a:ea typeface="Calibri" panose="020F0502020204030204" pitchFamily="34" charset="0"/>
              </a:rPr>
              <a:t>?</a:t>
            </a:r>
            <a:endParaRPr lang="fr-FR" sz="4000" dirty="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6">
              <a:extLst/>
            </a:blip>
            <a:srcRect l="2619" t="21800" r="2857" b="7491"/>
            <a:stretch/>
          </p:blipFill>
          <p:spPr>
            <a:xfrm>
              <a:off x="333828" y="1584291"/>
              <a:ext cx="11524343" cy="4847772"/>
            </a:xfrm>
            <a:prstGeom prst="rect">
              <a:avLst/>
            </a:prstGeom>
          </p:spPr>
        </p:pic>
      </p:grpSp>
      <p:sp>
        <p:nvSpPr>
          <p:cNvPr id="32" name="TextBox 31">
            <a:extLst>
              <a:ext uri="{FF2B5EF4-FFF2-40B4-BE49-F238E27FC236}">
                <a16:creationId xmlns:a16="http://schemas.microsoft.com/office/drawing/2014/main" id="{548271ED-E1C7-4657-9182-F49EA1C44A96}"/>
              </a:ext>
            </a:extLst>
          </p:cNvPr>
          <p:cNvSpPr txBox="1"/>
          <p:nvPr/>
        </p:nvSpPr>
        <p:spPr>
          <a:xfrm>
            <a:off x="7212413" y="4081577"/>
            <a:ext cx="2678713" cy="461665"/>
          </a:xfrm>
          <a:prstGeom prst="rect">
            <a:avLst/>
          </a:prstGeom>
          <a:noFill/>
        </p:spPr>
        <p:txBody>
          <a:bodyPr wrap="square" rtlCol="0">
            <a:spAutoFit/>
          </a:bodyPr>
          <a:lstStyle/>
          <a:p>
            <a:r>
              <a:rPr lang="en-US" sz="2400" b="1" dirty="0">
                <a:solidFill>
                  <a:schemeClr val="bg1"/>
                </a:solidFill>
                <a:latin typeface="Montserrat" panose="00000500000000000000" pitchFamily="2" charset="0"/>
                <a:ea typeface="Calibri" panose="020F0502020204030204" pitchFamily="34" charset="0"/>
              </a:rPr>
              <a:t>B</a:t>
            </a:r>
            <a:r>
              <a:rPr lang="en-US" sz="2400" b="1" dirty="0">
                <a:solidFill>
                  <a:schemeClr val="bg1"/>
                </a:solidFill>
                <a:effectLst/>
                <a:latin typeface="Montserrat" panose="00000500000000000000" pitchFamily="2" charset="0"/>
                <a:ea typeface="Calibri" panose="020F0502020204030204" pitchFamily="34" charset="0"/>
              </a:rPr>
              <a:t>. </a:t>
            </a:r>
            <a:r>
              <a:rPr lang="en-US" sz="2400" b="1" dirty="0" err="1">
                <a:solidFill>
                  <a:schemeClr val="bg1"/>
                </a:solidFill>
                <a:effectLst/>
                <a:latin typeface="Montserrat" panose="00000500000000000000" pitchFamily="2" charset="0"/>
                <a:ea typeface="Calibri" panose="020F0502020204030204" pitchFamily="34" charset="0"/>
              </a:rPr>
              <a:t>Không</a:t>
            </a:r>
            <a:endParaRPr lang="fr-FR" sz="3200" dirty="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2504137" y="4033609"/>
            <a:ext cx="2678713" cy="954107"/>
          </a:xfrm>
          <a:prstGeom prst="rect">
            <a:avLst/>
          </a:prstGeom>
          <a:noFill/>
        </p:spPr>
        <p:txBody>
          <a:bodyPr wrap="square" rtlCol="0">
            <a:spAutoFit/>
          </a:bodyPr>
          <a:lstStyle/>
          <a:p>
            <a:r>
              <a:rPr lang="en-US" sz="2400" b="1" dirty="0">
                <a:solidFill>
                  <a:srgbClr val="FFFF00"/>
                </a:solidFill>
                <a:latin typeface="Montserrat" panose="00000500000000000000" pitchFamily="2" charset="0"/>
                <a:ea typeface="Calibri" panose="020F0502020204030204" pitchFamily="34" charset="0"/>
              </a:rPr>
              <a:t>A. </a:t>
            </a:r>
            <a:r>
              <a:rPr lang="en-US" sz="2400" b="1" dirty="0" err="1">
                <a:solidFill>
                  <a:srgbClr val="FFFF00"/>
                </a:solidFill>
                <a:latin typeface="Montserrat" panose="00000500000000000000" pitchFamily="2" charset="0"/>
                <a:ea typeface="Calibri" panose="020F0502020204030204" pitchFamily="34" charset="0"/>
              </a:rPr>
              <a:t>Có</a:t>
            </a:r>
            <a:endParaRPr lang="fr-FR" sz="3200" dirty="0">
              <a:solidFill>
                <a:srgbClr val="FFFF00"/>
              </a:solidFill>
              <a:latin typeface="Montserrat" panose="00000500000000000000" pitchFamily="2" charset="0"/>
            </a:endParaRPr>
          </a:p>
          <a:p>
            <a:endParaRPr lang="fr-FR" sz="3200" dirty="0">
              <a:solidFill>
                <a:srgbClr val="FFC000"/>
              </a:solidFill>
              <a:latin typeface="Montserrat" panose="00000500000000000000" pitchFamily="2" charset="0"/>
            </a:endParaRPr>
          </a:p>
        </p:txBody>
      </p:sp>
      <p:pic>
        <p:nvPicPr>
          <p:cNvPr id="34" name="My Video">
            <a:hlinkClick r:id="" action="ppaction://media"/>
            <a:extLst>
              <a:ext uri="{FF2B5EF4-FFF2-40B4-BE49-F238E27FC236}">
                <a16:creationId xmlns:a16="http://schemas.microsoft.com/office/drawing/2014/main" id="{1BC64FEA-E6BA-4610-8EE6-575C59E487BB}"/>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8"/>
          <a:stretch>
            <a:fillRect/>
          </a:stretch>
        </p:blipFill>
        <p:spPr>
          <a:xfrm>
            <a:off x="-915162" y="833280"/>
            <a:ext cx="609600" cy="609600"/>
          </a:xfrm>
          <a:prstGeom prst="rect">
            <a:avLst/>
          </a:prstGeom>
        </p:spPr>
      </p:pic>
    </p:spTree>
    <p:extLst>
      <p:ext uri="{BB962C8B-B14F-4D97-AF65-F5344CB8AC3E}">
        <p14:creationId xmlns:p14="http://schemas.microsoft.com/office/powerpoint/2010/main" val="8618840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 presetClass="mediacall" presetSubtype="0" fill="hold" nodeType="withEffect">
                                  <p:stCondLst>
                                    <p:cond delay="0"/>
                                  </p:stCondLst>
                                  <p:childTnLst>
                                    <p:cmd type="call" cmd="playFrom(0.0)">
                                      <p:cBhvr>
                                        <p:cTn id="12" dur="2657"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34"/>
                </p:tgtEl>
              </p:cMediaNode>
            </p:audio>
          </p:childTnLst>
        </p:cTn>
      </p:par>
    </p:tnLst>
  </p:timing>
</p:sld>
</file>

<file path=ppt/theme/theme1.xml><?xml version="1.0" encoding="utf-8"?>
<a:theme xmlns:a="http://schemas.openxmlformats.org/drawingml/2006/main" name="Office Theme">
  <a:themeElements>
    <a:clrScheme name="Custom 6">
      <a:dk1>
        <a:sysClr val="windowText" lastClr="000000"/>
      </a:dk1>
      <a:lt1>
        <a:srgbClr val="FFFFFF"/>
      </a:lt1>
      <a:dk2>
        <a:srgbClr val="44546A"/>
      </a:dk2>
      <a:lt2>
        <a:srgbClr val="E7E6E6"/>
      </a:lt2>
      <a:accent1>
        <a:srgbClr val="F7CBAC"/>
      </a:accent1>
      <a:accent2>
        <a:srgbClr val="BF5912"/>
      </a:accent2>
      <a:accent3>
        <a:srgbClr val="FFD965"/>
      </a:accent3>
      <a:accent4>
        <a:srgbClr val="FFC000"/>
      </a:accent4>
      <a:accent5>
        <a:srgbClr val="5B9BD5"/>
      </a:accent5>
      <a:accent6>
        <a:srgbClr val="FF7C8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857</Words>
  <Application>Microsoft Office PowerPoint</Application>
  <PresentationFormat>Widescreen</PresentationFormat>
  <Paragraphs>193</Paragraphs>
  <Slides>23</Slides>
  <Notes>4</Notes>
  <HiddenSlides>0</HiddenSlides>
  <MMClips>7</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.VnArial</vt:lpstr>
      <vt:lpstr>Agency FB</vt:lpstr>
      <vt:lpstr>Arial</vt:lpstr>
      <vt:lpstr>Calibri</vt:lpstr>
      <vt:lpstr>Calibri Light</vt:lpstr>
      <vt:lpstr>Montserrat</vt:lpstr>
      <vt:lpstr>Open Sans Extrabold</vt:lpstr>
      <vt:lpstr>Times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Oanh</dc:creator>
  <cp:lastModifiedBy>STD_GIANG</cp:lastModifiedBy>
  <cp:revision>183</cp:revision>
  <dcterms:created xsi:type="dcterms:W3CDTF">2022-02-16T09:00:31Z</dcterms:created>
  <dcterms:modified xsi:type="dcterms:W3CDTF">2023-04-19T02:23:19Z</dcterms:modified>
</cp:coreProperties>
</file>