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 id="2147483729" r:id="rId3"/>
    <p:sldMasterId id="2147483737" r:id="rId4"/>
    <p:sldMasterId id="2147483745" r:id="rId5"/>
  </p:sldMasterIdLst>
  <p:notesMasterIdLst>
    <p:notesMasterId r:id="rId25"/>
  </p:notesMasterIdLst>
  <p:sldIdLst>
    <p:sldId id="355" r:id="rId6"/>
    <p:sldId id="352" r:id="rId7"/>
    <p:sldId id="341" r:id="rId8"/>
    <p:sldId id="348" r:id="rId9"/>
    <p:sldId id="349" r:id="rId10"/>
    <p:sldId id="350" r:id="rId11"/>
    <p:sldId id="353" r:id="rId12"/>
    <p:sldId id="309" r:id="rId13"/>
    <p:sldId id="324" r:id="rId14"/>
    <p:sldId id="315" r:id="rId15"/>
    <p:sldId id="326" r:id="rId16"/>
    <p:sldId id="328" r:id="rId17"/>
    <p:sldId id="329" r:id="rId18"/>
    <p:sldId id="336" r:id="rId19"/>
    <p:sldId id="330" r:id="rId20"/>
    <p:sldId id="331" r:id="rId21"/>
    <p:sldId id="335" r:id="rId22"/>
    <p:sldId id="333" r:id="rId23"/>
    <p:sldId id="354" r:id="rId24"/>
  </p:sldIdLst>
  <p:sldSz cx="12192000" cy="6858000"/>
  <p:notesSz cx="6858000" cy="9144000"/>
  <p:custDataLst>
    <p:tags r:id="rId26"/>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a:srgbClr val="0000FF"/>
    <a:srgbClr val="FFCCFF"/>
    <a:srgbClr val="00CC99"/>
    <a:srgbClr val="00FF00"/>
    <a:srgbClr val="33CCFF"/>
    <a:srgbClr val="66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86477" autoAdjust="0"/>
  </p:normalViewPr>
  <p:slideViewPr>
    <p:cSldViewPr>
      <p:cViewPr varScale="1">
        <p:scale>
          <a:sx n="63" d="100"/>
          <a:sy n="63" d="100"/>
        </p:scale>
        <p:origin x="108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4CB185-5C84-44D8-A290-A5732AC440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F1A6B01D-FF0D-4FC4-B340-1BACF3D4F82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F23C1C3-AC3F-4159-92C7-D4810FE07AE6}" type="datetimeFigureOut">
              <a:rPr lang="en-US"/>
              <a:pPr>
                <a:defRPr/>
              </a:pPr>
              <a:t>5/1/2023</a:t>
            </a:fld>
            <a:endParaRPr lang="en-US"/>
          </a:p>
        </p:txBody>
      </p:sp>
      <p:sp>
        <p:nvSpPr>
          <p:cNvPr id="4" name="Slide Image Placeholder 3">
            <a:extLst>
              <a:ext uri="{FF2B5EF4-FFF2-40B4-BE49-F238E27FC236}">
                <a16:creationId xmlns:a16="http://schemas.microsoft.com/office/drawing/2014/main" id="{03370D86-C772-4FBA-ACE8-F8CB0E3DC1E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0BC48F7-0BA0-4D78-AA93-1F568FF6570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AA4E89A-2EE4-4E2E-9993-D1A3699FF66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4D119A5-76B6-41F9-BA8F-0C158118A0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53CFE36-1C76-45FE-A291-8E147C034FE4}" type="slidenum">
              <a:rPr lang="en-US" altLang="vi-VN"/>
              <a:pPr>
                <a:defRPr/>
              </a:pPr>
              <a:t>‹#›</a:t>
            </a:fld>
            <a:endParaRPr lang="en-US" altLang="vi-VN"/>
          </a:p>
        </p:txBody>
      </p:sp>
    </p:spTree>
    <p:extLst>
      <p:ext uri="{BB962C8B-B14F-4D97-AF65-F5344CB8AC3E}">
        <p14:creationId xmlns:p14="http://schemas.microsoft.com/office/powerpoint/2010/main" val="4160985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240F947-B77F-4B43-B754-688CFCA9964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D33065B0-BB16-47FA-AA2D-1D8B1C5F01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6148" name="Slide Number Placeholder 3">
            <a:extLst>
              <a:ext uri="{FF2B5EF4-FFF2-40B4-BE49-F238E27FC236}">
                <a16:creationId xmlns:a16="http://schemas.microsoft.com/office/drawing/2014/main" id="{A66A3149-7200-4B17-87E1-072C02BF9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8A84A91-F14D-4A1F-920A-7036870DFA80}" type="slidenum">
              <a:rPr lang="en-US" altLang="vi-VN" smtClean="0"/>
              <a:pPr/>
              <a:t>9</a:t>
            </a:fld>
            <a:endParaRPr lang="en-US" altLang="vi-VN"/>
          </a:p>
        </p:txBody>
      </p:sp>
    </p:spTree>
    <p:extLst>
      <p:ext uri="{BB962C8B-B14F-4D97-AF65-F5344CB8AC3E}">
        <p14:creationId xmlns:p14="http://schemas.microsoft.com/office/powerpoint/2010/main" val="329085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47B3EBFD-EE50-46A0-9B8F-36C6B3B15C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E11C5AE-C03E-4409-871C-61D62AFE3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9220" name="Slide Number Placeholder 3">
            <a:extLst>
              <a:ext uri="{FF2B5EF4-FFF2-40B4-BE49-F238E27FC236}">
                <a16:creationId xmlns:a16="http://schemas.microsoft.com/office/drawing/2014/main" id="{584B0982-C206-4C52-9024-416CFE0CE4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4A7A681-6443-4F51-8DEF-3DBD6682B8DB}" type="slidenum">
              <a:rPr lang="en-US" altLang="vi-VN" smtClean="0"/>
              <a:pPr/>
              <a:t>11</a:t>
            </a:fld>
            <a:endParaRPr lang="en-US" altLang="vi-VN"/>
          </a:p>
        </p:txBody>
      </p:sp>
    </p:spTree>
    <p:extLst>
      <p:ext uri="{BB962C8B-B14F-4D97-AF65-F5344CB8AC3E}">
        <p14:creationId xmlns:p14="http://schemas.microsoft.com/office/powerpoint/2010/main" val="405455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60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33E05-E3A4-4EA6-9179-EF1E9166C7AB}" type="slidenum">
              <a:rPr lang="en-US" altLang="vi-VN" smtClean="0"/>
              <a:pPr>
                <a:defRPr/>
              </a:pPr>
              <a:t>‹#›</a:t>
            </a:fld>
            <a:endParaRPr lang="en-US" altLang="vi-VN"/>
          </a:p>
        </p:txBody>
      </p:sp>
      <p:sp>
        <p:nvSpPr>
          <p:cNvPr id="2" name="Title 1"/>
          <p:cNvSpPr>
            <a:spLocks noGrp="1"/>
          </p:cNvSpPr>
          <p:nvPr>
            <p:ph type="ctrTitle"/>
          </p:nvPr>
        </p:nvSpPr>
        <p:spPr>
          <a:xfrm>
            <a:off x="1090149" y="3132290"/>
            <a:ext cx="9567135"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655378-4ECE-4033-BFA5-9EDC569DAE7B}" type="slidenum">
              <a:rPr lang="en-US" altLang="vi-VN" smtClean="0"/>
              <a:pPr>
                <a:defRPr/>
              </a:pPr>
              <a:t>‹#›</a:t>
            </a:fld>
            <a:endParaRPr lang="en-US" alt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7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92" y="73158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875859-C60D-4D56-AB6E-3A23CF2950C9}" type="slidenum">
              <a:rPr lang="en-US" altLang="vi-VN" smtClean="0"/>
              <a:pPr>
                <a:defRPr/>
              </a:pPr>
              <a:t>‹#›</a:t>
            </a:fld>
            <a:endParaRPr lang="en-US" alt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1061992" y="-2410387"/>
            <a:ext cx="13975095"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6219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744492" y="-2372287"/>
            <a:ext cx="13975095"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581434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1061993" y="3920341"/>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3586595"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3586601" y="5334699"/>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6837855" y="24294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680553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10702547" y="3920341"/>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3440361"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6358519" y="5334699"/>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08525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10702547" y="3920341"/>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3440361"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341389" y="22262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90559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969386" y="3704441"/>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2561604" y="-469266"/>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5656739" y="3798847"/>
            <a:ext cx="4824188"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807185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5/1/2023</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2089463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ru-RU"/>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D0635CF8-5B74-47FE-9A74-1E9044471B62}" type="slidenum">
              <a:rPr lang="ru-RU" smtClean="0"/>
              <a:pPr/>
              <a:t>‹#›</a:t>
            </a:fld>
            <a:endParaRPr lang="ru-RU"/>
          </a:p>
        </p:txBody>
      </p:sp>
    </p:spTree>
    <p:extLst>
      <p:ext uri="{BB962C8B-B14F-4D97-AF65-F5344CB8AC3E}">
        <p14:creationId xmlns:p14="http://schemas.microsoft.com/office/powerpoint/2010/main" val="24516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CD9494-416B-4683-8042-930F480FE884}" type="slidenum">
              <a:rPr lang="en-US" altLang="vi-VN" smtClean="0"/>
              <a:pPr>
                <a:defRPr/>
              </a:pPr>
              <a:t>‹#›</a:t>
            </a:fld>
            <a:endParaRPr lang="en-US" altLang="vi-VN"/>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1061992" y="-2410387"/>
            <a:ext cx="13975095"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41918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744492" y="-2372287"/>
            <a:ext cx="13975095"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865441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1061993" y="3920303"/>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3586570"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3586576" y="5334661"/>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6837855" y="24294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896185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10702547" y="3920303"/>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3440335"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6358519" y="5334661"/>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8852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10702547" y="3920303"/>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3440335"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341389" y="22262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012704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969386" y="3704403"/>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2561578" y="-469266"/>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5656739" y="3798847"/>
            <a:ext cx="4824188"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254287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5/1/2023</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3750274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1061992" y="-2410387"/>
            <a:ext cx="13975095"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67420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744492" y="-2372287"/>
            <a:ext cx="13975095"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08338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1061993" y="3920293"/>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3586563"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3586569" y="5334651"/>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6837855" y="24294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229285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9"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5"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89D271-4AF5-4210-BFEC-3014126141CF}" type="slidenum">
              <a:rPr lang="en-US" altLang="vi-VN" smtClean="0"/>
              <a:pPr>
                <a:defRPr/>
              </a:pPr>
              <a:t>‹#›</a:t>
            </a:fld>
            <a:endParaRPr lang="en-US" alt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10702547" y="3920293"/>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3440329"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6358519" y="5334651"/>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4022776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10702547" y="3920293"/>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3440329"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341389" y="22262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2429422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969386" y="3704393"/>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2561572" y="-469266"/>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5656739" y="3798847"/>
            <a:ext cx="4824188"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698441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5/1/2023</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9680617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1061992" y="-2410387"/>
            <a:ext cx="13975095"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617004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744492" y="-2372287"/>
            <a:ext cx="13975095"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115870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1061993" y="3920281"/>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3586555"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3586561" y="5334639"/>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6837854" y="24294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5652006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10702547" y="3920281"/>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3440321"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6358514" y="5334639"/>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208176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10702547" y="3920281"/>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3440321" y="-3693087"/>
            <a:ext cx="482423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341390" y="2226212"/>
            <a:ext cx="6075252"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8391284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969386" y="3704381"/>
            <a:ext cx="2210556"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2561564" y="-469266"/>
            <a:ext cx="190604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5656738" y="3798847"/>
            <a:ext cx="4824188"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417830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5AC197-9BE7-4E86-AB48-687C3FD2773A}" type="slidenum">
              <a:rPr lang="en-US" altLang="vi-VN" smtClean="0"/>
              <a:pPr>
                <a:defRPr/>
              </a:pPr>
              <a:t>‹#›</a:t>
            </a:fld>
            <a:endParaRPr lang="en-US" altLang="vi-VN"/>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5/1/2023</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239403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FCAFB22-7E77-40A1-96EF-E4A8C4A2F67C}" type="slidenum">
              <a:rPr lang="en-US" altLang="vi-VN" smtClean="0"/>
              <a:pPr>
                <a:defRPr/>
              </a:pPr>
              <a:t>‹#›</a:t>
            </a:fld>
            <a:endParaRPr lang="en-US" altLang="vi-VN"/>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9D85028-C265-4123-AEC2-79FA85301D3B}" type="slidenum">
              <a:rPr lang="en-US" altLang="vi-VN" smtClean="0"/>
              <a:pPr>
                <a:defRPr/>
              </a:pPr>
              <a:t>‹#›</a:t>
            </a:fld>
            <a:endParaRPr lang="en-US" alt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3E5AFB3-7C37-47F6-84FD-AE43AA0FA0F9}" type="slidenum">
              <a:rPr lang="en-US" altLang="vi-VN" smtClean="0"/>
              <a:pPr>
                <a:defRPr/>
              </a:pPr>
              <a:t>‹#›</a:t>
            </a:fld>
            <a:endParaRPr lang="en-US" alt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831" y="2209861"/>
            <a:ext cx="4848113"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72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6"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01B01F-6135-46BB-8BBE-80D2440F7D94}" type="slidenum">
              <a:rPr lang="en-US" altLang="vi-VN" smtClean="0"/>
              <a:pPr>
                <a:defRPr/>
              </a:pPr>
              <a:t>‹#›</a:t>
            </a:fld>
            <a:endParaRPr lang="en-US" alt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5898298-F374-48ED-9DD4-D74B4C693347}" type="slidenum">
              <a:rPr lang="en-US" altLang="vi-VN" smtClean="0"/>
              <a:pPr>
                <a:defRPr/>
              </a:pPr>
              <a:t>‹#›</a:t>
            </a:fld>
            <a:endParaRPr lang="en-US" altLang="vi-VN"/>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u="none"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5" y="4372168"/>
            <a:ext cx="8683348"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00" y="617226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609640" y="617226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5080000" y="617226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4972473-0BE6-4CB6-A23D-2FC85894CE73}" type="slidenum">
              <a:rPr lang="en-US" altLang="vi-VN" smtClean="0"/>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06777291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75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2810728803"/>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50747172"/>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4089158390"/>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audio" Target="../media/audio5.wav"/><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8.xml"/><Relationship Id="rId7" Type="http://schemas.openxmlformats.org/officeDocument/2006/relationships/image" Target="../media/image29.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6.wav"/></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8.xml"/><Relationship Id="rId7" Type="http://schemas.openxmlformats.org/officeDocument/2006/relationships/image" Target="../media/image29.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6.wav"/></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8.xml"/><Relationship Id="rId7" Type="http://schemas.openxmlformats.org/officeDocument/2006/relationships/audio" Target="../media/audio5.wav"/><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6.wav"/><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image" Target="../media/image4.jp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gif"/><Relationship Id="rId3" Type="http://schemas.openxmlformats.org/officeDocument/2006/relationships/audio" Target="../media/audio2.wav"/><Relationship Id="rId7" Type="http://schemas.openxmlformats.org/officeDocument/2006/relationships/image" Target="../media/image9.png"/><Relationship Id="rId12"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26.xml"/><Relationship Id="rId6" Type="http://schemas.openxmlformats.org/officeDocument/2006/relationships/image" Target="../media/image6.png"/><Relationship Id="rId11" Type="http://schemas.openxmlformats.org/officeDocument/2006/relationships/image" Target="../media/image13.jpeg"/><Relationship Id="rId5" Type="http://schemas.openxmlformats.org/officeDocument/2006/relationships/image" Target="../media/image8.gif"/><Relationship Id="rId15" Type="http://schemas.openxmlformats.org/officeDocument/2006/relationships/image" Target="../media/image16.png"/><Relationship Id="rId10" Type="http://schemas.openxmlformats.org/officeDocument/2006/relationships/image" Target="../media/image12.jpeg"/><Relationship Id="rId4" Type="http://schemas.openxmlformats.org/officeDocument/2006/relationships/image" Target="../media/image4.jpg"/><Relationship Id="rId9" Type="http://schemas.openxmlformats.org/officeDocument/2006/relationships/image" Target="../media/image11.png"/><Relationship Id="rId1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0.gif"/><Relationship Id="rId3" Type="http://schemas.openxmlformats.org/officeDocument/2006/relationships/audio" Target="../media/audio2.wav"/><Relationship Id="rId7" Type="http://schemas.openxmlformats.org/officeDocument/2006/relationships/image" Target="../media/image17.png"/><Relationship Id="rId12"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33.xml"/><Relationship Id="rId6" Type="http://schemas.openxmlformats.org/officeDocument/2006/relationships/image" Target="../media/image8.gif"/><Relationship Id="rId11" Type="http://schemas.openxmlformats.org/officeDocument/2006/relationships/image" Target="../media/image13.jpeg"/><Relationship Id="rId5" Type="http://schemas.openxmlformats.org/officeDocument/2006/relationships/image" Target="../media/image15.gif"/><Relationship Id="rId15" Type="http://schemas.openxmlformats.org/officeDocument/2006/relationships/image" Target="../media/image21.png"/><Relationship Id="rId10" Type="http://schemas.openxmlformats.org/officeDocument/2006/relationships/image" Target="../media/image12.jpeg"/><Relationship Id="rId4" Type="http://schemas.openxmlformats.org/officeDocument/2006/relationships/image" Target="../media/image4.jpg"/><Relationship Id="rId9" Type="http://schemas.openxmlformats.org/officeDocument/2006/relationships/image" Target="../media/image19.png"/><Relationship Id="rId1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8.xml"/><Relationship Id="rId3" Type="http://schemas.openxmlformats.org/officeDocument/2006/relationships/audio" Target="../media/audio2.wav"/><Relationship Id="rId7" Type="http://schemas.openxmlformats.org/officeDocument/2006/relationships/image" Target="../media/image22.png"/><Relationship Id="rId12"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20.gif"/><Relationship Id="rId11" Type="http://schemas.openxmlformats.org/officeDocument/2006/relationships/image" Target="../media/image13.jpeg"/><Relationship Id="rId5" Type="http://schemas.openxmlformats.org/officeDocument/2006/relationships/image" Target="../media/image8.gif"/><Relationship Id="rId10" Type="http://schemas.openxmlformats.org/officeDocument/2006/relationships/image" Target="../media/image12.jpeg"/><Relationship Id="rId4" Type="http://schemas.openxmlformats.org/officeDocument/2006/relationships/image" Target="../media/image4.jpg"/><Relationship Id="rId9" Type="http://schemas.openxmlformats.org/officeDocument/2006/relationships/image" Target="../media/image24.png"/><Relationship Id="rId14" Type="http://schemas.openxmlformats.org/officeDocument/2006/relationships/image" Target="../media/image25.gif"/></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8"/>
          <p:cNvSpPr>
            <a:spLocks noChangeArrowheads="1" noChangeShapeType="1" noTextEdit="1"/>
          </p:cNvSpPr>
          <p:nvPr/>
        </p:nvSpPr>
        <p:spPr bwMode="auto">
          <a:xfrm>
            <a:off x="2957450" y="3059005"/>
            <a:ext cx="5576949" cy="685801"/>
          </a:xfrm>
          <a:prstGeom prst="rect">
            <a:avLst/>
          </a:prstGeom>
        </p:spPr>
        <p:txBody>
          <a:bodyPr wrap="none" fromWordArt="1">
            <a:prstTxWarp prst="textPlain">
              <a:avLst>
                <a:gd name="adj" fmla="val 50000"/>
              </a:avLst>
            </a:prstTxWarp>
          </a:bodyPr>
          <a:lstStyle/>
          <a:p>
            <a:pPr>
              <a:defRPr/>
            </a:pPr>
            <a:r>
              <a:rPr lang="en-US" b="1" kern="10" dirty="0" smtClean="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CÁCH NỐI CÁC VẾ CÂU GHÉP</a:t>
            </a:r>
            <a:endParaRPr lang="en-US" b="1" kern="10" dirty="0">
              <a:ln w="9525">
                <a:solidFill>
                  <a:srgbClr val="0000FF"/>
                </a:solidFill>
                <a:round/>
                <a:headEnd/>
                <a:tailEnd/>
              </a:ln>
              <a:solidFill>
                <a:srgbClr val="00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pic>
        <p:nvPicPr>
          <p:cNvPr id="2054" name="Picture 12" descr="Firewrk8"/>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1601789" y="-17745"/>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4" descr="Firewrk8"/>
          <p:cNvPicPr>
            <a:picLocks noChangeAspect="1" noChangeArrowheads="1"/>
          </p:cNvPicPr>
          <p:nvPr/>
        </p:nvPicPr>
        <p:blipFill>
          <a:blip r:embed="rId2" cstate="print">
            <a:lum bright="6000" contrast="30000"/>
            <a:extLst>
              <a:ext uri="{28A0092B-C50C-407E-A947-70E740481C1C}">
                <a14:useLocalDpi xmlns:a14="http://schemas.microsoft.com/office/drawing/2010/main" val="0"/>
              </a:ext>
            </a:extLst>
          </a:blip>
          <a:srcRect/>
          <a:stretch>
            <a:fillRect/>
          </a:stretch>
        </p:blipFill>
        <p:spPr bwMode="auto">
          <a:xfrm>
            <a:off x="8839201" y="-178528"/>
            <a:ext cx="1828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9"/>
          <p:cNvSpPr>
            <a:spLocks noChangeArrowheads="1" noChangeShapeType="1" noTextEdit="1"/>
          </p:cNvSpPr>
          <p:nvPr/>
        </p:nvSpPr>
        <p:spPr bwMode="auto">
          <a:xfrm>
            <a:off x="2957451" y="676009"/>
            <a:ext cx="6248400" cy="381000"/>
          </a:xfrm>
          <a:prstGeom prst="rect">
            <a:avLst/>
          </a:prstGeom>
        </p:spPr>
        <p:txBody>
          <a:bodyPr wrap="none" fromWordArt="1">
            <a:prstTxWarp prst="textPlain">
              <a:avLst>
                <a:gd name="adj" fmla="val 50000"/>
              </a:avLst>
            </a:prstTxWarp>
          </a:bodyPr>
          <a:lstStyle/>
          <a:p>
            <a:r>
              <a:rPr lang="vi-VN" sz="1519"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QUỐC TUẤN</a:t>
            </a:r>
            <a:endParaRPr lang="en-US" sz="1519"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 name="TextBox 1"/>
          <p:cNvSpPr txBox="1"/>
          <p:nvPr/>
        </p:nvSpPr>
        <p:spPr>
          <a:xfrm>
            <a:off x="4557651" y="5101811"/>
            <a:ext cx="4648200" cy="584775"/>
          </a:xfrm>
          <a:prstGeom prst="rect">
            <a:avLst/>
          </a:prstGeom>
          <a:noFill/>
        </p:spPr>
        <p:txBody>
          <a:bodyPr wrap="square" rtlCol="0">
            <a:spAutoFit/>
          </a:bodyPr>
          <a:lstStyle/>
          <a:p>
            <a:r>
              <a:rPr lang="en-US" sz="3200" i="1" dirty="0">
                <a:latin typeface="Times New Roman" panose="02020603050405020304" pitchFamily="18" charset="0"/>
                <a:cs typeface="Times New Roman" panose="02020603050405020304" pitchFamily="18" charset="0"/>
              </a:rPr>
              <a:t>GV: </a:t>
            </a:r>
            <a:r>
              <a:rPr lang="en-US" sz="3200" i="1" dirty="0" err="1">
                <a:latin typeface="Times New Roman" panose="02020603050405020304" pitchFamily="18" charset="0"/>
                <a:cs typeface="Times New Roman" panose="02020603050405020304" pitchFamily="18" charset="0"/>
              </a:rPr>
              <a:t>Nguyễn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Thúy</a:t>
            </a:r>
            <a:endParaRPr lang="en-US" sz="3200" i="1"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381117F6-16CE-2853-4AE6-CD9FC63E2D38}"/>
              </a:ext>
            </a:extLst>
          </p:cNvPr>
          <p:cNvSpPr txBox="1"/>
          <p:nvPr/>
        </p:nvSpPr>
        <p:spPr>
          <a:xfrm>
            <a:off x="1617029" y="3276600"/>
            <a:ext cx="8427264" cy="3002554"/>
          </a:xfrm>
          <a:prstGeom prst="rect">
            <a:avLst/>
          </a:prstGeom>
          <a:noFill/>
          <a:ln w="9525">
            <a:noFill/>
          </a:ln>
        </p:spPr>
        <p:txBody>
          <a:bodyPr spcFirstLastPara="1" anchor="ctr">
            <a:prstTxWarp prst="textArchUp">
              <a:avLst>
                <a:gd name="adj" fmla="val 11238042"/>
              </a:avLst>
            </a:prstTxWarp>
          </a:bodyPr>
          <a:lstStyle/>
          <a:p>
            <a:pPr algn="ctr" defTabSz="914400" eaLnBrk="1" fontAlgn="auto" hangingPunct="1">
              <a:spcBef>
                <a:spcPts val="0"/>
              </a:spcBef>
              <a:spcAft>
                <a:spcPts val="0"/>
              </a:spcAft>
              <a:defRPr/>
            </a:pPr>
            <a:r>
              <a:rPr lang="en-US" sz="8800" b="1" dirty="0">
                <a:solidFill>
                  <a:schemeClr val="tx2">
                    <a:lumMod val="10000"/>
                  </a:schemeClr>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rPr>
              <a:t>CHÀO MỪNG CÁC THẦY GIÁO, CÔ GIÁO </a:t>
            </a:r>
          </a:p>
          <a:p>
            <a:pPr algn="ctr" defTabSz="914400" eaLnBrk="1" fontAlgn="auto" hangingPunct="1">
              <a:spcBef>
                <a:spcPts val="0"/>
              </a:spcBef>
              <a:spcAft>
                <a:spcPts val="0"/>
              </a:spcAft>
              <a:defRPr/>
            </a:pPr>
            <a:r>
              <a:rPr lang="en-US" sz="8800" b="1" dirty="0">
                <a:solidFill>
                  <a:schemeClr val="tx2">
                    <a:lumMod val="10000"/>
                  </a:schemeClr>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rPr>
              <a:t>ĐẾN DỰ GIỜ </a:t>
            </a:r>
            <a:r>
              <a:rPr lang="en-US" sz="8800" b="1">
                <a:solidFill>
                  <a:schemeClr val="tx2">
                    <a:lumMod val="10000"/>
                  </a:schemeClr>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rPr>
              <a:t>TIẾT </a:t>
            </a:r>
            <a:r>
              <a:rPr lang="en-US" sz="8800" b="1" smtClean="0">
                <a:solidFill>
                  <a:schemeClr val="tx2">
                    <a:lumMod val="10000"/>
                  </a:schemeClr>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rPr>
              <a:t>L</a:t>
            </a:r>
            <a:r>
              <a:rPr lang="en-US" sz="8800" smtClean="0">
                <a:solidFill>
                  <a:schemeClr val="tx2">
                    <a:lumMod val="10000"/>
                  </a:schemeClr>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rPr>
              <a:t>UYỆN </a:t>
            </a:r>
            <a:r>
              <a:rPr lang="en-US" sz="8800" dirty="0" smtClean="0">
                <a:solidFill>
                  <a:schemeClr val="tx2">
                    <a:lumMod val="10000"/>
                  </a:schemeClr>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rPr>
              <a:t>TỪ VÀ CÂU</a:t>
            </a:r>
            <a:endParaRPr lang="en-US" sz="8800" b="1" dirty="0">
              <a:solidFill>
                <a:schemeClr val="tx2">
                  <a:lumMod val="10000"/>
                </a:schemeClr>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endParaRPr>
          </a:p>
          <a:p>
            <a:pPr algn="ctr" defTabSz="914400" eaLnBrk="1" fontAlgn="auto" hangingPunct="1">
              <a:lnSpc>
                <a:spcPct val="150000"/>
              </a:lnSpc>
              <a:spcBef>
                <a:spcPts val="0"/>
              </a:spcBef>
              <a:spcAft>
                <a:spcPts val="0"/>
              </a:spcAft>
              <a:defRPr/>
            </a:pPr>
            <a:r>
              <a:rPr lang="en-US" sz="13800" b="1" dirty="0">
                <a:solidFill>
                  <a:schemeClr val="tx2">
                    <a:lumMod val="10000"/>
                  </a:schemeClr>
                </a:solidFill>
                <a:effectLst>
                  <a:glow rad="101600">
                    <a:srgbClr val="05BEFF">
                      <a:satMod val="175000"/>
                      <a:alpha val="40000"/>
                    </a:srgbClr>
                  </a:glow>
                  <a:innerShdw blurRad="63500" dist="50800" dir="18900000">
                    <a:prstClr val="black">
                      <a:alpha val="50000"/>
                    </a:prstClr>
                  </a:innerShdw>
                </a:effectLst>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id="{4BA55CA7-6B0C-7632-7412-ED5F0077607D}"/>
              </a:ext>
            </a:extLst>
          </p:cNvPr>
          <p:cNvSpPr txBox="1"/>
          <p:nvPr/>
        </p:nvSpPr>
        <p:spPr>
          <a:xfrm>
            <a:off x="3324101" y="193335"/>
            <a:ext cx="5515100" cy="461665"/>
          </a:xfrm>
          <a:prstGeom prst="rect">
            <a:avLst/>
          </a:prstGeom>
          <a:noFill/>
        </p:spPr>
        <p:txBody>
          <a:bodyPr wrap="none" rtlCol="0">
            <a:spAutoFit/>
          </a:bodyPr>
          <a:lstStyle/>
          <a:p>
            <a:r>
              <a:rPr lang="en-US" sz="2400" dirty="0" smtClean="0">
                <a:solidFill>
                  <a:srgbClr val="002060"/>
                </a:solidFill>
                <a:latin typeface="Times New Roman" panose="02020603050405020304" pitchFamily="18" charset="0"/>
                <a:cs typeface="Times New Roman" panose="02020603050405020304" pitchFamily="18" charset="0"/>
              </a:rPr>
              <a:t>ỦY BAN NHÂN DÂN HUYỆN AN LÃO</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375639"/>
      </p:ext>
    </p:extLst>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Rectangle 16">
            <a:extLst>
              <a:ext uri="{FF2B5EF4-FFF2-40B4-BE49-F238E27FC236}">
                <a16:creationId xmlns:a16="http://schemas.microsoft.com/office/drawing/2014/main" id="{C5BE605E-FB96-4CAD-A965-F37D6EE5D08F}"/>
              </a:ext>
            </a:extLst>
          </p:cNvPr>
          <p:cNvSpPr>
            <a:spLocks noGrp="1" noChangeArrowheads="1"/>
          </p:cNvSpPr>
          <p:nvPr>
            <p:ph type="title"/>
          </p:nvPr>
        </p:nvSpPr>
        <p:spPr>
          <a:xfrm>
            <a:off x="2133600" y="304800"/>
            <a:ext cx="7772400" cy="609600"/>
          </a:xfrm>
        </p:spPr>
        <p:txBody>
          <a:bodyPr>
            <a:normAutofit fontScale="90000"/>
          </a:bodyPr>
          <a:lstStyle/>
          <a:p>
            <a:pPr>
              <a:defRPr/>
            </a:pPr>
            <a:r>
              <a:rPr lang="en-US" dirty="0"/>
              <a:t>         </a:t>
            </a:r>
            <a:r>
              <a:rPr lang="en-US" sz="3200" dirty="0" err="1">
                <a:solidFill>
                  <a:srgbClr val="0000FF"/>
                </a:solidFill>
                <a:latin typeface="Times New Roman" pitchFamily="18" charset="0"/>
              </a:rPr>
              <a:t>Có</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mấy</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cách</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nối</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các</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vế</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câu</a:t>
            </a:r>
            <a:r>
              <a:rPr lang="en-US" sz="3200" dirty="0">
                <a:solidFill>
                  <a:srgbClr val="0000FF"/>
                </a:solidFill>
                <a:latin typeface="Times New Roman" pitchFamily="18" charset="0"/>
              </a:rPr>
              <a:t> </a:t>
            </a:r>
            <a:r>
              <a:rPr lang="en-US" sz="3200" dirty="0" err="1">
                <a:solidFill>
                  <a:srgbClr val="0000FF"/>
                </a:solidFill>
                <a:latin typeface="Times New Roman" pitchFamily="18" charset="0"/>
              </a:rPr>
              <a:t>ghép</a:t>
            </a:r>
            <a:r>
              <a:rPr lang="en-US" sz="3200" dirty="0">
                <a:solidFill>
                  <a:srgbClr val="0000FF"/>
                </a:solidFill>
                <a:latin typeface="Times New Roman" pitchFamily="18" charset="0"/>
              </a:rPr>
              <a:t>?</a:t>
            </a:r>
          </a:p>
        </p:txBody>
      </p:sp>
      <p:sp>
        <p:nvSpPr>
          <p:cNvPr id="5137" name="Text Box 17">
            <a:extLst>
              <a:ext uri="{FF2B5EF4-FFF2-40B4-BE49-F238E27FC236}">
                <a16:creationId xmlns:a16="http://schemas.microsoft.com/office/drawing/2014/main" id="{523CC36D-CCF1-43BA-8BE9-342B62119E7E}"/>
              </a:ext>
            </a:extLst>
          </p:cNvPr>
          <p:cNvSpPr txBox="1">
            <a:spLocks noChangeArrowheads="1"/>
          </p:cNvSpPr>
          <p:nvPr/>
        </p:nvSpPr>
        <p:spPr bwMode="auto">
          <a:xfrm>
            <a:off x="4495800" y="10668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u="sng">
                <a:solidFill>
                  <a:srgbClr val="FF3300"/>
                </a:solidFill>
                <a:latin typeface="Times New Roman" panose="02020603050405020304" pitchFamily="18" charset="0"/>
              </a:rPr>
              <a:t>Ghi nhớ</a:t>
            </a:r>
          </a:p>
        </p:txBody>
      </p:sp>
      <p:grpSp>
        <p:nvGrpSpPr>
          <p:cNvPr id="2" name="Group 21">
            <a:extLst>
              <a:ext uri="{FF2B5EF4-FFF2-40B4-BE49-F238E27FC236}">
                <a16:creationId xmlns:a16="http://schemas.microsoft.com/office/drawing/2014/main" id="{02ADB678-8308-441F-BB40-1B77EA41C247}"/>
              </a:ext>
            </a:extLst>
          </p:cNvPr>
          <p:cNvGrpSpPr>
            <a:grpSpLocks/>
          </p:cNvGrpSpPr>
          <p:nvPr/>
        </p:nvGrpSpPr>
        <p:grpSpPr bwMode="auto">
          <a:xfrm>
            <a:off x="1905000" y="1524000"/>
            <a:ext cx="8077200" cy="4191000"/>
            <a:chOff x="240" y="960"/>
            <a:chExt cx="5088" cy="2640"/>
          </a:xfrm>
          <a:solidFill>
            <a:srgbClr val="FFFF00"/>
          </a:solidFill>
        </p:grpSpPr>
        <p:sp>
          <p:nvSpPr>
            <p:cNvPr id="9225" name="AutoShape 19">
              <a:extLst>
                <a:ext uri="{FF2B5EF4-FFF2-40B4-BE49-F238E27FC236}">
                  <a16:creationId xmlns:a16="http://schemas.microsoft.com/office/drawing/2014/main" id="{E040C900-2B9D-4309-AC5D-8F24054D5E20}"/>
                </a:ext>
              </a:extLst>
            </p:cNvPr>
            <p:cNvSpPr>
              <a:spLocks noChangeArrowheads="1"/>
            </p:cNvSpPr>
            <p:nvPr/>
          </p:nvSpPr>
          <p:spPr bwMode="auto">
            <a:xfrm>
              <a:off x="240" y="960"/>
              <a:ext cx="5088" cy="2640"/>
            </a:xfrm>
            <a:prstGeom prst="horizontalScroll">
              <a:avLst>
                <a:gd name="adj" fmla="val 12500"/>
              </a:avLst>
            </a:prstGeom>
            <a:solidFill>
              <a:srgbClr val="FFCCFF"/>
            </a:solidFill>
            <a:ln w="9525">
              <a:solidFill>
                <a:schemeClr val="tx1"/>
              </a:solidFill>
              <a:round/>
              <a:headEnd/>
              <a:tailEnd/>
            </a:ln>
          </p:spPr>
          <p:txBody>
            <a:bodyPr wrap="none" anchor="ctr"/>
            <a:lstStyle/>
            <a:p>
              <a:pPr eaLnBrk="1" hangingPunct="1">
                <a:defRPr/>
              </a:pPr>
              <a:endParaRPr lang="en-US">
                <a:latin typeface="Arial" charset="0"/>
                <a:cs typeface="Arial" charset="0"/>
              </a:endParaRPr>
            </a:p>
          </p:txBody>
        </p:sp>
        <p:sp>
          <p:nvSpPr>
            <p:cNvPr id="9226" name="Text Box 20">
              <a:extLst>
                <a:ext uri="{FF2B5EF4-FFF2-40B4-BE49-F238E27FC236}">
                  <a16:creationId xmlns:a16="http://schemas.microsoft.com/office/drawing/2014/main" id="{9C1580CB-5E07-45E9-AE7F-F4699AFCD6DF}"/>
                </a:ext>
              </a:extLst>
            </p:cNvPr>
            <p:cNvSpPr txBox="1">
              <a:spLocks noChangeArrowheads="1"/>
            </p:cNvSpPr>
            <p:nvPr/>
          </p:nvSpPr>
          <p:spPr bwMode="auto">
            <a:xfrm>
              <a:off x="672" y="1440"/>
              <a:ext cx="4656" cy="1711"/>
            </a:xfrm>
            <a:prstGeom prst="rect">
              <a:avLst/>
            </a:prstGeom>
            <a:solidFill>
              <a:srgbClr val="FFCCFF"/>
            </a:solidFill>
            <a:ln w="9525">
              <a:noFill/>
              <a:miter lim="800000"/>
              <a:headEnd/>
              <a:tailEnd/>
            </a:ln>
          </p:spPr>
          <p:txBody>
            <a:bodyPr>
              <a:spAutoFit/>
            </a:bodyPr>
            <a:lstStyle/>
            <a:p>
              <a:pPr marL="342900" indent="-342900" eaLnBrk="1" hangingPunct="1">
                <a:spcBef>
                  <a:spcPct val="50000"/>
                </a:spcBef>
                <a:defRPr/>
              </a:pP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hai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cách</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vế</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trong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ghép</a:t>
              </a:r>
              <a:r>
                <a:rPr lang="en-US" sz="2800" dirty="0">
                  <a:solidFill>
                    <a:srgbClr val="0000FF"/>
                  </a:solidFill>
                  <a:latin typeface="Times New Roman" pitchFamily="18" charset="0"/>
                  <a:cs typeface="Arial" charset="0"/>
                </a:rPr>
                <a:t>:</a:t>
              </a:r>
            </a:p>
            <a:p>
              <a:pPr marL="342900" indent="-342900" eaLnBrk="1" hangingPunct="1">
                <a:spcBef>
                  <a:spcPct val="50000"/>
                </a:spcBef>
                <a:buFontTx/>
                <a:buAutoNum type="arabicPeriod"/>
                <a:defRPr/>
              </a:pP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bằng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từ</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dụng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a:t>
              </a:r>
            </a:p>
            <a:p>
              <a:pPr marL="342900" indent="-342900" eaLnBrk="1" hangingPunct="1">
                <a:spcBef>
                  <a:spcPct val="50000"/>
                </a:spcBef>
                <a:buFontTx/>
                <a:buAutoNum type="arabicPeriod"/>
                <a:defRPr/>
              </a:pP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trực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tiếp</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không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dùng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từ</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Trong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trường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hợp</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này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giữa</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vế</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cần</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phẩy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chấm</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phẩy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hoặc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hai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chấm</a:t>
              </a:r>
              <a:r>
                <a:rPr lang="en-US" sz="2800" dirty="0">
                  <a:solidFill>
                    <a:srgbClr val="0000FF"/>
                  </a:solidFill>
                  <a:latin typeface="Times New Roman" pitchFamily="18" charset="0"/>
                  <a:cs typeface="Arial"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iterate type="lt">
                                    <p:tmPct val="0"/>
                                  </p:iterate>
                                  <p:childTnLst>
                                    <p:anim calcmode="lin" valueType="num">
                                      <p:cBhvr>
                                        <p:cTn id="13" dur="500"/>
                                        <p:tgtEl>
                                          <p:spTgt spid="5136"/>
                                        </p:tgtEl>
                                        <p:attrNameLst>
                                          <p:attrName>ppt_w</p:attrName>
                                        </p:attrNameLst>
                                      </p:cBhvr>
                                      <p:tavLst>
                                        <p:tav tm="0">
                                          <p:val>
                                            <p:strVal val="ppt_w"/>
                                          </p:val>
                                        </p:tav>
                                        <p:tav tm="100000">
                                          <p:val>
                                            <p:fltVal val="0"/>
                                          </p:val>
                                        </p:tav>
                                      </p:tavLst>
                                    </p:anim>
                                    <p:anim calcmode="lin" valueType="num">
                                      <p:cBhvr>
                                        <p:cTn id="14" dur="500"/>
                                        <p:tgtEl>
                                          <p:spTgt spid="5136"/>
                                        </p:tgtEl>
                                        <p:attrNameLst>
                                          <p:attrName>ppt_h</p:attrName>
                                        </p:attrNameLst>
                                      </p:cBhvr>
                                      <p:tavLst>
                                        <p:tav tm="0">
                                          <p:val>
                                            <p:strVal val="ppt_h"/>
                                          </p:val>
                                        </p:tav>
                                        <p:tav tm="100000">
                                          <p:val>
                                            <p:fltVal val="0"/>
                                          </p:val>
                                        </p:tav>
                                      </p:tavLst>
                                    </p:anim>
                                    <p:animEffect transition="out" filter="fade">
                                      <p:cBhvr>
                                        <p:cTn id="15" dur="500"/>
                                        <p:tgtEl>
                                          <p:spTgt spid="5136"/>
                                        </p:tgtEl>
                                      </p:cBhvr>
                                    </p:animEffect>
                                    <p:set>
                                      <p:cBhvr>
                                        <p:cTn id="16" dur="1" fill="hold">
                                          <p:stCondLst>
                                            <p:cond delay="499"/>
                                          </p:stCondLst>
                                        </p:cTn>
                                        <p:tgtEl>
                                          <p:spTgt spid="5136"/>
                                        </p:tgtEl>
                                        <p:attrNameLst>
                                          <p:attrName>style.visibility</p:attrName>
                                        </p:attrNameLst>
                                      </p:cBhvr>
                                      <p:to>
                                        <p:strVal val="hidden"/>
                                      </p:to>
                                    </p:set>
                                  </p:childTnLst>
                                </p:cTn>
                              </p:par>
                              <p:par>
                                <p:cTn id="17" presetID="4" presetClass="entr" presetSubtype="16" fill="hold" grpId="0" nodeType="withEffect">
                                  <p:stCondLst>
                                    <p:cond delay="0"/>
                                  </p:stCondLst>
                                  <p:childTnLst>
                                    <p:set>
                                      <p:cBhvr>
                                        <p:cTn id="18" dur="1" fill="hold">
                                          <p:stCondLst>
                                            <p:cond delay="0"/>
                                          </p:stCondLst>
                                        </p:cTn>
                                        <p:tgtEl>
                                          <p:spTgt spid="5137"/>
                                        </p:tgtEl>
                                        <p:attrNameLst>
                                          <p:attrName>style.visibility</p:attrName>
                                        </p:attrNameLst>
                                      </p:cBhvr>
                                      <p:to>
                                        <p:strVal val="visible"/>
                                      </p:to>
                                    </p:set>
                                    <p:animEffect transition="in" filter="box(in)">
                                      <p:cBhvr>
                                        <p:cTn id="19" dur="500"/>
                                        <p:tgtEl>
                                          <p:spTgt spid="513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P spid="5136" grpId="1"/>
      <p:bldP spid="51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7">
            <a:extLst>
              <a:ext uri="{FF2B5EF4-FFF2-40B4-BE49-F238E27FC236}">
                <a16:creationId xmlns:a16="http://schemas.microsoft.com/office/drawing/2014/main" id="{46E09C24-7610-4AE5-8C3F-44575FC20543}"/>
              </a:ext>
            </a:extLst>
          </p:cNvPr>
          <p:cNvGrpSpPr>
            <a:grpSpLocks/>
          </p:cNvGrpSpPr>
          <p:nvPr/>
        </p:nvGrpSpPr>
        <p:grpSpPr bwMode="auto">
          <a:xfrm>
            <a:off x="2438400" y="762005"/>
            <a:ext cx="8915400" cy="461963"/>
            <a:chOff x="1324" y="576"/>
            <a:chExt cx="4641" cy="291"/>
          </a:xfrm>
        </p:grpSpPr>
        <p:sp>
          <p:nvSpPr>
            <p:cNvPr id="8225" name="Rectangle 13">
              <a:extLst>
                <a:ext uri="{FF2B5EF4-FFF2-40B4-BE49-F238E27FC236}">
                  <a16:creationId xmlns:a16="http://schemas.microsoft.com/office/drawing/2014/main" id="{D0EA997A-C71C-4009-9DBB-CA43F93BA922}"/>
                </a:ext>
              </a:extLst>
            </p:cNvPr>
            <p:cNvSpPr>
              <a:spLocks noChangeArrowheads="1"/>
            </p:cNvSpPr>
            <p:nvPr/>
          </p:nvSpPr>
          <p:spPr bwMode="auto">
            <a:xfrm>
              <a:off x="1324" y="576"/>
              <a:ext cx="16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err="1">
                  <a:solidFill>
                    <a:srgbClr val="0000FF"/>
                  </a:solidFill>
                  <a:latin typeface="Times New Roman" panose="02020603050405020304" pitchFamily="18" charset="0"/>
                </a:rPr>
                <a:t>Các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câu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ghép</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và</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vế</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câu</a:t>
              </a:r>
              <a:endParaRPr lang="en-US" altLang="vi-VN" sz="2400" dirty="0">
                <a:solidFill>
                  <a:srgbClr val="0000FF"/>
                </a:solidFill>
                <a:latin typeface="Times New Roman" panose="02020603050405020304" pitchFamily="18" charset="0"/>
              </a:endParaRPr>
            </a:p>
          </p:txBody>
        </p:sp>
        <p:sp>
          <p:nvSpPr>
            <p:cNvPr id="8226" name="Rectangle 16">
              <a:extLst>
                <a:ext uri="{FF2B5EF4-FFF2-40B4-BE49-F238E27FC236}">
                  <a16:creationId xmlns:a16="http://schemas.microsoft.com/office/drawing/2014/main" id="{6E60978D-6672-4E93-AB6F-07A22C8581D7}"/>
                </a:ext>
              </a:extLst>
            </p:cNvPr>
            <p:cNvSpPr>
              <a:spLocks noChangeArrowheads="1"/>
            </p:cNvSpPr>
            <p:nvPr/>
          </p:nvSpPr>
          <p:spPr bwMode="auto">
            <a:xfrm>
              <a:off x="4381" y="576"/>
              <a:ext cx="158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dirty="0" err="1">
                  <a:solidFill>
                    <a:srgbClr val="0000FF"/>
                  </a:solidFill>
                  <a:latin typeface="Times New Roman" panose="02020603050405020304" pitchFamily="18" charset="0"/>
                </a:rPr>
                <a:t>Cách</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nối</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các</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vế</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câu</a:t>
              </a:r>
              <a:endParaRPr lang="en-US" altLang="vi-VN" sz="2000" dirty="0">
                <a:solidFill>
                  <a:srgbClr val="0000FF"/>
                </a:solidFill>
                <a:latin typeface="Times New Roman" panose="02020603050405020304" pitchFamily="18" charset="0"/>
              </a:endParaRPr>
            </a:p>
          </p:txBody>
        </p:sp>
      </p:grpSp>
      <p:sp>
        <p:nvSpPr>
          <p:cNvPr id="8195" name="Rectangle 29">
            <a:extLst>
              <a:ext uri="{FF2B5EF4-FFF2-40B4-BE49-F238E27FC236}">
                <a16:creationId xmlns:a16="http://schemas.microsoft.com/office/drawing/2014/main" id="{C7062C7E-CB01-47F3-9F6B-046DA89CEAE3}"/>
              </a:ext>
            </a:extLst>
          </p:cNvPr>
          <p:cNvSpPr>
            <a:spLocks noChangeArrowheads="1"/>
          </p:cNvSpPr>
          <p:nvPr/>
        </p:nvSpPr>
        <p:spPr bwMode="auto">
          <a:xfrm>
            <a:off x="1752631" y="304860"/>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dirty="0" err="1">
                <a:solidFill>
                  <a:srgbClr val="0000FF"/>
                </a:solidFill>
                <a:latin typeface="Times New Roman" panose="02020603050405020304" pitchFamily="18" charset="0"/>
              </a:rPr>
              <a:t>Bài</a:t>
            </a:r>
            <a:r>
              <a:rPr lang="en-US" altLang="vi-VN" sz="2400" u="sng" dirty="0">
                <a:solidFill>
                  <a:srgbClr val="0000FF"/>
                </a:solidFill>
                <a:latin typeface="Times New Roman" panose="02020603050405020304" pitchFamily="18" charset="0"/>
              </a:rPr>
              <a:t> 1</a:t>
            </a:r>
            <a:r>
              <a:rPr lang="en-US" altLang="vi-VN" sz="2400" dirty="0">
                <a:solidFill>
                  <a:srgbClr val="0000FF"/>
                </a:solidFill>
                <a:latin typeface="Times New Roman" panose="02020603050405020304" pitchFamily="18" charset="0"/>
              </a:rPr>
              <a:t>:</a:t>
            </a:r>
          </a:p>
        </p:txBody>
      </p:sp>
      <p:sp>
        <p:nvSpPr>
          <p:cNvPr id="8196" name="Line 19">
            <a:extLst>
              <a:ext uri="{FF2B5EF4-FFF2-40B4-BE49-F238E27FC236}">
                <a16:creationId xmlns:a16="http://schemas.microsoft.com/office/drawing/2014/main" id="{D6387D87-0FFA-4EF5-B070-1189C5D00B76}"/>
              </a:ext>
            </a:extLst>
          </p:cNvPr>
          <p:cNvSpPr>
            <a:spLocks noChangeShapeType="1"/>
          </p:cNvSpPr>
          <p:nvPr/>
        </p:nvSpPr>
        <p:spPr bwMode="auto">
          <a:xfrm>
            <a:off x="1524000" y="1219200"/>
            <a:ext cx="9144000" cy="0"/>
          </a:xfrm>
          <a:prstGeom prst="line">
            <a:avLst/>
          </a:prstGeom>
          <a:noFill/>
          <a:ln w="38100">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18">
            <a:extLst>
              <a:ext uri="{FF2B5EF4-FFF2-40B4-BE49-F238E27FC236}">
                <a16:creationId xmlns:a16="http://schemas.microsoft.com/office/drawing/2014/main" id="{F639A2B7-12C6-4759-AAF4-6E5B285C04E5}"/>
              </a:ext>
            </a:extLst>
          </p:cNvPr>
          <p:cNvSpPr>
            <a:spLocks noChangeShapeType="1"/>
          </p:cNvSpPr>
          <p:nvPr/>
        </p:nvSpPr>
        <p:spPr bwMode="auto">
          <a:xfrm flipH="1">
            <a:off x="8305800" y="838200"/>
            <a:ext cx="46038" cy="6019800"/>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Rectangle 6">
            <a:extLst>
              <a:ext uri="{FF2B5EF4-FFF2-40B4-BE49-F238E27FC236}">
                <a16:creationId xmlns:a16="http://schemas.microsoft.com/office/drawing/2014/main" id="{79351D33-534B-4148-95F8-04F0AD083BB9}"/>
              </a:ext>
            </a:extLst>
          </p:cNvPr>
          <p:cNvSpPr>
            <a:spLocks noChangeArrowheads="1"/>
          </p:cNvSpPr>
          <p:nvPr/>
        </p:nvSpPr>
        <p:spPr bwMode="auto">
          <a:xfrm>
            <a:off x="1752600" y="3071814"/>
            <a:ext cx="655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00FF"/>
                </a:solidFill>
                <a:latin typeface="Times New Roman" panose="02020603050405020304" pitchFamily="18" charset="0"/>
              </a:rPr>
              <a:t>Từ xưa đến nay, mỗi khi Tổ quốc bị xâm lăng, thì tinh thần ấy lại sôi nổi     nó kết thành một làn sóng vô cùng mạnh mẽ, to lớn     nó lướt qua mọi sự nguy hiểm, khó khăn     nó nhấn chìm tất cả lũ bán nước và lũ cướp nước. </a:t>
            </a:r>
          </a:p>
        </p:txBody>
      </p:sp>
      <p:sp>
        <p:nvSpPr>
          <p:cNvPr id="14" name="AutoShape 41">
            <a:extLst>
              <a:ext uri="{FF2B5EF4-FFF2-40B4-BE49-F238E27FC236}">
                <a16:creationId xmlns:a16="http://schemas.microsoft.com/office/drawing/2014/main" id="{25E48145-D24F-4910-87DB-A83903E83166}"/>
              </a:ext>
            </a:extLst>
          </p:cNvPr>
          <p:cNvSpPr>
            <a:spLocks noChangeArrowheads="1"/>
          </p:cNvSpPr>
          <p:nvPr/>
        </p:nvSpPr>
        <p:spPr bwMode="auto">
          <a:xfrm>
            <a:off x="6172200" y="44958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7" name="AutoShape 41">
            <a:extLst>
              <a:ext uri="{FF2B5EF4-FFF2-40B4-BE49-F238E27FC236}">
                <a16:creationId xmlns:a16="http://schemas.microsoft.com/office/drawing/2014/main" id="{E4176388-34F0-4C4D-87FA-E34F94A4ADF6}"/>
              </a:ext>
            </a:extLst>
          </p:cNvPr>
          <p:cNvSpPr>
            <a:spLocks noChangeArrowheads="1"/>
          </p:cNvSpPr>
          <p:nvPr/>
        </p:nvSpPr>
        <p:spPr bwMode="auto">
          <a:xfrm>
            <a:off x="5181600" y="3967163"/>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8201" name="TextBox 54">
            <a:extLst>
              <a:ext uri="{FF2B5EF4-FFF2-40B4-BE49-F238E27FC236}">
                <a16:creationId xmlns:a16="http://schemas.microsoft.com/office/drawing/2014/main" id="{F3F6A686-6C62-44F2-8DB2-2B90A9FD690B}"/>
              </a:ext>
            </a:extLst>
          </p:cNvPr>
          <p:cNvSpPr txBox="1">
            <a:spLocks noChangeArrowheads="1"/>
          </p:cNvSpPr>
          <p:nvPr/>
        </p:nvSpPr>
        <p:spPr bwMode="auto">
          <a:xfrm>
            <a:off x="5181600" y="3733809"/>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rPr>
              <a:t>,</a:t>
            </a:r>
          </a:p>
        </p:txBody>
      </p:sp>
      <p:sp>
        <p:nvSpPr>
          <p:cNvPr id="8202" name="TextBox 54">
            <a:extLst>
              <a:ext uri="{FF2B5EF4-FFF2-40B4-BE49-F238E27FC236}">
                <a16:creationId xmlns:a16="http://schemas.microsoft.com/office/drawing/2014/main" id="{8CC3AA24-64B6-4147-B89E-DDDCCEEEA076}"/>
              </a:ext>
            </a:extLst>
          </p:cNvPr>
          <p:cNvSpPr txBox="1">
            <a:spLocks noChangeArrowheads="1"/>
          </p:cNvSpPr>
          <p:nvPr/>
        </p:nvSpPr>
        <p:spPr bwMode="auto">
          <a:xfrm>
            <a:off x="6172200" y="4267261"/>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rPr>
              <a:t>,</a:t>
            </a:r>
          </a:p>
        </p:txBody>
      </p:sp>
      <p:sp>
        <p:nvSpPr>
          <p:cNvPr id="44" name="AutoShape 41">
            <a:extLst>
              <a:ext uri="{FF2B5EF4-FFF2-40B4-BE49-F238E27FC236}">
                <a16:creationId xmlns:a16="http://schemas.microsoft.com/office/drawing/2014/main" id="{188798AA-E4C6-4B08-842C-08D24B0CA1DD}"/>
              </a:ext>
            </a:extLst>
          </p:cNvPr>
          <p:cNvSpPr>
            <a:spLocks noChangeArrowheads="1"/>
          </p:cNvSpPr>
          <p:nvPr/>
        </p:nvSpPr>
        <p:spPr bwMode="auto">
          <a:xfrm>
            <a:off x="5562600" y="50292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49" name="Text Box 20">
            <a:extLst>
              <a:ext uri="{FF2B5EF4-FFF2-40B4-BE49-F238E27FC236}">
                <a16:creationId xmlns:a16="http://schemas.microsoft.com/office/drawing/2014/main" id="{EC9F3C84-DCE3-4BDB-AFAC-8056FC18C7BD}"/>
              </a:ext>
            </a:extLst>
          </p:cNvPr>
          <p:cNvSpPr txBox="1">
            <a:spLocks noChangeArrowheads="1"/>
          </p:cNvSpPr>
          <p:nvPr/>
        </p:nvSpPr>
        <p:spPr bwMode="auto">
          <a:xfrm>
            <a:off x="6629400" y="5257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4</a:t>
            </a:r>
          </a:p>
        </p:txBody>
      </p:sp>
      <p:sp>
        <p:nvSpPr>
          <p:cNvPr id="51" name="Text Box 20">
            <a:extLst>
              <a:ext uri="{FF2B5EF4-FFF2-40B4-BE49-F238E27FC236}">
                <a16:creationId xmlns:a16="http://schemas.microsoft.com/office/drawing/2014/main" id="{F19ECCA7-5318-482D-920F-8ACDAD855682}"/>
              </a:ext>
            </a:extLst>
          </p:cNvPr>
          <p:cNvSpPr txBox="1">
            <a:spLocks noChangeArrowheads="1"/>
          </p:cNvSpPr>
          <p:nvPr/>
        </p:nvSpPr>
        <p:spPr bwMode="auto">
          <a:xfrm>
            <a:off x="3505200" y="5181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3</a:t>
            </a:r>
          </a:p>
        </p:txBody>
      </p:sp>
      <p:sp>
        <p:nvSpPr>
          <p:cNvPr id="8206" name="TextBox 52">
            <a:extLst>
              <a:ext uri="{FF2B5EF4-FFF2-40B4-BE49-F238E27FC236}">
                <a16:creationId xmlns:a16="http://schemas.microsoft.com/office/drawing/2014/main" id="{FBF5D305-1E1B-4E60-B727-EC8226312B9D}"/>
              </a:ext>
            </a:extLst>
          </p:cNvPr>
          <p:cNvSpPr txBox="1">
            <a:spLocks noChangeArrowheads="1"/>
          </p:cNvSpPr>
          <p:nvPr/>
        </p:nvSpPr>
        <p:spPr bwMode="auto">
          <a:xfrm>
            <a:off x="5562600" y="4800661"/>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rPr>
              <a:t>,</a:t>
            </a:r>
          </a:p>
        </p:txBody>
      </p:sp>
      <p:sp>
        <p:nvSpPr>
          <p:cNvPr id="63" name="Rectangle 62">
            <a:extLst>
              <a:ext uri="{FF2B5EF4-FFF2-40B4-BE49-F238E27FC236}">
                <a16:creationId xmlns:a16="http://schemas.microsoft.com/office/drawing/2014/main" id="{E8AE26F6-7A9D-4FE5-997B-3B88E6C4BB47}"/>
              </a:ext>
            </a:extLst>
          </p:cNvPr>
          <p:cNvSpPr>
            <a:spLocks noChangeArrowheads="1"/>
          </p:cNvSpPr>
          <p:nvPr/>
        </p:nvSpPr>
        <p:spPr bwMode="auto">
          <a:xfrm>
            <a:off x="8382000" y="4495860"/>
            <a:ext cx="213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400">
                <a:solidFill>
                  <a:srgbClr val="0000FF"/>
                </a:solidFill>
                <a:latin typeface="Times New Roman" panose="02020603050405020304" pitchFamily="18" charset="0"/>
              </a:rPr>
              <a:t>(từ  </a:t>
            </a:r>
            <a:r>
              <a:rPr lang="en-US" altLang="vi-VN" sz="2400" u="sng">
                <a:solidFill>
                  <a:srgbClr val="FF0000"/>
                </a:solidFill>
                <a:latin typeface="Times New Roman" panose="02020603050405020304" pitchFamily="18" charset="0"/>
              </a:rPr>
              <a:t>thì</a:t>
            </a:r>
            <a:r>
              <a:rPr lang="en-US" altLang="vi-VN" sz="2400">
                <a:solidFill>
                  <a:srgbClr val="00B050"/>
                </a:solidFill>
                <a:latin typeface="Times New Roman" panose="02020603050405020304" pitchFamily="18" charset="0"/>
              </a:rPr>
              <a:t> </a:t>
            </a:r>
            <a:r>
              <a:rPr lang="en-US" altLang="vi-VN" sz="2400" i="1">
                <a:solidFill>
                  <a:srgbClr val="0000FF"/>
                </a:solidFill>
                <a:latin typeface="Times New Roman" panose="02020603050405020304" pitchFamily="18" charset="0"/>
              </a:rPr>
              <a:t> </a:t>
            </a:r>
            <a:r>
              <a:rPr lang="en-US" altLang="vi-VN" sz="2400">
                <a:solidFill>
                  <a:srgbClr val="0000FF"/>
                </a:solidFill>
                <a:latin typeface="Times New Roman" panose="02020603050405020304" pitchFamily="18" charset="0"/>
              </a:rPr>
              <a:t>nối trạng ngữ với các vế câu) </a:t>
            </a:r>
          </a:p>
        </p:txBody>
      </p:sp>
      <p:sp>
        <p:nvSpPr>
          <p:cNvPr id="65" name="Rectangle 64">
            <a:extLst>
              <a:ext uri="{FF2B5EF4-FFF2-40B4-BE49-F238E27FC236}">
                <a16:creationId xmlns:a16="http://schemas.microsoft.com/office/drawing/2014/main" id="{AF4B3504-C45C-406E-A4C2-92E9426FC4E6}"/>
              </a:ext>
            </a:extLst>
          </p:cNvPr>
          <p:cNvSpPr>
            <a:spLocks noChangeArrowheads="1"/>
          </p:cNvSpPr>
          <p:nvPr/>
        </p:nvSpPr>
        <p:spPr bwMode="auto">
          <a:xfrm>
            <a:off x="8305800" y="2590800"/>
            <a:ext cx="2362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400">
                <a:solidFill>
                  <a:srgbClr val="0000FF"/>
                </a:solidFill>
                <a:latin typeface="Times New Roman" panose="02020603050405020304" pitchFamily="18" charset="0"/>
              </a:rPr>
              <a:t>4 vế câu nối với nhau trực tiếp, giữa các vế câu có </a:t>
            </a:r>
            <a:r>
              <a:rPr lang="en-US" altLang="vi-VN" sz="2400" u="sng">
                <a:solidFill>
                  <a:srgbClr val="FF0000"/>
                </a:solidFill>
                <a:latin typeface="Times New Roman" panose="02020603050405020304" pitchFamily="18" charset="0"/>
              </a:rPr>
              <a:t>dấu phẩy</a:t>
            </a:r>
          </a:p>
          <a:p>
            <a:pPr algn="just" eaLnBrk="1" hangingPunct="1">
              <a:spcBef>
                <a:spcPct val="0"/>
              </a:spcBef>
              <a:buFontTx/>
              <a:buNone/>
            </a:pPr>
            <a:r>
              <a:rPr lang="en-US" altLang="vi-VN" sz="2400">
                <a:solidFill>
                  <a:srgbClr val="FF0000"/>
                </a:solidFill>
                <a:latin typeface="Times New Roman" panose="02020603050405020304" pitchFamily="18" charset="0"/>
              </a:rPr>
              <a:t> </a:t>
            </a:r>
            <a:r>
              <a:rPr lang="en-US" altLang="vi-VN" sz="2400">
                <a:solidFill>
                  <a:srgbClr val="0000FF"/>
                </a:solidFill>
                <a:latin typeface="Times New Roman" panose="02020603050405020304" pitchFamily="18" charset="0"/>
              </a:rPr>
              <a:t> </a:t>
            </a:r>
          </a:p>
        </p:txBody>
      </p:sp>
      <p:sp>
        <p:nvSpPr>
          <p:cNvPr id="66" name="Text Box 20">
            <a:extLst>
              <a:ext uri="{FF2B5EF4-FFF2-40B4-BE49-F238E27FC236}">
                <a16:creationId xmlns:a16="http://schemas.microsoft.com/office/drawing/2014/main" id="{4BCEE37D-6430-4E14-BB9E-EF214F11BD81}"/>
              </a:ext>
            </a:extLst>
          </p:cNvPr>
          <p:cNvSpPr txBox="1">
            <a:spLocks noChangeArrowheads="1"/>
          </p:cNvSpPr>
          <p:nvPr/>
        </p:nvSpPr>
        <p:spPr bwMode="auto">
          <a:xfrm>
            <a:off x="6477000" y="4038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2</a:t>
            </a:r>
          </a:p>
        </p:txBody>
      </p:sp>
      <p:sp>
        <p:nvSpPr>
          <p:cNvPr id="67" name="Text Box 20">
            <a:extLst>
              <a:ext uri="{FF2B5EF4-FFF2-40B4-BE49-F238E27FC236}">
                <a16:creationId xmlns:a16="http://schemas.microsoft.com/office/drawing/2014/main" id="{6A49CE69-1FA0-4B19-B757-244E7D1F6482}"/>
              </a:ext>
            </a:extLst>
          </p:cNvPr>
          <p:cNvSpPr txBox="1">
            <a:spLocks noChangeArrowheads="1"/>
          </p:cNvSpPr>
          <p:nvPr/>
        </p:nvSpPr>
        <p:spPr bwMode="auto">
          <a:xfrm>
            <a:off x="3352800" y="4114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1</a:t>
            </a:r>
          </a:p>
        </p:txBody>
      </p:sp>
      <p:cxnSp>
        <p:nvCxnSpPr>
          <p:cNvPr id="69" name="Straight Connector 68">
            <a:extLst>
              <a:ext uri="{FF2B5EF4-FFF2-40B4-BE49-F238E27FC236}">
                <a16:creationId xmlns:a16="http://schemas.microsoft.com/office/drawing/2014/main" id="{AE0FA2EA-59BD-4DBB-A9AF-11919F572494}"/>
              </a:ext>
            </a:extLst>
          </p:cNvPr>
          <p:cNvCxnSpPr>
            <a:cxnSpLocks noChangeShapeType="1"/>
          </p:cNvCxnSpPr>
          <p:nvPr/>
        </p:nvCxnSpPr>
        <p:spPr bwMode="auto">
          <a:xfrm rot="5400000">
            <a:off x="5257800" y="3962400"/>
            <a:ext cx="457200" cy="1524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72" name="Straight Connector 71">
            <a:extLst>
              <a:ext uri="{FF2B5EF4-FFF2-40B4-BE49-F238E27FC236}">
                <a16:creationId xmlns:a16="http://schemas.microsoft.com/office/drawing/2014/main" id="{840291E5-A157-408B-8F84-552F91460EC2}"/>
              </a:ext>
            </a:extLst>
          </p:cNvPr>
          <p:cNvCxnSpPr>
            <a:cxnSpLocks noChangeShapeType="1"/>
          </p:cNvCxnSpPr>
          <p:nvPr/>
        </p:nvCxnSpPr>
        <p:spPr bwMode="auto">
          <a:xfrm rot="5400000">
            <a:off x="6286500" y="4533900"/>
            <a:ext cx="457200" cy="762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74" name="Straight Connector 73">
            <a:extLst>
              <a:ext uri="{FF2B5EF4-FFF2-40B4-BE49-F238E27FC236}">
                <a16:creationId xmlns:a16="http://schemas.microsoft.com/office/drawing/2014/main" id="{BD099D21-A265-4609-AC64-B2631C9C9C20}"/>
              </a:ext>
            </a:extLst>
          </p:cNvPr>
          <p:cNvCxnSpPr>
            <a:cxnSpLocks noChangeShapeType="1"/>
          </p:cNvCxnSpPr>
          <p:nvPr/>
        </p:nvCxnSpPr>
        <p:spPr bwMode="auto">
          <a:xfrm rot="5400000">
            <a:off x="5638800" y="5105400"/>
            <a:ext cx="381000" cy="762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85" name="Straight Connector 84">
            <a:extLst>
              <a:ext uri="{FF2B5EF4-FFF2-40B4-BE49-F238E27FC236}">
                <a16:creationId xmlns:a16="http://schemas.microsoft.com/office/drawing/2014/main" id="{5120A3E1-8B27-48E3-A165-66D8911FD0C2}"/>
              </a:ext>
            </a:extLst>
          </p:cNvPr>
          <p:cNvCxnSpPr>
            <a:cxnSpLocks noChangeShapeType="1"/>
          </p:cNvCxnSpPr>
          <p:nvPr/>
        </p:nvCxnSpPr>
        <p:spPr bwMode="auto">
          <a:xfrm>
            <a:off x="2343150" y="4189418"/>
            <a:ext cx="2819400" cy="1587"/>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7" name="Straight Connector 86">
            <a:extLst>
              <a:ext uri="{FF2B5EF4-FFF2-40B4-BE49-F238E27FC236}">
                <a16:creationId xmlns:a16="http://schemas.microsoft.com/office/drawing/2014/main" id="{FA82A7A7-9DB9-45B9-8C9D-0810D7BD2B3B}"/>
              </a:ext>
            </a:extLst>
          </p:cNvPr>
          <p:cNvCxnSpPr>
            <a:cxnSpLocks noChangeShapeType="1"/>
          </p:cNvCxnSpPr>
          <p:nvPr/>
        </p:nvCxnSpPr>
        <p:spPr bwMode="auto">
          <a:xfrm>
            <a:off x="5562600" y="4114800"/>
            <a:ext cx="21336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9" name="Straight Connector 88">
            <a:extLst>
              <a:ext uri="{FF2B5EF4-FFF2-40B4-BE49-F238E27FC236}">
                <a16:creationId xmlns:a16="http://schemas.microsoft.com/office/drawing/2014/main" id="{011DDD0E-3050-4DBE-B817-4224EA024B9B}"/>
              </a:ext>
            </a:extLst>
          </p:cNvPr>
          <p:cNvCxnSpPr>
            <a:cxnSpLocks noChangeShapeType="1"/>
          </p:cNvCxnSpPr>
          <p:nvPr/>
        </p:nvCxnSpPr>
        <p:spPr bwMode="auto">
          <a:xfrm>
            <a:off x="1828800" y="4724400"/>
            <a:ext cx="4191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2" name="Straight Connector 91">
            <a:extLst>
              <a:ext uri="{FF2B5EF4-FFF2-40B4-BE49-F238E27FC236}">
                <a16:creationId xmlns:a16="http://schemas.microsoft.com/office/drawing/2014/main" id="{181DFF15-8A90-47BE-9F3D-81DEFF1FC844}"/>
              </a:ext>
            </a:extLst>
          </p:cNvPr>
          <p:cNvCxnSpPr>
            <a:cxnSpLocks noChangeShapeType="1"/>
          </p:cNvCxnSpPr>
          <p:nvPr/>
        </p:nvCxnSpPr>
        <p:spPr bwMode="auto">
          <a:xfrm>
            <a:off x="6629400" y="4724400"/>
            <a:ext cx="1447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4" name="Straight Connector 93">
            <a:extLst>
              <a:ext uri="{FF2B5EF4-FFF2-40B4-BE49-F238E27FC236}">
                <a16:creationId xmlns:a16="http://schemas.microsoft.com/office/drawing/2014/main" id="{38C7F181-7F19-4C83-8817-F0259EEB417E}"/>
              </a:ext>
            </a:extLst>
          </p:cNvPr>
          <p:cNvCxnSpPr>
            <a:cxnSpLocks noChangeShapeType="1"/>
          </p:cNvCxnSpPr>
          <p:nvPr/>
        </p:nvCxnSpPr>
        <p:spPr bwMode="auto">
          <a:xfrm>
            <a:off x="1828800" y="5257800"/>
            <a:ext cx="35814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6" name="Straight Connector 95">
            <a:extLst>
              <a:ext uri="{FF2B5EF4-FFF2-40B4-BE49-F238E27FC236}">
                <a16:creationId xmlns:a16="http://schemas.microsoft.com/office/drawing/2014/main" id="{AA4B70A1-1770-4890-AD4B-E61C3BA5C854}"/>
              </a:ext>
            </a:extLst>
          </p:cNvPr>
          <p:cNvCxnSpPr>
            <a:cxnSpLocks noChangeShapeType="1"/>
          </p:cNvCxnSpPr>
          <p:nvPr/>
        </p:nvCxnSpPr>
        <p:spPr bwMode="auto">
          <a:xfrm>
            <a:off x="5943600" y="5257800"/>
            <a:ext cx="2209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8" name="Straight Connector 97">
            <a:extLst>
              <a:ext uri="{FF2B5EF4-FFF2-40B4-BE49-F238E27FC236}">
                <a16:creationId xmlns:a16="http://schemas.microsoft.com/office/drawing/2014/main" id="{B3007217-670A-4835-A6AD-CBFA6B561863}"/>
              </a:ext>
            </a:extLst>
          </p:cNvPr>
          <p:cNvCxnSpPr>
            <a:cxnSpLocks noChangeShapeType="1"/>
          </p:cNvCxnSpPr>
          <p:nvPr/>
        </p:nvCxnSpPr>
        <p:spPr bwMode="auto">
          <a:xfrm>
            <a:off x="1828800" y="5791200"/>
            <a:ext cx="4114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sp>
        <p:nvSpPr>
          <p:cNvPr id="32" name="AutoShape 41">
            <a:extLst>
              <a:ext uri="{FF2B5EF4-FFF2-40B4-BE49-F238E27FC236}">
                <a16:creationId xmlns:a16="http://schemas.microsoft.com/office/drawing/2014/main" id="{B40AB4C6-1B4E-4160-B96A-4662B1BB47B5}"/>
              </a:ext>
            </a:extLst>
          </p:cNvPr>
          <p:cNvSpPr>
            <a:spLocks noChangeArrowheads="1"/>
          </p:cNvSpPr>
          <p:nvPr/>
        </p:nvSpPr>
        <p:spPr bwMode="auto">
          <a:xfrm>
            <a:off x="1828800" y="3810000"/>
            <a:ext cx="381000" cy="304800"/>
          </a:xfrm>
          <a:prstGeom prst="octagon">
            <a:avLst>
              <a:gd name="adj" fmla="val 29287"/>
            </a:avLst>
          </a:prstGeom>
          <a:solidFill>
            <a:srgbClr val="FFCC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8222" name="TextBox 32">
            <a:extLst>
              <a:ext uri="{FF2B5EF4-FFF2-40B4-BE49-F238E27FC236}">
                <a16:creationId xmlns:a16="http://schemas.microsoft.com/office/drawing/2014/main" id="{4E3CA15C-2E50-44B1-8BB2-4B918EFC3247}"/>
              </a:ext>
            </a:extLst>
          </p:cNvPr>
          <p:cNvSpPr txBox="1">
            <a:spLocks noChangeArrowheads="1"/>
          </p:cNvSpPr>
          <p:nvPr/>
        </p:nvSpPr>
        <p:spPr bwMode="auto">
          <a:xfrm>
            <a:off x="1752600" y="3733809"/>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thì</a:t>
            </a:r>
            <a:r>
              <a:rPr lang="en-US" altLang="vi-VN" sz="2400">
                <a:solidFill>
                  <a:srgbClr val="00B050"/>
                </a:solidFill>
                <a:latin typeface="Times New Roman" panose="02020603050405020304" pitchFamily="18" charset="0"/>
              </a:rPr>
              <a:t> </a:t>
            </a:r>
            <a:endParaRPr lang="en-US" altLang="vi-VN" sz="2400"/>
          </a:p>
        </p:txBody>
      </p:sp>
      <p:sp>
        <p:nvSpPr>
          <p:cNvPr id="35" name="Rectangle 11">
            <a:extLst>
              <a:ext uri="{FF2B5EF4-FFF2-40B4-BE49-F238E27FC236}">
                <a16:creationId xmlns:a16="http://schemas.microsoft.com/office/drawing/2014/main" id="{627D0CBF-50E8-4DA2-AE24-0754B46A4492}"/>
              </a:ext>
            </a:extLst>
          </p:cNvPr>
          <p:cNvSpPr>
            <a:spLocks noChangeArrowheads="1"/>
          </p:cNvSpPr>
          <p:nvPr/>
        </p:nvSpPr>
        <p:spPr bwMode="auto">
          <a:xfrm>
            <a:off x="2362201" y="1447861"/>
            <a:ext cx="4766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FF3300"/>
                </a:solidFill>
                <a:latin typeface="Times New Roman" panose="02020603050405020304" pitchFamily="18" charset="0"/>
              </a:rPr>
              <a:t>Đoạn a có 1 câu ghép, với 4 vế câu:</a:t>
            </a:r>
          </a:p>
        </p:txBody>
      </p:sp>
      <p:sp>
        <p:nvSpPr>
          <p:cNvPr id="36" name="Rectangle 35">
            <a:extLst>
              <a:ext uri="{FF2B5EF4-FFF2-40B4-BE49-F238E27FC236}">
                <a16:creationId xmlns:a16="http://schemas.microsoft.com/office/drawing/2014/main" id="{B6BD75E9-D54E-4366-B32D-7B6EE81447DE}"/>
              </a:ext>
            </a:extLst>
          </p:cNvPr>
          <p:cNvSpPr>
            <a:spLocks noChangeArrowheads="1"/>
          </p:cNvSpPr>
          <p:nvPr/>
        </p:nvSpPr>
        <p:spPr bwMode="auto">
          <a:xfrm>
            <a:off x="1752600" y="2057461"/>
            <a:ext cx="571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a) </a:t>
            </a:r>
            <a:r>
              <a:rPr lang="en-US" altLang="vi-VN" sz="2400" dirty="0" err="1">
                <a:solidFill>
                  <a:srgbClr val="0000FF"/>
                </a:solidFill>
                <a:latin typeface="Times New Roman" panose="02020603050405020304" pitchFamily="18" charset="0"/>
              </a:rPr>
              <a:t>Dân</a:t>
            </a:r>
            <a:r>
              <a:rPr lang="en-US" altLang="vi-VN" sz="2400" dirty="0">
                <a:solidFill>
                  <a:srgbClr val="0000FF"/>
                </a:solidFill>
                <a:latin typeface="Times New Roman" panose="02020603050405020304" pitchFamily="18" charset="0"/>
              </a:rPr>
              <a:t> ta </a:t>
            </a:r>
            <a:r>
              <a:rPr lang="en-US" altLang="vi-VN" sz="2400" dirty="0" err="1">
                <a:solidFill>
                  <a:srgbClr val="0000FF"/>
                </a:solidFill>
                <a:latin typeface="Times New Roman" panose="02020603050405020304" pitchFamily="18" charset="0"/>
              </a:rPr>
              <a:t>có</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lòng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nồng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nàn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yêu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nước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Đó</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là</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truyền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quý</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báu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của</a:t>
            </a:r>
            <a:r>
              <a:rPr lang="en-US" altLang="vi-VN" sz="2400" dirty="0">
                <a:solidFill>
                  <a:srgbClr val="0000FF"/>
                </a:solidFill>
                <a:latin typeface="Times New Roman" panose="02020603050405020304" pitchFamily="18" charset="0"/>
              </a:rPr>
              <a:t> ta. </a:t>
            </a:r>
            <a:endParaRPr lang="en-US" altLang="vi-VN"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0" nodeType="clickEffect">
                                  <p:stCondLst>
                                    <p:cond delay="0"/>
                                  </p:stCondLst>
                                  <p:childTnLst>
                                    <p:anim calcmode="lin" valueType="num">
                                      <p:cBhvr>
                                        <p:cTn id="13" dur="1000"/>
                                        <p:tgtEl>
                                          <p:spTgt spid="36"/>
                                        </p:tgtEl>
                                        <p:attrNameLst>
                                          <p:attrName>ppt_x</p:attrName>
                                        </p:attrNameLst>
                                      </p:cBhvr>
                                      <p:tavLst>
                                        <p:tav tm="0">
                                          <p:val>
                                            <p:strVal val="ppt_x"/>
                                          </p:val>
                                        </p:tav>
                                        <p:tav tm="100000">
                                          <p:val>
                                            <p:strVal val="ppt_x-.2"/>
                                          </p:val>
                                        </p:tav>
                                      </p:tavLst>
                                    </p:anim>
                                    <p:anim calcmode="lin" valueType="num">
                                      <p:cBhvr>
                                        <p:cTn id="14" dur="1000"/>
                                        <p:tgtEl>
                                          <p:spTgt spid="36"/>
                                        </p:tgtEl>
                                        <p:attrNameLst>
                                          <p:attrName>ppt_y</p:attrName>
                                        </p:attrNameLst>
                                      </p:cBhvr>
                                      <p:tavLst>
                                        <p:tav tm="0">
                                          <p:val>
                                            <p:strVal val="ppt_y"/>
                                          </p:val>
                                        </p:tav>
                                        <p:tav tm="100000">
                                          <p:val>
                                            <p:strVal val="ppt_y"/>
                                          </p:val>
                                        </p:tav>
                                      </p:tavLst>
                                    </p:anim>
                                    <p:animEffect transition="out" filter="fade">
                                      <p:cBhvr>
                                        <p:cTn id="15" dur="1000"/>
                                        <p:tgtEl>
                                          <p:spTgt spid="36"/>
                                        </p:tgtEl>
                                      </p:cBhvr>
                                    </p:animEffect>
                                    <p:set>
                                      <p:cBhvr>
                                        <p:cTn id="16"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strips(downLeft)">
                                      <p:cBhvr>
                                        <p:cTn id="21" dur="500"/>
                                        <p:tgtEl>
                                          <p:spTgt spid="69"/>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2" presetID="18" presetClass="entr" presetSubtype="12"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strips(downLeft)">
                                      <p:cBhvr>
                                        <p:cTn id="24" dur="500"/>
                                        <p:tgtEl>
                                          <p:spTgt spid="85"/>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strips(downLeft)">
                                      <p:cBhvr>
                                        <p:cTn id="27" dur="500"/>
                                        <p:tgtEl>
                                          <p:spTgt spid="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strips(downLeft)">
                                      <p:cBhvr>
                                        <p:cTn id="32" dur="500"/>
                                        <p:tgtEl>
                                          <p:spTgt spid="87"/>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strips(downLeft)">
                                      <p:cBhvr>
                                        <p:cTn id="35" dur="500"/>
                                        <p:tgtEl>
                                          <p:spTgt spid="66"/>
                                        </p:tgtEl>
                                      </p:cBhvr>
                                    </p:animEffect>
                                  </p:childTnLst>
                                </p:cTn>
                              </p:par>
                              <p:par>
                                <p:cTn id="36" presetID="18" presetClass="entr" presetSubtype="12"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strips(downLeft)">
                                      <p:cBhvr>
                                        <p:cTn id="38" dur="500"/>
                                        <p:tgtEl>
                                          <p:spTgt spid="89"/>
                                        </p:tgtEl>
                                      </p:cBhvr>
                                    </p:animEffect>
                                  </p:childTnLst>
                                </p:cTn>
                              </p:par>
                              <p:par>
                                <p:cTn id="39" presetID="18" presetClass="entr" presetSubtype="12"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strips(downLeft)">
                                      <p:cBhvr>
                                        <p:cTn id="41" dur="500"/>
                                        <p:tgtEl>
                                          <p:spTgt spid="72"/>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strips(downLeft)">
                                      <p:cBhvr>
                                        <p:cTn id="46" dur="500"/>
                                        <p:tgtEl>
                                          <p:spTgt spid="92"/>
                                        </p:tgtEl>
                                      </p:cBhvr>
                                    </p:animEffect>
                                  </p:childTnLst>
                                </p:cTn>
                              </p:par>
                              <p:par>
                                <p:cTn id="47" presetID="18" presetClass="entr" presetSubtype="12"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strips(downLeft)">
                                      <p:cBhvr>
                                        <p:cTn id="49" dur="500"/>
                                        <p:tgtEl>
                                          <p:spTgt spid="94"/>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strips(downLeft)">
                                      <p:cBhvr>
                                        <p:cTn id="52" dur="500"/>
                                        <p:tgtEl>
                                          <p:spTgt spid="51"/>
                                        </p:tgtEl>
                                      </p:cBhvr>
                                    </p:animEffect>
                                  </p:childTnLst>
                                </p:cTn>
                              </p:par>
                              <p:par>
                                <p:cTn id="53" presetID="18" presetClass="entr" presetSubtype="12"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strips(downLeft)">
                                      <p:cBhvr>
                                        <p:cTn id="55" dur="500"/>
                                        <p:tgtEl>
                                          <p:spTgt spid="74"/>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nodeType="click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p:cTn id="60" dur="1000" fill="hold"/>
                                        <p:tgtEl>
                                          <p:spTgt spid="96"/>
                                        </p:tgtEl>
                                        <p:attrNameLst>
                                          <p:attrName>ppt_x</p:attrName>
                                        </p:attrNameLst>
                                      </p:cBhvr>
                                      <p:tavLst>
                                        <p:tav tm="0">
                                          <p:val>
                                            <p:strVal val="#ppt_x-.2"/>
                                          </p:val>
                                        </p:tav>
                                        <p:tav tm="100000">
                                          <p:val>
                                            <p:strVal val="#ppt_x"/>
                                          </p:val>
                                        </p:tav>
                                      </p:tavLst>
                                    </p:anim>
                                    <p:anim calcmode="lin" valueType="num">
                                      <p:cBhvr>
                                        <p:cTn id="61" dur="1000" fill="hold"/>
                                        <p:tgtEl>
                                          <p:spTgt spid="9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96"/>
                                        </p:tgtEl>
                                      </p:cBhvr>
                                    </p:animEffect>
                                  </p:childTnLst>
                                </p:cTn>
                              </p:par>
                              <p:par>
                                <p:cTn id="63" presetID="29"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1000" fill="hold"/>
                                        <p:tgtEl>
                                          <p:spTgt spid="49"/>
                                        </p:tgtEl>
                                        <p:attrNameLst>
                                          <p:attrName>ppt_x</p:attrName>
                                        </p:attrNameLst>
                                      </p:cBhvr>
                                      <p:tavLst>
                                        <p:tav tm="0">
                                          <p:val>
                                            <p:strVal val="#ppt_x-.2"/>
                                          </p:val>
                                        </p:tav>
                                        <p:tav tm="100000">
                                          <p:val>
                                            <p:strVal val="#ppt_x"/>
                                          </p:val>
                                        </p:tav>
                                      </p:tavLst>
                                    </p:anim>
                                    <p:anim calcmode="lin" valueType="num">
                                      <p:cBhvr>
                                        <p:cTn id="66"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67" dur="1000"/>
                                        <p:tgtEl>
                                          <p:spTgt spid="49"/>
                                        </p:tgtEl>
                                      </p:cBhvr>
                                    </p:animEffect>
                                  </p:childTnLst>
                                  <p:subTnLst>
                                    <p:audio>
                                      <p:cMediaNode>
                                        <p:cTn display="0" masterRel="sameClick">
                                          <p:stCondLst>
                                            <p:cond evt="begin" delay="0">
                                              <p:tn val="63"/>
                                            </p:cond>
                                          </p:stCondLst>
                                          <p:endCondLst>
                                            <p:cond evt="onStopAudio" delay="0">
                                              <p:tgtEl>
                                                <p:sldTgt/>
                                              </p:tgtEl>
                                            </p:cond>
                                          </p:endCondLst>
                                        </p:cTn>
                                        <p:tgtEl>
                                          <p:sndTgt r:embed="rId3" name="chimes.wav"/>
                                        </p:tgtEl>
                                      </p:cMediaNode>
                                    </p:audio>
                                  </p:subTnLst>
                                </p:cTn>
                              </p:par>
                              <p:par>
                                <p:cTn id="68" presetID="29" presetClass="entr" presetSubtype="0" fill="hold" nodeType="with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ppt_x</p:attrName>
                                        </p:attrNameLst>
                                      </p:cBhvr>
                                      <p:tavLst>
                                        <p:tav tm="0">
                                          <p:val>
                                            <p:strVal val="#ppt_x-.2"/>
                                          </p:val>
                                        </p:tav>
                                        <p:tav tm="100000">
                                          <p:val>
                                            <p:strVal val="#ppt_x"/>
                                          </p:val>
                                        </p:tav>
                                      </p:tavLst>
                                    </p:anim>
                                    <p:anim calcmode="lin" valueType="num">
                                      <p:cBhvr>
                                        <p:cTn id="71" dur="1000" fill="hold"/>
                                        <p:tgtEl>
                                          <p:spTgt spid="98"/>
                                        </p:tgtEl>
                                        <p:attrNameLst>
                                          <p:attrName>ppt_y</p:attrName>
                                        </p:attrNameLst>
                                      </p:cBhvr>
                                      <p:tavLst>
                                        <p:tav tm="0">
                                          <p:val>
                                            <p:strVal val="#ppt_y"/>
                                          </p:val>
                                        </p:tav>
                                        <p:tav tm="100000">
                                          <p:val>
                                            <p:strVal val="#ppt_y"/>
                                          </p:val>
                                        </p:tav>
                                      </p:tavLst>
                                    </p:anim>
                                    <p:animEffect transition="in" filter="wipe(right)" prLst="gradientSize: 0.1">
                                      <p:cBhvr>
                                        <p:cTn id="72" dur="1000"/>
                                        <p:tgtEl>
                                          <p:spTgt spid="9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4" name="camera.wav"/>
                                        </p:tgtEl>
                                      </p:cMediaNode>
                                    </p:audio>
                                  </p:subTnLst>
                                </p:cTn>
                              </p:par>
                              <p:par>
                                <p:cTn id="79" presetID="23" presetClass="entr" presetSubtype="16"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p:cTn id="89" dur="500" fill="hold"/>
                                        <p:tgtEl>
                                          <p:spTgt spid="44"/>
                                        </p:tgtEl>
                                        <p:attrNameLst>
                                          <p:attrName>ppt_w</p:attrName>
                                        </p:attrNameLst>
                                      </p:cBhvr>
                                      <p:tavLst>
                                        <p:tav tm="0">
                                          <p:val>
                                            <p:fltVal val="0"/>
                                          </p:val>
                                        </p:tav>
                                        <p:tav tm="100000">
                                          <p:val>
                                            <p:strVal val="#ppt_w"/>
                                          </p:val>
                                        </p:tav>
                                      </p:tavLst>
                                    </p:anim>
                                    <p:anim calcmode="lin" valueType="num">
                                      <p:cBhvr>
                                        <p:cTn id="90"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ntr" presetSubtype="12"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strips(downLeft)">
                                      <p:cBhvr>
                                        <p:cTn id="95" dur="500"/>
                                        <p:tgtEl>
                                          <p:spTgt spid="63"/>
                                        </p:tgtEl>
                                      </p:cBhvr>
                                    </p:animEffect>
                                  </p:childTnLst>
                                  <p:subTnLst>
                                    <p:audio>
                                      <p:cMediaNode>
                                        <p:cTn display="0" masterRel="sameClick">
                                          <p:stCondLst>
                                            <p:cond evt="begin" delay="0">
                                              <p:tn val="93"/>
                                            </p:cond>
                                          </p:stCondLst>
                                          <p:endCondLst>
                                            <p:cond evt="onStopAudio" delay="0">
                                              <p:tgtEl>
                                                <p:sldTgt/>
                                              </p:tgtEl>
                                            </p:cond>
                                          </p:endCondLst>
                                        </p:cTn>
                                        <p:tgtEl>
                                          <p:sndTgt r:embed="rId4" name="camera.wav"/>
                                        </p:tgtEl>
                                      </p:cMediaNode>
                                    </p:audio>
                                  </p:subTnLst>
                                </p:cTn>
                              </p:par>
                              <p:par>
                                <p:cTn id="96" presetID="23" presetClass="entr" presetSubtype="16"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44" grpId="0" animBg="1"/>
      <p:bldP spid="49" grpId="0"/>
      <p:bldP spid="51" grpId="0"/>
      <p:bldP spid="63" grpId="0"/>
      <p:bldP spid="65" grpId="0"/>
      <p:bldP spid="66" grpId="0"/>
      <p:bldP spid="67" grpId="0"/>
      <p:bldP spid="32" grpId="0" animBg="1"/>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ED83976-FB99-406B-9B06-C829203AA361}"/>
              </a:ext>
            </a:extLst>
          </p:cNvPr>
          <p:cNvSpPr>
            <a:spLocks noChangeArrowheads="1"/>
          </p:cNvSpPr>
          <p:nvPr/>
        </p:nvSpPr>
        <p:spPr bwMode="auto">
          <a:xfrm>
            <a:off x="1752631" y="304860"/>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a:solidFill>
                  <a:srgbClr val="0000FF"/>
                </a:solidFill>
                <a:latin typeface="Times New Roman" panose="02020603050405020304" pitchFamily="18" charset="0"/>
              </a:rPr>
              <a:t>Bài 1</a:t>
            </a:r>
            <a:r>
              <a:rPr lang="en-US" altLang="vi-VN" sz="2400">
                <a:solidFill>
                  <a:srgbClr val="0000FF"/>
                </a:solidFill>
                <a:latin typeface="Times New Roman" panose="02020603050405020304" pitchFamily="18" charset="0"/>
              </a:rPr>
              <a:t>:</a:t>
            </a:r>
          </a:p>
        </p:txBody>
      </p:sp>
      <p:grpSp>
        <p:nvGrpSpPr>
          <p:cNvPr id="10243" name="Group 28">
            <a:extLst>
              <a:ext uri="{FF2B5EF4-FFF2-40B4-BE49-F238E27FC236}">
                <a16:creationId xmlns:a16="http://schemas.microsoft.com/office/drawing/2014/main" id="{D99A2FC2-51E7-4B76-871A-C03F98E82DC8}"/>
              </a:ext>
            </a:extLst>
          </p:cNvPr>
          <p:cNvGrpSpPr>
            <a:grpSpLocks/>
          </p:cNvGrpSpPr>
          <p:nvPr/>
        </p:nvGrpSpPr>
        <p:grpSpPr bwMode="auto">
          <a:xfrm>
            <a:off x="3124200" y="990601"/>
            <a:ext cx="7488238" cy="476250"/>
            <a:chOff x="1056" y="624"/>
            <a:chExt cx="4717" cy="300"/>
          </a:xfrm>
        </p:grpSpPr>
        <p:sp>
          <p:nvSpPr>
            <p:cNvPr id="10263" name="Rectangle 9">
              <a:extLst>
                <a:ext uri="{FF2B5EF4-FFF2-40B4-BE49-F238E27FC236}">
                  <a16:creationId xmlns:a16="http://schemas.microsoft.com/office/drawing/2014/main" id="{4D872880-BCFD-4325-9997-B558D2AD0B59}"/>
                </a:ext>
              </a:extLst>
            </p:cNvPr>
            <p:cNvSpPr>
              <a:spLocks noChangeArrowheads="1"/>
            </p:cNvSpPr>
            <p:nvPr/>
          </p:nvSpPr>
          <p:spPr bwMode="auto">
            <a:xfrm>
              <a:off x="1056" y="624"/>
              <a:ext cx="20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Các câu ghép và vế câu</a:t>
              </a:r>
            </a:p>
          </p:txBody>
        </p:sp>
        <p:sp>
          <p:nvSpPr>
            <p:cNvPr id="10264" name="Rectangle 10">
              <a:extLst>
                <a:ext uri="{FF2B5EF4-FFF2-40B4-BE49-F238E27FC236}">
                  <a16:creationId xmlns:a16="http://schemas.microsoft.com/office/drawing/2014/main" id="{6F1FD485-5A39-46C4-BE69-F21B5ADEF170}"/>
                </a:ext>
              </a:extLst>
            </p:cNvPr>
            <p:cNvSpPr>
              <a:spLocks noChangeArrowheads="1"/>
            </p:cNvSpPr>
            <p:nvPr/>
          </p:nvSpPr>
          <p:spPr bwMode="auto">
            <a:xfrm>
              <a:off x="4302" y="672"/>
              <a:ext cx="14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0000FF"/>
                  </a:solidFill>
                  <a:latin typeface="Times New Roman" panose="02020603050405020304" pitchFamily="18" charset="0"/>
                </a:rPr>
                <a:t>Cách nối các vế câu</a:t>
              </a:r>
            </a:p>
          </p:txBody>
        </p:sp>
      </p:grpSp>
      <p:sp>
        <p:nvSpPr>
          <p:cNvPr id="70667" name="Rectangle 11">
            <a:extLst>
              <a:ext uri="{FF2B5EF4-FFF2-40B4-BE49-F238E27FC236}">
                <a16:creationId xmlns:a16="http://schemas.microsoft.com/office/drawing/2014/main" id="{FC5EC156-32A1-49A3-95B6-C1186F2C9E9B}"/>
              </a:ext>
            </a:extLst>
          </p:cNvPr>
          <p:cNvSpPr>
            <a:spLocks noChangeArrowheads="1"/>
          </p:cNvSpPr>
          <p:nvPr/>
        </p:nvSpPr>
        <p:spPr bwMode="auto">
          <a:xfrm>
            <a:off x="2514600" y="2057460"/>
            <a:ext cx="4706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FF3300"/>
                </a:solidFill>
                <a:latin typeface="Times New Roman" panose="02020603050405020304" pitchFamily="18" charset="0"/>
              </a:rPr>
              <a:t>Đoạn b có 1 câu ghép với 3 vế câu:</a:t>
            </a:r>
          </a:p>
        </p:txBody>
      </p:sp>
      <p:sp>
        <p:nvSpPr>
          <p:cNvPr id="10245" name="Line 12">
            <a:extLst>
              <a:ext uri="{FF2B5EF4-FFF2-40B4-BE49-F238E27FC236}">
                <a16:creationId xmlns:a16="http://schemas.microsoft.com/office/drawing/2014/main" id="{443FFB1D-8E8B-4388-8B22-0244AD97C2C6}"/>
              </a:ext>
            </a:extLst>
          </p:cNvPr>
          <p:cNvSpPr>
            <a:spLocks noChangeShapeType="1"/>
          </p:cNvSpPr>
          <p:nvPr/>
        </p:nvSpPr>
        <p:spPr bwMode="auto">
          <a:xfrm>
            <a:off x="8229600" y="1066800"/>
            <a:ext cx="0" cy="579120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9" name="Rectangle 13">
            <a:extLst>
              <a:ext uri="{FF2B5EF4-FFF2-40B4-BE49-F238E27FC236}">
                <a16:creationId xmlns:a16="http://schemas.microsoft.com/office/drawing/2014/main" id="{90A93F29-9932-45EF-8DB8-3E0CA95A2AE8}"/>
              </a:ext>
            </a:extLst>
          </p:cNvPr>
          <p:cNvSpPr>
            <a:spLocks noChangeArrowheads="1"/>
          </p:cNvSpPr>
          <p:nvPr/>
        </p:nvSpPr>
        <p:spPr bwMode="auto">
          <a:xfrm>
            <a:off x="8458200" y="3581407"/>
            <a:ext cx="220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6600CC"/>
                </a:solidFill>
                <a:latin typeface="Times New Roman" panose="02020603050405020304" pitchFamily="18" charset="0"/>
              </a:rPr>
              <a:t>3 vế câu nối với nhau trực tiếp, giữa các vế câu có </a:t>
            </a:r>
            <a:r>
              <a:rPr lang="en-US" altLang="vi-VN" sz="2400" u="sng">
                <a:solidFill>
                  <a:srgbClr val="FF0000"/>
                </a:solidFill>
                <a:latin typeface="Times New Roman" panose="02020603050405020304" pitchFamily="18" charset="0"/>
              </a:rPr>
              <a:t>dấu phẩy</a:t>
            </a:r>
          </a:p>
        </p:txBody>
      </p:sp>
      <p:sp>
        <p:nvSpPr>
          <p:cNvPr id="10247" name="Line 14">
            <a:extLst>
              <a:ext uri="{FF2B5EF4-FFF2-40B4-BE49-F238E27FC236}">
                <a16:creationId xmlns:a16="http://schemas.microsoft.com/office/drawing/2014/main" id="{F7BD28AD-6F71-459F-861E-C0D30555BCD2}"/>
              </a:ext>
            </a:extLst>
          </p:cNvPr>
          <p:cNvSpPr>
            <a:spLocks noChangeShapeType="1"/>
          </p:cNvSpPr>
          <p:nvPr/>
        </p:nvSpPr>
        <p:spPr bwMode="auto">
          <a:xfrm>
            <a:off x="1524000" y="1600200"/>
            <a:ext cx="9144000"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Rectangle 19">
            <a:extLst>
              <a:ext uri="{FF2B5EF4-FFF2-40B4-BE49-F238E27FC236}">
                <a16:creationId xmlns:a16="http://schemas.microsoft.com/office/drawing/2014/main" id="{17D35983-6824-4B67-9E47-786982362937}"/>
              </a:ext>
            </a:extLst>
          </p:cNvPr>
          <p:cNvSpPr>
            <a:spLocks noChangeArrowheads="1"/>
          </p:cNvSpPr>
          <p:nvPr/>
        </p:nvSpPr>
        <p:spPr bwMode="auto">
          <a:xfrm>
            <a:off x="1828800" y="2873376"/>
            <a:ext cx="6324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b)  </a:t>
            </a:r>
            <a:r>
              <a:rPr lang="en-US" altLang="vi-VN" sz="2400" dirty="0" err="1">
                <a:solidFill>
                  <a:srgbClr val="0000FF"/>
                </a:solidFill>
                <a:latin typeface="Times New Roman" panose="02020603050405020304" pitchFamily="18" charset="0"/>
              </a:rPr>
              <a:t>Anh</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thỏi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thép</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hồng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như</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con </a:t>
            </a:r>
            <a:r>
              <a:rPr lang="en-US" altLang="vi-VN" sz="2400" dirty="0" err="1">
                <a:solidFill>
                  <a:srgbClr val="0000FF"/>
                </a:solidFill>
                <a:latin typeface="Times New Roman" panose="02020603050405020304" pitchFamily="18" charset="0"/>
              </a:rPr>
              <a:t>cá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Dưới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những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nhát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búa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hăm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hở</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của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anh</a:t>
            </a:r>
            <a:r>
              <a:rPr lang="en-US" altLang="vi-VN" sz="2400" dirty="0">
                <a:solidFill>
                  <a:srgbClr val="0000FF"/>
                </a:solidFill>
                <a:latin typeface="Times New Roman" panose="02020603050405020304" pitchFamily="18" charset="0"/>
              </a:rPr>
              <a:t>, con </a:t>
            </a:r>
            <a:r>
              <a:rPr lang="en-US" altLang="vi-VN" sz="2400" dirty="0" err="1">
                <a:solidFill>
                  <a:srgbClr val="0000FF"/>
                </a:solidFill>
                <a:latin typeface="Times New Roman" panose="02020603050405020304" pitchFamily="18" charset="0"/>
              </a:rPr>
              <a:t>cá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lửa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vùng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vẫy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quằn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quại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giãy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đành</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đạch</a:t>
            </a:r>
            <a:r>
              <a:rPr lang="en-US" altLang="vi-VN" sz="2400" dirty="0">
                <a:solidFill>
                  <a:srgbClr val="0000FF"/>
                </a:solidFill>
                <a:latin typeface="Times New Roman" panose="02020603050405020304" pitchFamily="18" charset="0"/>
              </a:rPr>
              <a:t>. </a:t>
            </a:r>
          </a:p>
        </p:txBody>
      </p:sp>
      <p:sp>
        <p:nvSpPr>
          <p:cNvPr id="33" name="Rectangle 32">
            <a:extLst>
              <a:ext uri="{FF2B5EF4-FFF2-40B4-BE49-F238E27FC236}">
                <a16:creationId xmlns:a16="http://schemas.microsoft.com/office/drawing/2014/main" id="{EEEFEAFF-7EC4-4054-BB66-C48BA94EABBB}"/>
              </a:ext>
            </a:extLst>
          </p:cNvPr>
          <p:cNvSpPr>
            <a:spLocks noChangeArrowheads="1"/>
          </p:cNvSpPr>
          <p:nvPr/>
        </p:nvSpPr>
        <p:spPr bwMode="auto">
          <a:xfrm>
            <a:off x="1828800" y="4495800"/>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Nó nghiến răng ken két ,            nó cưỡng lại anh ,  nó không chịu khuất phục.  </a:t>
            </a:r>
            <a:endParaRPr lang="en-US" altLang="vi-VN" sz="2400">
              <a:solidFill>
                <a:srgbClr val="00B050"/>
              </a:solidFill>
            </a:endParaRPr>
          </a:p>
        </p:txBody>
      </p:sp>
      <p:sp>
        <p:nvSpPr>
          <p:cNvPr id="34" name="Rectangle 33">
            <a:extLst>
              <a:ext uri="{FF2B5EF4-FFF2-40B4-BE49-F238E27FC236}">
                <a16:creationId xmlns:a16="http://schemas.microsoft.com/office/drawing/2014/main" id="{0CEA561C-62DB-4753-ADBE-ED035BF21168}"/>
              </a:ext>
            </a:extLst>
          </p:cNvPr>
          <p:cNvSpPr>
            <a:spLocks noChangeArrowheads="1"/>
          </p:cNvSpPr>
          <p:nvPr/>
        </p:nvSpPr>
        <p:spPr bwMode="auto">
          <a:xfrm>
            <a:off x="1822450" y="4478338"/>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a:t>
            </a:r>
            <a:r>
              <a:rPr lang="en-US" altLang="vi-VN" sz="2400">
                <a:solidFill>
                  <a:srgbClr val="0000FF"/>
                </a:solidFill>
                <a:latin typeface="Times New Roman" panose="02020603050405020304" pitchFamily="18" charset="0"/>
              </a:rPr>
              <a:t>Nó nghiến răng ken két,            nó cưỡng lại anh , nó không chịu khuất phục.  </a:t>
            </a:r>
            <a:endParaRPr lang="en-US" altLang="vi-VN" sz="2400">
              <a:solidFill>
                <a:srgbClr val="0000FF"/>
              </a:solidFill>
            </a:endParaRPr>
          </a:p>
        </p:txBody>
      </p:sp>
      <p:cxnSp>
        <p:nvCxnSpPr>
          <p:cNvPr id="36" name="Straight Connector 35">
            <a:extLst>
              <a:ext uri="{FF2B5EF4-FFF2-40B4-BE49-F238E27FC236}">
                <a16:creationId xmlns:a16="http://schemas.microsoft.com/office/drawing/2014/main" id="{9754CA6F-90C5-47DE-BDC1-12CE0FCAA5F7}"/>
              </a:ext>
            </a:extLst>
          </p:cNvPr>
          <p:cNvCxnSpPr>
            <a:cxnSpLocks noChangeShapeType="1"/>
          </p:cNvCxnSpPr>
          <p:nvPr/>
        </p:nvCxnSpPr>
        <p:spPr bwMode="auto">
          <a:xfrm rot="5400000">
            <a:off x="7086600" y="4724400"/>
            <a:ext cx="381000" cy="228600"/>
          </a:xfrm>
          <a:prstGeom prst="line">
            <a:avLst/>
          </a:prstGeom>
          <a:noFill/>
          <a:ln w="38100" algn="ctr">
            <a:solidFill>
              <a:srgbClr val="FF3300"/>
            </a:solidFill>
            <a:round/>
            <a:headEnd/>
            <a:tailEnd/>
          </a:ln>
          <a:extLst>
            <a:ext uri="{909E8E84-426E-40DD-AFC4-6F175D3DCCD1}">
              <a14:hiddenFill xmlns:a14="http://schemas.microsoft.com/office/drawing/2010/main">
                <a:noFill/>
              </a14:hiddenFill>
            </a:ext>
          </a:extLst>
        </p:spPr>
      </p:cxnSp>
      <p:cxnSp>
        <p:nvCxnSpPr>
          <p:cNvPr id="38" name="Straight Connector 37">
            <a:extLst>
              <a:ext uri="{FF2B5EF4-FFF2-40B4-BE49-F238E27FC236}">
                <a16:creationId xmlns:a16="http://schemas.microsoft.com/office/drawing/2014/main" id="{7C07BD96-ED05-4501-BD0B-66B84117B142}"/>
              </a:ext>
            </a:extLst>
          </p:cNvPr>
          <p:cNvCxnSpPr>
            <a:cxnSpLocks noChangeShapeType="1"/>
          </p:cNvCxnSpPr>
          <p:nvPr/>
        </p:nvCxnSpPr>
        <p:spPr bwMode="auto">
          <a:xfrm>
            <a:off x="3886200" y="5027674"/>
            <a:ext cx="29718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41" name="Text Box 24">
            <a:extLst>
              <a:ext uri="{FF2B5EF4-FFF2-40B4-BE49-F238E27FC236}">
                <a16:creationId xmlns:a16="http://schemas.microsoft.com/office/drawing/2014/main" id="{B9DD6027-DAEA-4F45-B47C-14EEE01C27F1}"/>
              </a:ext>
            </a:extLst>
          </p:cNvPr>
          <p:cNvSpPr txBox="1">
            <a:spLocks noChangeArrowheads="1"/>
          </p:cNvSpPr>
          <p:nvPr/>
        </p:nvSpPr>
        <p:spPr bwMode="auto">
          <a:xfrm>
            <a:off x="5334000" y="5562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3</a:t>
            </a:r>
          </a:p>
        </p:txBody>
      </p:sp>
      <p:sp>
        <p:nvSpPr>
          <p:cNvPr id="42" name="Text Box 24">
            <a:extLst>
              <a:ext uri="{FF2B5EF4-FFF2-40B4-BE49-F238E27FC236}">
                <a16:creationId xmlns:a16="http://schemas.microsoft.com/office/drawing/2014/main" id="{F2F684D8-24DC-4374-80B8-46B24E4F78D2}"/>
              </a:ext>
            </a:extLst>
          </p:cNvPr>
          <p:cNvSpPr txBox="1">
            <a:spLocks noChangeArrowheads="1"/>
          </p:cNvSpPr>
          <p:nvPr/>
        </p:nvSpPr>
        <p:spPr bwMode="auto">
          <a:xfrm>
            <a:off x="4989513" y="50069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1</a:t>
            </a:r>
          </a:p>
        </p:txBody>
      </p:sp>
      <p:sp>
        <p:nvSpPr>
          <p:cNvPr id="43" name="Text Box 24">
            <a:extLst>
              <a:ext uri="{FF2B5EF4-FFF2-40B4-BE49-F238E27FC236}">
                <a16:creationId xmlns:a16="http://schemas.microsoft.com/office/drawing/2014/main" id="{C8152C50-7EE4-4136-AD3A-A9477FB28823}"/>
              </a:ext>
            </a:extLst>
          </p:cNvPr>
          <p:cNvSpPr txBox="1">
            <a:spLocks noChangeArrowheads="1"/>
          </p:cNvSpPr>
          <p:nvPr/>
        </p:nvSpPr>
        <p:spPr bwMode="auto">
          <a:xfrm>
            <a:off x="2286000" y="5562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2</a:t>
            </a:r>
          </a:p>
        </p:txBody>
      </p:sp>
      <p:cxnSp>
        <p:nvCxnSpPr>
          <p:cNvPr id="45" name="Straight Connector 44">
            <a:extLst>
              <a:ext uri="{FF2B5EF4-FFF2-40B4-BE49-F238E27FC236}">
                <a16:creationId xmlns:a16="http://schemas.microsoft.com/office/drawing/2014/main" id="{7371346F-3D2C-4813-8721-15BE6238FD80}"/>
              </a:ext>
            </a:extLst>
          </p:cNvPr>
          <p:cNvCxnSpPr>
            <a:cxnSpLocks noChangeShapeType="1"/>
          </p:cNvCxnSpPr>
          <p:nvPr/>
        </p:nvCxnSpPr>
        <p:spPr bwMode="auto">
          <a:xfrm rot="5400000">
            <a:off x="4114800" y="5334000"/>
            <a:ext cx="457200" cy="1524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id="{0964ED5E-E4EF-46E6-B174-C8DF720CBAC8}"/>
              </a:ext>
            </a:extLst>
          </p:cNvPr>
          <p:cNvCxnSpPr>
            <a:cxnSpLocks noChangeShapeType="1"/>
          </p:cNvCxnSpPr>
          <p:nvPr/>
        </p:nvCxnSpPr>
        <p:spPr bwMode="auto">
          <a:xfrm>
            <a:off x="1905000" y="5561074"/>
            <a:ext cx="21336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9" name="Straight Connector 48">
            <a:extLst>
              <a:ext uri="{FF2B5EF4-FFF2-40B4-BE49-F238E27FC236}">
                <a16:creationId xmlns:a16="http://schemas.microsoft.com/office/drawing/2014/main" id="{417E02A6-92F0-4ADC-A7AE-676F84284263}"/>
              </a:ext>
            </a:extLst>
          </p:cNvPr>
          <p:cNvCxnSpPr>
            <a:cxnSpLocks noChangeShapeType="1"/>
          </p:cNvCxnSpPr>
          <p:nvPr/>
        </p:nvCxnSpPr>
        <p:spPr bwMode="auto">
          <a:xfrm>
            <a:off x="4495800" y="5561074"/>
            <a:ext cx="33528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51" name="AutoShape 41">
            <a:extLst>
              <a:ext uri="{FF2B5EF4-FFF2-40B4-BE49-F238E27FC236}">
                <a16:creationId xmlns:a16="http://schemas.microsoft.com/office/drawing/2014/main" id="{8A9119CF-D2F8-4907-8F1A-848FCC4CE87F}"/>
              </a:ext>
            </a:extLst>
          </p:cNvPr>
          <p:cNvSpPr>
            <a:spLocks noChangeArrowheads="1"/>
          </p:cNvSpPr>
          <p:nvPr/>
        </p:nvSpPr>
        <p:spPr bwMode="auto">
          <a:xfrm>
            <a:off x="4038600" y="54102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2" name="AutoShape 41">
            <a:extLst>
              <a:ext uri="{FF2B5EF4-FFF2-40B4-BE49-F238E27FC236}">
                <a16:creationId xmlns:a16="http://schemas.microsoft.com/office/drawing/2014/main" id="{205FA0A7-2BFE-4337-A3F7-FEFC43174A26}"/>
              </a:ext>
            </a:extLst>
          </p:cNvPr>
          <p:cNvSpPr>
            <a:spLocks noChangeArrowheads="1"/>
          </p:cNvSpPr>
          <p:nvPr/>
        </p:nvSpPr>
        <p:spPr bwMode="auto">
          <a:xfrm>
            <a:off x="6934200" y="48006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4" name="TextBox 52">
            <a:extLst>
              <a:ext uri="{FF2B5EF4-FFF2-40B4-BE49-F238E27FC236}">
                <a16:creationId xmlns:a16="http://schemas.microsoft.com/office/drawing/2014/main" id="{4240F1B9-E85A-4E51-905A-69DC3153D78A}"/>
              </a:ext>
            </a:extLst>
          </p:cNvPr>
          <p:cNvSpPr txBox="1">
            <a:spLocks noChangeArrowheads="1"/>
          </p:cNvSpPr>
          <p:nvPr/>
        </p:nvSpPr>
        <p:spPr bwMode="auto">
          <a:xfrm>
            <a:off x="4038600" y="5181661"/>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rPr>
              <a:t>,</a:t>
            </a:r>
          </a:p>
        </p:txBody>
      </p:sp>
      <p:sp>
        <p:nvSpPr>
          <p:cNvPr id="55" name="TextBox 52">
            <a:extLst>
              <a:ext uri="{FF2B5EF4-FFF2-40B4-BE49-F238E27FC236}">
                <a16:creationId xmlns:a16="http://schemas.microsoft.com/office/drawing/2014/main" id="{AB26ECDD-17E5-4040-A829-239E16E67681}"/>
              </a:ext>
            </a:extLst>
          </p:cNvPr>
          <p:cNvSpPr txBox="1">
            <a:spLocks noChangeArrowheads="1"/>
          </p:cNvSpPr>
          <p:nvPr/>
        </p:nvSpPr>
        <p:spPr bwMode="auto">
          <a:xfrm>
            <a:off x="6934200" y="4572061"/>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slide(fromBottom)">
                                      <p:cBhvr>
                                        <p:cTn id="7" dur="500"/>
                                        <p:tgtEl>
                                          <p:spTgt spid="7066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strips(downLeft)">
                                      <p:cBhvr>
                                        <p:cTn id="22" dur="500"/>
                                        <p:tgtEl>
                                          <p:spTgt spid="36"/>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18" presetClass="entr" presetSubtype="12"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strips(downLeft)">
                                      <p:cBhvr>
                                        <p:cTn id="25" dur="500"/>
                                        <p:tgtEl>
                                          <p:spTgt spid="38"/>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downLeft)">
                                      <p:cBhvr>
                                        <p:cTn id="28" dur="500"/>
                                        <p:tgtEl>
                                          <p:spTgt spid="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strips(downLeft)">
                                      <p:cBhvr>
                                        <p:cTn id="33" dur="500"/>
                                        <p:tgtEl>
                                          <p:spTgt spid="45"/>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par>
                                <p:cTn id="34" presetID="18" presetClass="entr" presetSubtype="12"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strips(downLeft)">
                                      <p:cBhvr>
                                        <p:cTn id="36" dur="500"/>
                                        <p:tgtEl>
                                          <p:spTgt spid="47"/>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strips(downLeft)">
                                      <p:cBhvr>
                                        <p:cTn id="39" dur="500"/>
                                        <p:tgtEl>
                                          <p:spTgt spid="4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strips(downLeft)">
                                      <p:cBhvr>
                                        <p:cTn id="44" dur="5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par>
                                <p:cTn id="45" presetID="18" presetClass="entr" presetSubtype="12"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downLeft)">
                                      <p:cBhvr>
                                        <p:cTn id="47" dur="500"/>
                                        <p:tgtEl>
                                          <p:spTgt spid="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0669"/>
                                        </p:tgtEl>
                                        <p:attrNameLst>
                                          <p:attrName>style.visibility</p:attrName>
                                        </p:attrNameLst>
                                      </p:cBhvr>
                                      <p:to>
                                        <p:strVal val="visible"/>
                                      </p:to>
                                    </p:set>
                                    <p:animEffect transition="in" filter="fade">
                                      <p:cBhvr>
                                        <p:cTn id="52" dur="2000"/>
                                        <p:tgtEl>
                                          <p:spTgt spid="70669"/>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20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20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2000"/>
                                        <p:tgtEl>
                                          <p:spTgt spid="5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9" grpId="0"/>
      <p:bldP spid="33" grpId="0"/>
      <p:bldP spid="34" grpId="0"/>
      <p:bldP spid="41" grpId="0"/>
      <p:bldP spid="42" grpId="0"/>
      <p:bldP spid="43" grpId="0"/>
      <p:bldP spid="51" grpId="0" animBg="1"/>
      <p:bldP spid="52" grpId="0" animBg="1"/>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9525B92-5BDE-4725-9925-F78BD290CC5F}"/>
              </a:ext>
            </a:extLst>
          </p:cNvPr>
          <p:cNvSpPr>
            <a:spLocks noChangeArrowheads="1"/>
          </p:cNvSpPr>
          <p:nvPr/>
        </p:nvSpPr>
        <p:spPr bwMode="auto">
          <a:xfrm>
            <a:off x="1752631" y="408048"/>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a:solidFill>
                  <a:srgbClr val="0000FF"/>
                </a:solidFill>
                <a:latin typeface="Times New Roman" panose="02020603050405020304" pitchFamily="18" charset="0"/>
              </a:rPr>
              <a:t>Bài 1</a:t>
            </a:r>
            <a:r>
              <a:rPr lang="en-US" altLang="vi-VN" sz="2400">
                <a:solidFill>
                  <a:srgbClr val="0000FF"/>
                </a:solidFill>
                <a:latin typeface="Times New Roman" panose="02020603050405020304" pitchFamily="18" charset="0"/>
              </a:rPr>
              <a:t>:</a:t>
            </a:r>
          </a:p>
        </p:txBody>
      </p:sp>
      <p:grpSp>
        <p:nvGrpSpPr>
          <p:cNvPr id="11267" name="Group 27">
            <a:extLst>
              <a:ext uri="{FF2B5EF4-FFF2-40B4-BE49-F238E27FC236}">
                <a16:creationId xmlns:a16="http://schemas.microsoft.com/office/drawing/2014/main" id="{44D5C776-6E22-4FD0-8628-DE84BD13E11E}"/>
              </a:ext>
            </a:extLst>
          </p:cNvPr>
          <p:cNvGrpSpPr>
            <a:grpSpLocks/>
          </p:cNvGrpSpPr>
          <p:nvPr/>
        </p:nvGrpSpPr>
        <p:grpSpPr bwMode="auto">
          <a:xfrm>
            <a:off x="3200405" y="914401"/>
            <a:ext cx="7440613" cy="476250"/>
            <a:chOff x="1056" y="576"/>
            <a:chExt cx="4687" cy="300"/>
          </a:xfrm>
        </p:grpSpPr>
        <p:sp>
          <p:nvSpPr>
            <p:cNvPr id="11288" name="Rectangle 9">
              <a:extLst>
                <a:ext uri="{FF2B5EF4-FFF2-40B4-BE49-F238E27FC236}">
                  <a16:creationId xmlns:a16="http://schemas.microsoft.com/office/drawing/2014/main" id="{DCB4BF0C-8292-4057-A5B9-1B63DA6C848F}"/>
                </a:ext>
              </a:extLst>
            </p:cNvPr>
            <p:cNvSpPr>
              <a:spLocks noChangeArrowheads="1"/>
            </p:cNvSpPr>
            <p:nvPr/>
          </p:nvSpPr>
          <p:spPr bwMode="auto">
            <a:xfrm>
              <a:off x="1056" y="576"/>
              <a:ext cx="20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Các câu ghép và vế câu</a:t>
              </a:r>
            </a:p>
          </p:txBody>
        </p:sp>
        <p:sp>
          <p:nvSpPr>
            <p:cNvPr id="11289" name="Rectangle 10">
              <a:extLst>
                <a:ext uri="{FF2B5EF4-FFF2-40B4-BE49-F238E27FC236}">
                  <a16:creationId xmlns:a16="http://schemas.microsoft.com/office/drawing/2014/main" id="{DDF90F98-F607-4548-80C2-346E888E3F4E}"/>
                </a:ext>
              </a:extLst>
            </p:cNvPr>
            <p:cNvSpPr>
              <a:spLocks noChangeArrowheads="1"/>
            </p:cNvSpPr>
            <p:nvPr/>
          </p:nvSpPr>
          <p:spPr bwMode="auto">
            <a:xfrm>
              <a:off x="4272" y="624"/>
              <a:ext cx="14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0000FF"/>
                  </a:solidFill>
                  <a:latin typeface="Times New Roman" panose="02020603050405020304" pitchFamily="18" charset="0"/>
                </a:rPr>
                <a:t>Cách nối các vế câu</a:t>
              </a:r>
            </a:p>
          </p:txBody>
        </p:sp>
      </p:grpSp>
      <p:sp>
        <p:nvSpPr>
          <p:cNvPr id="71691" name="Rectangle 11">
            <a:extLst>
              <a:ext uri="{FF2B5EF4-FFF2-40B4-BE49-F238E27FC236}">
                <a16:creationId xmlns:a16="http://schemas.microsoft.com/office/drawing/2014/main" id="{253ADFC9-BD63-4BEF-BE2E-C1C60B34831C}"/>
              </a:ext>
            </a:extLst>
          </p:cNvPr>
          <p:cNvSpPr>
            <a:spLocks noChangeArrowheads="1"/>
          </p:cNvSpPr>
          <p:nvPr/>
        </p:nvSpPr>
        <p:spPr bwMode="auto">
          <a:xfrm>
            <a:off x="2286001" y="1824038"/>
            <a:ext cx="4986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err="1">
                <a:solidFill>
                  <a:srgbClr val="FF3300"/>
                </a:solidFill>
                <a:latin typeface="Times New Roman" panose="02020603050405020304" pitchFamily="18" charset="0"/>
              </a:rPr>
              <a:t>Đoạn</a:t>
            </a:r>
            <a:r>
              <a:rPr lang="en-US" altLang="vi-VN" sz="2400" dirty="0">
                <a:solidFill>
                  <a:srgbClr val="FF3300"/>
                </a:solidFill>
                <a:latin typeface="Times New Roman" panose="02020603050405020304" pitchFamily="18" charset="0"/>
              </a:rPr>
              <a:t>  c </a:t>
            </a:r>
            <a:r>
              <a:rPr lang="en-US" altLang="vi-VN" sz="2400" dirty="0" err="1">
                <a:solidFill>
                  <a:srgbClr val="FF3300"/>
                </a:solidFill>
                <a:latin typeface="Times New Roman" panose="02020603050405020304" pitchFamily="18" charset="0"/>
              </a:rPr>
              <a:t>có</a:t>
            </a:r>
            <a:r>
              <a:rPr lang="en-US" altLang="vi-VN" sz="2400" dirty="0">
                <a:solidFill>
                  <a:srgbClr val="FF3300"/>
                </a:solidFill>
                <a:latin typeface="Times New Roman" panose="02020603050405020304" pitchFamily="18" charset="0"/>
              </a:rPr>
              <a:t> 1 </a:t>
            </a:r>
            <a:r>
              <a:rPr lang="en-US" altLang="vi-VN" sz="2400" dirty="0" err="1">
                <a:solidFill>
                  <a:srgbClr val="FF3300"/>
                </a:solidFill>
                <a:latin typeface="Times New Roman" panose="02020603050405020304" pitchFamily="18" charset="0"/>
              </a:rPr>
              <a:t>câu</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ghép</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với</a:t>
            </a:r>
            <a:r>
              <a:rPr lang="en-US" altLang="vi-VN" sz="2400" dirty="0">
                <a:solidFill>
                  <a:srgbClr val="FF3300"/>
                </a:solidFill>
                <a:latin typeface="Times New Roman" panose="02020603050405020304" pitchFamily="18" charset="0"/>
              </a:rPr>
              <a:t> 3 </a:t>
            </a:r>
            <a:r>
              <a:rPr lang="en-US" altLang="vi-VN" sz="2400" dirty="0" err="1">
                <a:solidFill>
                  <a:srgbClr val="FF3300"/>
                </a:solidFill>
                <a:latin typeface="Times New Roman" panose="02020603050405020304" pitchFamily="18" charset="0"/>
              </a:rPr>
              <a:t>vế</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câu</a:t>
            </a:r>
            <a:r>
              <a:rPr lang="en-US" altLang="vi-VN" sz="2400" dirty="0">
                <a:solidFill>
                  <a:srgbClr val="FF3300"/>
                </a:solidFill>
                <a:latin typeface="Times New Roman" panose="02020603050405020304" pitchFamily="18" charset="0"/>
              </a:rPr>
              <a:t>:</a:t>
            </a:r>
          </a:p>
        </p:txBody>
      </p:sp>
      <p:sp>
        <p:nvSpPr>
          <p:cNvPr id="11269" name="Line 12">
            <a:extLst>
              <a:ext uri="{FF2B5EF4-FFF2-40B4-BE49-F238E27FC236}">
                <a16:creationId xmlns:a16="http://schemas.microsoft.com/office/drawing/2014/main" id="{1B291DED-7415-4D53-AABF-51549FA49640}"/>
              </a:ext>
            </a:extLst>
          </p:cNvPr>
          <p:cNvSpPr>
            <a:spLocks noChangeShapeType="1"/>
          </p:cNvSpPr>
          <p:nvPr/>
        </p:nvSpPr>
        <p:spPr bwMode="auto">
          <a:xfrm>
            <a:off x="8077200" y="1066800"/>
            <a:ext cx="0" cy="579120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3" name="Rectangle 13">
            <a:extLst>
              <a:ext uri="{FF2B5EF4-FFF2-40B4-BE49-F238E27FC236}">
                <a16:creationId xmlns:a16="http://schemas.microsoft.com/office/drawing/2014/main" id="{33A97B0A-B4A0-498C-A1C2-86562891DA30}"/>
              </a:ext>
            </a:extLst>
          </p:cNvPr>
          <p:cNvSpPr>
            <a:spLocks noChangeArrowheads="1"/>
          </p:cNvSpPr>
          <p:nvPr/>
        </p:nvSpPr>
        <p:spPr bwMode="auto">
          <a:xfrm>
            <a:off x="8229600" y="4800660"/>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Vế 2 nối với vế 3 bằng quan hệ </a:t>
            </a:r>
            <a:r>
              <a:rPr lang="en-US" altLang="vi-VN" sz="2400" u="sng">
                <a:solidFill>
                  <a:srgbClr val="0000FF"/>
                </a:solidFill>
                <a:latin typeface="Times New Roman" panose="02020603050405020304" pitchFamily="18" charset="0"/>
              </a:rPr>
              <a:t>từ </a:t>
            </a:r>
            <a:r>
              <a:rPr lang="en-US" altLang="vi-VN" sz="2400" u="sng">
                <a:solidFill>
                  <a:srgbClr val="00B050"/>
                </a:solidFill>
                <a:latin typeface="Times New Roman" panose="02020603050405020304" pitchFamily="18" charset="0"/>
              </a:rPr>
              <a:t>rồi</a:t>
            </a:r>
          </a:p>
        </p:txBody>
      </p:sp>
      <p:sp>
        <p:nvSpPr>
          <p:cNvPr id="11271" name="Line 14">
            <a:extLst>
              <a:ext uri="{FF2B5EF4-FFF2-40B4-BE49-F238E27FC236}">
                <a16:creationId xmlns:a16="http://schemas.microsoft.com/office/drawing/2014/main" id="{421251E3-86AA-4FC5-A170-806D11B11A46}"/>
              </a:ext>
            </a:extLst>
          </p:cNvPr>
          <p:cNvSpPr>
            <a:spLocks noChangeShapeType="1"/>
          </p:cNvSpPr>
          <p:nvPr/>
        </p:nvSpPr>
        <p:spPr bwMode="auto">
          <a:xfrm>
            <a:off x="1524000" y="1600200"/>
            <a:ext cx="9144000"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Rectangle 21">
            <a:extLst>
              <a:ext uri="{FF2B5EF4-FFF2-40B4-BE49-F238E27FC236}">
                <a16:creationId xmlns:a16="http://schemas.microsoft.com/office/drawing/2014/main" id="{2667652B-4B90-401E-866B-0038E7B6C81B}"/>
              </a:ext>
            </a:extLst>
          </p:cNvPr>
          <p:cNvSpPr>
            <a:spLocks noChangeArrowheads="1"/>
          </p:cNvSpPr>
          <p:nvPr/>
        </p:nvSpPr>
        <p:spPr bwMode="auto">
          <a:xfrm>
            <a:off x="1828800" y="2590801"/>
            <a:ext cx="6400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c)  </a:t>
            </a:r>
            <a:r>
              <a:rPr lang="en-US" altLang="vi-VN" sz="2400" dirty="0" err="1">
                <a:solidFill>
                  <a:srgbClr val="0000FF"/>
                </a:solidFill>
                <a:latin typeface="Times New Roman" panose="02020603050405020304" pitchFamily="18" charset="0"/>
              </a:rPr>
              <a:t>Tôi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ngắt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chiếc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sòi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đỏ</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thắm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thả</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xuống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dòng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nước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chú</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nhái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bén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tí</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xíu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như</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đã</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phục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sẵn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từ</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bao</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giờ</a:t>
            </a:r>
            <a:r>
              <a:rPr lang="en-US" altLang="vi-VN" sz="2400" i="1"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nhảy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phóc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ngồi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chễm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chệ</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trên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đó</a:t>
            </a:r>
            <a:r>
              <a:rPr lang="en-US" altLang="vi-VN" sz="2400" dirty="0">
                <a:solidFill>
                  <a:srgbClr val="0000FF"/>
                </a:solidFill>
                <a:latin typeface="Times New Roman" panose="02020603050405020304" pitchFamily="18" charset="0"/>
              </a:rPr>
              <a:t>. </a:t>
            </a:r>
          </a:p>
        </p:txBody>
      </p:sp>
      <p:sp>
        <p:nvSpPr>
          <p:cNvPr id="11273" name="Rectangle 32">
            <a:extLst>
              <a:ext uri="{FF2B5EF4-FFF2-40B4-BE49-F238E27FC236}">
                <a16:creationId xmlns:a16="http://schemas.microsoft.com/office/drawing/2014/main" id="{27C934A9-040E-4561-BF9D-43B404F0D55E}"/>
              </a:ext>
            </a:extLst>
          </p:cNvPr>
          <p:cNvSpPr>
            <a:spLocks noChangeArrowheads="1"/>
          </p:cNvSpPr>
          <p:nvPr/>
        </p:nvSpPr>
        <p:spPr bwMode="auto">
          <a:xfrm>
            <a:off x="1981200" y="4265674"/>
            <a:ext cx="6324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Chiếc lá thoáng tròng trành ,     chú nhái bén loay hoay cố giữ thăng bằng  rồi  chiếc thuyền đỏ thắm lặng lẽ xuôi dòng .</a:t>
            </a:r>
            <a:endParaRPr lang="en-US" altLang="vi-VN" sz="2400">
              <a:solidFill>
                <a:srgbClr val="00B050"/>
              </a:solidFill>
            </a:endParaRPr>
          </a:p>
        </p:txBody>
      </p:sp>
      <p:sp>
        <p:nvSpPr>
          <p:cNvPr id="34" name="Rectangle 33">
            <a:extLst>
              <a:ext uri="{FF2B5EF4-FFF2-40B4-BE49-F238E27FC236}">
                <a16:creationId xmlns:a16="http://schemas.microsoft.com/office/drawing/2014/main" id="{C0645D10-9B01-4D2A-9CDD-0A340587F380}"/>
              </a:ext>
            </a:extLst>
          </p:cNvPr>
          <p:cNvSpPr>
            <a:spLocks noChangeArrowheads="1"/>
          </p:cNvSpPr>
          <p:nvPr/>
        </p:nvSpPr>
        <p:spPr bwMode="auto">
          <a:xfrm>
            <a:off x="1981200" y="4267200"/>
            <a:ext cx="6324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00FF"/>
                </a:solidFill>
                <a:latin typeface="Times New Roman" panose="02020603050405020304" pitchFamily="18" charset="0"/>
              </a:rPr>
              <a:t>                    Chiếc lá thoáng tròng trành ,        chú nhái bén loay hoay cố giữ thăng bằng  rồi  chiếc thuyền đỏ thắm lặng lẽ xuôi dòng . </a:t>
            </a:r>
            <a:endParaRPr lang="en-US" altLang="vi-VN" sz="2400"/>
          </a:p>
        </p:txBody>
      </p:sp>
      <p:cxnSp>
        <p:nvCxnSpPr>
          <p:cNvPr id="38" name="Straight Connector 37">
            <a:extLst>
              <a:ext uri="{FF2B5EF4-FFF2-40B4-BE49-F238E27FC236}">
                <a16:creationId xmlns:a16="http://schemas.microsoft.com/office/drawing/2014/main" id="{F3DBDAC5-112A-475C-B838-D2987DD9C3F9}"/>
              </a:ext>
            </a:extLst>
          </p:cNvPr>
          <p:cNvCxnSpPr>
            <a:cxnSpLocks noChangeShapeType="1"/>
          </p:cNvCxnSpPr>
          <p:nvPr/>
        </p:nvCxnSpPr>
        <p:spPr bwMode="auto">
          <a:xfrm rot="5400000">
            <a:off x="7277100" y="4610100"/>
            <a:ext cx="381000" cy="1524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0" name="Straight Connector 39">
            <a:extLst>
              <a:ext uri="{FF2B5EF4-FFF2-40B4-BE49-F238E27FC236}">
                <a16:creationId xmlns:a16="http://schemas.microsoft.com/office/drawing/2014/main" id="{FEB88002-122E-47A1-99E1-AAE098353FAB}"/>
              </a:ext>
            </a:extLst>
          </p:cNvPr>
          <p:cNvCxnSpPr>
            <a:cxnSpLocks noChangeShapeType="1"/>
          </p:cNvCxnSpPr>
          <p:nvPr/>
        </p:nvCxnSpPr>
        <p:spPr bwMode="auto">
          <a:xfrm rot="5400000">
            <a:off x="7277100" y="5143500"/>
            <a:ext cx="457200" cy="76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2" name="Straight Connector 41">
            <a:extLst>
              <a:ext uri="{FF2B5EF4-FFF2-40B4-BE49-F238E27FC236}">
                <a16:creationId xmlns:a16="http://schemas.microsoft.com/office/drawing/2014/main" id="{D7705550-2207-4A4B-959E-415B725627B2}"/>
              </a:ext>
            </a:extLst>
          </p:cNvPr>
          <p:cNvCxnSpPr>
            <a:cxnSpLocks noChangeShapeType="1"/>
          </p:cNvCxnSpPr>
          <p:nvPr/>
        </p:nvCxnSpPr>
        <p:spPr bwMode="auto">
          <a:xfrm>
            <a:off x="3657600" y="4799074"/>
            <a:ext cx="3505200" cy="158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6" name="Straight Connector 45">
            <a:extLst>
              <a:ext uri="{FF2B5EF4-FFF2-40B4-BE49-F238E27FC236}">
                <a16:creationId xmlns:a16="http://schemas.microsoft.com/office/drawing/2014/main" id="{04EBD942-CF1C-4B99-8D94-3341645C94ED}"/>
              </a:ext>
            </a:extLst>
          </p:cNvPr>
          <p:cNvCxnSpPr>
            <a:cxnSpLocks noChangeShapeType="1"/>
          </p:cNvCxnSpPr>
          <p:nvPr/>
        </p:nvCxnSpPr>
        <p:spPr bwMode="auto">
          <a:xfrm>
            <a:off x="2133600" y="5334000"/>
            <a:ext cx="5334000" cy="158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49">
            <a:extLst>
              <a:ext uri="{FF2B5EF4-FFF2-40B4-BE49-F238E27FC236}">
                <a16:creationId xmlns:a16="http://schemas.microsoft.com/office/drawing/2014/main" id="{7BC45B40-D21D-4FFA-8926-3EEC08DBA3AE}"/>
              </a:ext>
            </a:extLst>
          </p:cNvPr>
          <p:cNvCxnSpPr>
            <a:cxnSpLocks noChangeShapeType="1"/>
          </p:cNvCxnSpPr>
          <p:nvPr/>
        </p:nvCxnSpPr>
        <p:spPr bwMode="auto">
          <a:xfrm>
            <a:off x="2057400" y="5865874"/>
            <a:ext cx="5029200" cy="158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3" name="Text Box 22">
            <a:extLst>
              <a:ext uri="{FF2B5EF4-FFF2-40B4-BE49-F238E27FC236}">
                <a16:creationId xmlns:a16="http://schemas.microsoft.com/office/drawing/2014/main" id="{816D0C97-9DA2-42CC-BE1E-D0F3AB57E4C2}"/>
              </a:ext>
            </a:extLst>
          </p:cNvPr>
          <p:cNvSpPr txBox="1">
            <a:spLocks noChangeArrowheads="1"/>
          </p:cNvSpPr>
          <p:nvPr/>
        </p:nvSpPr>
        <p:spPr bwMode="auto">
          <a:xfrm>
            <a:off x="4648200" y="4724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1</a:t>
            </a:r>
          </a:p>
        </p:txBody>
      </p:sp>
      <p:sp>
        <p:nvSpPr>
          <p:cNvPr id="54" name="Text Box 22">
            <a:extLst>
              <a:ext uri="{FF2B5EF4-FFF2-40B4-BE49-F238E27FC236}">
                <a16:creationId xmlns:a16="http://schemas.microsoft.com/office/drawing/2014/main" id="{4A73A593-EAB8-47F2-859D-441549CA39FB}"/>
              </a:ext>
            </a:extLst>
          </p:cNvPr>
          <p:cNvSpPr txBox="1">
            <a:spLocks noChangeArrowheads="1"/>
          </p:cNvSpPr>
          <p:nvPr/>
        </p:nvSpPr>
        <p:spPr bwMode="auto">
          <a:xfrm>
            <a:off x="4419600" y="5257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2</a:t>
            </a:r>
          </a:p>
        </p:txBody>
      </p:sp>
      <p:sp>
        <p:nvSpPr>
          <p:cNvPr id="55" name="Text Box 22">
            <a:extLst>
              <a:ext uri="{FF2B5EF4-FFF2-40B4-BE49-F238E27FC236}">
                <a16:creationId xmlns:a16="http://schemas.microsoft.com/office/drawing/2014/main" id="{3797084F-03B9-43C4-AAD1-B617534C696B}"/>
              </a:ext>
            </a:extLst>
          </p:cNvPr>
          <p:cNvSpPr txBox="1">
            <a:spLocks noChangeArrowheads="1"/>
          </p:cNvSpPr>
          <p:nvPr/>
        </p:nvSpPr>
        <p:spPr bwMode="auto">
          <a:xfrm>
            <a:off x="4267200" y="5867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3</a:t>
            </a:r>
          </a:p>
        </p:txBody>
      </p:sp>
      <p:sp>
        <p:nvSpPr>
          <p:cNvPr id="56" name="AutoShape 41">
            <a:extLst>
              <a:ext uri="{FF2B5EF4-FFF2-40B4-BE49-F238E27FC236}">
                <a16:creationId xmlns:a16="http://schemas.microsoft.com/office/drawing/2014/main" id="{FBA0AB0C-E90A-464C-9277-6C72A631148D}"/>
              </a:ext>
            </a:extLst>
          </p:cNvPr>
          <p:cNvSpPr>
            <a:spLocks noChangeArrowheads="1"/>
          </p:cNvSpPr>
          <p:nvPr/>
        </p:nvSpPr>
        <p:spPr bwMode="auto">
          <a:xfrm>
            <a:off x="7162800" y="4572000"/>
            <a:ext cx="228600" cy="228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7" name="AutoShape 41">
            <a:extLst>
              <a:ext uri="{FF2B5EF4-FFF2-40B4-BE49-F238E27FC236}">
                <a16:creationId xmlns:a16="http://schemas.microsoft.com/office/drawing/2014/main" id="{EFB157DF-E599-4159-AE40-8E0B3D4054BC}"/>
              </a:ext>
            </a:extLst>
          </p:cNvPr>
          <p:cNvSpPr>
            <a:spLocks noChangeArrowheads="1"/>
          </p:cNvSpPr>
          <p:nvPr/>
        </p:nvSpPr>
        <p:spPr bwMode="auto">
          <a:xfrm>
            <a:off x="7543800" y="4953000"/>
            <a:ext cx="457200" cy="4572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8" name="TextBox 52">
            <a:extLst>
              <a:ext uri="{FF2B5EF4-FFF2-40B4-BE49-F238E27FC236}">
                <a16:creationId xmlns:a16="http://schemas.microsoft.com/office/drawing/2014/main" id="{17EDFE15-83C9-429B-87B8-2045552B1053}"/>
              </a:ext>
            </a:extLst>
          </p:cNvPr>
          <p:cNvSpPr txBox="1">
            <a:spLocks noChangeArrowheads="1"/>
          </p:cNvSpPr>
          <p:nvPr/>
        </p:nvSpPr>
        <p:spPr bwMode="auto">
          <a:xfrm>
            <a:off x="7162800" y="4338638"/>
            <a:ext cx="22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rPr>
              <a:t>,</a:t>
            </a:r>
          </a:p>
        </p:txBody>
      </p:sp>
      <p:sp>
        <p:nvSpPr>
          <p:cNvPr id="59" name="Rectangle 58">
            <a:extLst>
              <a:ext uri="{FF2B5EF4-FFF2-40B4-BE49-F238E27FC236}">
                <a16:creationId xmlns:a16="http://schemas.microsoft.com/office/drawing/2014/main" id="{3EFCC5D4-2911-42E6-91EF-C5E1FCFD7ABC}"/>
              </a:ext>
            </a:extLst>
          </p:cNvPr>
          <p:cNvSpPr>
            <a:spLocks noChangeArrowheads="1"/>
          </p:cNvSpPr>
          <p:nvPr/>
        </p:nvSpPr>
        <p:spPr bwMode="auto">
          <a:xfrm>
            <a:off x="8153400" y="3124208"/>
            <a:ext cx="251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Vế 1 và vế 2 nối với nhau trực tiếp, giữa các vế câu có </a:t>
            </a:r>
            <a:r>
              <a:rPr lang="en-US" altLang="vi-VN" sz="2400" u="sng">
                <a:solidFill>
                  <a:srgbClr val="FF0000"/>
                </a:solidFill>
                <a:latin typeface="Times New Roman" panose="02020603050405020304" pitchFamily="18" charset="0"/>
              </a:rPr>
              <a:t>dấu phẩy</a:t>
            </a:r>
            <a:r>
              <a:rPr lang="en-US" altLang="vi-VN" sz="2400">
                <a:solidFill>
                  <a:srgbClr val="0000FF"/>
                </a:solidFill>
                <a:latin typeface="Times New Roman" panose="02020603050405020304" pitchFamily="18" charset="0"/>
              </a:rPr>
              <a:t>. </a:t>
            </a:r>
            <a:endParaRPr lang="en-US" altLang="vi-VN" sz="2400"/>
          </a:p>
        </p:txBody>
      </p:sp>
      <p:sp>
        <p:nvSpPr>
          <p:cNvPr id="60" name="TextBox 59">
            <a:extLst>
              <a:ext uri="{FF2B5EF4-FFF2-40B4-BE49-F238E27FC236}">
                <a16:creationId xmlns:a16="http://schemas.microsoft.com/office/drawing/2014/main" id="{AC7D5217-C028-4EE1-BC78-1CD52E0CE9D3}"/>
              </a:ext>
            </a:extLst>
          </p:cNvPr>
          <p:cNvSpPr txBox="1">
            <a:spLocks noChangeArrowheads="1"/>
          </p:cNvSpPr>
          <p:nvPr/>
        </p:nvSpPr>
        <p:spPr bwMode="auto">
          <a:xfrm>
            <a:off x="7467600" y="4953061"/>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latin typeface="Times New Roman" panose="02020603050405020304" pitchFamily="18" charset="0"/>
              </a:rPr>
              <a:t>rồi</a:t>
            </a:r>
            <a:r>
              <a:rPr lang="en-US" altLang="vi-VN" sz="1800">
                <a:solidFill>
                  <a:srgbClr val="0000FF"/>
                </a:solidFill>
                <a:latin typeface="Times New Roman" panose="02020603050405020304" pitchFamily="18" charset="0"/>
              </a:rPr>
              <a:t> </a:t>
            </a:r>
            <a:endParaRPr lang="en-US"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91"/>
                                        </p:tgtEl>
                                        <p:attrNameLst>
                                          <p:attrName>style.visibility</p:attrName>
                                        </p:attrNameLst>
                                      </p:cBhvr>
                                      <p:to>
                                        <p:strVal val="visible"/>
                                      </p:to>
                                    </p:set>
                                    <p:anim calcmode="lin" valueType="num">
                                      <p:cBhvr>
                                        <p:cTn id="7" dur="1000" fill="hold"/>
                                        <p:tgtEl>
                                          <p:spTgt spid="71691"/>
                                        </p:tgtEl>
                                        <p:attrNameLst>
                                          <p:attrName>ppt_w</p:attrName>
                                        </p:attrNameLst>
                                      </p:cBhvr>
                                      <p:tavLst>
                                        <p:tav tm="0">
                                          <p:val>
                                            <p:fltVal val="0"/>
                                          </p:val>
                                        </p:tav>
                                        <p:tav tm="100000">
                                          <p:val>
                                            <p:strVal val="#ppt_w"/>
                                          </p:val>
                                        </p:tav>
                                      </p:tavLst>
                                    </p:anim>
                                    <p:anim calcmode="lin" valueType="num">
                                      <p:cBhvr>
                                        <p:cTn id="8" dur="1000" fill="hold"/>
                                        <p:tgtEl>
                                          <p:spTgt spid="71691"/>
                                        </p:tgtEl>
                                        <p:attrNameLst>
                                          <p:attrName>ppt_h</p:attrName>
                                        </p:attrNameLst>
                                      </p:cBhvr>
                                      <p:tavLst>
                                        <p:tav tm="0">
                                          <p:val>
                                            <p:fltVal val="0"/>
                                          </p:val>
                                        </p:tav>
                                        <p:tav tm="100000">
                                          <p:val>
                                            <p:strVal val="#ppt_h"/>
                                          </p:val>
                                        </p:tav>
                                      </p:tavLst>
                                    </p:anim>
                                    <p:animEffect transition="in" filter="fade">
                                      <p:cBhvr>
                                        <p:cTn id="9" dur="1000"/>
                                        <p:tgtEl>
                                          <p:spTgt spid="716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xit" presetSubtype="10" fill="hold" grpId="0" nodeType="clickEffect">
                                  <p:stCondLst>
                                    <p:cond delay="0"/>
                                  </p:stCondLst>
                                  <p:childTnLst>
                                    <p:animEffect transition="out" filter="checkerboard(across)">
                                      <p:cBhvr>
                                        <p:cTn id="13" dur="500"/>
                                        <p:tgtEl>
                                          <p:spTgt spid="34"/>
                                        </p:tgtEl>
                                      </p:cBhvr>
                                    </p:animEffect>
                                    <p:set>
                                      <p:cBhvr>
                                        <p:cTn id="14"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trips(downLeft)">
                                      <p:cBhvr>
                                        <p:cTn id="19" dur="5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18" presetClass="entr" presetSubtype="1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trips(downLeft)">
                                      <p:cBhvr>
                                        <p:cTn id="22" dur="500"/>
                                        <p:tgtEl>
                                          <p:spTgt spid="42"/>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strips(downLeft)">
                                      <p:cBhvr>
                                        <p:cTn id="25" dur="500"/>
                                        <p:tgtEl>
                                          <p:spTgt spid="53"/>
                                        </p:tgtEl>
                                      </p:cBhvr>
                                    </p:animEffect>
                                  </p:childTnLst>
                                </p:cTn>
                              </p:par>
                              <p:par>
                                <p:cTn id="26" presetID="18" presetClass="entr" presetSubtype="1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strips(downLeft)">
                                      <p:cBhvr>
                                        <p:cTn id="28" dur="500"/>
                                        <p:tgtEl>
                                          <p:spTgt spid="40"/>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18" presetClass="entr" presetSubtype="12"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strips(downLeft)">
                                      <p:cBhvr>
                                        <p:cTn id="31" dur="500"/>
                                        <p:tgtEl>
                                          <p:spTgt spid="46"/>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strips(downLeft)">
                                      <p:cBhvr>
                                        <p:cTn id="34" dur="500"/>
                                        <p:tgtEl>
                                          <p:spTgt spid="54"/>
                                        </p:tgtEl>
                                      </p:cBhvr>
                                    </p:animEffect>
                                  </p:childTnLst>
                                </p:cTn>
                              </p:par>
                              <p:par>
                                <p:cTn id="35" presetID="18" presetClass="entr" presetSubtype="12"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strips(downLeft)">
                                      <p:cBhvr>
                                        <p:cTn id="37" dur="500"/>
                                        <p:tgtEl>
                                          <p:spTgt spid="50"/>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strips(downLeft)">
                                      <p:cBhvr>
                                        <p:cTn id="40" dur="500"/>
                                        <p:tgtEl>
                                          <p:spTgt spid="5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20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20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2000"/>
                                        <p:tgtEl>
                                          <p:spTgt spid="59"/>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20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2000"/>
                                        <p:tgtEl>
                                          <p:spTgt spid="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1693"/>
                                        </p:tgtEl>
                                        <p:attrNameLst>
                                          <p:attrName>style.visibility</p:attrName>
                                        </p:attrNameLst>
                                      </p:cBhvr>
                                      <p:to>
                                        <p:strVal val="visible"/>
                                      </p:to>
                                    </p:set>
                                    <p:animEffect transition="in" filter="fade">
                                      <p:cBhvr>
                                        <p:cTn id="62" dur="2000"/>
                                        <p:tgtEl>
                                          <p:spTgt spid="71693"/>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3" grpId="0"/>
      <p:bldP spid="34" grpId="0"/>
      <p:bldP spid="53" grpId="0"/>
      <p:bldP spid="54" grpId="0"/>
      <p:bldP spid="55" grpId="0"/>
      <p:bldP spid="56" grpId="0" animBg="1"/>
      <p:bldP spid="57" grpId="0" animBg="1"/>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73CD2D-D30D-421D-AD1A-1444D61B7220}"/>
              </a:ext>
            </a:extLst>
          </p:cNvPr>
          <p:cNvSpPr txBox="1"/>
          <p:nvPr/>
        </p:nvSpPr>
        <p:spPr>
          <a:xfrm>
            <a:off x="1752600" y="533431"/>
            <a:ext cx="8686800" cy="2062103"/>
          </a:xfrm>
          <a:prstGeom prst="rect">
            <a:avLst/>
          </a:prstGeom>
          <a:noFill/>
        </p:spPr>
        <p:txBody>
          <a:bodyPr wrap="square" rtlCol="0">
            <a:spAutoFit/>
          </a:bodyPr>
          <a:lstStyle/>
          <a:p>
            <a:pPr algn="just"/>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2: </a:t>
            </a:r>
            <a:r>
              <a:rPr lang="en-US" sz="3200" b="0" dirty="0" err="1">
                <a:solidFill>
                  <a:srgbClr val="FF0000"/>
                </a:solidFill>
                <a:latin typeface="Times New Roman" panose="02020603050405020304" pitchFamily="18" charset="0"/>
                <a:cs typeface="Times New Roman" panose="02020603050405020304" pitchFamily="18" charset="0"/>
              </a:rPr>
              <a:t>Viết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đoạn</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văn</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từ</a:t>
            </a:r>
            <a:r>
              <a:rPr lang="en-US" sz="3200" b="0" dirty="0">
                <a:solidFill>
                  <a:srgbClr val="FF0000"/>
                </a:solidFill>
                <a:latin typeface="Times New Roman" panose="02020603050405020304" pitchFamily="18" charset="0"/>
                <a:cs typeface="Times New Roman" panose="02020603050405020304" pitchFamily="18" charset="0"/>
              </a:rPr>
              <a:t> 3 </a:t>
            </a:r>
            <a:r>
              <a:rPr lang="en-US" sz="3200" b="0" dirty="0" err="1">
                <a:solidFill>
                  <a:srgbClr val="FF0000"/>
                </a:solidFill>
                <a:latin typeface="Times New Roman" panose="02020603050405020304" pitchFamily="18" charset="0"/>
                <a:cs typeface="Times New Roman" panose="02020603050405020304" pitchFamily="18" charset="0"/>
              </a:rPr>
              <a:t>đến</a:t>
            </a:r>
            <a:r>
              <a:rPr lang="en-US" sz="3200" b="0" dirty="0">
                <a:solidFill>
                  <a:srgbClr val="FF0000"/>
                </a:solidFill>
                <a:latin typeface="Times New Roman" panose="02020603050405020304" pitchFamily="18" charset="0"/>
                <a:cs typeface="Times New Roman" panose="02020603050405020304" pitchFamily="18" charset="0"/>
              </a:rPr>
              <a:t> 5 </a:t>
            </a:r>
            <a:r>
              <a:rPr lang="en-US" sz="3200" b="0" dirty="0" err="1">
                <a:solidFill>
                  <a:srgbClr val="FF0000"/>
                </a:solidFill>
                <a:latin typeface="Times New Roman" panose="02020603050405020304" pitchFamily="18" charset="0"/>
                <a:cs typeface="Times New Roman" panose="02020603050405020304" pitchFamily="18" charset="0"/>
              </a:rPr>
              <a:t>câu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tả</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ngoại</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hình</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một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ng</a:t>
            </a:r>
            <a:r>
              <a:rPr lang="vi-VN" sz="3200" b="0" dirty="0">
                <a:solidFill>
                  <a:srgbClr val="FF0000"/>
                </a:solidFill>
                <a:latin typeface="Times New Roman" panose="02020603050405020304" pitchFamily="18" charset="0"/>
                <a:cs typeface="Times New Roman" panose="02020603050405020304" pitchFamily="18" charset="0"/>
              </a:rPr>
              <a:t>ư</a:t>
            </a:r>
            <a:r>
              <a:rPr lang="en-US" sz="3200" b="0" dirty="0" err="1">
                <a:solidFill>
                  <a:srgbClr val="FF0000"/>
                </a:solidFill>
                <a:latin typeface="Times New Roman" panose="02020603050405020304" pitchFamily="18" charset="0"/>
                <a:cs typeface="Times New Roman" panose="02020603050405020304" pitchFamily="18" charset="0"/>
              </a:rPr>
              <a:t>ời</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bạn</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của</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em</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trong</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đoạn</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văn</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có</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ít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nhất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một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câu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ghép</a:t>
            </a:r>
            <a:r>
              <a:rPr lang="en-US" sz="3200" b="0" dirty="0">
                <a:solidFill>
                  <a:srgbClr val="FF0000"/>
                </a:solidFill>
                <a:latin typeface="Times New Roman" panose="02020603050405020304" pitchFamily="18" charset="0"/>
                <a:cs typeface="Times New Roman" panose="02020603050405020304" pitchFamily="18" charset="0"/>
              </a:rPr>
              <a:t>. Cho </a:t>
            </a:r>
            <a:r>
              <a:rPr lang="en-US" sz="3200" b="0" dirty="0" err="1">
                <a:solidFill>
                  <a:srgbClr val="FF0000"/>
                </a:solidFill>
                <a:latin typeface="Times New Roman" panose="02020603050405020304" pitchFamily="18" charset="0"/>
                <a:cs typeface="Times New Roman" panose="02020603050405020304" pitchFamily="18" charset="0"/>
              </a:rPr>
              <a:t>biết</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các</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vế</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câu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trong</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câu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ghép</a:t>
            </a:r>
            <a:r>
              <a:rPr lang="en-US" sz="3200" b="0" dirty="0">
                <a:solidFill>
                  <a:srgbClr val="FF0000"/>
                </a:solidFill>
                <a:latin typeface="Times New Roman" panose="02020603050405020304" pitchFamily="18" charset="0"/>
                <a:cs typeface="Times New Roman" panose="02020603050405020304" pitchFamily="18" charset="0"/>
              </a:rPr>
              <a:t> đ</a:t>
            </a:r>
            <a:r>
              <a:rPr lang="vi-VN" sz="3200" b="0" dirty="0">
                <a:solidFill>
                  <a:srgbClr val="FF0000"/>
                </a:solidFill>
                <a:latin typeface="Times New Roman" panose="02020603050405020304" pitchFamily="18" charset="0"/>
                <a:cs typeface="Times New Roman" panose="02020603050405020304" pitchFamily="18" charset="0"/>
              </a:rPr>
              <a:t>ư</a:t>
            </a:r>
            <a:r>
              <a:rPr lang="en-US" sz="3200" b="0" dirty="0" err="1">
                <a:solidFill>
                  <a:srgbClr val="FF0000"/>
                </a:solidFill>
                <a:latin typeface="Times New Roman" panose="02020603050405020304" pitchFamily="18" charset="0"/>
                <a:cs typeface="Times New Roman" panose="02020603050405020304" pitchFamily="18" charset="0"/>
              </a:rPr>
              <a:t>ợc</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nối</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với</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nhau</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bằng</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cách</a:t>
            </a:r>
            <a:r>
              <a:rPr lang="en-US" sz="3200" b="0" dirty="0">
                <a:solidFill>
                  <a:srgbClr val="FF0000"/>
                </a:solidFill>
                <a:latin typeface="Times New Roman" panose="02020603050405020304" pitchFamily="18" charset="0"/>
                <a:cs typeface="Times New Roman" panose="02020603050405020304" pitchFamily="18" charset="0"/>
              </a:rPr>
              <a:t> </a:t>
            </a:r>
            <a:r>
              <a:rPr lang="en-US" sz="3200" b="0" dirty="0" err="1">
                <a:solidFill>
                  <a:srgbClr val="FF0000"/>
                </a:solidFill>
                <a:latin typeface="Times New Roman" panose="02020603050405020304" pitchFamily="18" charset="0"/>
                <a:cs typeface="Times New Roman" panose="02020603050405020304" pitchFamily="18" charset="0"/>
              </a:rPr>
              <a:t>nào</a:t>
            </a:r>
            <a:r>
              <a:rPr lang="en-US" sz="3200" b="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057400" y="3429001"/>
            <a:ext cx="8077200" cy="2062103"/>
          </a:xfrm>
          <a:prstGeom prst="rect">
            <a:avLst/>
          </a:prstGeom>
          <a:noFill/>
        </p:spPr>
        <p:txBody>
          <a:bodyPr wrap="square" rtlCol="0">
            <a:spAutoFit/>
          </a:bodyPr>
          <a:lstStyle/>
          <a:p>
            <a:pPr algn="just"/>
            <a:r>
              <a:rPr lang="en-US" sz="28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Lan</a:t>
            </a:r>
            <a:r>
              <a:rPr lang="vi-VN" sz="3200" b="0" dirty="0">
                <a:latin typeface="Times New Roman" pitchFamily="18" charset="0"/>
                <a:cs typeface="Times New Roman" pitchFamily="18" charset="0"/>
              </a:rPr>
              <a:t> là bạn thân nhất của em. </a:t>
            </a:r>
            <a:r>
              <a:rPr lang="en-US" sz="3200" b="0" dirty="0" err="1">
                <a:latin typeface="Times New Roman" pitchFamily="18" charset="0"/>
                <a:cs typeface="Times New Roman" pitchFamily="18" charset="0"/>
              </a:rPr>
              <a:t>Năm</a:t>
            </a:r>
            <a:r>
              <a:rPr lang="en-US" sz="3200" b="0" dirty="0">
                <a:latin typeface="Times New Roman" pitchFamily="18" charset="0"/>
                <a:cs typeface="Times New Roman" pitchFamily="18" charset="0"/>
              </a:rPr>
              <a:t> nay</a:t>
            </a:r>
            <a:r>
              <a:rPr lang="vi-VN"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Lan</a:t>
            </a:r>
            <a:r>
              <a:rPr lang="en-US" sz="3200" b="0" dirty="0">
                <a:latin typeface="Times New Roman" pitchFamily="18" charset="0"/>
                <a:cs typeface="Times New Roman" pitchFamily="18" charset="0"/>
              </a:rPr>
              <a:t> </a:t>
            </a:r>
            <a:r>
              <a:rPr lang="vi-VN" sz="3200" b="0" dirty="0">
                <a:latin typeface="Times New Roman" pitchFamily="18" charset="0"/>
                <a:cs typeface="Times New Roman" pitchFamily="18" charset="0"/>
              </a:rPr>
              <a:t>11 tuổi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Lan</a:t>
            </a:r>
            <a:r>
              <a:rPr lang="vi-VN"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nhìn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rất</a:t>
            </a:r>
            <a:r>
              <a:rPr lang="vi-VN" sz="3200" b="0" dirty="0">
                <a:latin typeface="Times New Roman" pitchFamily="18" charset="0"/>
                <a:cs typeface="Times New Roman" pitchFamily="18" charset="0"/>
              </a:rPr>
              <a:t> xinh xắn và dễ thương. </a:t>
            </a:r>
            <a:r>
              <a:rPr lang="vi-VN" sz="3200" dirty="0">
                <a:solidFill>
                  <a:srgbClr val="FF0000"/>
                </a:solidFill>
                <a:latin typeface="Times New Roman" pitchFamily="18" charset="0"/>
                <a:cs typeface="Times New Roman" pitchFamily="18" charset="0"/>
              </a:rPr>
              <a:t>Vóc người bạn thanh mảnh, dáng đi nhanh nhẹn, mái tóc cắt ngắn gọn gàng</a:t>
            </a:r>
            <a:r>
              <a:rPr lang="en-US" sz="3200" dirty="0">
                <a:solidFill>
                  <a:srgbClr val="FF0000"/>
                </a:solidFill>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3" name="TextBox 2"/>
          <p:cNvSpPr txBox="1"/>
          <p:nvPr/>
        </p:nvSpPr>
        <p:spPr>
          <a:xfrm>
            <a:off x="3276600" y="2743201"/>
            <a:ext cx="5638800" cy="584775"/>
          </a:xfrm>
          <a:prstGeom prst="rect">
            <a:avLst/>
          </a:prstGeom>
          <a:noFill/>
        </p:spPr>
        <p:txBody>
          <a:bodyPr wrap="square" rtlCol="0">
            <a:spAutoFit/>
          </a:bodyPr>
          <a:lstStyle/>
          <a:p>
            <a:pPr algn="ctr"/>
            <a:r>
              <a:rPr lang="en-US" sz="3200" u="sng" dirty="0" err="1"/>
              <a:t>Bài</a:t>
            </a:r>
            <a:r>
              <a:rPr lang="en-US" sz="3200" u="sng" dirty="0"/>
              <a:t> </a:t>
            </a:r>
            <a:r>
              <a:rPr lang="en-US" sz="3200" u="sng" dirty="0" err="1"/>
              <a:t>làm</a:t>
            </a:r>
            <a:endParaRPr lang="en-US" sz="3200" u="sng" dirty="0"/>
          </a:p>
        </p:txBody>
      </p:sp>
    </p:spTree>
    <p:extLst>
      <p:ext uri="{BB962C8B-B14F-4D97-AF65-F5344CB8AC3E}">
        <p14:creationId xmlns:p14="http://schemas.microsoft.com/office/powerpoint/2010/main" val="23290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j0336978[2]">
            <a:extLst>
              <a:ext uri="{FF2B5EF4-FFF2-40B4-BE49-F238E27FC236}">
                <a16:creationId xmlns:a16="http://schemas.microsoft.com/office/drawing/2014/main" id="{92216E20-A30D-494B-908F-7C26A9EB44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33600"/>
            <a:ext cx="2819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a:extLst>
              <a:ext uri="{FF2B5EF4-FFF2-40B4-BE49-F238E27FC236}">
                <a16:creationId xmlns:a16="http://schemas.microsoft.com/office/drawing/2014/main" id="{B3248422-5D4E-4977-AF65-C55A6DBF68CF}"/>
              </a:ext>
            </a:extLst>
          </p:cNvPr>
          <p:cNvSpPr>
            <a:spLocks noGrp="1" noChangeArrowheads="1"/>
          </p:cNvSpPr>
          <p:nvPr>
            <p:ph type="title" idx="4294967295"/>
          </p:nvPr>
        </p:nvSpPr>
        <p:spPr>
          <a:xfrm>
            <a:off x="1524000" y="274638"/>
            <a:ext cx="8229600" cy="1477962"/>
          </a:xfrm>
        </p:spPr>
        <p:txBody>
          <a:bodyPr/>
          <a:lstStyle/>
          <a:p>
            <a:pPr algn="ctr" eaLnBrk="1" hangingPunct="1"/>
            <a:r>
              <a:rPr lang="en-US" altLang="vi-VN" sz="5400" b="1" u="sng">
                <a:solidFill>
                  <a:srgbClr val="FF0000"/>
                </a:solidFill>
                <a:latin typeface="Times New Roman" pitchFamily="18" charset="0"/>
                <a:cs typeface="Times New Roman" pitchFamily="18" charset="0"/>
              </a:rPr>
              <a:t>Trò chơi</a:t>
            </a:r>
            <a:r>
              <a:rPr lang="en-US" altLang="vi-VN" sz="5400" b="1" u="sng">
                <a:solidFill>
                  <a:srgbClr val="FF0000"/>
                </a:solidFill>
                <a:latin typeface=".VnTime" panose="020B7200000000000000" pitchFamily="34" charset="0"/>
              </a:rPr>
              <a:t>:</a:t>
            </a:r>
            <a:r>
              <a:rPr lang="en-US" altLang="vi-VN" sz="5400" b="1">
                <a:solidFill>
                  <a:srgbClr val="0000FF"/>
                </a:solidFill>
                <a:latin typeface=".VnTime" panose="020B7200000000000000" pitchFamily="34" charset="0"/>
              </a:rPr>
              <a:t/>
            </a:r>
            <a:br>
              <a:rPr lang="en-US" altLang="vi-VN" sz="5400" b="1">
                <a:solidFill>
                  <a:srgbClr val="0000FF"/>
                </a:solidFill>
                <a:latin typeface=".VnTime" panose="020B7200000000000000" pitchFamily="34" charset="0"/>
              </a:rPr>
            </a:br>
            <a:r>
              <a:rPr lang="en-US" altLang="vi-VN" sz="5400" b="1">
                <a:solidFill>
                  <a:srgbClr val="0000FF"/>
                </a:solidFill>
                <a:latin typeface="Times New Roman" pitchFamily="18" charset="0"/>
                <a:cs typeface="Times New Roman" pitchFamily="18" charset="0"/>
              </a:rPr>
              <a:t>Rung chuông vàng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nodeType="clickEffect">
                                  <p:stCondLst>
                                    <p:cond delay="0"/>
                                  </p:stCondLst>
                                  <p:childTnLst>
                                    <p:anim calcmode="discrete" valueType="str">
                                      <p:cBhvr>
                                        <p:cTn id="6" dur="1000" fill="hold"/>
                                        <p:tgtEl>
                                          <p:spTgt spid="7680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2" name="am thanh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4" name="Text Box 16">
            <a:extLst>
              <a:ext uri="{FF2B5EF4-FFF2-40B4-BE49-F238E27FC236}">
                <a16:creationId xmlns:a16="http://schemas.microsoft.com/office/drawing/2014/main" id="{CCB4E32A-7C7C-4E84-B9B5-55C753CAF6D8}"/>
              </a:ext>
            </a:extLst>
          </p:cNvPr>
          <p:cNvSpPr txBox="1">
            <a:spLocks noChangeArrowheads="1"/>
          </p:cNvSpPr>
          <p:nvPr/>
        </p:nvSpPr>
        <p:spPr bwMode="auto">
          <a:xfrm>
            <a:off x="2743200" y="1295461"/>
            <a:ext cx="7086600" cy="2554545"/>
          </a:xfrm>
          <a:prstGeom prst="rect">
            <a:avLst/>
          </a:prstGeom>
          <a:noFill/>
          <a:ln w="9525">
            <a:noFill/>
            <a:miter lim="800000"/>
            <a:headEnd/>
            <a:tailEnd/>
          </a:ln>
        </p:spPr>
        <p:txBody>
          <a:bodyPr>
            <a:spAutoFit/>
          </a:bodyPr>
          <a:lstStyle/>
          <a:p>
            <a:r>
              <a:rPr lang="en-US" sz="3200" i="1" u="sng" dirty="0" err="1">
                <a:latin typeface="Times New Roman" pitchFamily="18" charset="0"/>
                <a:cs typeface="Times New Roman" pitchFamily="18" charset="0"/>
              </a:rPr>
              <a:t>Câu</a:t>
            </a:r>
            <a:r>
              <a:rPr lang="en-US" sz="3200" i="1" u="sng" dirty="0">
                <a:latin typeface="Times New Roman" pitchFamily="18" charset="0"/>
                <a:cs typeface="Times New Roman" pitchFamily="18" charset="0"/>
              </a:rPr>
              <a:t> 1</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mấy</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nối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vế</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câu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trong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câu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ghép</a:t>
            </a:r>
            <a:r>
              <a:rPr lang="en-US" sz="3200" i="1" dirty="0">
                <a:latin typeface="Times New Roman" pitchFamily="18" charset="0"/>
                <a:cs typeface="Times New Roman" pitchFamily="18" charset="0"/>
              </a:rPr>
              <a:t> ?</a:t>
            </a:r>
          </a:p>
          <a:p>
            <a:r>
              <a:rPr lang="en-US" sz="3200" i="1" dirty="0">
                <a:latin typeface="Times New Roman" pitchFamily="18" charset="0"/>
                <a:cs typeface="Times New Roman" pitchFamily="18" charset="0"/>
              </a:rPr>
              <a:t>a)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một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nối</a:t>
            </a:r>
            <a:r>
              <a:rPr lang="en-US" sz="3200" i="1" dirty="0">
                <a:latin typeface="Times New Roman" pitchFamily="18" charset="0"/>
                <a:cs typeface="Times New Roman" pitchFamily="18" charset="0"/>
              </a:rPr>
              <a:t>.</a:t>
            </a:r>
          </a:p>
          <a:p>
            <a:r>
              <a:rPr lang="en-US" sz="3200" i="1" dirty="0">
                <a:latin typeface="Times New Roman" pitchFamily="18" charset="0"/>
                <a:cs typeface="Times New Roman" pitchFamily="18" charset="0"/>
              </a:rPr>
              <a:t>b) </a:t>
            </a:r>
            <a:r>
              <a:rPr lang="en-US" sz="3200" i="1" dirty="0" err="1">
                <a:latin typeface="Times New Roman" pitchFamily="18" charset="0"/>
                <a:cs typeface="Times New Roman" pitchFamily="18" charset="0"/>
              </a:rPr>
              <a:t>Có</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hai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cách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nối</a:t>
            </a:r>
            <a:r>
              <a:rPr lang="en-US" sz="3200" i="1" dirty="0">
                <a:latin typeface="Times New Roman" pitchFamily="18" charset="0"/>
                <a:cs typeface="Times New Roman" pitchFamily="18" charset="0"/>
              </a:rPr>
              <a:t>.</a:t>
            </a:r>
          </a:p>
          <a:p>
            <a:r>
              <a:rPr lang="es-ES" sz="3200" i="1" dirty="0">
                <a:latin typeface="Times New Roman" pitchFamily="18" charset="0"/>
                <a:cs typeface="Times New Roman" pitchFamily="18" charset="0"/>
              </a:rPr>
              <a:t>c) </a:t>
            </a:r>
            <a:r>
              <a:rPr lang="es-ES" sz="3200" i="1" dirty="0" err="1">
                <a:latin typeface="Times New Roman" pitchFamily="18" charset="0"/>
                <a:cs typeface="Times New Roman" pitchFamily="18" charset="0"/>
              </a:rPr>
              <a:t>Có</a:t>
            </a:r>
            <a:r>
              <a:rPr lang="es-ES" sz="3200" i="1" dirty="0">
                <a:latin typeface="Times New Roman" pitchFamily="18" charset="0"/>
                <a:cs typeface="Times New Roman" pitchFamily="18" charset="0"/>
              </a:rPr>
              <a:t> </a:t>
            </a:r>
            <a:r>
              <a:rPr lang="es-ES" sz="3200" i="1" dirty="0" err="1">
                <a:latin typeface="Times New Roman" pitchFamily="18" charset="0"/>
                <a:cs typeface="Times New Roman" pitchFamily="18" charset="0"/>
              </a:rPr>
              <a:t>ba</a:t>
            </a:r>
            <a:r>
              <a:rPr lang="es-ES" sz="3200" i="1" dirty="0">
                <a:latin typeface="Times New Roman" pitchFamily="18" charset="0"/>
                <a:cs typeface="Times New Roman" pitchFamily="18" charset="0"/>
              </a:rPr>
              <a:t> </a:t>
            </a:r>
            <a:r>
              <a:rPr lang="es-ES" sz="3200" i="1" dirty="0" err="1">
                <a:latin typeface="Times New Roman" pitchFamily="18" charset="0"/>
                <a:cs typeface="Times New Roman" pitchFamily="18" charset="0"/>
              </a:rPr>
              <a:t>cách</a:t>
            </a:r>
            <a:r>
              <a:rPr lang="es-ES" sz="3200" i="1" dirty="0">
                <a:latin typeface="Times New Roman" pitchFamily="18" charset="0"/>
                <a:cs typeface="Times New Roman" pitchFamily="18" charset="0"/>
              </a:rPr>
              <a:t> </a:t>
            </a:r>
            <a:r>
              <a:rPr lang="es-ES" sz="3200" i="1" dirty="0" err="1">
                <a:latin typeface="Times New Roman" pitchFamily="18" charset="0"/>
                <a:cs typeface="Times New Roman" pitchFamily="18" charset="0"/>
              </a:rPr>
              <a:t>nối</a:t>
            </a:r>
            <a:r>
              <a:rPr lang="es-ES" sz="3200" i="1" dirty="0">
                <a:latin typeface="Times New Roman" pitchFamily="18" charset="0"/>
                <a:cs typeface="Times New Roman" pitchFamily="18" charset="0"/>
              </a:rPr>
              <a:t>.</a:t>
            </a:r>
            <a:endParaRPr lang="en-US" sz="3200" i="1" dirty="0">
              <a:solidFill>
                <a:srgbClr val="0000FF"/>
              </a:solidFill>
              <a:latin typeface="Times New Roman" pitchFamily="18" charset="0"/>
              <a:cs typeface="Times New Roman" pitchFamily="18" charset="0"/>
            </a:endParaRPr>
          </a:p>
        </p:txBody>
      </p:sp>
      <p:sp>
        <p:nvSpPr>
          <p:cNvPr id="63505" name="Text Box 17">
            <a:extLst>
              <a:ext uri="{FF2B5EF4-FFF2-40B4-BE49-F238E27FC236}">
                <a16:creationId xmlns:a16="http://schemas.microsoft.com/office/drawing/2014/main" id="{E4A7B67A-4EDB-4FD2-89EE-75FCDE9078AC}"/>
              </a:ext>
            </a:extLst>
          </p:cNvPr>
          <p:cNvSpPr txBox="1">
            <a:spLocks noChangeArrowheads="1"/>
          </p:cNvSpPr>
          <p:nvPr/>
        </p:nvSpPr>
        <p:spPr bwMode="auto">
          <a:xfrm>
            <a:off x="5181600" y="4232483"/>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dirty="0" err="1">
                <a:solidFill>
                  <a:srgbClr val="FF0000"/>
                </a:solidFill>
                <a:latin typeface="Times New Roman" panose="02020603050405020304" pitchFamily="18" charset="0"/>
                <a:cs typeface="Times New Roman" panose="02020603050405020304" pitchFamily="18" charset="0"/>
              </a:rPr>
              <a:t>Đáp</a:t>
            </a:r>
            <a:r>
              <a:rPr lang="en-US" altLang="vi-VN" sz="3600" i="1" u="sng" dirty="0">
                <a:solidFill>
                  <a:srgbClr val="FF0000"/>
                </a:solidFill>
                <a:latin typeface="Times New Roman" panose="02020603050405020304" pitchFamily="18" charset="0"/>
                <a:cs typeface="Times New Roman" panose="02020603050405020304" pitchFamily="18" charset="0"/>
              </a:rPr>
              <a:t> </a:t>
            </a:r>
            <a:r>
              <a:rPr lang="en-US" altLang="vi-VN" sz="3600" i="1" u="sng" dirty="0" err="1">
                <a:solidFill>
                  <a:srgbClr val="FF0000"/>
                </a:solidFill>
                <a:latin typeface="Times New Roman" panose="02020603050405020304" pitchFamily="18" charset="0"/>
                <a:cs typeface="Times New Roman" panose="02020603050405020304" pitchFamily="18" charset="0"/>
              </a:rPr>
              <a:t>án</a:t>
            </a:r>
            <a:r>
              <a:rPr lang="en-US" altLang="vi-VN" sz="3600" i="1" u="sng" dirty="0">
                <a:solidFill>
                  <a:srgbClr val="FF0000"/>
                </a:solidFill>
                <a:latin typeface="Times New Roman" panose="02020603050405020304" pitchFamily="18" charset="0"/>
                <a:cs typeface="Times New Roman" panose="02020603050405020304" pitchFamily="18" charset="0"/>
              </a:rPr>
              <a:t> </a:t>
            </a:r>
            <a:r>
              <a:rPr lang="en-US" altLang="vi-VN" sz="3600" i="1" dirty="0">
                <a:solidFill>
                  <a:srgbClr val="FF0000"/>
                </a:solidFill>
                <a:latin typeface="Times New Roman" panose="02020603050405020304" pitchFamily="18" charset="0"/>
                <a:cs typeface="Times New Roman" panose="02020603050405020304" pitchFamily="18" charset="0"/>
              </a:rPr>
              <a:t>: b</a:t>
            </a:r>
          </a:p>
        </p:txBody>
      </p:sp>
      <p:pic>
        <p:nvPicPr>
          <p:cNvPr id="63506" name="Picture 18" descr="J0295069">
            <a:extLst>
              <a:ext uri="{FF2B5EF4-FFF2-40B4-BE49-F238E27FC236}">
                <a16:creationId xmlns:a16="http://schemas.microsoft.com/office/drawing/2014/main" id="{12A45965-A5D3-4FAF-BB18-B53AAA7F50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25212">
            <a:off x="1784349" y="38787"/>
            <a:ext cx="16764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7" name="Text Box 19">
            <a:extLst>
              <a:ext uri="{FF2B5EF4-FFF2-40B4-BE49-F238E27FC236}">
                <a16:creationId xmlns:a16="http://schemas.microsoft.com/office/drawing/2014/main" id="{21949F9D-F208-487A-8BFC-4B6F7F217A3D}"/>
              </a:ext>
            </a:extLst>
          </p:cNvPr>
          <p:cNvSpPr txBox="1">
            <a:spLocks noChangeArrowheads="1"/>
          </p:cNvSpPr>
          <p:nvPr/>
        </p:nvSpPr>
        <p:spPr bwMode="auto">
          <a:xfrm>
            <a:off x="8255000" y="4967348"/>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3508" name="Text Box 20">
            <a:extLst>
              <a:ext uri="{FF2B5EF4-FFF2-40B4-BE49-F238E27FC236}">
                <a16:creationId xmlns:a16="http://schemas.microsoft.com/office/drawing/2014/main" id="{346354E2-2FF6-4F84-A0DB-D16698D08C58}"/>
              </a:ext>
            </a:extLst>
          </p:cNvPr>
          <p:cNvSpPr txBox="1">
            <a:spLocks noChangeArrowheads="1"/>
          </p:cNvSpPr>
          <p:nvPr/>
        </p:nvSpPr>
        <p:spPr bwMode="auto">
          <a:xfrm>
            <a:off x="8261350" y="4957823"/>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3509" name="Text Box 21">
            <a:extLst>
              <a:ext uri="{FF2B5EF4-FFF2-40B4-BE49-F238E27FC236}">
                <a16:creationId xmlns:a16="http://schemas.microsoft.com/office/drawing/2014/main" id="{B67500E6-4707-40F8-A9EF-71815C6F9587}"/>
              </a:ext>
            </a:extLst>
          </p:cNvPr>
          <p:cNvSpPr txBox="1">
            <a:spLocks noChangeArrowheads="1"/>
          </p:cNvSpPr>
          <p:nvPr/>
        </p:nvSpPr>
        <p:spPr bwMode="auto">
          <a:xfrm>
            <a:off x="8261350" y="4972111"/>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3510" name="Text Box 22">
            <a:extLst>
              <a:ext uri="{FF2B5EF4-FFF2-40B4-BE49-F238E27FC236}">
                <a16:creationId xmlns:a16="http://schemas.microsoft.com/office/drawing/2014/main" id="{B2653CF6-D8C9-44B4-8373-27DD22518F9F}"/>
              </a:ext>
            </a:extLst>
          </p:cNvPr>
          <p:cNvSpPr txBox="1">
            <a:spLocks noChangeArrowheads="1"/>
          </p:cNvSpPr>
          <p:nvPr/>
        </p:nvSpPr>
        <p:spPr bwMode="auto">
          <a:xfrm>
            <a:off x="8261350" y="4959411"/>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3511" name="Text Box 23">
            <a:extLst>
              <a:ext uri="{FF2B5EF4-FFF2-40B4-BE49-F238E27FC236}">
                <a16:creationId xmlns:a16="http://schemas.microsoft.com/office/drawing/2014/main" id="{D65BC962-346A-4467-BBDE-3221AECC46B6}"/>
              </a:ext>
            </a:extLst>
          </p:cNvPr>
          <p:cNvSpPr txBox="1">
            <a:spLocks noChangeArrowheads="1"/>
          </p:cNvSpPr>
          <p:nvPr/>
        </p:nvSpPr>
        <p:spPr bwMode="auto">
          <a:xfrm>
            <a:off x="8251825" y="4964173"/>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3512" name="Text Box 24">
            <a:extLst>
              <a:ext uri="{FF2B5EF4-FFF2-40B4-BE49-F238E27FC236}">
                <a16:creationId xmlns:a16="http://schemas.microsoft.com/office/drawing/2014/main" id="{EF0A3E47-A206-403C-BDDB-9B2733FA9693}"/>
              </a:ext>
            </a:extLst>
          </p:cNvPr>
          <p:cNvSpPr txBox="1">
            <a:spLocks noChangeArrowheads="1"/>
          </p:cNvSpPr>
          <p:nvPr/>
        </p:nvSpPr>
        <p:spPr bwMode="auto">
          <a:xfrm>
            <a:off x="8250238" y="4967348"/>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05</a:t>
            </a:r>
          </a:p>
        </p:txBody>
      </p:sp>
      <p:pic>
        <p:nvPicPr>
          <p:cNvPr id="25" name="j0214098.wav">
            <a:hlinkClick r:id="" action="ppaction://media"/>
            <a:extLst>
              <a:ext uri="{FF2B5EF4-FFF2-40B4-BE49-F238E27FC236}">
                <a16:creationId xmlns:a16="http://schemas.microsoft.com/office/drawing/2014/main" id="{721F31C6-3C6E-451E-8610-C9B9D2B97377}"/>
              </a:ext>
            </a:extLst>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9982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41">
            <a:extLst>
              <a:ext uri="{FF2B5EF4-FFF2-40B4-BE49-F238E27FC236}">
                <a16:creationId xmlns:a16="http://schemas.microsoft.com/office/drawing/2014/main" id="{E0E7F46B-0D9B-422B-8D39-A76194C9EB6E}"/>
              </a:ext>
            </a:extLst>
          </p:cNvPr>
          <p:cNvSpPr>
            <a:spLocks noChangeArrowheads="1"/>
          </p:cNvSpPr>
          <p:nvPr/>
        </p:nvSpPr>
        <p:spPr bwMode="auto">
          <a:xfrm>
            <a:off x="2622549" y="2798869"/>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 name="TextBox 26">
            <a:extLst>
              <a:ext uri="{FF2B5EF4-FFF2-40B4-BE49-F238E27FC236}">
                <a16:creationId xmlns:a16="http://schemas.microsoft.com/office/drawing/2014/main" id="{53F8E7F4-D587-4849-930B-28462F237A7B}"/>
              </a:ext>
            </a:extLst>
          </p:cNvPr>
          <p:cNvSpPr txBox="1">
            <a:spLocks noChangeArrowheads="1"/>
          </p:cNvSpPr>
          <p:nvPr/>
        </p:nvSpPr>
        <p:spPr bwMode="auto">
          <a:xfrm>
            <a:off x="2781300" y="2765263"/>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63506"/>
                                        </p:tgtEl>
                                        <p:attrNameLst>
                                          <p:attrName>style.visibility</p:attrName>
                                        </p:attrNameLst>
                                      </p:cBhvr>
                                      <p:to>
                                        <p:strVal val="visible"/>
                                      </p:to>
                                    </p:set>
                                    <p:anim calcmode="lin" valueType="num">
                                      <p:cBhvr additive="base">
                                        <p:cTn id="7" dur="500" fill="hold"/>
                                        <p:tgtEl>
                                          <p:spTgt spid="63506"/>
                                        </p:tgtEl>
                                        <p:attrNameLst>
                                          <p:attrName>ppt_x</p:attrName>
                                        </p:attrNameLst>
                                      </p:cBhvr>
                                      <p:tavLst>
                                        <p:tav tm="0">
                                          <p:val>
                                            <p:strVal val="#ppt_x"/>
                                          </p:val>
                                        </p:tav>
                                        <p:tav tm="100000">
                                          <p:val>
                                            <p:strVal val="#ppt_x"/>
                                          </p:val>
                                        </p:tav>
                                      </p:tavLst>
                                    </p:anim>
                                    <p:anim calcmode="lin" valueType="num">
                                      <p:cBhvr additive="base">
                                        <p:cTn id="8" dur="500" fill="hold"/>
                                        <p:tgtEl>
                                          <p:spTgt spid="6350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0" presetClass="path" presetSubtype="0" accel="50000" decel="50000" fill="hold" nodeType="afterEffect">
                                  <p:stCondLst>
                                    <p:cond delay="0"/>
                                  </p:stCondLst>
                                  <p:childTnLst>
                                    <p:animMotion origin="layout" path="M 0.09722 0.08426 C 0.09549 0.11528 0.0941 0.14699 0.09722 0.14815 C 0.10069 0.14884 0.1125 0.08842 0.11667 0.09051 C 0.12135 0.09213 0.12066 0.16088 0.12378 0.16088 C 0.12674 0.16088 0.1309 0.09282 0.13472 0.09051 C 0.13802 0.08796 0.14114 0.14884 0.14566 0.14815 C 0.14983 0.14699 0.15608 0.08518 0.16076 0.08426 C 0.16545 0.08356 0.16892 0.14398 0.17396 0.14167 C 0.17899 0.13958 0.18507 0.06967 0.19149 0.0713 C 0.19774 0.07315 0.20642 0.15324 0.21094 0.15417 C 0.21597 0.15509 0.21528 0.07893 0.21996 0.07801 C 0.22483 0.07731 0.23368 0.14699 0.23941 0.14815 C 0.24549 0.14884 0.25035 0.08426 0.25503 0.08426 C 0.2592 0.08426 0.2592 0.14884 0.26597 0.14815 C 0.27257 0.14699 0.28628 0.07731 0.29427 0.07801 C 0.30226 0.07893 0.30833 0.15509 0.31406 0.15417 C 0.32014 0.15324 0.32448 0.07315 0.32951 0.0713 C 0.33455 0.06967 0.3408 0.14074 0.34496 0.14167 C 0.34878 0.14259 0.34878 0.08125 0.35347 0.07801 C 0.35851 0.07454 0.36684 0.12662 0.37326 0.12199 C 0.37969 0.11829 0.38663 0.05139 0.39288 0.05231 C 0.39913 0.05324 0.40521 0.1287 0.41059 0.1287 C 0.41562 0.1287 0.41892 0.05324 0.42378 0.05231 C 0.4283 0.05139 0.43524 0.12199 0.43889 0.12199 C 0.44271 0.12199 0.44271 0.05393 0.44757 0.05231 C 0.45226 0.05046 0.46198 0.10972 0.46701 0.10972 C 0.47309 0.10972 0.47726 0.05231 0.48055 0.05231 C 0.48368 0.05231 0.48194 0.11111 0.48715 0.10972 C 0.49219 0.1088 0.5059 0.04514 0.51128 0.04583 C 0.51649 0.04699 0.51493 0.11944 0.51996 0.11597 C 0.52448 0.11273 0.53368 0.02824 0.53941 0.02685 C 0.54566 0.02592 0.55139 0.10972 0.55521 0.10972 C 0.55851 0.10972 0.55729 0.03055 0.56163 0.02685 C 0.56632 0.02384 0.57535 0.09213 0.5809 0.09051 C 0.58715 0.08842 0.59236 0.01528 0.5967 0.01458 C 0.60069 0.01296 0.60174 0.08194 0.60555 0.08426 C 0.60903 0.08611 0.61424 0.02824 0.6184 0.02685 C 0.62309 0.02592 0.62708 0.07801 0.63177 0.07801 C 0.63611 0.07801 0.63958 0.025 0.64496 0.02685 C 0.65035 0.02917 0.65868 0.09444 0.66458 0.09051 C 0.67031 0.08611 0.67396 0.00255 0.67986 0.00139 C 0.68576 0.00069 0.69427 0.08426 0.69965 0.08426 C 0.70503 0.08426 0.70712 0.00255 0.71285 0.00139 C 0.71823 0.00069 0.7276 0.07731 0.73246 0.07801 C 0.73733 0.07893 0.73785 0.00856 0.74114 0.00787 C 0.74427 0.00694 0.74705 0.07222 0.75208 0.0713 C 0.75746 0.0706 0.76719 1.11111E-6 0.77187 0.00139 C 0.77674 0.00324 0.89444 0.04213 0.78055 0.08426 C 0.66719 0.12662 0.20521 0.21528 0.09097 0.25602 C -0.02292 0.29745 0.09271 0.33333 0.09531 0.33333 C 0.09757 0.33333 0.10104 0.25741 0.10608 0.25602 C 0.11094 0.25509 0.12066 0.32731 0.12587 0.32662 C 0.13073 0.325 0.13264 0.25 0.1368 0.25 C 0.14045 0.25 0.14479 0.32662 0.14983 0.32662 C 0.15486 0.32662 0.16233 0.25301 0.16736 0.25 C 0.17257 0.2463 0.17674 0.30648 0.18038 0.30717 C 0.18455 0.3081 0.1868 0.25417 0.19149 0.25602 C 0.19635 0.25833 0.20382 0.32315 0.20885 0.32014 C 0.21441 0.31643 0.21701 0.23912 0.22187 0.23727 C 0.22708 0.23518 0.23472 0.30717 0.23941 0.30717 C 0.24462 0.30717 0.24965 0.23842 0.25278 0.23727 C 0.25608 0.23657 0.25399 0.3 0.2592 0.30116 C 0.26476 0.30185 0.28021 0.24375 0.28559 0.24375 C 0.29097 0.24375 0.28663 0.30648 0.29219 0.30116 C 0.29774 0.2956 0.31198 0.21157 0.3184 0.21157 C 0.32517 0.21157 0.32483 0.2993 0.3316 0.30116 C 0.33871 0.30278 0.3533 0.22616 0.36007 0.22454 C 0.36701 0.22268 0.36858 0.2919 0.37326 0.28819 C 0.37795 0.28518 0.38403 0.20741 0.38854 0.20532 C 0.39288 0.20301 0.39531 0.2787 0.39913 0.275 C 0.4033 0.27199 0.40868 0.18796 0.41285 0.18588 C 0.41649 0.18403 0.41979 0.26157 0.42378 0.26227 C 0.42726 0.26389 0.43281 0.19467 0.43646 0.19259 C 0.4408 0.19074 0.44149 0.25069 0.44757 0.25 C 0.45382 0.24861 0.46701 0.18657 0.47344 0.18588 C 0.48108 0.18472 0.48351 0.24676 0.48941 0.24375 C 0.49496 0.24005 0.50087 0.16574 0.50903 0.16713 C 0.51701 0.16782 0.53021 0.25069 0.53767 0.25 C 0.54462 0.24861 0.54722 0.16088 0.5526 0.16088 C 0.55851 0.16088 0.56719 0.24861 0.57274 0.25 C 0.5776 0.25069 0.57899 0.16713 0.58333 0.16713 C 0.58802 0.16713 0.59375 0.25 0.59878 0.25 C 0.60382 0.25 0.60729 0.16713 0.61424 0.16713 C 0.62101 0.16713 0.63055 0.20856 0.64045 0.25 " pathEditMode="relative" rAng="0" ptsTypes="AAAAAAAAAAAAAAAAAAAAAAAAAAAAAAAAAAAAAAAAAAAAAAAAAAAAAAAAAAAAAAAAAAAAAAAAAAAAAAAAAAAA">
                                      <p:cBhvr>
                                        <p:cTn id="11" dur="5000" fill="hold"/>
                                        <p:tgtEl>
                                          <p:spTgt spid="63506"/>
                                        </p:tgtEl>
                                        <p:attrNameLst>
                                          <p:attrName>ppt_x</p:attrName>
                                          <p:attrName>ppt_y</p:attrName>
                                        </p:attrNameLst>
                                      </p:cBhvr>
                                      <p:rCtr x="33802" y="8287"/>
                                    </p:animMotion>
                                  </p:childTnLst>
                                </p:cTn>
                              </p:par>
                              <p:par>
                                <p:cTn id="12" presetID="27" presetClass="entr" presetSubtype="0" fill="hold" nodeType="withEffect">
                                  <p:stCondLst>
                                    <p:cond delay="0"/>
                                  </p:stCondLst>
                                  <p:iterate type="lt">
                                    <p:tmPct val="50000"/>
                                  </p:iterate>
                                  <p:childTnLst>
                                    <p:set>
                                      <p:cBhvr>
                                        <p:cTn id="13" dur="1" fill="hold">
                                          <p:stCondLst>
                                            <p:cond delay="0"/>
                                          </p:stCondLst>
                                        </p:cTn>
                                        <p:tgtEl>
                                          <p:spTgt spid="63504"/>
                                        </p:tgtEl>
                                        <p:attrNameLst>
                                          <p:attrName>style.visibility</p:attrName>
                                        </p:attrNameLst>
                                      </p:cBhvr>
                                      <p:to>
                                        <p:strVal val="visible"/>
                                      </p:to>
                                    </p:set>
                                    <p:anim calcmode="discrete" valueType="clr">
                                      <p:cBhvr override="childStyle">
                                        <p:cTn id="14" dur="200"/>
                                        <p:tgtEl>
                                          <p:spTgt spid="63504"/>
                                        </p:tgtEl>
                                        <p:attrNameLst>
                                          <p:attrName>style.color</p:attrName>
                                        </p:attrNameLst>
                                      </p:cBhvr>
                                      <p:tavLst>
                                        <p:tav tm="0">
                                          <p:val>
                                            <p:clrVal>
                                              <a:schemeClr val="accent2"/>
                                            </p:clrVal>
                                          </p:val>
                                        </p:tav>
                                        <p:tav tm="50000">
                                          <p:val>
                                            <p:clrVal>
                                              <a:schemeClr val="hlink"/>
                                            </p:clrVal>
                                          </p:val>
                                        </p:tav>
                                      </p:tavLst>
                                    </p:anim>
                                    <p:anim calcmode="discrete" valueType="clr">
                                      <p:cBhvr>
                                        <p:cTn id="15" dur="200"/>
                                        <p:tgtEl>
                                          <p:spTgt spid="63504"/>
                                        </p:tgtEl>
                                        <p:attrNameLst>
                                          <p:attrName>fillcolor</p:attrName>
                                        </p:attrNameLst>
                                      </p:cBhvr>
                                      <p:tavLst>
                                        <p:tav tm="0">
                                          <p:val>
                                            <p:clrVal>
                                              <a:schemeClr val="accent2"/>
                                            </p:clrVal>
                                          </p:val>
                                        </p:tav>
                                        <p:tav tm="50000">
                                          <p:val>
                                            <p:clrVal>
                                              <a:schemeClr val="hlink"/>
                                            </p:clrVal>
                                          </p:val>
                                        </p:tav>
                                      </p:tavLst>
                                    </p:anim>
                                    <p:set>
                                      <p:cBhvr>
                                        <p:cTn id="16" dur="200"/>
                                        <p:tgtEl>
                                          <p:spTgt spid="6350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1" nodeType="clickEffect">
                                  <p:stCondLst>
                                    <p:cond delay="0"/>
                                  </p:stCondLst>
                                  <p:childTnLst>
                                    <p:set>
                                      <p:cBhvr>
                                        <p:cTn id="20" dur="1" fill="hold">
                                          <p:stCondLst>
                                            <p:cond delay="0"/>
                                          </p:stCondLst>
                                        </p:cTn>
                                        <p:tgtEl>
                                          <p:spTgt spid="63507"/>
                                        </p:tgtEl>
                                        <p:attrNameLst>
                                          <p:attrName>style.visibility</p:attrName>
                                        </p:attrNameLst>
                                      </p:cBhvr>
                                      <p:to>
                                        <p:strVal val="visible"/>
                                      </p:to>
                                    </p:set>
                                    <p:animEffect transition="in" filter="slide(fromBottom)">
                                      <p:cBhvr>
                                        <p:cTn id="21" dur="500"/>
                                        <p:tgtEl>
                                          <p:spTgt spid="63507"/>
                                        </p:tgtEl>
                                      </p:cBhvr>
                                    </p:animEffect>
                                  </p:childTnLst>
                                </p:cTn>
                              </p:par>
                              <p:par>
                                <p:cTn id="22" presetID="12" presetClass="entr" presetSubtype="4" fill="hold" grpId="1" nodeType="withEffect">
                                  <p:stCondLst>
                                    <p:cond delay="0"/>
                                  </p:stCondLst>
                                  <p:childTnLst>
                                    <p:set>
                                      <p:cBhvr>
                                        <p:cTn id="23" dur="1" fill="hold">
                                          <p:stCondLst>
                                            <p:cond delay="0"/>
                                          </p:stCondLst>
                                        </p:cTn>
                                        <p:tgtEl>
                                          <p:spTgt spid="63508"/>
                                        </p:tgtEl>
                                        <p:attrNameLst>
                                          <p:attrName>style.visibility</p:attrName>
                                        </p:attrNameLst>
                                      </p:cBhvr>
                                      <p:to>
                                        <p:strVal val="visible"/>
                                      </p:to>
                                    </p:set>
                                    <p:animEffect transition="in" filter="slide(fromBottom)">
                                      <p:cBhvr>
                                        <p:cTn id="24" dur="500"/>
                                        <p:tgtEl>
                                          <p:spTgt spid="63508"/>
                                        </p:tgtEl>
                                      </p:cBhvr>
                                    </p:animEffect>
                                  </p:childTnLst>
                                </p:cTn>
                              </p:par>
                              <p:par>
                                <p:cTn id="25" presetID="12" presetClass="entr" presetSubtype="4" fill="hold" grpId="1" nodeType="withEffect">
                                  <p:stCondLst>
                                    <p:cond delay="0"/>
                                  </p:stCondLst>
                                  <p:childTnLst>
                                    <p:set>
                                      <p:cBhvr>
                                        <p:cTn id="26" dur="1" fill="hold">
                                          <p:stCondLst>
                                            <p:cond delay="0"/>
                                          </p:stCondLst>
                                        </p:cTn>
                                        <p:tgtEl>
                                          <p:spTgt spid="63509"/>
                                        </p:tgtEl>
                                        <p:attrNameLst>
                                          <p:attrName>style.visibility</p:attrName>
                                        </p:attrNameLst>
                                      </p:cBhvr>
                                      <p:to>
                                        <p:strVal val="visible"/>
                                      </p:to>
                                    </p:set>
                                    <p:animEffect transition="in" filter="slide(fromBottom)">
                                      <p:cBhvr>
                                        <p:cTn id="27" dur="500"/>
                                        <p:tgtEl>
                                          <p:spTgt spid="63509"/>
                                        </p:tgtEl>
                                      </p:cBhvr>
                                    </p:animEffect>
                                  </p:childTnLst>
                                </p:cTn>
                              </p:par>
                              <p:par>
                                <p:cTn id="28" presetID="12" presetClass="entr" presetSubtype="4" fill="hold" grpId="1" nodeType="withEffect">
                                  <p:stCondLst>
                                    <p:cond delay="0"/>
                                  </p:stCondLst>
                                  <p:childTnLst>
                                    <p:set>
                                      <p:cBhvr>
                                        <p:cTn id="29" dur="1" fill="hold">
                                          <p:stCondLst>
                                            <p:cond delay="0"/>
                                          </p:stCondLst>
                                        </p:cTn>
                                        <p:tgtEl>
                                          <p:spTgt spid="63510"/>
                                        </p:tgtEl>
                                        <p:attrNameLst>
                                          <p:attrName>style.visibility</p:attrName>
                                        </p:attrNameLst>
                                      </p:cBhvr>
                                      <p:to>
                                        <p:strVal val="visible"/>
                                      </p:to>
                                    </p:set>
                                    <p:animEffect transition="in" filter="slide(fromBottom)">
                                      <p:cBhvr>
                                        <p:cTn id="30" dur="500"/>
                                        <p:tgtEl>
                                          <p:spTgt spid="63510"/>
                                        </p:tgtEl>
                                      </p:cBhvr>
                                    </p:animEffect>
                                  </p:childTnLst>
                                </p:cTn>
                              </p:par>
                              <p:par>
                                <p:cTn id="31" presetID="12" presetClass="entr" presetSubtype="4" fill="hold" grpId="1" nodeType="withEffect">
                                  <p:stCondLst>
                                    <p:cond delay="0"/>
                                  </p:stCondLst>
                                  <p:childTnLst>
                                    <p:set>
                                      <p:cBhvr>
                                        <p:cTn id="32" dur="1" fill="hold">
                                          <p:stCondLst>
                                            <p:cond delay="0"/>
                                          </p:stCondLst>
                                        </p:cTn>
                                        <p:tgtEl>
                                          <p:spTgt spid="63511"/>
                                        </p:tgtEl>
                                        <p:attrNameLst>
                                          <p:attrName>style.visibility</p:attrName>
                                        </p:attrNameLst>
                                      </p:cBhvr>
                                      <p:to>
                                        <p:strVal val="visible"/>
                                      </p:to>
                                    </p:set>
                                    <p:animEffect transition="in" filter="slide(fromBottom)">
                                      <p:cBhvr>
                                        <p:cTn id="33" dur="500"/>
                                        <p:tgtEl>
                                          <p:spTgt spid="63511"/>
                                        </p:tgtEl>
                                      </p:cBhvr>
                                    </p:animEffect>
                                  </p:childTnLst>
                                </p:cTn>
                              </p:par>
                              <p:par>
                                <p:cTn id="34" presetID="12" presetClass="entr" presetSubtype="4" fill="hold" grpId="1" nodeType="withEffect">
                                  <p:stCondLst>
                                    <p:cond delay="0"/>
                                  </p:stCondLst>
                                  <p:childTnLst>
                                    <p:set>
                                      <p:cBhvr>
                                        <p:cTn id="35" dur="1" fill="hold">
                                          <p:stCondLst>
                                            <p:cond delay="0"/>
                                          </p:stCondLst>
                                        </p:cTn>
                                        <p:tgtEl>
                                          <p:spTgt spid="63512"/>
                                        </p:tgtEl>
                                        <p:attrNameLst>
                                          <p:attrName>style.visibility</p:attrName>
                                        </p:attrNameLst>
                                      </p:cBhvr>
                                      <p:to>
                                        <p:strVal val="visible"/>
                                      </p:to>
                                    </p:set>
                                    <p:animEffect transition="in" filter="slide(fromBottom)">
                                      <p:cBhvr>
                                        <p:cTn id="36" dur="500"/>
                                        <p:tgtEl>
                                          <p:spTgt spid="63512"/>
                                        </p:tgtEl>
                                      </p:cBhvr>
                                    </p:animEffect>
                                  </p:childTnLst>
                                </p:cTn>
                              </p:par>
                            </p:childTnLst>
                          </p:cTn>
                        </p:par>
                        <p:par>
                          <p:cTn id="37" fill="hold" nodeType="afterGroup">
                            <p:stCondLst>
                              <p:cond delay="500"/>
                            </p:stCondLst>
                            <p:childTnLst>
                              <p:par>
                                <p:cTn id="38" presetID="1" presetClass="exit" presetSubtype="0" fill="hold" grpId="0" nodeType="afterEffect">
                                  <p:stCondLst>
                                    <p:cond delay="1000"/>
                                  </p:stCondLst>
                                  <p:childTnLst>
                                    <p:set>
                                      <p:cBhvr>
                                        <p:cTn id="39" dur="1" fill="hold">
                                          <p:stCondLst>
                                            <p:cond delay="0"/>
                                          </p:stCondLst>
                                        </p:cTn>
                                        <p:tgtEl>
                                          <p:spTgt spid="63512"/>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start.wav"/>
                                        </p:tgtEl>
                                      </p:cMediaNode>
                                    </p:audio>
                                  </p:subTnLst>
                                </p:cTn>
                              </p:par>
                            </p:childTnLst>
                          </p:cTn>
                        </p:par>
                        <p:par>
                          <p:cTn id="40" fill="hold" nodeType="afterGroup">
                            <p:stCondLst>
                              <p:cond delay="1500"/>
                            </p:stCondLst>
                            <p:childTnLst>
                              <p:par>
                                <p:cTn id="41" presetID="1" presetClass="exit" presetSubtype="0" fill="hold" grpId="0" nodeType="afterEffect">
                                  <p:stCondLst>
                                    <p:cond delay="1000"/>
                                  </p:stCondLst>
                                  <p:childTnLst>
                                    <p:set>
                                      <p:cBhvr>
                                        <p:cTn id="42" dur="1" fill="hold">
                                          <p:stCondLst>
                                            <p:cond delay="0"/>
                                          </p:stCondLst>
                                        </p:cTn>
                                        <p:tgtEl>
                                          <p:spTgt spid="635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start.wav"/>
                                        </p:tgtEl>
                                      </p:cMediaNode>
                                    </p:audio>
                                  </p:subTnLst>
                                </p:cTn>
                              </p:par>
                            </p:childTnLst>
                          </p:cTn>
                        </p:par>
                        <p:par>
                          <p:cTn id="43" fill="hold" nodeType="afterGroup">
                            <p:stCondLst>
                              <p:cond delay="2500"/>
                            </p:stCondLst>
                            <p:childTnLst>
                              <p:par>
                                <p:cTn id="44" presetID="1" presetClass="exit" presetSubtype="0" fill="hold" grpId="0" nodeType="afterEffect">
                                  <p:stCondLst>
                                    <p:cond delay="1000"/>
                                  </p:stCondLst>
                                  <p:childTnLst>
                                    <p:set>
                                      <p:cBhvr>
                                        <p:cTn id="45" dur="1" fill="hold">
                                          <p:stCondLst>
                                            <p:cond delay="0"/>
                                          </p:stCondLst>
                                        </p:cTn>
                                        <p:tgtEl>
                                          <p:spTgt spid="6351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start.wav"/>
                                        </p:tgtEl>
                                      </p:cMediaNode>
                                    </p:audio>
                                  </p:subTnLst>
                                </p:cTn>
                              </p:par>
                            </p:childTnLst>
                          </p:cTn>
                        </p:par>
                        <p:par>
                          <p:cTn id="46" fill="hold" nodeType="afterGroup">
                            <p:stCondLst>
                              <p:cond delay="3500"/>
                            </p:stCondLst>
                            <p:childTnLst>
                              <p:par>
                                <p:cTn id="47" presetID="1" presetClass="exit" presetSubtype="0" fill="hold" grpId="0" nodeType="afterEffect">
                                  <p:stCondLst>
                                    <p:cond delay="1000"/>
                                  </p:stCondLst>
                                  <p:childTnLst>
                                    <p:set>
                                      <p:cBhvr>
                                        <p:cTn id="48" dur="1" fill="hold">
                                          <p:stCondLst>
                                            <p:cond delay="0"/>
                                          </p:stCondLst>
                                        </p:cTn>
                                        <p:tgtEl>
                                          <p:spTgt spid="6350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start.wav"/>
                                        </p:tgtEl>
                                      </p:cMediaNode>
                                    </p:audio>
                                  </p:subTnLst>
                                </p:cTn>
                              </p:par>
                            </p:childTnLst>
                          </p:cTn>
                        </p:par>
                        <p:par>
                          <p:cTn id="49" fill="hold" nodeType="afterGroup">
                            <p:stCondLst>
                              <p:cond delay="4500"/>
                            </p:stCondLst>
                            <p:childTnLst>
                              <p:par>
                                <p:cTn id="50" presetID="1" presetClass="exit" presetSubtype="0" fill="hold" grpId="0" nodeType="afterEffect">
                                  <p:stCondLst>
                                    <p:cond delay="1000"/>
                                  </p:stCondLst>
                                  <p:childTnLst>
                                    <p:set>
                                      <p:cBhvr>
                                        <p:cTn id="51" dur="1" fill="hold">
                                          <p:stCondLst>
                                            <p:cond delay="0"/>
                                          </p:stCondLst>
                                        </p:cTn>
                                        <p:tgtEl>
                                          <p:spTgt spid="6350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start.wav"/>
                                        </p:tgtEl>
                                      </p:cMediaNode>
                                    </p:audio>
                                  </p:subTnLst>
                                </p:cTn>
                              </p:par>
                            </p:childTnLst>
                          </p:cTn>
                        </p:par>
                        <p:par>
                          <p:cTn id="52" fill="hold" nodeType="afterGroup">
                            <p:stCondLst>
                              <p:cond delay="5500"/>
                            </p:stCondLst>
                            <p:childTnLst>
                              <p:par>
                                <p:cTn id="53" presetID="1" presetClass="exit" presetSubtype="0" fill="hold" grpId="0" nodeType="afterEffect">
                                  <p:stCondLst>
                                    <p:cond delay="1000"/>
                                  </p:stCondLst>
                                  <p:childTnLst>
                                    <p:set>
                                      <p:cBhvr>
                                        <p:cTn id="54" dur="1" fill="hold">
                                          <p:stCondLst>
                                            <p:cond delay="0"/>
                                          </p:stCondLst>
                                        </p:cTn>
                                        <p:tgtEl>
                                          <p:spTgt spid="6350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5" name="trompett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20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20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505"/>
                                        </p:tgtEl>
                                        <p:attrNameLst>
                                          <p:attrName>style.visibility</p:attrName>
                                        </p:attrNameLst>
                                      </p:cBhvr>
                                      <p:to>
                                        <p:strVal val="visible"/>
                                      </p:to>
                                    </p:set>
                                    <p:animEffect transition="in" filter="fade">
                                      <p:cBhvr>
                                        <p:cTn id="65" dur="2000"/>
                                        <p:tgtEl>
                                          <p:spTgt spid="63505"/>
                                        </p:tgtEl>
                                      </p:cBhvr>
                                    </p:animEffect>
                                  </p:childTnLst>
                                  <p:subTnLst>
                                    <p:audio>
                                      <p:cMediaNode>
                                        <p:cTn display="0" masterRel="sameClick">
                                          <p:stCondLst>
                                            <p:cond evt="begin" delay="0">
                                              <p:tn val="63"/>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66"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63505" grpId="0"/>
      <p:bldP spid="63507" grpId="0" animBg="1"/>
      <p:bldP spid="63507" grpId="1" animBg="1"/>
      <p:bldP spid="63508" grpId="0" animBg="1"/>
      <p:bldP spid="63508" grpId="1" animBg="1"/>
      <p:bldP spid="63509" grpId="0" animBg="1"/>
      <p:bldP spid="63509" grpId="1" animBg="1"/>
      <p:bldP spid="63510" grpId="0" animBg="1"/>
      <p:bldP spid="63510" grpId="1" animBg="1"/>
      <p:bldP spid="63511" grpId="0" animBg="1"/>
      <p:bldP spid="63511" grpId="1" animBg="1"/>
      <p:bldP spid="63512" grpId="0" animBg="1"/>
      <p:bldP spid="63512" grpId="1" animBg="1"/>
      <p:bldP spid="26"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04" name="Text Box 16">
            <a:extLst>
              <a:ext uri="{FF2B5EF4-FFF2-40B4-BE49-F238E27FC236}">
                <a16:creationId xmlns:a16="http://schemas.microsoft.com/office/drawing/2014/main" id="{C177C3D8-ED32-4C0D-9E06-4DCD97EA61D9}"/>
              </a:ext>
            </a:extLst>
          </p:cNvPr>
          <p:cNvSpPr txBox="1">
            <a:spLocks noChangeArrowheads="1"/>
          </p:cNvSpPr>
          <p:nvPr/>
        </p:nvSpPr>
        <p:spPr bwMode="auto">
          <a:xfrm>
            <a:off x="2362200" y="1295400"/>
            <a:ext cx="7086600" cy="3539430"/>
          </a:xfrm>
          <a:prstGeom prst="rect">
            <a:avLst/>
          </a:prstGeom>
          <a:noFill/>
          <a:ln w="9525">
            <a:noFill/>
            <a:miter lim="800000"/>
            <a:headEnd/>
            <a:tailEnd/>
          </a:ln>
        </p:spPr>
        <p:txBody>
          <a:bodyPr>
            <a:spAutoFit/>
          </a:bodyPr>
          <a:lstStyle/>
          <a:p>
            <a:pPr marL="342900" indent="-342900" algn="just">
              <a:spcBef>
                <a:spcPct val="50000"/>
              </a:spcBef>
              <a:defRPr/>
            </a:pPr>
            <a:r>
              <a:rPr lang="en-US" sz="3200" i="1" u="sng" dirty="0">
                <a:solidFill>
                  <a:schemeClr val="tx1">
                    <a:lumMod val="95000"/>
                    <a:lumOff val="5000"/>
                  </a:schemeClr>
                </a:solidFill>
                <a:latin typeface="Times New Roman" pitchFamily="18" charset="0"/>
                <a:cs typeface="Times New Roman" pitchFamily="18" charset="0"/>
              </a:rPr>
              <a:t>Câu2</a:t>
            </a:r>
            <a:r>
              <a:rPr lang="en-US" sz="3200" i="1" u="sng" dirty="0">
                <a:solidFill>
                  <a:schemeClr val="tx1">
                    <a:lumMod val="95000"/>
                    <a:lumOff val="5000"/>
                  </a:schemeClr>
                </a:solidFill>
                <a:latin typeface=".VnTime" pitchFamily="34" charset="0"/>
                <a:cs typeface="Arial" charset="0"/>
              </a:rPr>
              <a:t>:</a:t>
            </a:r>
            <a:r>
              <a:rPr lang="en-US" sz="3200" i="1" dirty="0">
                <a:solidFill>
                  <a:schemeClr val="tx1">
                    <a:lumMod val="95000"/>
                    <a:lumOff val="5000"/>
                  </a:schemeClr>
                </a:solidFill>
                <a:latin typeface=".VnTime" pitchFamily="34" charset="0"/>
                <a:cs typeface="Arial" charset="0"/>
              </a:rPr>
              <a:t> </a:t>
            </a:r>
            <a:r>
              <a:rPr lang="en-US" sz="3200" i="1" dirty="0" err="1">
                <a:solidFill>
                  <a:srgbClr val="0000FF"/>
                </a:solidFill>
                <a:latin typeface="Times New Roman" pitchFamily="18" charset="0"/>
                <a:cs typeface="Times New Roman" pitchFamily="18" charset="0"/>
              </a:rPr>
              <a:t>Cách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trực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tiếp</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trong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ghép</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giữa</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vế</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cần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có</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dấu</a:t>
            </a:r>
            <a:r>
              <a:rPr lang="en-US" sz="3200" i="1" dirty="0">
                <a:solidFill>
                  <a:srgbClr val="0000FF"/>
                </a:solidFill>
                <a:latin typeface="Times New Roman" pitchFamily="18" charset="0"/>
                <a:cs typeface="Times New Roman" pitchFamily="18" charset="0"/>
              </a:rPr>
              <a:t> ? </a:t>
            </a:r>
            <a:endParaRPr lang="en-US" sz="3200" i="1" dirty="0">
              <a:solidFill>
                <a:srgbClr val="0000FF"/>
              </a:solidFill>
              <a:latin typeface="VNI-Times" pitchFamily="2" charset="0"/>
              <a:cs typeface="Arial" charset="0"/>
            </a:endParaRPr>
          </a:p>
          <a:p>
            <a:r>
              <a:rPr lang="en-US" sz="3200" i="1" dirty="0"/>
              <a:t> </a:t>
            </a:r>
            <a:r>
              <a:rPr lang="en-US" sz="3200" i="1" dirty="0">
                <a:solidFill>
                  <a:srgbClr val="0000CC"/>
                </a:solidFill>
              </a:rPr>
              <a:t>a)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a:t>
            </a:r>
          </a:p>
          <a:p>
            <a:pPr marL="342900" indent="-342900" algn="just">
              <a:spcBef>
                <a:spcPct val="50000"/>
              </a:spcBef>
              <a:defRPr/>
            </a:pPr>
            <a:r>
              <a:rPr lang="en-US" sz="3200" i="1" dirty="0">
                <a:solidFill>
                  <a:srgbClr val="0000FF"/>
                </a:solidFill>
                <a:latin typeface="Times New Roman" pitchFamily="18" charset="0"/>
                <a:cs typeface="Times New Roman" pitchFamily="18" charset="0"/>
              </a:rPr>
              <a:t>b)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hỏi</a:t>
            </a:r>
            <a:r>
              <a:rPr lang="en-US" sz="3200" i="1" dirty="0">
                <a:solidFill>
                  <a:srgbClr val="0000CC"/>
                </a:solidFill>
                <a:latin typeface="Times New Roman" pitchFamily="18" charset="0"/>
                <a:cs typeface="Times New Roman" pitchFamily="18" charset="0"/>
              </a:rPr>
              <a:t> .</a:t>
            </a:r>
          </a:p>
          <a:p>
            <a:pPr marL="342900" indent="-342900" algn="just">
              <a:spcBef>
                <a:spcPct val="50000"/>
              </a:spcBef>
              <a:defRPr/>
            </a:pPr>
            <a:r>
              <a:rPr lang="en-US" sz="3200" i="1" dirty="0">
                <a:solidFill>
                  <a:srgbClr val="0000FF"/>
                </a:solidFill>
                <a:latin typeface="Times New Roman" pitchFamily="18" charset="0"/>
                <a:cs typeface="Times New Roman" pitchFamily="18" charset="0"/>
              </a:rPr>
              <a:t>c)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phẩy</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hai</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hoặc</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phẩy</a:t>
            </a:r>
            <a:r>
              <a:rPr lang="en-US" sz="3200" i="1" dirty="0">
                <a:solidFill>
                  <a:srgbClr val="0000CC"/>
                </a:solidFill>
                <a:latin typeface="Times New Roman" pitchFamily="18" charset="0"/>
                <a:cs typeface="Times New Roman" pitchFamily="18" charset="0"/>
              </a:rPr>
              <a:t>.</a:t>
            </a:r>
            <a:endParaRPr lang="en-US" sz="3200" i="1" dirty="0">
              <a:solidFill>
                <a:srgbClr val="0000CC"/>
              </a:solidFill>
              <a:latin typeface="VNI-Times" pitchFamily="2" charset="0"/>
              <a:cs typeface="Arial" charset="0"/>
            </a:endParaRPr>
          </a:p>
        </p:txBody>
      </p:sp>
      <p:sp>
        <p:nvSpPr>
          <p:cNvPr id="63505" name="Text Box 17">
            <a:extLst>
              <a:ext uri="{FF2B5EF4-FFF2-40B4-BE49-F238E27FC236}">
                <a16:creationId xmlns:a16="http://schemas.microsoft.com/office/drawing/2014/main" id="{F18DC812-FFFF-4A37-B058-16A2A99A63AE}"/>
              </a:ext>
            </a:extLst>
          </p:cNvPr>
          <p:cNvSpPr txBox="1">
            <a:spLocks noChangeArrowheads="1"/>
          </p:cNvSpPr>
          <p:nvPr/>
        </p:nvSpPr>
        <p:spPr bwMode="auto">
          <a:xfrm>
            <a:off x="3886200" y="5638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a:solidFill>
                  <a:srgbClr val="FF0000"/>
                </a:solidFill>
                <a:latin typeface="Times New Roman" panose="02020603050405020304" pitchFamily="18" charset="0"/>
                <a:cs typeface="Times New Roman" panose="02020603050405020304" pitchFamily="18" charset="0"/>
              </a:rPr>
              <a:t>Đáp án</a:t>
            </a:r>
            <a:r>
              <a:rPr lang="en-US" altLang="vi-VN" sz="3600" i="1">
                <a:solidFill>
                  <a:srgbClr val="FF0000"/>
                </a:solidFill>
                <a:latin typeface="Times New Roman" panose="02020603050405020304" pitchFamily="18" charset="0"/>
                <a:cs typeface="Times New Roman" panose="02020603050405020304" pitchFamily="18" charset="0"/>
              </a:rPr>
              <a:t>: c</a:t>
            </a:r>
          </a:p>
        </p:txBody>
      </p:sp>
      <p:pic>
        <p:nvPicPr>
          <p:cNvPr id="63506" name="Picture 18" descr="J0295069">
            <a:extLst>
              <a:ext uri="{FF2B5EF4-FFF2-40B4-BE49-F238E27FC236}">
                <a16:creationId xmlns:a16="http://schemas.microsoft.com/office/drawing/2014/main" id="{699EF49F-C6D9-41CA-815B-B14E178ECA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25212">
            <a:off x="1825627" y="140696"/>
            <a:ext cx="16764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7" name="Text Box 19">
            <a:extLst>
              <a:ext uri="{FF2B5EF4-FFF2-40B4-BE49-F238E27FC236}">
                <a16:creationId xmlns:a16="http://schemas.microsoft.com/office/drawing/2014/main" id="{C58084C7-8B7C-4C11-BCFC-C4C4E12BF0FA}"/>
              </a:ext>
            </a:extLst>
          </p:cNvPr>
          <p:cNvSpPr txBox="1">
            <a:spLocks noChangeArrowheads="1"/>
          </p:cNvSpPr>
          <p:nvPr/>
        </p:nvSpPr>
        <p:spPr bwMode="auto">
          <a:xfrm>
            <a:off x="8255000" y="4967348"/>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3508" name="Text Box 20">
            <a:extLst>
              <a:ext uri="{FF2B5EF4-FFF2-40B4-BE49-F238E27FC236}">
                <a16:creationId xmlns:a16="http://schemas.microsoft.com/office/drawing/2014/main" id="{DFAA69FA-0CAC-47A1-BF07-C9E8322E6BC4}"/>
              </a:ext>
            </a:extLst>
          </p:cNvPr>
          <p:cNvSpPr txBox="1">
            <a:spLocks noChangeArrowheads="1"/>
          </p:cNvSpPr>
          <p:nvPr/>
        </p:nvSpPr>
        <p:spPr bwMode="auto">
          <a:xfrm>
            <a:off x="8261350" y="4957823"/>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3509" name="Text Box 21">
            <a:extLst>
              <a:ext uri="{FF2B5EF4-FFF2-40B4-BE49-F238E27FC236}">
                <a16:creationId xmlns:a16="http://schemas.microsoft.com/office/drawing/2014/main" id="{64E7E2CB-6F08-43C0-8308-DC644BF25BE8}"/>
              </a:ext>
            </a:extLst>
          </p:cNvPr>
          <p:cNvSpPr txBox="1">
            <a:spLocks noChangeArrowheads="1"/>
          </p:cNvSpPr>
          <p:nvPr/>
        </p:nvSpPr>
        <p:spPr bwMode="auto">
          <a:xfrm>
            <a:off x="8261350" y="4972111"/>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3510" name="Text Box 22">
            <a:extLst>
              <a:ext uri="{FF2B5EF4-FFF2-40B4-BE49-F238E27FC236}">
                <a16:creationId xmlns:a16="http://schemas.microsoft.com/office/drawing/2014/main" id="{3073DFEA-5753-4007-A7A0-04831F4F1FA3}"/>
              </a:ext>
            </a:extLst>
          </p:cNvPr>
          <p:cNvSpPr txBox="1">
            <a:spLocks noChangeArrowheads="1"/>
          </p:cNvSpPr>
          <p:nvPr/>
        </p:nvSpPr>
        <p:spPr bwMode="auto">
          <a:xfrm>
            <a:off x="8261350" y="4959411"/>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3511" name="Text Box 23">
            <a:extLst>
              <a:ext uri="{FF2B5EF4-FFF2-40B4-BE49-F238E27FC236}">
                <a16:creationId xmlns:a16="http://schemas.microsoft.com/office/drawing/2014/main" id="{EA9BF92C-6AE8-45B2-AC2C-B2F16B1D215C}"/>
              </a:ext>
            </a:extLst>
          </p:cNvPr>
          <p:cNvSpPr txBox="1">
            <a:spLocks noChangeArrowheads="1"/>
          </p:cNvSpPr>
          <p:nvPr/>
        </p:nvSpPr>
        <p:spPr bwMode="auto">
          <a:xfrm>
            <a:off x="8251825" y="4964173"/>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3512" name="Text Box 24">
            <a:extLst>
              <a:ext uri="{FF2B5EF4-FFF2-40B4-BE49-F238E27FC236}">
                <a16:creationId xmlns:a16="http://schemas.microsoft.com/office/drawing/2014/main" id="{D4CD5BD1-E56E-4936-95C5-462975BC5D87}"/>
              </a:ext>
            </a:extLst>
          </p:cNvPr>
          <p:cNvSpPr txBox="1">
            <a:spLocks noChangeArrowheads="1"/>
          </p:cNvSpPr>
          <p:nvPr/>
        </p:nvSpPr>
        <p:spPr bwMode="auto">
          <a:xfrm>
            <a:off x="8250238" y="4967348"/>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05</a:t>
            </a:r>
          </a:p>
        </p:txBody>
      </p:sp>
      <p:pic>
        <p:nvPicPr>
          <p:cNvPr id="25" name="j0214098.wav">
            <a:hlinkClick r:id="" action="ppaction://media"/>
            <a:extLst>
              <a:ext uri="{FF2B5EF4-FFF2-40B4-BE49-F238E27FC236}">
                <a16:creationId xmlns:a16="http://schemas.microsoft.com/office/drawing/2014/main" id="{BA21F488-54F9-42FC-A247-176F1008511E}"/>
              </a:ext>
            </a:extLst>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9982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41">
            <a:extLst>
              <a:ext uri="{FF2B5EF4-FFF2-40B4-BE49-F238E27FC236}">
                <a16:creationId xmlns:a16="http://schemas.microsoft.com/office/drawing/2014/main" id="{68C2A88E-25FF-40C5-AFCD-54EAE0415148}"/>
              </a:ext>
            </a:extLst>
          </p:cNvPr>
          <p:cNvSpPr>
            <a:spLocks noChangeArrowheads="1"/>
          </p:cNvSpPr>
          <p:nvPr/>
        </p:nvSpPr>
        <p:spPr bwMode="auto">
          <a:xfrm>
            <a:off x="2288229" y="3770661"/>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 name="TextBox 26">
            <a:extLst>
              <a:ext uri="{FF2B5EF4-FFF2-40B4-BE49-F238E27FC236}">
                <a16:creationId xmlns:a16="http://schemas.microsoft.com/office/drawing/2014/main" id="{B8837DBE-BFD3-4A06-8A8F-BE023ABF54B4}"/>
              </a:ext>
            </a:extLst>
          </p:cNvPr>
          <p:cNvSpPr txBox="1">
            <a:spLocks noChangeArrowheads="1"/>
          </p:cNvSpPr>
          <p:nvPr/>
        </p:nvSpPr>
        <p:spPr bwMode="auto">
          <a:xfrm>
            <a:off x="2359028" y="3770661"/>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dirty="0">
                <a:solidFill>
                  <a:srgbClr val="0000FF"/>
                </a:solidFill>
                <a:latin typeface="Times New Roman" panose="02020603050405020304" pitchFamily="18" charset="0"/>
                <a:cs typeface="Times New Roman" panose="02020603050405020304" pitchFamily="18" charset="0"/>
              </a:rPr>
              <a:t>c) </a:t>
            </a:r>
            <a:endParaRPr lang="en-US" altLang="vi-VN"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63506"/>
                                        </p:tgtEl>
                                        <p:attrNameLst>
                                          <p:attrName>style.visibility</p:attrName>
                                        </p:attrNameLst>
                                      </p:cBhvr>
                                      <p:to>
                                        <p:strVal val="visible"/>
                                      </p:to>
                                    </p:set>
                                    <p:anim calcmode="lin" valueType="num">
                                      <p:cBhvr additive="base">
                                        <p:cTn id="7" dur="500" fill="hold"/>
                                        <p:tgtEl>
                                          <p:spTgt spid="63506"/>
                                        </p:tgtEl>
                                        <p:attrNameLst>
                                          <p:attrName>ppt_x</p:attrName>
                                        </p:attrNameLst>
                                      </p:cBhvr>
                                      <p:tavLst>
                                        <p:tav tm="0">
                                          <p:val>
                                            <p:strVal val="#ppt_x"/>
                                          </p:val>
                                        </p:tav>
                                        <p:tav tm="100000">
                                          <p:val>
                                            <p:strVal val="#ppt_x"/>
                                          </p:val>
                                        </p:tav>
                                      </p:tavLst>
                                    </p:anim>
                                    <p:anim calcmode="lin" valueType="num">
                                      <p:cBhvr additive="base">
                                        <p:cTn id="8" dur="500" fill="hold"/>
                                        <p:tgtEl>
                                          <p:spTgt spid="6350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0" presetClass="path" presetSubtype="0" accel="50000" decel="50000" fill="hold" nodeType="afterEffect">
                                  <p:stCondLst>
                                    <p:cond delay="0"/>
                                  </p:stCondLst>
                                  <p:childTnLst>
                                    <p:animMotion origin="layout" path="M 0.09723 0.08425 C 0.09549 0.11527 0.0941 0.14699 0.09723 0.14814 C 0.1007 0.14884 0.1125 0.08842 0.11667 0.0905 C 0.12136 0.09212 0.12066 0.16087 0.12379 0.16087 C 0.12674 0.16087 0.13091 0.09282 0.13473 0.0905 C 0.13802 0.08796 0.14115 0.14884 0.14566 0.14814 C 0.14983 0.14699 0.15608 0.08518 0.16077 0.08425 C 0.16545 0.08356 0.16893 0.14398 0.17396 0.14166 C 0.179 0.13958 0.18507 0.06967 0.1915 0.07129 C 0.19775 0.07314 0.20643 0.15324 0.21094 0.15416 C 0.21598 0.15509 0.21528 0.07893 0.21997 0.078 C 0.22483 0.07731 0.23368 0.14699 0.23941 0.14814 C 0.24549 0.14884 0.25035 0.08425 0.25504 0.08425 C 0.2592 0.08425 0.2592 0.14884 0.26598 0.14814 C 0.27257 0.14699 0.28629 0.07731 0.29427 0.078 C 0.30226 0.07893 0.30834 0.15509 0.31407 0.15416 C 0.32014 0.15324 0.32448 0.07314 0.32952 0.07129 C 0.33455 0.06967 0.3408 0.14074 0.34497 0.14166 C 0.34879 0.14259 0.34879 0.08125 0.35348 0.078 C 0.35851 0.07453 0.36684 0.12662 0.37327 0.12199 C 0.37969 0.11828 0.38663 0.05138 0.39288 0.05231 C 0.39913 0.05324 0.40521 0.1287 0.41059 0.1287 C 0.41563 0.1287 0.41893 0.05324 0.42379 0.05231 C 0.4283 0.05138 0.43525 0.12199 0.43889 0.12199 C 0.44271 0.12199 0.44271 0.05393 0.44757 0.05231 C 0.45226 0.05046 0.46198 0.10972 0.46702 0.10972 C 0.47309 0.10972 0.47726 0.05231 0.48056 0.05231 C 0.48368 0.05231 0.48195 0.11111 0.48716 0.10972 C 0.49219 0.10879 0.50591 0.04513 0.51129 0.04583 C 0.5165 0.04699 0.51493 0.11944 0.51997 0.11597 C 0.52448 0.11273 0.53368 0.02824 0.53941 0.02685 C 0.54566 0.02592 0.55139 0.10972 0.55521 0.10972 C 0.55851 0.10972 0.55729 0.03055 0.56163 0.02685 C 0.56632 0.02384 0.57535 0.09212 0.58091 0.0905 C 0.58716 0.08842 0.59236 0.01527 0.5967 0.01458 C 0.6007 0.01296 0.60174 0.08194 0.60556 0.08425 C 0.60903 0.08611 0.61424 0.02824 0.61841 0.02685 C 0.62309 0.02592 0.62709 0.078 0.63177 0.078 C 0.63611 0.078 0.63959 0.025 0.64497 0.02685 C 0.65035 0.02916 0.65868 0.09444 0.66459 0.0905 C 0.67032 0.08611 0.67396 0.00254 0.67986 0.00138 C 0.68577 0.00069 0.69427 0.08425 0.69966 0.08425 C 0.70504 0.08425 0.70712 0.00254 0.71285 0.00138 C 0.71823 0.00069 0.72761 0.07731 0.73247 0.078 C 0.73733 0.07893 0.73785 0.00856 0.74115 0.00787 C 0.74427 0.00694 0.74705 0.07222 0.75209 0.07129 C 0.75747 0.0706 0.76719 4.81481E-6 0.77188 0.00138 C 0.77674 0.00324 0.89445 0.04212 0.78056 0.08425 C 0.66719 0.12662 0.20521 0.21527 0.09098 0.25601 C -0.02291 0.29745 0.09271 0.33333 0.09532 0.33333 C 0.09757 0.33333 0.10104 0.2574 0.10608 0.25601 C 0.11094 0.25509 0.12066 0.32731 0.12587 0.32662 C 0.13073 0.325 0.13264 0.25 0.13681 0.25 C 0.14045 0.25 0.14479 0.32662 0.14983 0.32662 C 0.15486 0.32662 0.16233 0.253 0.16736 0.25 C 0.17257 0.24629 0.17674 0.30648 0.18038 0.30717 C 0.18455 0.3081 0.18681 0.25416 0.1915 0.25601 C 0.19636 0.25833 0.20382 0.32314 0.20886 0.32013 C 0.21441 0.31643 0.21702 0.23912 0.22188 0.23726 C 0.22709 0.23518 0.23473 0.30717 0.23941 0.30717 C 0.24462 0.30717 0.24966 0.23842 0.25278 0.23726 C 0.25608 0.23657 0.254 0.3 0.2592 0.30115 C 0.26476 0.30185 0.28021 0.24375 0.28559 0.24375 C 0.29098 0.24375 0.28663 0.30648 0.29219 0.30115 C 0.29775 0.2956 0.31198 0.21157 0.31841 0.21157 C 0.32518 0.21157 0.32483 0.2993 0.3316 0.30115 C 0.33872 0.30277 0.3533 0.22615 0.36007 0.22453 C 0.36702 0.22268 0.36858 0.29189 0.37327 0.28819 C 0.37795 0.28518 0.38403 0.2074 0.38854 0.20532 C 0.39288 0.203 0.39532 0.2787 0.39913 0.275 C 0.4033 0.27199 0.40868 0.18796 0.41285 0.18587 C 0.4165 0.18402 0.41979 0.26157 0.42379 0.26226 C 0.42726 0.26388 0.43282 0.19467 0.43646 0.19259 C 0.4408 0.19074 0.4415 0.25069 0.44757 0.25 C 0.45382 0.24861 0.46702 0.18657 0.47344 0.18587 C 0.48108 0.18472 0.48351 0.24675 0.48941 0.24375 C 0.49497 0.24004 0.50087 0.16574 0.50903 0.16712 C 0.51702 0.16782 0.53021 0.25069 0.53768 0.25 C 0.54462 0.24861 0.54723 0.16087 0.55261 0.16087 C 0.55851 0.16087 0.56719 0.24861 0.57275 0.25 C 0.57761 0.25069 0.579 0.16712 0.58334 0.16712 C 0.58802 0.16712 0.59375 0.25 0.59879 0.25 C 0.60382 0.25 0.60729 0.16712 0.61424 0.16712 C 0.62101 0.16712 0.63056 0.20856 0.64045 0.25 " pathEditMode="relative" rAng="0" ptsTypes="AAAAAAAAAAAAAAAAAAAAAAAAAAAAAAAAAAAAAAAAAAAAAAAAAAAAAAAAAAAAAAAAAAAAAAAAAAAAAAAAAAAA">
                                      <p:cBhvr>
                                        <p:cTn id="11" dur="5000" fill="hold"/>
                                        <p:tgtEl>
                                          <p:spTgt spid="63506"/>
                                        </p:tgtEl>
                                        <p:attrNameLst>
                                          <p:attrName>ppt_x</p:attrName>
                                          <p:attrName>ppt_y</p:attrName>
                                        </p:attrNameLst>
                                      </p:cBhvr>
                                      <p:rCtr x="33802" y="8287"/>
                                    </p:animMotion>
                                  </p:childTnLst>
                                </p:cTn>
                              </p:par>
                              <p:par>
                                <p:cTn id="12" presetID="27" presetClass="entr" presetSubtype="0" fill="hold" nodeType="withEffect">
                                  <p:stCondLst>
                                    <p:cond delay="0"/>
                                  </p:stCondLst>
                                  <p:iterate type="lt">
                                    <p:tmPct val="50000"/>
                                  </p:iterate>
                                  <p:childTnLst>
                                    <p:set>
                                      <p:cBhvr>
                                        <p:cTn id="13" dur="1" fill="hold">
                                          <p:stCondLst>
                                            <p:cond delay="0"/>
                                          </p:stCondLst>
                                        </p:cTn>
                                        <p:tgtEl>
                                          <p:spTgt spid="63504"/>
                                        </p:tgtEl>
                                        <p:attrNameLst>
                                          <p:attrName>style.visibility</p:attrName>
                                        </p:attrNameLst>
                                      </p:cBhvr>
                                      <p:to>
                                        <p:strVal val="visible"/>
                                      </p:to>
                                    </p:set>
                                    <p:anim calcmode="discrete" valueType="clr">
                                      <p:cBhvr override="childStyle">
                                        <p:cTn id="14" dur="200"/>
                                        <p:tgtEl>
                                          <p:spTgt spid="63504"/>
                                        </p:tgtEl>
                                        <p:attrNameLst>
                                          <p:attrName>style.color</p:attrName>
                                        </p:attrNameLst>
                                      </p:cBhvr>
                                      <p:tavLst>
                                        <p:tav tm="0">
                                          <p:val>
                                            <p:clrVal>
                                              <a:schemeClr val="accent2"/>
                                            </p:clrVal>
                                          </p:val>
                                        </p:tav>
                                        <p:tav tm="50000">
                                          <p:val>
                                            <p:clrVal>
                                              <a:schemeClr val="hlink"/>
                                            </p:clrVal>
                                          </p:val>
                                        </p:tav>
                                      </p:tavLst>
                                    </p:anim>
                                    <p:anim calcmode="discrete" valueType="clr">
                                      <p:cBhvr>
                                        <p:cTn id="15" dur="200"/>
                                        <p:tgtEl>
                                          <p:spTgt spid="63504"/>
                                        </p:tgtEl>
                                        <p:attrNameLst>
                                          <p:attrName>fillcolor</p:attrName>
                                        </p:attrNameLst>
                                      </p:cBhvr>
                                      <p:tavLst>
                                        <p:tav tm="0">
                                          <p:val>
                                            <p:clrVal>
                                              <a:schemeClr val="accent2"/>
                                            </p:clrVal>
                                          </p:val>
                                        </p:tav>
                                        <p:tav tm="50000">
                                          <p:val>
                                            <p:clrVal>
                                              <a:schemeClr val="hlink"/>
                                            </p:clrVal>
                                          </p:val>
                                        </p:tav>
                                      </p:tavLst>
                                    </p:anim>
                                    <p:set>
                                      <p:cBhvr>
                                        <p:cTn id="16" dur="200"/>
                                        <p:tgtEl>
                                          <p:spTgt spid="6350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4" fill="hold" grpId="1" nodeType="clickEffect">
                                  <p:stCondLst>
                                    <p:cond delay="0"/>
                                  </p:stCondLst>
                                  <p:childTnLst>
                                    <p:set>
                                      <p:cBhvr>
                                        <p:cTn id="20" dur="1" fill="hold">
                                          <p:stCondLst>
                                            <p:cond delay="0"/>
                                          </p:stCondLst>
                                        </p:cTn>
                                        <p:tgtEl>
                                          <p:spTgt spid="63507"/>
                                        </p:tgtEl>
                                        <p:attrNameLst>
                                          <p:attrName>style.visibility</p:attrName>
                                        </p:attrNameLst>
                                      </p:cBhvr>
                                      <p:to>
                                        <p:strVal val="visible"/>
                                      </p:to>
                                    </p:set>
                                    <p:animEffect transition="in" filter="slide(fromBottom)">
                                      <p:cBhvr>
                                        <p:cTn id="21" dur="500"/>
                                        <p:tgtEl>
                                          <p:spTgt spid="63507"/>
                                        </p:tgtEl>
                                      </p:cBhvr>
                                    </p:animEffect>
                                  </p:childTnLst>
                                </p:cTn>
                              </p:par>
                              <p:par>
                                <p:cTn id="22" presetID="12" presetClass="entr" presetSubtype="4" fill="hold" grpId="1" nodeType="withEffect">
                                  <p:stCondLst>
                                    <p:cond delay="0"/>
                                  </p:stCondLst>
                                  <p:childTnLst>
                                    <p:set>
                                      <p:cBhvr>
                                        <p:cTn id="23" dur="1" fill="hold">
                                          <p:stCondLst>
                                            <p:cond delay="0"/>
                                          </p:stCondLst>
                                        </p:cTn>
                                        <p:tgtEl>
                                          <p:spTgt spid="63508"/>
                                        </p:tgtEl>
                                        <p:attrNameLst>
                                          <p:attrName>style.visibility</p:attrName>
                                        </p:attrNameLst>
                                      </p:cBhvr>
                                      <p:to>
                                        <p:strVal val="visible"/>
                                      </p:to>
                                    </p:set>
                                    <p:animEffect transition="in" filter="slide(fromBottom)">
                                      <p:cBhvr>
                                        <p:cTn id="24" dur="500"/>
                                        <p:tgtEl>
                                          <p:spTgt spid="63508"/>
                                        </p:tgtEl>
                                      </p:cBhvr>
                                    </p:animEffect>
                                  </p:childTnLst>
                                </p:cTn>
                              </p:par>
                              <p:par>
                                <p:cTn id="25" presetID="12" presetClass="entr" presetSubtype="4" fill="hold" grpId="1" nodeType="withEffect">
                                  <p:stCondLst>
                                    <p:cond delay="0"/>
                                  </p:stCondLst>
                                  <p:childTnLst>
                                    <p:set>
                                      <p:cBhvr>
                                        <p:cTn id="26" dur="1" fill="hold">
                                          <p:stCondLst>
                                            <p:cond delay="0"/>
                                          </p:stCondLst>
                                        </p:cTn>
                                        <p:tgtEl>
                                          <p:spTgt spid="63509"/>
                                        </p:tgtEl>
                                        <p:attrNameLst>
                                          <p:attrName>style.visibility</p:attrName>
                                        </p:attrNameLst>
                                      </p:cBhvr>
                                      <p:to>
                                        <p:strVal val="visible"/>
                                      </p:to>
                                    </p:set>
                                    <p:animEffect transition="in" filter="slide(fromBottom)">
                                      <p:cBhvr>
                                        <p:cTn id="27" dur="500"/>
                                        <p:tgtEl>
                                          <p:spTgt spid="63509"/>
                                        </p:tgtEl>
                                      </p:cBhvr>
                                    </p:animEffect>
                                  </p:childTnLst>
                                </p:cTn>
                              </p:par>
                              <p:par>
                                <p:cTn id="28" presetID="12" presetClass="entr" presetSubtype="4" fill="hold" grpId="1" nodeType="withEffect">
                                  <p:stCondLst>
                                    <p:cond delay="0"/>
                                  </p:stCondLst>
                                  <p:childTnLst>
                                    <p:set>
                                      <p:cBhvr>
                                        <p:cTn id="29" dur="1" fill="hold">
                                          <p:stCondLst>
                                            <p:cond delay="0"/>
                                          </p:stCondLst>
                                        </p:cTn>
                                        <p:tgtEl>
                                          <p:spTgt spid="63510"/>
                                        </p:tgtEl>
                                        <p:attrNameLst>
                                          <p:attrName>style.visibility</p:attrName>
                                        </p:attrNameLst>
                                      </p:cBhvr>
                                      <p:to>
                                        <p:strVal val="visible"/>
                                      </p:to>
                                    </p:set>
                                    <p:animEffect transition="in" filter="slide(fromBottom)">
                                      <p:cBhvr>
                                        <p:cTn id="30" dur="500"/>
                                        <p:tgtEl>
                                          <p:spTgt spid="63510"/>
                                        </p:tgtEl>
                                      </p:cBhvr>
                                    </p:animEffect>
                                  </p:childTnLst>
                                </p:cTn>
                              </p:par>
                              <p:par>
                                <p:cTn id="31" presetID="12" presetClass="entr" presetSubtype="4" fill="hold" grpId="1" nodeType="withEffect">
                                  <p:stCondLst>
                                    <p:cond delay="0"/>
                                  </p:stCondLst>
                                  <p:childTnLst>
                                    <p:set>
                                      <p:cBhvr>
                                        <p:cTn id="32" dur="1" fill="hold">
                                          <p:stCondLst>
                                            <p:cond delay="0"/>
                                          </p:stCondLst>
                                        </p:cTn>
                                        <p:tgtEl>
                                          <p:spTgt spid="63511"/>
                                        </p:tgtEl>
                                        <p:attrNameLst>
                                          <p:attrName>style.visibility</p:attrName>
                                        </p:attrNameLst>
                                      </p:cBhvr>
                                      <p:to>
                                        <p:strVal val="visible"/>
                                      </p:to>
                                    </p:set>
                                    <p:animEffect transition="in" filter="slide(fromBottom)">
                                      <p:cBhvr>
                                        <p:cTn id="33" dur="500"/>
                                        <p:tgtEl>
                                          <p:spTgt spid="63511"/>
                                        </p:tgtEl>
                                      </p:cBhvr>
                                    </p:animEffect>
                                  </p:childTnLst>
                                </p:cTn>
                              </p:par>
                              <p:par>
                                <p:cTn id="34" presetID="12" presetClass="entr" presetSubtype="4" fill="hold" grpId="1" nodeType="withEffect">
                                  <p:stCondLst>
                                    <p:cond delay="0"/>
                                  </p:stCondLst>
                                  <p:childTnLst>
                                    <p:set>
                                      <p:cBhvr>
                                        <p:cTn id="35" dur="1" fill="hold">
                                          <p:stCondLst>
                                            <p:cond delay="0"/>
                                          </p:stCondLst>
                                        </p:cTn>
                                        <p:tgtEl>
                                          <p:spTgt spid="63512"/>
                                        </p:tgtEl>
                                        <p:attrNameLst>
                                          <p:attrName>style.visibility</p:attrName>
                                        </p:attrNameLst>
                                      </p:cBhvr>
                                      <p:to>
                                        <p:strVal val="visible"/>
                                      </p:to>
                                    </p:set>
                                    <p:animEffect transition="in" filter="slide(fromBottom)">
                                      <p:cBhvr>
                                        <p:cTn id="36" dur="500"/>
                                        <p:tgtEl>
                                          <p:spTgt spid="63512"/>
                                        </p:tgtEl>
                                      </p:cBhvr>
                                    </p:animEffect>
                                  </p:childTnLst>
                                </p:cTn>
                              </p:par>
                            </p:childTnLst>
                          </p:cTn>
                        </p:par>
                        <p:par>
                          <p:cTn id="37" fill="hold" nodeType="afterGroup">
                            <p:stCondLst>
                              <p:cond delay="500"/>
                            </p:stCondLst>
                            <p:childTnLst>
                              <p:par>
                                <p:cTn id="38" presetID="1" presetClass="exit" presetSubtype="0" fill="hold" grpId="0" nodeType="afterEffect">
                                  <p:stCondLst>
                                    <p:cond delay="1000"/>
                                  </p:stCondLst>
                                  <p:childTnLst>
                                    <p:set>
                                      <p:cBhvr>
                                        <p:cTn id="39" dur="1" fill="hold">
                                          <p:stCondLst>
                                            <p:cond delay="0"/>
                                          </p:stCondLst>
                                        </p:cTn>
                                        <p:tgtEl>
                                          <p:spTgt spid="63512"/>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start.wav"/>
                                        </p:tgtEl>
                                      </p:cMediaNode>
                                    </p:audio>
                                  </p:subTnLst>
                                </p:cTn>
                              </p:par>
                            </p:childTnLst>
                          </p:cTn>
                        </p:par>
                        <p:par>
                          <p:cTn id="40" fill="hold" nodeType="afterGroup">
                            <p:stCondLst>
                              <p:cond delay="1500"/>
                            </p:stCondLst>
                            <p:childTnLst>
                              <p:par>
                                <p:cTn id="41" presetID="1" presetClass="exit" presetSubtype="0" fill="hold" grpId="0" nodeType="afterEffect">
                                  <p:stCondLst>
                                    <p:cond delay="1000"/>
                                  </p:stCondLst>
                                  <p:childTnLst>
                                    <p:set>
                                      <p:cBhvr>
                                        <p:cTn id="42" dur="1" fill="hold">
                                          <p:stCondLst>
                                            <p:cond delay="0"/>
                                          </p:stCondLst>
                                        </p:cTn>
                                        <p:tgtEl>
                                          <p:spTgt spid="635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start.wav"/>
                                        </p:tgtEl>
                                      </p:cMediaNode>
                                    </p:audio>
                                  </p:subTnLst>
                                </p:cTn>
                              </p:par>
                            </p:childTnLst>
                          </p:cTn>
                        </p:par>
                        <p:par>
                          <p:cTn id="43" fill="hold" nodeType="afterGroup">
                            <p:stCondLst>
                              <p:cond delay="2500"/>
                            </p:stCondLst>
                            <p:childTnLst>
                              <p:par>
                                <p:cTn id="44" presetID="1" presetClass="exit" presetSubtype="0" fill="hold" grpId="0" nodeType="afterEffect">
                                  <p:stCondLst>
                                    <p:cond delay="1000"/>
                                  </p:stCondLst>
                                  <p:childTnLst>
                                    <p:set>
                                      <p:cBhvr>
                                        <p:cTn id="45" dur="1" fill="hold">
                                          <p:stCondLst>
                                            <p:cond delay="0"/>
                                          </p:stCondLst>
                                        </p:cTn>
                                        <p:tgtEl>
                                          <p:spTgt spid="6351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start.wav"/>
                                        </p:tgtEl>
                                      </p:cMediaNode>
                                    </p:audio>
                                  </p:subTnLst>
                                </p:cTn>
                              </p:par>
                            </p:childTnLst>
                          </p:cTn>
                        </p:par>
                        <p:par>
                          <p:cTn id="46" fill="hold" nodeType="afterGroup">
                            <p:stCondLst>
                              <p:cond delay="3500"/>
                            </p:stCondLst>
                            <p:childTnLst>
                              <p:par>
                                <p:cTn id="47" presetID="1" presetClass="exit" presetSubtype="0" fill="hold" grpId="0" nodeType="afterEffect">
                                  <p:stCondLst>
                                    <p:cond delay="1000"/>
                                  </p:stCondLst>
                                  <p:childTnLst>
                                    <p:set>
                                      <p:cBhvr>
                                        <p:cTn id="48" dur="1" fill="hold">
                                          <p:stCondLst>
                                            <p:cond delay="0"/>
                                          </p:stCondLst>
                                        </p:cTn>
                                        <p:tgtEl>
                                          <p:spTgt spid="6350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start.wav"/>
                                        </p:tgtEl>
                                      </p:cMediaNode>
                                    </p:audio>
                                  </p:subTnLst>
                                </p:cTn>
                              </p:par>
                            </p:childTnLst>
                          </p:cTn>
                        </p:par>
                        <p:par>
                          <p:cTn id="49" fill="hold" nodeType="afterGroup">
                            <p:stCondLst>
                              <p:cond delay="4500"/>
                            </p:stCondLst>
                            <p:childTnLst>
                              <p:par>
                                <p:cTn id="50" presetID="1" presetClass="exit" presetSubtype="0" fill="hold" grpId="0" nodeType="afterEffect">
                                  <p:stCondLst>
                                    <p:cond delay="1000"/>
                                  </p:stCondLst>
                                  <p:childTnLst>
                                    <p:set>
                                      <p:cBhvr>
                                        <p:cTn id="51" dur="1" fill="hold">
                                          <p:stCondLst>
                                            <p:cond delay="0"/>
                                          </p:stCondLst>
                                        </p:cTn>
                                        <p:tgtEl>
                                          <p:spTgt spid="6350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start.wav"/>
                                        </p:tgtEl>
                                      </p:cMediaNode>
                                    </p:audio>
                                  </p:subTnLst>
                                </p:cTn>
                              </p:par>
                            </p:childTnLst>
                          </p:cTn>
                        </p:par>
                        <p:par>
                          <p:cTn id="52" fill="hold" nodeType="afterGroup">
                            <p:stCondLst>
                              <p:cond delay="5500"/>
                            </p:stCondLst>
                            <p:childTnLst>
                              <p:par>
                                <p:cTn id="53" presetID="1" presetClass="exit" presetSubtype="0" fill="hold" grpId="0" nodeType="afterEffect">
                                  <p:stCondLst>
                                    <p:cond delay="1000"/>
                                  </p:stCondLst>
                                  <p:childTnLst>
                                    <p:set>
                                      <p:cBhvr>
                                        <p:cTn id="54" dur="1" fill="hold">
                                          <p:stCondLst>
                                            <p:cond delay="0"/>
                                          </p:stCondLst>
                                        </p:cTn>
                                        <p:tgtEl>
                                          <p:spTgt spid="6350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5" name="trompett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20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2000"/>
                                        <p:tgtEl>
                                          <p:spTgt spid="2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505"/>
                                        </p:tgtEl>
                                        <p:attrNameLst>
                                          <p:attrName>style.visibility</p:attrName>
                                        </p:attrNameLst>
                                      </p:cBhvr>
                                      <p:to>
                                        <p:strVal val="visible"/>
                                      </p:to>
                                    </p:set>
                                    <p:animEffect transition="in" filter="fade">
                                      <p:cBhvr>
                                        <p:cTn id="65" dur="2000"/>
                                        <p:tgtEl>
                                          <p:spTgt spid="63505"/>
                                        </p:tgtEl>
                                      </p:cBhvr>
                                    </p:animEffect>
                                  </p:childTnLst>
                                  <p:subTnLst>
                                    <p:audio>
                                      <p:cMediaNode>
                                        <p:cTn display="0" masterRel="sameClick">
                                          <p:stCondLst>
                                            <p:cond evt="begin" delay="0">
                                              <p:tn val="63"/>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66"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63505" grpId="0"/>
      <p:bldP spid="63507" grpId="0" animBg="1"/>
      <p:bldP spid="63507" grpId="1" animBg="1"/>
      <p:bldP spid="63508" grpId="0" animBg="1"/>
      <p:bldP spid="63508" grpId="1" animBg="1"/>
      <p:bldP spid="63509" grpId="0" animBg="1"/>
      <p:bldP spid="63509" grpId="1" animBg="1"/>
      <p:bldP spid="63510" grpId="0" animBg="1"/>
      <p:bldP spid="63510" grpId="1" animBg="1"/>
      <p:bldP spid="63511" grpId="0" animBg="1"/>
      <p:bldP spid="63511" grpId="1" animBg="1"/>
      <p:bldP spid="63512" grpId="0" animBg="1"/>
      <p:bldP spid="63512" grpId="1" animBg="1"/>
      <p:bldP spid="26"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2" name="Text Box 16">
            <a:extLst>
              <a:ext uri="{FF2B5EF4-FFF2-40B4-BE49-F238E27FC236}">
                <a16:creationId xmlns:a16="http://schemas.microsoft.com/office/drawing/2014/main" id="{4CC0CC65-4918-4C32-92EF-EC7656EDD449}"/>
              </a:ext>
            </a:extLst>
          </p:cNvPr>
          <p:cNvSpPr txBox="1">
            <a:spLocks noChangeArrowheads="1"/>
          </p:cNvSpPr>
          <p:nvPr/>
        </p:nvSpPr>
        <p:spPr bwMode="auto">
          <a:xfrm>
            <a:off x="2133600" y="914461"/>
            <a:ext cx="7620000" cy="3293209"/>
          </a:xfrm>
          <a:prstGeom prst="rect">
            <a:avLst/>
          </a:prstGeom>
          <a:noFill/>
          <a:ln w="9525">
            <a:noFill/>
            <a:miter lim="800000"/>
            <a:headEnd/>
            <a:tailEnd/>
          </a:ln>
        </p:spPr>
        <p:txBody>
          <a:bodyPr>
            <a:spAutoFit/>
          </a:bodyPr>
          <a:lstStyle/>
          <a:p>
            <a:pPr marL="342900" indent="-342900">
              <a:spcBef>
                <a:spcPct val="50000"/>
              </a:spcBef>
              <a:defRPr/>
            </a:pPr>
            <a:r>
              <a:rPr lang="en-US" sz="3200" i="1" u="sng" dirty="0">
                <a:solidFill>
                  <a:schemeClr val="tx1">
                    <a:lumMod val="95000"/>
                    <a:lumOff val="5000"/>
                  </a:schemeClr>
                </a:solidFill>
                <a:latin typeface="Times New Roman" pitchFamily="18" charset="0"/>
                <a:cs typeface="Times New Roman" pitchFamily="18" charset="0"/>
              </a:rPr>
              <a:t>Câu3:</a:t>
            </a:r>
            <a:r>
              <a:rPr lang="en-US" sz="3200" i="1" dirty="0">
                <a:solidFill>
                  <a:schemeClr val="tx1">
                    <a:lumMod val="95000"/>
                    <a:lumOff val="5000"/>
                  </a:schemeClr>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vế</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trong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ghép</a:t>
            </a:r>
            <a:r>
              <a:rPr lang="en-US" sz="3200" i="1" dirty="0">
                <a:solidFill>
                  <a:srgbClr val="0000FF"/>
                </a:solidFill>
                <a:latin typeface="Times New Roman" pitchFamily="18" charset="0"/>
                <a:cs typeface="Times New Roman" pitchFamily="18" charset="0"/>
              </a:rPr>
              <a:t>, </a:t>
            </a:r>
            <a:r>
              <a:rPr lang="vi-VN" sz="3200" i="1" dirty="0">
                <a:solidFill>
                  <a:srgbClr val="0000FF"/>
                </a:solidFill>
                <a:latin typeface="Times New Roman" pitchFamily="18" charset="0"/>
                <a:cs typeface="Times New Roman" pitchFamily="18" charset="0"/>
              </a:rPr>
              <a:t>được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bằng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a:t>
            </a:r>
            <a:r>
              <a:rPr lang="vi-VN" sz="3200" i="1" dirty="0">
                <a:solidFill>
                  <a:srgbClr val="0000FF"/>
                </a:solidFill>
                <a:latin typeface="Times New Roman" pitchFamily="18" charset="0"/>
                <a:cs typeface="Times New Roman" pitchFamily="18" charset="0"/>
              </a:rPr>
              <a:t>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nào</a:t>
            </a:r>
            <a:r>
              <a:rPr lang="en-US" sz="3200" i="1" dirty="0">
                <a:solidFill>
                  <a:srgbClr val="0000FF"/>
                </a:solidFill>
                <a:latin typeface="Times New Roman" pitchFamily="18" charset="0"/>
                <a:cs typeface="Times New Roman" pitchFamily="18" charset="0"/>
              </a:rPr>
              <a:t>?</a:t>
            </a:r>
            <a:r>
              <a:rPr lang="en-US" sz="3200" i="1" dirty="0">
                <a:solidFill>
                  <a:schemeClr val="accent1">
                    <a:lumMod val="50000"/>
                  </a:schemeClr>
                </a:solidFill>
                <a:latin typeface="Times New Roman" pitchFamily="18" charset="0"/>
                <a:cs typeface="Times New Roman" pitchFamily="18" charset="0"/>
              </a:rPr>
              <a:t> </a:t>
            </a:r>
          </a:p>
          <a:p>
            <a:pPr marL="514350" indent="-514350">
              <a:spcBef>
                <a:spcPct val="50000"/>
              </a:spcBef>
              <a:buFontTx/>
              <a:buAutoNum type="alphaLcParenR"/>
              <a:defRPr/>
            </a:pP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có</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dụng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endParaRPr lang="en-US" sz="3200" i="1" dirty="0">
              <a:solidFill>
                <a:srgbClr val="0000FF"/>
              </a:solidFill>
              <a:latin typeface="Times New Roman" pitchFamily="18" charset="0"/>
              <a:cs typeface="Times New Roman" pitchFamily="18" charset="0"/>
            </a:endParaRPr>
          </a:p>
          <a:p>
            <a:pPr>
              <a:spcBef>
                <a:spcPct val="50000"/>
              </a:spcBef>
              <a:defRPr/>
            </a:pPr>
            <a:r>
              <a:rPr lang="en-US" sz="3200" i="1" dirty="0">
                <a:solidFill>
                  <a:srgbClr val="0000FF"/>
                </a:solidFill>
                <a:latin typeface="Times New Roman" pitchFamily="18" charset="0"/>
                <a:cs typeface="Times New Roman" pitchFamily="18" charset="0"/>
              </a:rPr>
              <a:t>b)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láy</a:t>
            </a:r>
            <a:endParaRPr lang="en-US" sz="3200" i="1" dirty="0">
              <a:solidFill>
                <a:srgbClr val="0000FF"/>
              </a:solidFill>
              <a:latin typeface="Times New Roman" pitchFamily="18" charset="0"/>
              <a:cs typeface="Times New Roman" pitchFamily="18" charset="0"/>
            </a:endParaRPr>
          </a:p>
          <a:p>
            <a:pPr marL="514350" indent="-514350">
              <a:spcBef>
                <a:spcPct val="50000"/>
              </a:spcBef>
              <a:defRPr/>
            </a:pPr>
            <a:r>
              <a:rPr lang="en-US" sz="3200" i="1" dirty="0">
                <a:solidFill>
                  <a:srgbClr val="0000FF"/>
                </a:solidFill>
                <a:latin typeface="Times New Roman" pitchFamily="18" charset="0"/>
                <a:cs typeface="Times New Roman" pitchFamily="18" charset="0"/>
              </a:rPr>
              <a:t>c)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danh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a:t>
            </a:r>
            <a:r>
              <a:rPr lang="vi-VN" sz="3200" i="1" dirty="0">
                <a:solidFill>
                  <a:srgbClr val="0000FF"/>
                </a:solidFill>
                <a:latin typeface="Times New Roman" pitchFamily="18" charset="0"/>
                <a:cs typeface="Times New Roman" pitchFamily="18" charset="0"/>
              </a:rPr>
              <a:t> động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và</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tính</a:t>
            </a:r>
            <a:r>
              <a:rPr lang="en-US" sz="3200" i="1" dirty="0">
                <a:solidFill>
                  <a:srgbClr val="0000FF"/>
                </a:solidFill>
                <a:latin typeface="Times New Roman" pitchFamily="18" charset="0"/>
                <a:cs typeface="Times New Roman" pitchFamily="18" charset="0"/>
              </a:rPr>
              <a:t> </a:t>
            </a:r>
            <a:r>
              <a:rPr lang="en-US" sz="3200" i="1">
                <a:solidFill>
                  <a:srgbClr val="0000FF"/>
                </a:solidFill>
                <a:latin typeface="Times New Roman" pitchFamily="18" charset="0"/>
                <a:cs typeface="Times New Roman" pitchFamily="18" charset="0"/>
              </a:rPr>
              <a:t>từ</a:t>
            </a:r>
            <a:endParaRPr lang="en-US" sz="3200" i="1" dirty="0">
              <a:solidFill>
                <a:srgbClr val="0000FF"/>
              </a:solidFill>
              <a:latin typeface="VNI-Times" pitchFamily="2" charset="0"/>
              <a:cs typeface="Arial" charset="0"/>
            </a:endParaRPr>
          </a:p>
        </p:txBody>
      </p:sp>
      <p:sp>
        <p:nvSpPr>
          <p:cNvPr id="65555" name="Text Box 19">
            <a:extLst>
              <a:ext uri="{FF2B5EF4-FFF2-40B4-BE49-F238E27FC236}">
                <a16:creationId xmlns:a16="http://schemas.microsoft.com/office/drawing/2014/main" id="{2716AD12-9B0E-4262-9DCB-C577A612DC54}"/>
              </a:ext>
            </a:extLst>
          </p:cNvPr>
          <p:cNvSpPr txBox="1">
            <a:spLocks noChangeArrowheads="1"/>
          </p:cNvSpPr>
          <p:nvPr/>
        </p:nvSpPr>
        <p:spPr bwMode="auto">
          <a:xfrm>
            <a:off x="8001000" y="5181661"/>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5556" name="Text Box 20">
            <a:extLst>
              <a:ext uri="{FF2B5EF4-FFF2-40B4-BE49-F238E27FC236}">
                <a16:creationId xmlns:a16="http://schemas.microsoft.com/office/drawing/2014/main" id="{573EF21C-75D0-4F19-89BD-022082D2364A}"/>
              </a:ext>
            </a:extLst>
          </p:cNvPr>
          <p:cNvSpPr txBox="1">
            <a:spLocks noChangeArrowheads="1"/>
          </p:cNvSpPr>
          <p:nvPr/>
        </p:nvSpPr>
        <p:spPr bwMode="auto">
          <a:xfrm>
            <a:off x="8001000" y="5181661"/>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5557" name="Text Box 21">
            <a:extLst>
              <a:ext uri="{FF2B5EF4-FFF2-40B4-BE49-F238E27FC236}">
                <a16:creationId xmlns:a16="http://schemas.microsoft.com/office/drawing/2014/main" id="{ECF581F1-6E7E-4E0D-8411-DFC603035C1B}"/>
              </a:ext>
            </a:extLst>
          </p:cNvPr>
          <p:cNvSpPr txBox="1">
            <a:spLocks noChangeArrowheads="1"/>
          </p:cNvSpPr>
          <p:nvPr/>
        </p:nvSpPr>
        <p:spPr bwMode="auto">
          <a:xfrm>
            <a:off x="8001000" y="5181661"/>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5558" name="Text Box 22">
            <a:extLst>
              <a:ext uri="{FF2B5EF4-FFF2-40B4-BE49-F238E27FC236}">
                <a16:creationId xmlns:a16="http://schemas.microsoft.com/office/drawing/2014/main" id="{7542C93E-636D-4A1D-A3C5-5333B80BC2AF}"/>
              </a:ext>
            </a:extLst>
          </p:cNvPr>
          <p:cNvSpPr txBox="1">
            <a:spLocks noChangeArrowheads="1"/>
          </p:cNvSpPr>
          <p:nvPr/>
        </p:nvSpPr>
        <p:spPr bwMode="auto">
          <a:xfrm>
            <a:off x="8001000" y="5181661"/>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5559" name="Text Box 23">
            <a:extLst>
              <a:ext uri="{FF2B5EF4-FFF2-40B4-BE49-F238E27FC236}">
                <a16:creationId xmlns:a16="http://schemas.microsoft.com/office/drawing/2014/main" id="{D5AD97E3-7E08-49E9-A3E0-C72BCC129AD1}"/>
              </a:ext>
            </a:extLst>
          </p:cNvPr>
          <p:cNvSpPr txBox="1">
            <a:spLocks noChangeArrowheads="1"/>
          </p:cNvSpPr>
          <p:nvPr/>
        </p:nvSpPr>
        <p:spPr bwMode="auto">
          <a:xfrm>
            <a:off x="8001000" y="5181661"/>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5560" name="Text Box 24">
            <a:extLst>
              <a:ext uri="{FF2B5EF4-FFF2-40B4-BE49-F238E27FC236}">
                <a16:creationId xmlns:a16="http://schemas.microsoft.com/office/drawing/2014/main" id="{B8C621C5-B42E-494D-9917-05744AC46CC1}"/>
              </a:ext>
            </a:extLst>
          </p:cNvPr>
          <p:cNvSpPr txBox="1">
            <a:spLocks noChangeArrowheads="1"/>
          </p:cNvSpPr>
          <p:nvPr/>
        </p:nvSpPr>
        <p:spPr bwMode="auto">
          <a:xfrm>
            <a:off x="8001000" y="5181661"/>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dirty="0">
                <a:solidFill>
                  <a:schemeClr val="tx2"/>
                </a:solidFill>
                <a:latin typeface=".VnBodoniH" pitchFamily="34" charset="0"/>
                <a:cs typeface="Arial" charset="0"/>
              </a:rPr>
              <a:t>05</a:t>
            </a:r>
          </a:p>
        </p:txBody>
      </p:sp>
      <p:sp>
        <p:nvSpPr>
          <p:cNvPr id="65567" name="WordArt 31">
            <a:extLst>
              <a:ext uri="{FF2B5EF4-FFF2-40B4-BE49-F238E27FC236}">
                <a16:creationId xmlns:a16="http://schemas.microsoft.com/office/drawing/2014/main" id="{D38E338D-79B8-4310-A28C-4E9FB2840C90}"/>
              </a:ext>
            </a:extLst>
          </p:cNvPr>
          <p:cNvSpPr>
            <a:spLocks noChangeArrowheads="1" noChangeShapeType="1" noTextEdit="1"/>
          </p:cNvSpPr>
          <p:nvPr/>
        </p:nvSpPr>
        <p:spPr bwMode="auto">
          <a:xfrm>
            <a:off x="5410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4</a:t>
            </a:r>
          </a:p>
        </p:txBody>
      </p:sp>
      <p:sp>
        <p:nvSpPr>
          <p:cNvPr id="65568" name="WordArt 32">
            <a:extLst>
              <a:ext uri="{FF2B5EF4-FFF2-40B4-BE49-F238E27FC236}">
                <a16:creationId xmlns:a16="http://schemas.microsoft.com/office/drawing/2014/main" id="{211D87AC-52C3-4FFC-9B29-EBA4DF85FE98}"/>
              </a:ext>
            </a:extLst>
          </p:cNvPr>
          <p:cNvSpPr>
            <a:spLocks noChangeArrowheads="1" noChangeShapeType="1" noTextEdit="1"/>
          </p:cNvSpPr>
          <p:nvPr/>
        </p:nvSpPr>
        <p:spPr bwMode="auto">
          <a:xfrm>
            <a:off x="5410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3</a:t>
            </a:r>
          </a:p>
        </p:txBody>
      </p:sp>
      <p:sp>
        <p:nvSpPr>
          <p:cNvPr id="65569" name="WordArt 33">
            <a:extLst>
              <a:ext uri="{FF2B5EF4-FFF2-40B4-BE49-F238E27FC236}">
                <a16:creationId xmlns:a16="http://schemas.microsoft.com/office/drawing/2014/main" id="{AFB7E04F-7B39-44F8-91A7-DF82238FBCD1}"/>
              </a:ext>
            </a:extLst>
          </p:cNvPr>
          <p:cNvSpPr>
            <a:spLocks noChangeArrowheads="1" noChangeShapeType="1" noTextEdit="1"/>
          </p:cNvSpPr>
          <p:nvPr/>
        </p:nvSpPr>
        <p:spPr bwMode="auto">
          <a:xfrm>
            <a:off x="5410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2</a:t>
            </a:r>
          </a:p>
        </p:txBody>
      </p:sp>
      <p:sp>
        <p:nvSpPr>
          <p:cNvPr id="65570" name="WordArt 34">
            <a:extLst>
              <a:ext uri="{FF2B5EF4-FFF2-40B4-BE49-F238E27FC236}">
                <a16:creationId xmlns:a16="http://schemas.microsoft.com/office/drawing/2014/main" id="{8297201E-EB15-483B-BC7D-675A77160F5C}"/>
              </a:ext>
            </a:extLst>
          </p:cNvPr>
          <p:cNvSpPr>
            <a:spLocks noChangeArrowheads="1" noChangeShapeType="1" noTextEdit="1"/>
          </p:cNvSpPr>
          <p:nvPr/>
        </p:nvSpPr>
        <p:spPr bwMode="auto">
          <a:xfrm>
            <a:off x="53340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16399" name="WordArt 35">
            <a:extLst>
              <a:ext uri="{FF2B5EF4-FFF2-40B4-BE49-F238E27FC236}">
                <a16:creationId xmlns:a16="http://schemas.microsoft.com/office/drawing/2014/main" id="{FB2E591A-E37B-45E1-A9D6-022AF6C3A88A}"/>
              </a:ext>
            </a:extLst>
          </p:cNvPr>
          <p:cNvSpPr>
            <a:spLocks noChangeArrowheads="1" noChangeShapeType="1" noTextEdit="1"/>
          </p:cNvSpPr>
          <p:nvPr/>
        </p:nvSpPr>
        <p:spPr bwMode="auto">
          <a:xfrm>
            <a:off x="5410200" y="0"/>
            <a:ext cx="381000" cy="381000"/>
          </a:xfrm>
          <a:prstGeom prst="rect">
            <a:avLst/>
          </a:prstGeom>
        </p:spPr>
        <p:txBody>
          <a:bodyPr wrap="none" fromWordArt="1">
            <a:prstTxWarp prst="textPlain">
              <a:avLst>
                <a:gd name="adj" fmla="val 50000"/>
              </a:avLst>
            </a:prstTxWarp>
          </a:bodyPr>
          <a:lstStyle/>
          <a:p>
            <a:pPr algn="ctr"/>
            <a:r>
              <a:rPr lang="en-US" sz="4400" kern="10" dirty="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pic>
        <p:nvPicPr>
          <p:cNvPr id="32" name="j0214098.wav">
            <a:hlinkClick r:id="" action="ppaction://media"/>
            <a:extLst>
              <a:ext uri="{FF2B5EF4-FFF2-40B4-BE49-F238E27FC236}">
                <a16:creationId xmlns:a16="http://schemas.microsoft.com/office/drawing/2014/main" id="{C029E32C-7D15-408C-A2FA-B3E26140B969}"/>
              </a:ext>
            </a:extLst>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9906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j0214098.wav">
            <a:hlinkClick r:id="" action="ppaction://media"/>
            <a:extLst>
              <a:ext uri="{FF2B5EF4-FFF2-40B4-BE49-F238E27FC236}">
                <a16:creationId xmlns:a16="http://schemas.microsoft.com/office/drawing/2014/main" id="{E37537B4-06EF-474B-B974-ECDC81C9F67E}"/>
              </a:ext>
            </a:extLst>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9906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j0214098.wav">
            <a:hlinkClick r:id="" action="ppaction://media"/>
            <a:extLst>
              <a:ext uri="{FF2B5EF4-FFF2-40B4-BE49-F238E27FC236}">
                <a16:creationId xmlns:a16="http://schemas.microsoft.com/office/drawing/2014/main" id="{83C885C1-55D7-49B5-8FD8-3A38396A58E1}"/>
              </a:ext>
            </a:extLst>
          </p:cNvPr>
          <p:cNvPicPr>
            <a:picLocks noChangeAspect="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9906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7">
            <a:extLst>
              <a:ext uri="{FF2B5EF4-FFF2-40B4-BE49-F238E27FC236}">
                <a16:creationId xmlns:a16="http://schemas.microsoft.com/office/drawing/2014/main" id="{C42212C5-23E3-4BFE-A851-121F3053FBD9}"/>
              </a:ext>
            </a:extLst>
          </p:cNvPr>
          <p:cNvSpPr txBox="1">
            <a:spLocks noChangeArrowheads="1"/>
          </p:cNvSpPr>
          <p:nvPr/>
        </p:nvSpPr>
        <p:spPr bwMode="auto">
          <a:xfrm>
            <a:off x="3962400" y="5116661"/>
            <a:ext cx="434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dirty="0" err="1">
                <a:solidFill>
                  <a:srgbClr val="FF0000"/>
                </a:solidFill>
                <a:latin typeface="Times New Roman" panose="02020603050405020304" pitchFamily="18" charset="0"/>
                <a:cs typeface="Times New Roman" panose="02020603050405020304" pitchFamily="18" charset="0"/>
              </a:rPr>
              <a:t>Đáp</a:t>
            </a:r>
            <a:r>
              <a:rPr lang="en-US" altLang="vi-VN" sz="3600" i="1" u="sng" dirty="0">
                <a:solidFill>
                  <a:srgbClr val="FF0000"/>
                </a:solidFill>
                <a:latin typeface="Times New Roman" panose="02020603050405020304" pitchFamily="18" charset="0"/>
                <a:cs typeface="Times New Roman" panose="02020603050405020304" pitchFamily="18" charset="0"/>
              </a:rPr>
              <a:t> </a:t>
            </a:r>
            <a:r>
              <a:rPr lang="en-US" altLang="vi-VN" sz="3600" i="1" u="sng" dirty="0" err="1">
                <a:solidFill>
                  <a:srgbClr val="FF0000"/>
                </a:solidFill>
                <a:latin typeface="Times New Roman" panose="02020603050405020304" pitchFamily="18" charset="0"/>
                <a:cs typeface="Times New Roman" panose="02020603050405020304" pitchFamily="18" charset="0"/>
              </a:rPr>
              <a:t>án</a:t>
            </a:r>
            <a:r>
              <a:rPr lang="en-US" altLang="vi-VN" sz="3600" i="1" dirty="0">
                <a:solidFill>
                  <a:srgbClr val="FF0000"/>
                </a:solidFill>
                <a:latin typeface="Times New Roman" panose="02020603050405020304" pitchFamily="18" charset="0"/>
                <a:cs typeface="Times New Roman" panose="02020603050405020304" pitchFamily="18" charset="0"/>
              </a:rPr>
              <a:t> : a</a:t>
            </a:r>
          </a:p>
        </p:txBody>
      </p:sp>
      <p:sp>
        <p:nvSpPr>
          <p:cNvPr id="36" name="AutoShape 41">
            <a:extLst>
              <a:ext uri="{FF2B5EF4-FFF2-40B4-BE49-F238E27FC236}">
                <a16:creationId xmlns:a16="http://schemas.microsoft.com/office/drawing/2014/main" id="{82FC26FE-538E-40E3-B1B5-456C8E0555ED}"/>
              </a:ext>
            </a:extLst>
          </p:cNvPr>
          <p:cNvSpPr>
            <a:spLocks noChangeArrowheads="1"/>
          </p:cNvSpPr>
          <p:nvPr/>
        </p:nvSpPr>
        <p:spPr bwMode="auto">
          <a:xfrm>
            <a:off x="2057400" y="2133600"/>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37" name="TextBox 36">
            <a:extLst>
              <a:ext uri="{FF2B5EF4-FFF2-40B4-BE49-F238E27FC236}">
                <a16:creationId xmlns:a16="http://schemas.microsoft.com/office/drawing/2014/main" id="{1A3E303D-6C62-4DB9-BB97-8E82ECAB73F9}"/>
              </a:ext>
            </a:extLst>
          </p:cNvPr>
          <p:cNvSpPr txBox="1">
            <a:spLocks noChangeArrowheads="1"/>
          </p:cNvSpPr>
          <p:nvPr/>
        </p:nvSpPr>
        <p:spPr bwMode="auto">
          <a:xfrm>
            <a:off x="2133600" y="20828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a)</a:t>
            </a:r>
            <a:endParaRPr lang="en-US" altLang="vi-VN">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5552"/>
                                        </p:tgtEl>
                                        <p:attrNameLst>
                                          <p:attrName>style.visibility</p:attrName>
                                        </p:attrNameLst>
                                      </p:cBhvr>
                                      <p:to>
                                        <p:strVal val="visible"/>
                                      </p:to>
                                    </p:set>
                                    <p:anim calcmode="discrete" valueType="clr">
                                      <p:cBhvr override="childStyle">
                                        <p:cTn id="7" dur="200"/>
                                        <p:tgtEl>
                                          <p:spTgt spid="65552"/>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65552"/>
                                        </p:tgtEl>
                                        <p:attrNameLst>
                                          <p:attrName>fillcolor</p:attrName>
                                        </p:attrNameLst>
                                      </p:cBhvr>
                                      <p:tavLst>
                                        <p:tav tm="0">
                                          <p:val>
                                            <p:clrVal>
                                              <a:schemeClr val="accent2"/>
                                            </p:clrVal>
                                          </p:val>
                                        </p:tav>
                                        <p:tav tm="50000">
                                          <p:val>
                                            <p:clrVal>
                                              <a:schemeClr val="hlink"/>
                                            </p:clrVal>
                                          </p:val>
                                        </p:tav>
                                      </p:tavLst>
                                    </p:anim>
                                    <p:set>
                                      <p:cBhvr>
                                        <p:cTn id="9" dur="200"/>
                                        <p:tgtEl>
                                          <p:spTgt spid="6555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grpId="1" nodeType="clickEffect">
                                  <p:stCondLst>
                                    <p:cond delay="0"/>
                                  </p:stCondLst>
                                  <p:childTnLst>
                                    <p:set>
                                      <p:cBhvr>
                                        <p:cTn id="13" dur="1" fill="hold">
                                          <p:stCondLst>
                                            <p:cond delay="0"/>
                                          </p:stCondLst>
                                        </p:cTn>
                                        <p:tgtEl>
                                          <p:spTgt spid="65555"/>
                                        </p:tgtEl>
                                        <p:attrNameLst>
                                          <p:attrName>style.visibility</p:attrName>
                                        </p:attrNameLst>
                                      </p:cBhvr>
                                      <p:to>
                                        <p:strVal val="visible"/>
                                      </p:to>
                                    </p:set>
                                    <p:animEffect transition="in" filter="slide(fromBottom)">
                                      <p:cBhvr>
                                        <p:cTn id="14" dur="500"/>
                                        <p:tgtEl>
                                          <p:spTgt spid="65555"/>
                                        </p:tgtEl>
                                      </p:cBhvr>
                                    </p:animEffect>
                                  </p:childTnLst>
                                </p:cTn>
                              </p:par>
                              <p:par>
                                <p:cTn id="15" presetID="12" presetClass="entr" presetSubtype="4" fill="hold" grpId="1" nodeType="withEffect">
                                  <p:stCondLst>
                                    <p:cond delay="0"/>
                                  </p:stCondLst>
                                  <p:childTnLst>
                                    <p:set>
                                      <p:cBhvr>
                                        <p:cTn id="16" dur="1" fill="hold">
                                          <p:stCondLst>
                                            <p:cond delay="0"/>
                                          </p:stCondLst>
                                        </p:cTn>
                                        <p:tgtEl>
                                          <p:spTgt spid="65556"/>
                                        </p:tgtEl>
                                        <p:attrNameLst>
                                          <p:attrName>style.visibility</p:attrName>
                                        </p:attrNameLst>
                                      </p:cBhvr>
                                      <p:to>
                                        <p:strVal val="visible"/>
                                      </p:to>
                                    </p:set>
                                    <p:animEffect transition="in" filter="slide(fromBottom)">
                                      <p:cBhvr>
                                        <p:cTn id="17" dur="500"/>
                                        <p:tgtEl>
                                          <p:spTgt spid="65556"/>
                                        </p:tgtEl>
                                      </p:cBhvr>
                                    </p:animEffect>
                                  </p:childTnLst>
                                </p:cTn>
                              </p:par>
                              <p:par>
                                <p:cTn id="18" presetID="12" presetClass="entr" presetSubtype="4" fill="hold" grpId="1" nodeType="withEffect">
                                  <p:stCondLst>
                                    <p:cond delay="0"/>
                                  </p:stCondLst>
                                  <p:childTnLst>
                                    <p:set>
                                      <p:cBhvr>
                                        <p:cTn id="19" dur="1" fill="hold">
                                          <p:stCondLst>
                                            <p:cond delay="0"/>
                                          </p:stCondLst>
                                        </p:cTn>
                                        <p:tgtEl>
                                          <p:spTgt spid="65557"/>
                                        </p:tgtEl>
                                        <p:attrNameLst>
                                          <p:attrName>style.visibility</p:attrName>
                                        </p:attrNameLst>
                                      </p:cBhvr>
                                      <p:to>
                                        <p:strVal val="visible"/>
                                      </p:to>
                                    </p:set>
                                    <p:animEffect transition="in" filter="slide(fromBottom)">
                                      <p:cBhvr>
                                        <p:cTn id="20" dur="500"/>
                                        <p:tgtEl>
                                          <p:spTgt spid="65557"/>
                                        </p:tgtEl>
                                      </p:cBhvr>
                                    </p:animEffect>
                                  </p:childTnLst>
                                </p:cTn>
                              </p:par>
                              <p:par>
                                <p:cTn id="21" presetID="12" presetClass="entr" presetSubtype="4" fill="hold" grpId="1" nodeType="withEffect">
                                  <p:stCondLst>
                                    <p:cond delay="0"/>
                                  </p:stCondLst>
                                  <p:childTnLst>
                                    <p:set>
                                      <p:cBhvr>
                                        <p:cTn id="22" dur="1" fill="hold">
                                          <p:stCondLst>
                                            <p:cond delay="0"/>
                                          </p:stCondLst>
                                        </p:cTn>
                                        <p:tgtEl>
                                          <p:spTgt spid="65558"/>
                                        </p:tgtEl>
                                        <p:attrNameLst>
                                          <p:attrName>style.visibility</p:attrName>
                                        </p:attrNameLst>
                                      </p:cBhvr>
                                      <p:to>
                                        <p:strVal val="visible"/>
                                      </p:to>
                                    </p:set>
                                    <p:animEffect transition="in" filter="slide(fromBottom)">
                                      <p:cBhvr>
                                        <p:cTn id="23" dur="500"/>
                                        <p:tgtEl>
                                          <p:spTgt spid="65558"/>
                                        </p:tgtEl>
                                      </p:cBhvr>
                                    </p:animEffect>
                                  </p:childTnLst>
                                </p:cTn>
                              </p:par>
                              <p:par>
                                <p:cTn id="24" presetID="12" presetClass="entr" presetSubtype="4" fill="hold" grpId="1" nodeType="withEffect">
                                  <p:stCondLst>
                                    <p:cond delay="0"/>
                                  </p:stCondLst>
                                  <p:childTnLst>
                                    <p:set>
                                      <p:cBhvr>
                                        <p:cTn id="25" dur="1" fill="hold">
                                          <p:stCondLst>
                                            <p:cond delay="0"/>
                                          </p:stCondLst>
                                        </p:cTn>
                                        <p:tgtEl>
                                          <p:spTgt spid="65559"/>
                                        </p:tgtEl>
                                        <p:attrNameLst>
                                          <p:attrName>style.visibility</p:attrName>
                                        </p:attrNameLst>
                                      </p:cBhvr>
                                      <p:to>
                                        <p:strVal val="visible"/>
                                      </p:to>
                                    </p:set>
                                    <p:animEffect transition="in" filter="slide(fromBottom)">
                                      <p:cBhvr>
                                        <p:cTn id="26" dur="500"/>
                                        <p:tgtEl>
                                          <p:spTgt spid="65559"/>
                                        </p:tgtEl>
                                      </p:cBhvr>
                                    </p:animEffect>
                                  </p:childTnLst>
                                </p:cTn>
                              </p:par>
                              <p:par>
                                <p:cTn id="27" presetID="12" presetClass="entr" presetSubtype="4" fill="hold" grpId="1" nodeType="withEffect">
                                  <p:stCondLst>
                                    <p:cond delay="0"/>
                                  </p:stCondLst>
                                  <p:childTnLst>
                                    <p:set>
                                      <p:cBhvr>
                                        <p:cTn id="28" dur="1" fill="hold">
                                          <p:stCondLst>
                                            <p:cond delay="0"/>
                                          </p:stCondLst>
                                        </p:cTn>
                                        <p:tgtEl>
                                          <p:spTgt spid="65560"/>
                                        </p:tgtEl>
                                        <p:attrNameLst>
                                          <p:attrName>style.visibility</p:attrName>
                                        </p:attrNameLst>
                                      </p:cBhvr>
                                      <p:to>
                                        <p:strVal val="visible"/>
                                      </p:to>
                                    </p:set>
                                    <p:animEffect transition="in" filter="slide(fromBottom)">
                                      <p:cBhvr>
                                        <p:cTn id="29" dur="500"/>
                                        <p:tgtEl>
                                          <p:spTgt spid="65560"/>
                                        </p:tgtEl>
                                      </p:cBhvr>
                                    </p:animEffect>
                                  </p:childTnLst>
                                </p:cTn>
                              </p:par>
                            </p:childTnLst>
                          </p:cTn>
                        </p:par>
                        <p:par>
                          <p:cTn id="30" fill="hold" nodeType="afterGroup">
                            <p:stCondLst>
                              <p:cond delay="500"/>
                            </p:stCondLst>
                            <p:childTnLst>
                              <p:par>
                                <p:cTn id="31" presetID="1" presetClass="exit" presetSubtype="0" fill="hold" grpId="0" nodeType="afterEffect">
                                  <p:stCondLst>
                                    <p:cond delay="1000"/>
                                  </p:stCondLst>
                                  <p:childTnLst>
                                    <p:set>
                                      <p:cBhvr>
                                        <p:cTn id="32" dur="1" fill="hold">
                                          <p:stCondLst>
                                            <p:cond delay="0"/>
                                          </p:stCondLst>
                                        </p:cTn>
                                        <p:tgtEl>
                                          <p:spTgt spid="65560"/>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start.wav"/>
                                        </p:tgtEl>
                                      </p:cMediaNode>
                                    </p:audio>
                                  </p:subTnLst>
                                </p:cTn>
                              </p:par>
                            </p:childTnLst>
                          </p:cTn>
                        </p:par>
                        <p:par>
                          <p:cTn id="33" fill="hold" nodeType="afterGroup">
                            <p:stCondLst>
                              <p:cond delay="1500"/>
                            </p:stCondLst>
                            <p:childTnLst>
                              <p:par>
                                <p:cTn id="34" presetID="1" presetClass="exit" presetSubtype="0" fill="hold" grpId="0" nodeType="afterEffect">
                                  <p:stCondLst>
                                    <p:cond delay="1000"/>
                                  </p:stCondLst>
                                  <p:childTnLst>
                                    <p:set>
                                      <p:cBhvr>
                                        <p:cTn id="35" dur="1" fill="hold">
                                          <p:stCondLst>
                                            <p:cond delay="0"/>
                                          </p:stCondLst>
                                        </p:cTn>
                                        <p:tgtEl>
                                          <p:spTgt spid="6555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start.wav"/>
                                        </p:tgtEl>
                                      </p:cMediaNode>
                                    </p:audio>
                                  </p:subTnLst>
                                </p:cTn>
                              </p:par>
                            </p:childTnLst>
                          </p:cTn>
                        </p:par>
                        <p:par>
                          <p:cTn id="36" fill="hold" nodeType="afterGroup">
                            <p:stCondLst>
                              <p:cond delay="2500"/>
                            </p:stCondLst>
                            <p:childTnLst>
                              <p:par>
                                <p:cTn id="37" presetID="1" presetClass="exit" presetSubtype="0" fill="hold" grpId="0" nodeType="afterEffect">
                                  <p:stCondLst>
                                    <p:cond delay="1000"/>
                                  </p:stCondLst>
                                  <p:childTnLst>
                                    <p:set>
                                      <p:cBhvr>
                                        <p:cTn id="38" dur="1" fill="hold">
                                          <p:stCondLst>
                                            <p:cond delay="0"/>
                                          </p:stCondLst>
                                        </p:cTn>
                                        <p:tgtEl>
                                          <p:spTgt spid="65558"/>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start.wav"/>
                                        </p:tgtEl>
                                      </p:cMediaNode>
                                    </p:audio>
                                  </p:subTnLst>
                                </p:cTn>
                              </p:par>
                            </p:childTnLst>
                          </p:cTn>
                        </p:par>
                        <p:par>
                          <p:cTn id="39" fill="hold" nodeType="afterGroup">
                            <p:stCondLst>
                              <p:cond delay="3500"/>
                            </p:stCondLst>
                            <p:childTnLst>
                              <p:par>
                                <p:cTn id="40" presetID="1" presetClass="exit" presetSubtype="0" fill="hold" grpId="0" nodeType="afterEffect">
                                  <p:stCondLst>
                                    <p:cond delay="1000"/>
                                  </p:stCondLst>
                                  <p:childTnLst>
                                    <p:set>
                                      <p:cBhvr>
                                        <p:cTn id="41" dur="1" fill="hold">
                                          <p:stCondLst>
                                            <p:cond delay="0"/>
                                          </p:stCondLst>
                                        </p:cTn>
                                        <p:tgtEl>
                                          <p:spTgt spid="6555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start.wav"/>
                                        </p:tgtEl>
                                      </p:cMediaNode>
                                    </p:audio>
                                  </p:subTnLst>
                                </p:cTn>
                              </p:par>
                            </p:childTnLst>
                          </p:cTn>
                        </p:par>
                        <p:par>
                          <p:cTn id="42" fill="hold" nodeType="afterGroup">
                            <p:stCondLst>
                              <p:cond delay="4500"/>
                            </p:stCondLst>
                            <p:childTnLst>
                              <p:par>
                                <p:cTn id="43" presetID="1" presetClass="exit" presetSubtype="0" fill="hold" grpId="0" nodeType="afterEffect">
                                  <p:stCondLst>
                                    <p:cond delay="1000"/>
                                  </p:stCondLst>
                                  <p:childTnLst>
                                    <p:set>
                                      <p:cBhvr>
                                        <p:cTn id="44" dur="1" fill="hold">
                                          <p:stCondLst>
                                            <p:cond delay="0"/>
                                          </p:stCondLst>
                                        </p:cTn>
                                        <p:tgtEl>
                                          <p:spTgt spid="65556"/>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start.wav"/>
                                        </p:tgtEl>
                                      </p:cMediaNode>
                                    </p:audio>
                                  </p:subTnLst>
                                </p:cTn>
                              </p:par>
                            </p:childTnLst>
                          </p:cTn>
                        </p:par>
                        <p:par>
                          <p:cTn id="45" fill="hold" nodeType="afterGroup">
                            <p:stCondLst>
                              <p:cond delay="5500"/>
                            </p:stCondLst>
                            <p:childTnLst>
                              <p:par>
                                <p:cTn id="46" presetID="1" presetClass="exit" presetSubtype="0" fill="hold" grpId="0" nodeType="afterEffect">
                                  <p:stCondLst>
                                    <p:cond delay="1000"/>
                                  </p:stCondLst>
                                  <p:childTnLst>
                                    <p:set>
                                      <p:cBhvr>
                                        <p:cTn id="47" dur="1" fill="hold">
                                          <p:stCondLst>
                                            <p:cond delay="0"/>
                                          </p:stCondLst>
                                        </p:cTn>
                                        <p:tgtEl>
                                          <p:spTgt spid="65555"/>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5" name="trompett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20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20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2000"/>
                                        <p:tgtEl>
                                          <p:spTgt spid="35"/>
                                        </p:tgtEl>
                                      </p:cBhvr>
                                    </p:animEffect>
                                  </p:childTnLst>
                                  <p:subTnLst>
                                    <p:audio>
                                      <p:cMediaNode>
                                        <p:cTn display="0" masterRel="sameClick">
                                          <p:stCondLst>
                                            <p:cond evt="begin" delay="0">
                                              <p:tn val="56"/>
                                            </p:cond>
                                          </p:stCondLst>
                                          <p:endCondLst>
                                            <p:cond evt="onStopAudio" delay="0">
                                              <p:tgtEl>
                                                <p:sldTgt/>
                                              </p:tgtEl>
                                            </p:cond>
                                          </p:endCondLst>
                                        </p:cTn>
                                        <p:tgtEl>
                                          <p:sndTgt r:embed="rId6" name="applause.wav"/>
                                        </p:tgtEl>
                                      </p:cMediaNode>
                                    </p:audio>
                                  </p:subTnLst>
                                </p:cTn>
                              </p:par>
                            </p:childTnLst>
                          </p:cTn>
                        </p:par>
                        <p:par>
                          <p:cTn id="59" fill="hold" nodeType="afterGroup">
                            <p:stCondLst>
                              <p:cond delay="2000"/>
                            </p:stCondLst>
                            <p:childTnLst>
                              <p:par>
                                <p:cTn id="60" presetID="3" presetClass="entr" presetSubtype="0" fill="hold" nodeType="afterEffect">
                                  <p:stCondLst>
                                    <p:cond delay="0"/>
                                  </p:stCondLst>
                                  <p:childTnLst>
                                    <p:set>
                                      <p:cBhvr>
                                        <p:cTn id="61" dur="1" fill="hold">
                                          <p:stCondLst>
                                            <p:cond delay="0"/>
                                          </p:stCondLst>
                                        </p:cTn>
                                        <p:tgtEl>
                                          <p:spTgt spid="6556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7" name="am thanh 1.wav"/>
                                        </p:tgtEl>
                                      </p:cMediaNode>
                                    </p:audio>
                                  </p:subTnLst>
                                </p:cTn>
                              </p:par>
                            </p:childTnLst>
                          </p:cTn>
                        </p:par>
                        <p:par>
                          <p:cTn id="62" fill="hold" nodeType="afterGroup">
                            <p:stCondLst>
                              <p:cond delay="2000"/>
                            </p:stCondLst>
                            <p:childTnLst>
                              <p:par>
                                <p:cTn id="63" presetID="10" presetClass="exit" presetSubtype="0" fill="hold" nodeType="afterEffect">
                                  <p:stCondLst>
                                    <p:cond delay="0"/>
                                  </p:stCondLst>
                                  <p:childTnLst>
                                    <p:animEffect transition="out" filter="fade">
                                      <p:cBhvr>
                                        <p:cTn id="64" dur="2000"/>
                                        <p:tgtEl>
                                          <p:spTgt spid="65567"/>
                                        </p:tgtEl>
                                      </p:cBhvr>
                                    </p:animEffect>
                                    <p:set>
                                      <p:cBhvr>
                                        <p:cTn id="65" dur="1" fill="hold">
                                          <p:stCondLst>
                                            <p:cond delay="1999"/>
                                          </p:stCondLst>
                                        </p:cTn>
                                        <p:tgtEl>
                                          <p:spTgt spid="65567"/>
                                        </p:tgtEl>
                                        <p:attrNameLst>
                                          <p:attrName>style.visibility</p:attrName>
                                        </p:attrNameLst>
                                      </p:cBhvr>
                                      <p:to>
                                        <p:strVal val="hidden"/>
                                      </p:to>
                                    </p:set>
                                  </p:childTnLst>
                                </p:cTn>
                              </p:par>
                            </p:childTnLst>
                          </p:cTn>
                        </p:par>
                        <p:par>
                          <p:cTn id="66" fill="hold" nodeType="afterGroup">
                            <p:stCondLst>
                              <p:cond delay="4000"/>
                            </p:stCondLst>
                            <p:childTnLst>
                              <p:par>
                                <p:cTn id="67" presetID="3" presetClass="entr" presetSubtype="0" fill="hold" nodeType="afterEffect">
                                  <p:stCondLst>
                                    <p:cond delay="0"/>
                                  </p:stCondLst>
                                  <p:childTnLst>
                                    <p:set>
                                      <p:cBhvr>
                                        <p:cTn id="68" dur="1" fill="hold">
                                          <p:stCondLst>
                                            <p:cond delay="0"/>
                                          </p:stCondLst>
                                        </p:cTn>
                                        <p:tgtEl>
                                          <p:spTgt spid="65568"/>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7" name="am thanh 1.wav"/>
                                        </p:tgtEl>
                                      </p:cMediaNode>
                                    </p:audio>
                                  </p:subTnLst>
                                </p:cTn>
                              </p:par>
                            </p:childTnLst>
                          </p:cTn>
                        </p:par>
                        <p:par>
                          <p:cTn id="69" fill="hold" nodeType="afterGroup">
                            <p:stCondLst>
                              <p:cond delay="4000"/>
                            </p:stCondLst>
                            <p:childTnLst>
                              <p:par>
                                <p:cTn id="70" presetID="10" presetClass="exit" presetSubtype="0" fill="hold" nodeType="afterEffect">
                                  <p:stCondLst>
                                    <p:cond delay="0"/>
                                  </p:stCondLst>
                                  <p:childTnLst>
                                    <p:animEffect transition="out" filter="fade">
                                      <p:cBhvr>
                                        <p:cTn id="71" dur="2000"/>
                                        <p:tgtEl>
                                          <p:spTgt spid="65568"/>
                                        </p:tgtEl>
                                      </p:cBhvr>
                                    </p:animEffect>
                                    <p:set>
                                      <p:cBhvr>
                                        <p:cTn id="72" dur="1" fill="hold">
                                          <p:stCondLst>
                                            <p:cond delay="1999"/>
                                          </p:stCondLst>
                                        </p:cTn>
                                        <p:tgtEl>
                                          <p:spTgt spid="65568"/>
                                        </p:tgtEl>
                                        <p:attrNameLst>
                                          <p:attrName>style.visibility</p:attrName>
                                        </p:attrNameLst>
                                      </p:cBhvr>
                                      <p:to>
                                        <p:strVal val="hidden"/>
                                      </p:to>
                                    </p:set>
                                  </p:childTnLst>
                                </p:cTn>
                              </p:par>
                            </p:childTnLst>
                          </p:cTn>
                        </p:par>
                        <p:par>
                          <p:cTn id="73" fill="hold" nodeType="afterGroup">
                            <p:stCondLst>
                              <p:cond delay="6000"/>
                            </p:stCondLst>
                            <p:childTnLst>
                              <p:par>
                                <p:cTn id="74" presetID="3" presetClass="entr" presetSubtype="0" fill="hold" nodeType="afterEffect">
                                  <p:stCondLst>
                                    <p:cond delay="0"/>
                                  </p:stCondLst>
                                  <p:childTnLst>
                                    <p:set>
                                      <p:cBhvr>
                                        <p:cTn id="75" dur="1" fill="hold">
                                          <p:stCondLst>
                                            <p:cond delay="0"/>
                                          </p:stCondLst>
                                        </p:cTn>
                                        <p:tgtEl>
                                          <p:spTgt spid="6556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am thanh 1.wav"/>
                                        </p:tgtEl>
                                      </p:cMediaNode>
                                    </p:audio>
                                  </p:subTnLst>
                                </p:cTn>
                              </p:par>
                            </p:childTnLst>
                          </p:cTn>
                        </p:par>
                        <p:par>
                          <p:cTn id="76" fill="hold" nodeType="afterGroup">
                            <p:stCondLst>
                              <p:cond delay="6000"/>
                            </p:stCondLst>
                            <p:childTnLst>
                              <p:par>
                                <p:cTn id="77" presetID="10" presetClass="exit" presetSubtype="0" fill="hold" nodeType="afterEffect">
                                  <p:stCondLst>
                                    <p:cond delay="0"/>
                                  </p:stCondLst>
                                  <p:childTnLst>
                                    <p:animEffect transition="out" filter="fade">
                                      <p:cBhvr>
                                        <p:cTn id="78" dur="2000"/>
                                        <p:tgtEl>
                                          <p:spTgt spid="65569"/>
                                        </p:tgtEl>
                                      </p:cBhvr>
                                    </p:animEffect>
                                    <p:set>
                                      <p:cBhvr>
                                        <p:cTn id="79" dur="1" fill="hold">
                                          <p:stCondLst>
                                            <p:cond delay="1999"/>
                                          </p:stCondLst>
                                        </p:cTn>
                                        <p:tgtEl>
                                          <p:spTgt spid="65569"/>
                                        </p:tgtEl>
                                        <p:attrNameLst>
                                          <p:attrName>style.visibility</p:attrName>
                                        </p:attrNameLst>
                                      </p:cBhvr>
                                      <p:to>
                                        <p:strVal val="hidden"/>
                                      </p:to>
                                    </p:set>
                                  </p:childTnLst>
                                </p:cTn>
                              </p:par>
                            </p:childTnLst>
                          </p:cTn>
                        </p:par>
                        <p:par>
                          <p:cTn id="80" fill="hold" nodeType="afterGroup">
                            <p:stCondLst>
                              <p:cond delay="8000"/>
                            </p:stCondLst>
                            <p:childTnLst>
                              <p:par>
                                <p:cTn id="81" presetID="3" presetClass="entr" presetSubtype="0" fill="hold" nodeType="afterEffect">
                                  <p:stCondLst>
                                    <p:cond delay="0"/>
                                  </p:stCondLst>
                                  <p:childTnLst>
                                    <p:set>
                                      <p:cBhvr>
                                        <p:cTn id="82" dur="1" fill="hold">
                                          <p:stCondLst>
                                            <p:cond delay="0"/>
                                          </p:stCondLst>
                                        </p:cTn>
                                        <p:tgtEl>
                                          <p:spTgt spid="65570"/>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7" name="am thanh 1.wav"/>
                                        </p:tgtEl>
                                      </p:cMediaNode>
                                    </p:audio>
                                  </p:subTnLst>
                                </p:cTn>
                              </p:par>
                            </p:childTnLst>
                          </p:cTn>
                        </p:par>
                        <p:par>
                          <p:cTn id="83" fill="hold" nodeType="afterGroup">
                            <p:stCondLst>
                              <p:cond delay="8000"/>
                            </p:stCondLst>
                            <p:childTnLst>
                              <p:par>
                                <p:cTn id="84" presetID="10" presetClass="exit" presetSubtype="0" fill="hold" nodeType="afterEffect">
                                  <p:stCondLst>
                                    <p:cond delay="0"/>
                                  </p:stCondLst>
                                  <p:childTnLst>
                                    <p:animEffect transition="out" filter="fade">
                                      <p:cBhvr>
                                        <p:cTn id="85" dur="2000"/>
                                        <p:tgtEl>
                                          <p:spTgt spid="65570"/>
                                        </p:tgtEl>
                                      </p:cBhvr>
                                    </p:animEffect>
                                    <p:set>
                                      <p:cBhvr>
                                        <p:cTn id="86" dur="1" fill="hold">
                                          <p:stCondLst>
                                            <p:cond delay="1999"/>
                                          </p:stCondLst>
                                        </p:cTn>
                                        <p:tgtEl>
                                          <p:spTgt spid="65570"/>
                                        </p:tgtEl>
                                        <p:attrNameLst>
                                          <p:attrName>style.visibility</p:attrName>
                                        </p:attrNameLst>
                                      </p:cBhvr>
                                      <p:to>
                                        <p:strVal val="hidden"/>
                                      </p:to>
                                    </p:set>
                                  </p:childTnLst>
                                </p:cTn>
                              </p:par>
                              <p:par>
                                <p:cTn id="87" presetID="4" presetClass="exit" presetSubtype="16" fill="hold" nodeType="withEffect">
                                  <p:stCondLst>
                                    <p:cond delay="0"/>
                                  </p:stCondLst>
                                  <p:iterate type="lt">
                                    <p:tmPct val="0"/>
                                  </p:iterate>
                                  <p:childTnLst>
                                    <p:animEffect transition="out" filter="box(in)">
                                      <p:cBhvr>
                                        <p:cTn id="88" dur="500"/>
                                        <p:tgtEl>
                                          <p:spTgt spid="65552"/>
                                        </p:tgtEl>
                                      </p:cBhvr>
                                    </p:animEffect>
                                    <p:set>
                                      <p:cBhvr>
                                        <p:cTn id="89" dur="1" fill="hold">
                                          <p:stCondLst>
                                            <p:cond delay="499"/>
                                          </p:stCondLst>
                                        </p:cTn>
                                        <p:tgtEl>
                                          <p:spTgt spid="65552"/>
                                        </p:tgtEl>
                                        <p:attrNameLst>
                                          <p:attrName>style.visibility</p:attrName>
                                        </p:attrNameLst>
                                      </p:cBhvr>
                                      <p:to>
                                        <p:strVal val="hidden"/>
                                      </p:to>
                                    </p:set>
                                  </p:childTnLst>
                                </p:cTn>
                              </p:par>
                            </p:childTnLst>
                          </p:cTn>
                        </p:par>
                        <p:par>
                          <p:cTn id="90" fill="hold" nodeType="afterGroup">
                            <p:stCondLst>
                              <p:cond delay="10000"/>
                            </p:stCondLst>
                            <p:childTnLst>
                              <p:par>
                                <p:cTn id="91" presetID="1" presetClass="mediacall" presetSubtype="0" fill="hold" nodeType="afterEffect">
                                  <p:stCondLst>
                                    <p:cond delay="0"/>
                                  </p:stCondLst>
                                  <p:childTnLst>
                                    <p:cmd type="call" cmd="playFrom(0.0)">
                                      <p:cBhvr>
                                        <p:cTn id="92" dur="4744" fill="hold"/>
                                        <p:tgtEl>
                                          <p:spTgt spid="32"/>
                                        </p:tgtEl>
                                      </p:cBhvr>
                                    </p:cmd>
                                  </p:childTnLst>
                                </p:cTn>
                              </p:par>
                            </p:childTnLst>
                          </p:cTn>
                        </p:par>
                        <p:par>
                          <p:cTn id="93" fill="hold" nodeType="afterGroup">
                            <p:stCondLst>
                              <p:cond delay="14744"/>
                            </p:stCondLst>
                            <p:childTnLst>
                              <p:par>
                                <p:cTn id="94" presetID="1" presetClass="mediacall" presetSubtype="0" fill="hold" nodeType="afterEffect">
                                  <p:stCondLst>
                                    <p:cond delay="0"/>
                                  </p:stCondLst>
                                  <p:childTnLst>
                                    <p:cmd type="call" cmd="playFrom(0.0)">
                                      <p:cBhvr>
                                        <p:cTn id="95" dur="4744"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6" fill="hold" display="0">
                  <p:stCondLst>
                    <p:cond delay="indefinite"/>
                  </p:stCondLst>
                  <p:endCondLst>
                    <p:cond evt="onNext" delay="0">
                      <p:tgtEl>
                        <p:sldTgt/>
                      </p:tgtEl>
                    </p:cond>
                    <p:cond evt="onPrev" delay="0">
                      <p:tgtEl>
                        <p:sldTgt/>
                      </p:tgtEl>
                    </p:cond>
                    <p:cond evt="onStopAudio" delay="0">
                      <p:tgtEl>
                        <p:sldTgt/>
                      </p:tgtEl>
                    </p:cond>
                  </p:endCondLst>
                </p:cTn>
                <p:tgtEl>
                  <p:spTgt spid="32"/>
                </p:tgtEl>
              </p:cMediaNode>
            </p:audio>
            <p:seq concurrent="1" nextAc="seek">
              <p:cTn id="97" restart="whenNotActive" fill="hold" evtFilter="cancelBubble" nodeType="interactiveSeq">
                <p:stCondLst>
                  <p:cond evt="onClick" delay="0">
                    <p:tgtEl>
                      <p:spTgt spid="33"/>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 presetClass="mediacall" presetSubtype="0" fill="hold" nodeType="clickEffect">
                                  <p:stCondLst>
                                    <p:cond delay="0"/>
                                  </p:stCondLst>
                                  <p:childTnLst>
                                    <p:cmd type="call" cmd="playFrom(0.0)">
                                      <p:cBhvr>
                                        <p:cTn id="101" dur="4744" fill="hold"/>
                                        <p:tgtEl>
                                          <p:spTgt spid="33"/>
                                        </p:tgtEl>
                                      </p:cBhvr>
                                    </p:cmd>
                                  </p:childTnLst>
                                </p:cTn>
                              </p:par>
                            </p:childTnLst>
                          </p:cTn>
                        </p:par>
                      </p:childTnLst>
                    </p:cTn>
                  </p:par>
                </p:childTnLst>
              </p:cTn>
              <p:nextCondLst>
                <p:cond evt="onClick" delay="0">
                  <p:tgtEl>
                    <p:spTgt spid="33"/>
                  </p:tgtEl>
                </p:cond>
              </p:nextCondLst>
            </p:seq>
            <p:audio>
              <p:cMediaNode>
                <p:cTn id="102" fill="hold" display="0">
                  <p:stCondLst>
                    <p:cond delay="indefinite"/>
                  </p:stCondLst>
                  <p:endCondLst>
                    <p:cond evt="onNext" delay="0">
                      <p:tgtEl>
                        <p:sldTgt/>
                      </p:tgtEl>
                    </p:cond>
                    <p:cond evt="onPrev" delay="0">
                      <p:tgtEl>
                        <p:sldTgt/>
                      </p:tgtEl>
                    </p:cond>
                    <p:cond evt="onStopAudio" delay="0">
                      <p:tgtEl>
                        <p:sldTgt/>
                      </p:tgtEl>
                    </p:cond>
                  </p:endCondLst>
                </p:cTn>
                <p:tgtEl>
                  <p:spTgt spid="33"/>
                </p:tgtEl>
              </p:cMediaNode>
            </p:audio>
            <p:audio>
              <p:cMediaNode>
                <p:cTn id="103" fill="hold" display="0">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childTnLst>
        </p:cTn>
      </p:par>
    </p:tnLst>
    <p:bldLst>
      <p:bldP spid="65552" grpId="0"/>
      <p:bldP spid="65555" grpId="0" animBg="1"/>
      <p:bldP spid="65555" grpId="1" animBg="1"/>
      <p:bldP spid="65556" grpId="0" animBg="1"/>
      <p:bldP spid="65556" grpId="1" animBg="1"/>
      <p:bldP spid="65557" grpId="0" animBg="1"/>
      <p:bldP spid="65557" grpId="1" animBg="1"/>
      <p:bldP spid="65558" grpId="0" animBg="1"/>
      <p:bldP spid="65558" grpId="1" animBg="1"/>
      <p:bldP spid="65559" grpId="0" animBg="1"/>
      <p:bldP spid="65559" grpId="1" animBg="1"/>
      <p:bldP spid="65560" grpId="0" animBg="1"/>
      <p:bldP spid="65560" grpId="1" animBg="1"/>
      <p:bldP spid="35"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endParaRPr lang="en-US" altLang="en-US"/>
          </a:p>
        </p:txBody>
      </p:sp>
      <p:pic>
        <p:nvPicPr>
          <p:cNvPr id="2068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
        <p:nvSpPr>
          <p:cNvPr id="2" name="TextBox 1"/>
          <p:cNvSpPr txBox="1"/>
          <p:nvPr/>
        </p:nvSpPr>
        <p:spPr>
          <a:xfrm>
            <a:off x="2057400" y="2438401"/>
            <a:ext cx="7867600" cy="1323439"/>
          </a:xfrm>
          <a:prstGeom prst="rect">
            <a:avLst/>
          </a:prstGeom>
          <a:noFill/>
        </p:spPr>
        <p:txBody>
          <a:bodyPr wrap="square" rtlCol="0">
            <a:spAutoFit/>
          </a:bodyPr>
          <a:lstStyle/>
          <a:p>
            <a:pPr algn="ctr"/>
            <a:r>
              <a:rPr lang="en-US" sz="8000" dirty="0" err="1">
                <a:solidFill>
                  <a:srgbClr val="0000FF"/>
                </a:solidFill>
                <a:latin typeface="Times New Roman" pitchFamily="18" charset="0"/>
                <a:cs typeface="Times New Roman" pitchFamily="18" charset="0"/>
              </a:rPr>
              <a:t>Tiết</a:t>
            </a:r>
            <a:r>
              <a:rPr lang="en-US" sz="8000" dirty="0">
                <a:solidFill>
                  <a:srgbClr val="0000FF"/>
                </a:solidFill>
                <a:latin typeface="Times New Roman" pitchFamily="18" charset="0"/>
                <a:cs typeface="Times New Roman" pitchFamily="18" charset="0"/>
              </a:rPr>
              <a:t> </a:t>
            </a:r>
            <a:r>
              <a:rPr lang="en-US" sz="8000" dirty="0" err="1">
                <a:solidFill>
                  <a:srgbClr val="0000FF"/>
                </a:solidFill>
                <a:latin typeface="Times New Roman" pitchFamily="18" charset="0"/>
                <a:cs typeface="Times New Roman" pitchFamily="18" charset="0"/>
              </a:rPr>
              <a:t>học</a:t>
            </a:r>
            <a:r>
              <a:rPr lang="en-US" sz="8000" dirty="0">
                <a:solidFill>
                  <a:srgbClr val="0000FF"/>
                </a:solidFill>
                <a:latin typeface="Times New Roman" pitchFamily="18" charset="0"/>
                <a:cs typeface="Times New Roman" pitchFamily="18" charset="0"/>
              </a:rPr>
              <a:t> </a:t>
            </a:r>
            <a:r>
              <a:rPr lang="en-US" sz="8000" dirty="0" err="1">
                <a:solidFill>
                  <a:srgbClr val="0000FF"/>
                </a:solidFill>
                <a:latin typeface="Times New Roman" pitchFamily="18" charset="0"/>
                <a:cs typeface="Times New Roman" pitchFamily="18" charset="0"/>
              </a:rPr>
              <a:t>kết</a:t>
            </a:r>
            <a:r>
              <a:rPr lang="en-US" sz="8000" dirty="0">
                <a:solidFill>
                  <a:srgbClr val="0000FF"/>
                </a:solidFill>
                <a:latin typeface="Times New Roman" pitchFamily="18" charset="0"/>
                <a:cs typeface="Times New Roman" pitchFamily="18" charset="0"/>
              </a:rPr>
              <a:t> </a:t>
            </a:r>
            <a:r>
              <a:rPr lang="en-US" sz="8000" dirty="0" err="1">
                <a:solidFill>
                  <a:srgbClr val="0000FF"/>
                </a:solidFill>
                <a:latin typeface="Times New Roman" pitchFamily="18" charset="0"/>
                <a:cs typeface="Times New Roman" pitchFamily="18" charset="0"/>
              </a:rPr>
              <a:t>thúc</a:t>
            </a:r>
            <a:r>
              <a:rPr lang="en-US" sz="8000" dirty="0">
                <a:solidFill>
                  <a:srgbClr val="0000FF"/>
                </a:solidFill>
                <a:latin typeface="Times New Roman" pitchFamily="18" charset="0"/>
                <a:cs typeface="Times New Roman" pitchFamily="18" charset="0"/>
              </a:rPr>
              <a:t>!</a:t>
            </a:r>
            <a:endParaRPr lang="vi-VN" sz="80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121459040"/>
      </p:ext>
    </p:extLst>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1778577" y="1600200"/>
            <a:ext cx="8743950" cy="4800600"/>
          </a:xfrm>
          <a:prstGeom prst="roundRect">
            <a:avLst>
              <a:gd name="adj" fmla="val 7143"/>
            </a:avLst>
          </a:prstGeom>
          <a:noFill/>
          <a:ln w="25400" cmpd="thickThin">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52" name="Picture 4" descr="Khởi động trước khi bơi | Kênh sức khỏe | Sài Gòn Tiếp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943100"/>
            <a:ext cx="7658100" cy="2286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350202" y="4457700"/>
            <a:ext cx="5600700" cy="1200150"/>
            <a:chOff x="2362200" y="4495800"/>
            <a:chExt cx="7467600" cy="1600200"/>
          </a:xfrm>
        </p:grpSpPr>
        <p:sp>
          <p:nvSpPr>
            <p:cNvPr id="4" name="Cloud 3"/>
            <p:cNvSpPr/>
            <p:nvPr/>
          </p:nvSpPr>
          <p:spPr>
            <a:xfrm>
              <a:off x="2362200" y="4495800"/>
              <a:ext cx="7467600" cy="1600200"/>
            </a:xfrm>
            <a:prstGeom prst="cloud">
              <a:avLst/>
            </a:prstGeom>
            <a:solidFill>
              <a:srgbClr val="377F85"/>
            </a:solidFill>
            <a:ln w="28575">
              <a:solidFill>
                <a:srgbClr val="FFC000"/>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p:cNvSpPr txBox="1"/>
            <p:nvPr/>
          </p:nvSpPr>
          <p:spPr>
            <a:xfrm>
              <a:off x="3484419" y="4800600"/>
              <a:ext cx="5368636" cy="892552"/>
            </a:xfrm>
            <a:prstGeom prst="rect">
              <a:avLst/>
            </a:prstGeom>
            <a:noFill/>
          </p:spPr>
          <p:txBody>
            <a:bodyPr wrap="square" rtlCol="0">
              <a:spAutoFit/>
            </a:bodyPr>
            <a:lstStyle/>
            <a:p>
              <a:pPr algn="ctr"/>
              <a:r>
                <a:rPr lang="en-US" sz="2250" dirty="0">
                  <a:solidFill>
                    <a:srgbClr val="1B00FE"/>
                  </a:solidFill>
                  <a:latin typeface="Times New Roman" panose="02020603050405020304" pitchFamily="18" charset="0"/>
                  <a:cs typeface="Times New Roman" panose="02020603050405020304" pitchFamily="18" charset="0"/>
                </a:rPr>
                <a:t> </a:t>
              </a:r>
              <a:r>
                <a:rPr lang="en-US" sz="3750" dirty="0" err="1">
                  <a:solidFill>
                    <a:srgbClr val="FF0000"/>
                  </a:solidFill>
                  <a:latin typeface="Times New Roman" panose="02020603050405020304" pitchFamily="18" charset="0"/>
                  <a:cs typeface="Times New Roman" panose="02020603050405020304" pitchFamily="18" charset="0"/>
                </a:rPr>
                <a:t>Khởi</a:t>
              </a:r>
              <a:r>
                <a:rPr lang="en-US" sz="3750" dirty="0">
                  <a:solidFill>
                    <a:srgbClr val="FF0000"/>
                  </a:solidFill>
                  <a:latin typeface="Times New Roman" panose="02020603050405020304" pitchFamily="18" charset="0"/>
                  <a:cs typeface="Times New Roman" panose="02020603050405020304" pitchFamily="18" charset="0"/>
                </a:rPr>
                <a:t> </a:t>
              </a:r>
              <a:r>
                <a:rPr lang="en-US" sz="3750" dirty="0" err="1">
                  <a:solidFill>
                    <a:srgbClr val="FF0000"/>
                  </a:solidFill>
                  <a:latin typeface="Times New Roman" panose="02020603050405020304" pitchFamily="18" charset="0"/>
                  <a:cs typeface="Times New Roman" panose="02020603050405020304" pitchFamily="18" charset="0"/>
                </a:rPr>
                <a:t>động</a:t>
              </a:r>
              <a:endParaRPr lang="vi-VN" sz="375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404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052"/>
                                        </p:tgtEl>
                                        <p:attrNameLst>
                                          <p:attrName>r</p:attrName>
                                        </p:attrNameLst>
                                      </p:cBhvr>
                                    </p:animRot>
                                    <p:animRot by="-240000">
                                      <p:cBhvr>
                                        <p:cTn id="7" dur="200" fill="hold">
                                          <p:stCondLst>
                                            <p:cond delay="200"/>
                                          </p:stCondLst>
                                        </p:cTn>
                                        <p:tgtEl>
                                          <p:spTgt spid="2052"/>
                                        </p:tgtEl>
                                        <p:attrNameLst>
                                          <p:attrName>r</p:attrName>
                                        </p:attrNameLst>
                                      </p:cBhvr>
                                    </p:animRot>
                                    <p:animRot by="240000">
                                      <p:cBhvr>
                                        <p:cTn id="8" dur="200" fill="hold">
                                          <p:stCondLst>
                                            <p:cond delay="400"/>
                                          </p:stCondLst>
                                        </p:cTn>
                                        <p:tgtEl>
                                          <p:spTgt spid="2052"/>
                                        </p:tgtEl>
                                        <p:attrNameLst>
                                          <p:attrName>r</p:attrName>
                                        </p:attrNameLst>
                                      </p:cBhvr>
                                    </p:animRot>
                                    <p:animRot by="-240000">
                                      <p:cBhvr>
                                        <p:cTn id="9" dur="200" fill="hold">
                                          <p:stCondLst>
                                            <p:cond delay="600"/>
                                          </p:stCondLst>
                                        </p:cTn>
                                        <p:tgtEl>
                                          <p:spTgt spid="2052"/>
                                        </p:tgtEl>
                                        <p:attrNameLst>
                                          <p:attrName>r</p:attrName>
                                        </p:attrNameLst>
                                      </p:cBhvr>
                                    </p:animRot>
                                    <p:animRot by="120000">
                                      <p:cBhvr>
                                        <p:cTn id="10" dur="200" fill="hold">
                                          <p:stCondLst>
                                            <p:cond delay="800"/>
                                          </p:stCondLst>
                                        </p:cTn>
                                        <p:tgtEl>
                                          <p:spTgt spid="2052"/>
                                        </p:tgtEl>
                                        <p:attrNameLst>
                                          <p:attrName>r</p:attrName>
                                        </p:attrNameLst>
                                      </p:cBhvr>
                                    </p:animRo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CẤM BUÔN BÁN, CẤM REUP">
            <a:extLst>
              <a:ext uri="{FF2B5EF4-FFF2-40B4-BE49-F238E27FC236}">
                <a16:creationId xmlns:a16="http://schemas.microsoft.com/office/drawing/2014/main" id="{A771E4F9-3621-4EF0-8FFB-115BC918F0F9}"/>
              </a:ext>
            </a:extLst>
          </p:cNvPr>
          <p:cNvGrpSpPr/>
          <p:nvPr/>
        </p:nvGrpSpPr>
        <p:grpSpPr>
          <a:xfrm>
            <a:off x="1523304" y="-3843"/>
            <a:ext cx="18450937" cy="6858000"/>
            <a:chOff x="-19812940" y="141189"/>
            <a:chExt cx="24601249" cy="6858000"/>
          </a:xfrm>
        </p:grpSpPr>
        <p:pic>
          <p:nvPicPr>
            <p:cNvPr id="19" name="Picture 18">
              <a:extLst>
                <a:ext uri="{FF2B5EF4-FFF2-40B4-BE49-F238E27FC236}">
                  <a16:creationId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19812940" y="141189"/>
              <a:ext cx="12172950" cy="6858000"/>
            </a:xfrm>
            <a:prstGeom prst="rect">
              <a:avLst/>
            </a:prstGeom>
          </p:spPr>
        </p:pic>
        <p:pic>
          <p:nvPicPr>
            <p:cNvPr id="22" name="Picture 21">
              <a:extLst>
                <a:ext uri="{FF2B5EF4-FFF2-40B4-BE49-F238E27FC236}">
                  <a16:creationId xmlns:a16="http://schemas.microsoft.com/office/drawing/2014/main" id="{0B04F04D-57C6-472E-BA7F-CA90CF0918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7715888" y="141189"/>
              <a:ext cx="12504197" cy="6858000"/>
            </a:xfrm>
            <a:prstGeom prst="rect">
              <a:avLst/>
            </a:prstGeom>
          </p:spPr>
        </p:pic>
      </p:grpSp>
      <p:pic>
        <p:nvPicPr>
          <p:cNvPr id="5124" name="ĐC SHARE MIỄN PHÍ BỞI NK POWERSKILLS" descr="Download Software Development Services - Covent Garden PNG Imag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5170" y="2226057"/>
            <a:ext cx="1561664" cy="2082219"/>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CẤM BUÔN BÁN, CẤM REUP">
            <a:extLst>
              <a:ext uri="{FF2B5EF4-FFF2-40B4-BE49-F238E27FC236}">
                <a16:creationId xmlns:a16="http://schemas.microsoft.com/office/drawing/2014/main" id="{C3B0B4C0-EF19-4ECD-A454-77453237E8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45532" y="3247479"/>
            <a:ext cx="3342431" cy="4064600"/>
          </a:xfrm>
          <a:prstGeom prst="rect">
            <a:avLst/>
          </a:prstGeom>
        </p:spPr>
      </p:pic>
      <p:pic>
        <p:nvPicPr>
          <p:cNvPr id="11" name="Vào http://fb.com/nkpowerskills tải game miễn phí">
            <a:hlinkClick r:id="rId5" action="ppaction://hlinksldjump"/>
            <a:extLst>
              <a:ext uri="{FF2B5EF4-FFF2-40B4-BE49-F238E27FC236}">
                <a16:creationId xmlns:a16="http://schemas.microsoft.com/office/drawing/2014/main" id="{480BD20A-4EA3-4057-B30A-41708969B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32056">
            <a:off x="17832191" y="1893911"/>
            <a:ext cx="769050" cy="1062464"/>
          </a:xfrm>
          <a:prstGeom prst="rect">
            <a:avLst/>
          </a:prstGeom>
        </p:spPr>
      </p:pic>
      <p:pic>
        <p:nvPicPr>
          <p:cNvPr id="12" name="Picture 2" descr="Ships Sticker Challenge on PicsArt">
            <a:extLst>
              <a:ext uri="{FF2B5EF4-FFF2-40B4-BE49-F238E27FC236}">
                <a16:creationId xmlns:a16="http://schemas.microsoft.com/office/drawing/2014/main" id="{094F0EEA-0DEF-433D-80CF-4DC1A1ACBEB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08450" y="2158352"/>
            <a:ext cx="3011497" cy="40153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351B46C-2C1C-41AD-9AB3-481DCA448FF7}"/>
              </a:ext>
            </a:extLst>
          </p:cNvPr>
          <p:cNvSpPr/>
          <p:nvPr/>
        </p:nvSpPr>
        <p:spPr>
          <a:xfrm>
            <a:off x="1524000" y="18739"/>
            <a:ext cx="6179048" cy="1938992"/>
          </a:xfrm>
          <a:prstGeom prst="rect">
            <a:avLst/>
          </a:prstGeom>
        </p:spPr>
        <p:txBody>
          <a:bodyPr wrap="square">
            <a:spAutoFit/>
          </a:bodyPr>
          <a:lstStyle/>
          <a:p>
            <a:pPr defTabSz="914377">
              <a:defRPr/>
            </a:pPr>
            <a:r>
              <a:rPr lang="en-US" sz="4000" dirty="0">
                <a:solidFill>
                  <a:prstClr val="white"/>
                </a:solidFill>
                <a:latin typeface="#9Slide07 Bungee Shade" pitchFamily="2" charset="0"/>
                <a:cs typeface="Arial"/>
                <a:sym typeface="Arial"/>
              </a:rPr>
              <a:t>KHỞI ĐỘNG: </a:t>
            </a:r>
          </a:p>
          <a:p>
            <a:pPr defTabSz="914377">
              <a:defRPr/>
            </a:pPr>
            <a:r>
              <a:rPr lang="vi-VN" sz="4000" dirty="0">
                <a:solidFill>
                  <a:prstClr val="white"/>
                </a:solidFill>
                <a:latin typeface="#9Slide07 Bungee Shade" pitchFamily="2" charset="0"/>
                <a:cs typeface="Arial"/>
                <a:sym typeface="Arial"/>
              </a:rPr>
              <a:t>Gấu con vượt đại dương</a:t>
            </a:r>
            <a:endParaRPr lang="en-US" sz="4000" dirty="0">
              <a:solidFill>
                <a:prstClr val="white"/>
              </a:solidFill>
              <a:latin typeface="#9Slide07 Bungee Shade" pitchFamily="2" charset="0"/>
              <a:cs typeface="Arial"/>
              <a:sym typeface="Arial"/>
            </a:endParaRPr>
          </a:p>
        </p:txBody>
      </p:sp>
    </p:spTree>
    <p:extLst>
      <p:ext uri="{BB962C8B-B14F-4D97-AF65-F5344CB8AC3E}">
        <p14:creationId xmlns:p14="http://schemas.microsoft.com/office/powerpoint/2010/main" val="3638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par>
                                <p:cTn id="11" presetID="2" presetClass="entr" presetSubtype="2" fill="hold" grpId="0" nodeType="withEffect">
                                  <p:stCondLst>
                                    <p:cond delay="0"/>
                                  </p:stCondLst>
                                  <p:iterate type="lt">
                                    <p:tmPct val="0"/>
                                  </p:iterate>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34" presetClass="emph" presetSubtype="0" repeatCount="indefinite" fill="hold" grpId="1" nodeType="withEffect">
                                  <p:stCondLst>
                                    <p:cond delay="1000"/>
                                  </p:stCondLst>
                                  <p:iterate type="lt">
                                    <p:tmPct val="10000"/>
                                  </p:iterate>
                                  <p:childTnLst>
                                    <p:animMotion origin="layout" path="M 2.77778E-6 -4.07407E-6 L 2.77778E-6 -0.07222 " pathEditMode="relative" rAng="0" ptsTypes="AA">
                                      <p:cBhvr>
                                        <p:cTn id="16" dur="250" accel="50000" decel="50000" autoRev="1" fill="hold">
                                          <p:stCondLst>
                                            <p:cond delay="0"/>
                                          </p:stCondLst>
                                        </p:cTn>
                                        <p:tgtEl>
                                          <p:spTgt spid="13"/>
                                        </p:tgtEl>
                                        <p:attrNameLst>
                                          <p:attrName>ppt_x</p:attrName>
                                          <p:attrName>ppt_y</p:attrName>
                                        </p:attrNameLst>
                                      </p:cBhvr>
                                      <p:rCtr x="0" y="-3611"/>
                                    </p:animMotion>
                                    <p:animRot by="1500000">
                                      <p:cBhvr>
                                        <p:cTn id="17" dur="125" fill="hold">
                                          <p:stCondLst>
                                            <p:cond delay="0"/>
                                          </p:stCondLst>
                                        </p:cTn>
                                        <p:tgtEl>
                                          <p:spTgt spid="13"/>
                                        </p:tgtEl>
                                        <p:attrNameLst>
                                          <p:attrName>r</p:attrName>
                                        </p:attrNameLst>
                                      </p:cBhvr>
                                    </p:animRot>
                                    <p:animRot by="-1500000">
                                      <p:cBhvr>
                                        <p:cTn id="18" dur="125" fill="hold">
                                          <p:stCondLst>
                                            <p:cond delay="125"/>
                                          </p:stCondLst>
                                        </p:cTn>
                                        <p:tgtEl>
                                          <p:spTgt spid="13"/>
                                        </p:tgtEl>
                                        <p:attrNameLst>
                                          <p:attrName>r</p:attrName>
                                        </p:attrNameLst>
                                      </p:cBhvr>
                                    </p:animRot>
                                    <p:animRot by="-1500000">
                                      <p:cBhvr>
                                        <p:cTn id="19" dur="125" fill="hold">
                                          <p:stCondLst>
                                            <p:cond delay="250"/>
                                          </p:stCondLst>
                                        </p:cTn>
                                        <p:tgtEl>
                                          <p:spTgt spid="13"/>
                                        </p:tgtEl>
                                        <p:attrNameLst>
                                          <p:attrName>r</p:attrName>
                                        </p:attrNameLst>
                                      </p:cBhvr>
                                    </p:animRot>
                                    <p:animRot by="1500000">
                                      <p:cBhvr>
                                        <p:cTn id="2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12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5124"/>
                                        </p:tgtEl>
                                      </p:cBhvr>
                                    </p:animEffect>
                                    <p:set>
                                      <p:cBhvr>
                                        <p:cTn id="26" dur="1" fill="hold">
                                          <p:stCondLst>
                                            <p:cond delay="499"/>
                                          </p:stCondLst>
                                        </p:cTn>
                                        <p:tgtEl>
                                          <p:spTgt spid="5124"/>
                                        </p:tgtEl>
                                        <p:attrNameLst>
                                          <p:attrName>style.visibility</p:attrName>
                                        </p:attrNameLst>
                                      </p:cBhvr>
                                      <p:to>
                                        <p:strVal val="hidden"/>
                                      </p:to>
                                    </p:set>
                                  </p:childTnLst>
                                </p:cTn>
                              </p:par>
                              <p:par>
                                <p:cTn id="27" presetID="35" presetClass="path" presetSubtype="0" fill="hold" nodeType="withEffect">
                                  <p:stCondLst>
                                    <p:cond delay="0"/>
                                  </p:stCondLst>
                                  <p:childTnLst>
                                    <p:animMotion origin="layout" path="M -4.16667E-6 2.59259E-6 L -1 2.59259E-6 " pathEditMode="relative" rAng="0" ptsTypes="AA">
                                      <p:cBhvr>
                                        <p:cTn id="28" dur="3000" fill="hold"/>
                                        <p:tgtEl>
                                          <p:spTgt spid="10"/>
                                        </p:tgtEl>
                                        <p:attrNameLst>
                                          <p:attrName>ppt_x</p:attrName>
                                          <p:attrName>ppt_y</p:attrName>
                                        </p:attrNameLst>
                                      </p:cBhvr>
                                      <p:rCtr x="-50000" y="0"/>
                                    </p:animMotion>
                                  </p:childTnLst>
                                </p:cTn>
                              </p:par>
                              <p:par>
                                <p:cTn id="29" presetID="35" presetClass="path" presetSubtype="0" fill="hold" nodeType="withEffect">
                                  <p:stCondLst>
                                    <p:cond delay="0"/>
                                  </p:stCondLst>
                                  <p:childTnLst>
                                    <p:animMotion origin="layout" path="M -4.16667E-6 -2.22222E-6 L -1 -2.22222E-6 " pathEditMode="relative" rAng="0" ptsTypes="AA">
                                      <p:cBhvr>
                                        <p:cTn id="30" dur="3000" fill="hold"/>
                                        <p:tgtEl>
                                          <p:spTgt spid="11"/>
                                        </p:tgtEl>
                                        <p:attrNameLst>
                                          <p:attrName>ppt_x</p:attrName>
                                          <p:attrName>ppt_y</p:attrName>
                                        </p:attrNameLst>
                                      </p:cBhvr>
                                      <p:rCtr x="-50000" y="0"/>
                                    </p:animMotion>
                                  </p:childTnLst>
                                </p:cTn>
                              </p:par>
                            </p:childTnLst>
                          </p:cTn>
                        </p:par>
                      </p:childTnLst>
                    </p:cTn>
                  </p:par>
                </p:childTnLst>
              </p:cTn>
              <p:nextCondLst>
                <p:cond evt="onClick" delay="0">
                  <p:tgtEl>
                    <p:spTgt spid="5124"/>
                  </p:tgtEl>
                </p:cond>
              </p:nextCondLst>
            </p:seq>
          </p:childTnLst>
        </p:cTn>
      </p:par>
    </p:tnLst>
    <p:bldLst>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1513418" y="6574"/>
            <a:ext cx="18394446" cy="6851395"/>
            <a:chOff x="-19796612" y="181103"/>
            <a:chExt cx="24315124"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642712" y="181103"/>
              <a:ext cx="12161224" cy="6851394"/>
            </a:xfrm>
            <a:prstGeom prst="rect">
              <a:avLst/>
            </a:prstGeom>
          </p:spPr>
        </p:pic>
      </p:grpSp>
      <p:pic>
        <p:nvPicPr>
          <p:cNvPr id="36" name="Picture 2" descr="Ships Sticker Challenge on PicsArt">
            <a:extLst>
              <a:ext uri="{FF2B5EF4-FFF2-40B4-BE49-F238E27FC236}">
                <a16:creationId xmlns:a16="http://schemas.microsoft.com/office/drawing/2014/main" id="{5495F185-3F47-4980-BD4A-9D59C4F39F7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08431" y="2158352"/>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07680" y="3094199"/>
            <a:ext cx="3531159" cy="4294107"/>
          </a:xfrm>
          <a:prstGeom prst="rect">
            <a:avLst/>
          </a:prstGeom>
        </p:spPr>
      </p:pic>
      <p:sp>
        <p:nvSpPr>
          <p:cNvPr id="19" name="Rectangle 18"/>
          <p:cNvSpPr/>
          <p:nvPr/>
        </p:nvSpPr>
        <p:spPr>
          <a:xfrm>
            <a:off x="1600201" y="838201"/>
            <a:ext cx="8606545" cy="137503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mc:Choice xmlns:a14="http://schemas.microsoft.com/office/drawing/2010/main" Requires="a14">
          <p:sp>
            <p:nvSpPr>
              <p:cNvPr id="20" name="Rectangle 19"/>
              <p:cNvSpPr/>
              <p:nvPr/>
            </p:nvSpPr>
            <p:spPr>
              <a:xfrm>
                <a:off x="6304285" y="3413917"/>
                <a:ext cx="3512852" cy="12177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457189"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sty m:val="p"/>
                        </m:rPr>
                        <a:rPr lang="en-US" sz="3200" b="0">
                          <a:solidFill>
                            <a:srgbClr val="FFFFFF"/>
                          </a:solidFill>
                          <a:latin typeface="Cambria Math"/>
                        </a:rPr>
                        <m:t>B</m:t>
                      </m:r>
                      <m:r>
                        <a:rPr lang="en-US" sz="3200" b="0">
                          <a:solidFill>
                            <a:srgbClr val="FFFFFF"/>
                          </a:solidFill>
                          <a:latin typeface="Cambria Math"/>
                        </a:rPr>
                        <m:t>. </m:t>
                      </m:r>
                      <m:r>
                        <m:rPr>
                          <m:sty m:val="p"/>
                        </m:rPr>
                        <a:rPr lang="en-US" sz="3200" b="0">
                          <a:solidFill>
                            <a:srgbClr val="FFFFFF"/>
                          </a:solidFill>
                          <a:latin typeface="Cambria Math"/>
                        </a:rPr>
                        <m:t>nhi</m:t>
                      </m:r>
                      <m:r>
                        <a:rPr lang="en-US" sz="3200" b="0">
                          <a:solidFill>
                            <a:srgbClr val="FFFFFF"/>
                          </a:solidFill>
                          <a:latin typeface="Cambria Math"/>
                        </a:rPr>
                        <m:t>ề</m:t>
                      </m:r>
                      <m:r>
                        <m:rPr>
                          <m:sty m:val="p"/>
                        </m:rPr>
                        <a:rPr lang="en-US" sz="3200" b="0">
                          <a:solidFill>
                            <a:srgbClr val="FFFFFF"/>
                          </a:solidFill>
                          <a:latin typeface="Cambria Math"/>
                        </a:rPr>
                        <m:t>u</m:t>
                      </m:r>
                      <m:r>
                        <a:rPr lang="en-US" sz="3200" b="0">
                          <a:solidFill>
                            <a:srgbClr val="FFFFFF"/>
                          </a:solidFill>
                          <a:latin typeface="Cambria Math"/>
                        </a:rPr>
                        <m:t> </m:t>
                      </m:r>
                      <m:r>
                        <m:rPr>
                          <m:sty m:val="p"/>
                        </m:rPr>
                        <a:rPr lang="en-US" sz="3200" b="0">
                          <a:solidFill>
                            <a:srgbClr val="FFFFFF"/>
                          </a:solidFill>
                          <a:latin typeface="Cambria Math"/>
                        </a:rPr>
                        <m:t>v</m:t>
                      </m:r>
                      <m:r>
                        <a:rPr lang="en-US" sz="3200" b="0">
                          <a:solidFill>
                            <a:srgbClr val="FFFFFF"/>
                          </a:solidFill>
                          <a:latin typeface="Cambria Math"/>
                        </a:rPr>
                        <m:t>ế </m:t>
                      </m:r>
                      <m:r>
                        <m:rPr>
                          <m:sty m:val="p"/>
                        </m:rPr>
                        <a:rPr lang="en-US" sz="3200" b="0">
                          <a:solidFill>
                            <a:srgbClr val="FFFFFF"/>
                          </a:solidFill>
                          <a:latin typeface="Cambria Math"/>
                        </a:rPr>
                        <m:t>c</m:t>
                      </m:r>
                      <m:r>
                        <a:rPr lang="en-US" sz="3200" b="0">
                          <a:solidFill>
                            <a:srgbClr val="FFFFFF"/>
                          </a:solidFill>
                          <a:latin typeface="Cambria Math"/>
                        </a:rPr>
                        <m:t>â</m:t>
                      </m:r>
                      <m:r>
                        <m:rPr>
                          <m:sty m:val="p"/>
                        </m:rPr>
                        <a:rPr lang="en-US" sz="3200" b="0">
                          <a:solidFill>
                            <a:srgbClr val="FFFFFF"/>
                          </a:solidFill>
                          <a:latin typeface="Cambria Math"/>
                        </a:rPr>
                        <m:t>u</m:t>
                      </m:r>
                      <m:r>
                        <a:rPr lang="en-US" sz="3200" b="0">
                          <a:solidFill>
                            <a:srgbClr val="FFFFFF"/>
                          </a:solidFill>
                          <a:latin typeface="Cambria Math"/>
                        </a:rPr>
                        <m:t> </m:t>
                      </m:r>
                    </m:oMath>
                  </m:oMathPara>
                </a14:m>
                <a:endParaRPr lang="en-US" sz="3200" b="0" dirty="0">
                  <a:solidFill>
                    <a:srgbClr val="FFFFFF"/>
                  </a:solidFill>
                  <a:latin typeface="Times New Roman" pitchFamily="18" charset="0"/>
                  <a:cs typeface="Times New Roman"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6304285" y="3413917"/>
                <a:ext cx="3512852" cy="1217715"/>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2076097" y="4842667"/>
                <a:ext cx="3512852" cy="113057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𝐂</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ộ</m:t>
                      </m:r>
                      <m:r>
                        <a:rPr lang="en-US" sz="3200">
                          <a:solidFill>
                            <a:srgbClr val="FFFFFF"/>
                          </a:solidFill>
                          <a:latin typeface="Cambria Math"/>
                          <a:cs typeface="Times New Roman" panose="02020603050405020304" pitchFamily="18" charset="0"/>
                        </a:rPr>
                        <m:t>𝐭</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𝐜</m:t>
                      </m:r>
                      <m:r>
                        <a:rPr lang="en-US" sz="3200">
                          <a:solidFill>
                            <a:srgbClr val="FFFFFF"/>
                          </a:solidFill>
                          <a:latin typeface="Cambria Math"/>
                          <a:cs typeface="Times New Roman" panose="02020603050405020304" pitchFamily="18" charset="0"/>
                        </a:rPr>
                        <m:t>ụ</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𝐜𝐡</m:t>
                      </m:r>
                      <m:r>
                        <a:rPr lang="en-US" sz="3200">
                          <a:solidFill>
                            <a:srgbClr val="FFFFFF"/>
                          </a:solidFill>
                          <a:latin typeface="Cambria Math"/>
                          <a:cs typeface="Times New Roman" panose="02020603050405020304" pitchFamily="18" charset="0"/>
                        </a:rPr>
                        <m:t>ủ</m:t>
                      </m:r>
                    </m:oMath>
                  </m:oMathPara>
                </a14:m>
                <a:endParaRPr lang="en-US" sz="2933" dirty="0">
                  <a:solidFill>
                    <a:srgbClr val="FFFFFF"/>
                  </a:solidFill>
                  <a:latin typeface="Times New Roman" panose="02020603050405020304" pitchFamily="18" charset="0"/>
                  <a:cs typeface="Times New Roman" panose="02020603050405020304" pitchFamily="18"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2076097" y="4842667"/>
                <a:ext cx="3512852" cy="1130576"/>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2081626" y="3413917"/>
                <a:ext cx="3512852" cy="12177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𝐀</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ộ</m:t>
                      </m:r>
                      <m:r>
                        <a:rPr lang="en-US" sz="3200">
                          <a:solidFill>
                            <a:srgbClr val="FFFFFF"/>
                          </a:solidFill>
                          <a:latin typeface="Cambria Math"/>
                          <a:cs typeface="Times New Roman" panose="02020603050405020304" pitchFamily="18" charset="0"/>
                        </a:rPr>
                        <m:t>𝐭</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𝐯</m:t>
                      </m:r>
                      <m:r>
                        <a:rPr lang="en-US" sz="3200">
                          <a:solidFill>
                            <a:srgbClr val="FFFFFF"/>
                          </a:solidFill>
                          <a:latin typeface="Cambria Math"/>
                          <a:cs typeface="Times New Roman" panose="02020603050405020304" pitchFamily="18" charset="0"/>
                        </a:rPr>
                        <m:t>ế </m:t>
                      </m:r>
                      <m:r>
                        <a:rPr lang="en-US" sz="3200">
                          <a:solidFill>
                            <a:srgbClr val="FFFFFF"/>
                          </a:solidFill>
                          <a:latin typeface="Cambria Math"/>
                          <a:cs typeface="Times New Roman" panose="02020603050405020304" pitchFamily="18" charset="0"/>
                        </a:rPr>
                        <m:t>𝐜</m:t>
                      </m:r>
                      <m:r>
                        <a:rPr lang="en-US" sz="3200">
                          <a:solidFill>
                            <a:srgbClr val="FFFFFF"/>
                          </a:solidFill>
                          <a:latin typeface="Cambria Math"/>
                          <a:cs typeface="Times New Roman" panose="02020603050405020304" pitchFamily="18" charset="0"/>
                        </a:rPr>
                        <m:t>â</m:t>
                      </m:r>
                      <m:r>
                        <a:rPr lang="en-US" sz="3200">
                          <a:solidFill>
                            <a:srgbClr val="FFFFFF"/>
                          </a:solidFill>
                          <a:latin typeface="Cambria Math"/>
                          <a:cs typeface="Times New Roman" panose="02020603050405020304" pitchFamily="18" charset="0"/>
                        </a:rPr>
                        <m:t>𝐮</m:t>
                      </m:r>
                    </m:oMath>
                  </m:oMathPara>
                </a14:m>
                <a:endParaRPr lang="en-US" sz="3200" dirty="0">
                  <a:solidFill>
                    <a:srgbClr val="FFFFFF"/>
                  </a:solidFill>
                  <a:latin typeface="Times New Roman" panose="02020603050405020304" pitchFamily="18" charset="0"/>
                  <a:cs typeface="Times New Roman" panose="02020603050405020304" pitchFamily="18"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2081626" y="3413917"/>
                <a:ext cx="3512852" cy="1217716"/>
              </a:xfrm>
              <a:prstGeom prst="rect">
                <a:avLst/>
              </a:prstGeom>
              <a:blipFill>
                <a:blip r:embed="rId9"/>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5318" y="338130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75893" y="480653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9354447" y="3329070"/>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14334621" y="2410580"/>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600200" y="1003176"/>
            <a:ext cx="8839200" cy="1077218"/>
          </a:xfrm>
          <a:prstGeom prst="rect">
            <a:avLst/>
          </a:prstGeom>
          <a:noFill/>
        </p:spPr>
        <p:txBody>
          <a:bodyPr wrap="square" rtlCol="0">
            <a:spAutoFit/>
          </a:bodyPr>
          <a:lstStyle/>
          <a:p>
            <a:pPr defTabSz="457189" eaLnBrk="1" fontAlgn="auto" hangingPunct="1">
              <a:spcBef>
                <a:spcPts val="0"/>
              </a:spcBef>
              <a:spcAft>
                <a:spcPts val="0"/>
              </a:spcAft>
              <a:defRPr/>
            </a:pPr>
            <a:r>
              <a:rPr lang="en-US" sz="3200" dirty="0" err="1">
                <a:ln w="0"/>
                <a:solidFill>
                  <a:srgbClr val="FFFFFF"/>
                </a:solidFill>
                <a:latin typeface="Times New Roman" panose="02020603050405020304" pitchFamily="18" charset="0"/>
                <a:cs typeface="Times New Roman" panose="02020603050405020304" pitchFamily="18" charset="0"/>
                <a:sym typeface="Arial"/>
              </a:rPr>
              <a:t>Điền</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vào</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chỗ</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trống</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để</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hoàn</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thành</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phát</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biểu</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sau</a:t>
            </a:r>
            <a:r>
              <a:rPr lang="en-US" sz="3200" dirty="0">
                <a:ln w="0"/>
                <a:solidFill>
                  <a:srgbClr val="FFFFFF"/>
                </a:solidFill>
                <a:latin typeface="Times New Roman" panose="02020603050405020304" pitchFamily="18" charset="0"/>
                <a:cs typeface="Times New Roman" panose="02020603050405020304" pitchFamily="18" charset="0"/>
                <a:sym typeface="Arial"/>
              </a:rPr>
              <a:t>:</a:t>
            </a:r>
          </a:p>
          <a:p>
            <a:pPr defTabSz="457189" eaLnBrk="1" fontAlgn="auto" hangingPunct="1">
              <a:spcBef>
                <a:spcPts val="0"/>
              </a:spcBef>
              <a:spcAft>
                <a:spcPts val="0"/>
              </a:spcAft>
              <a:defRPr/>
            </a:pP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Câu</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ghép</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là</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câu</a:t>
            </a:r>
            <a:r>
              <a:rPr lang="en-US" sz="3200" dirty="0">
                <a:ln w="0"/>
                <a:solidFill>
                  <a:srgbClr val="FFFFFF"/>
                </a:solidFill>
                <a:latin typeface="Times New Roman" panose="02020603050405020304" pitchFamily="18" charset="0"/>
                <a:cs typeface="Times New Roman" panose="02020603050405020304" pitchFamily="18" charset="0"/>
                <a:sym typeface="Arial"/>
              </a:rPr>
              <a:t> do…..</a:t>
            </a:r>
            <a:r>
              <a:rPr lang="en-US" sz="3200" dirty="0" err="1">
                <a:ln w="0"/>
                <a:solidFill>
                  <a:srgbClr val="FFFFFF"/>
                </a:solidFill>
                <a:latin typeface="Times New Roman" panose="02020603050405020304" pitchFamily="18" charset="0"/>
                <a:cs typeface="Times New Roman" panose="02020603050405020304" pitchFamily="18" charset="0"/>
                <a:sym typeface="Arial"/>
              </a:rPr>
              <a:t>ghép</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lại</a:t>
            </a:r>
            <a:r>
              <a:rPr lang="vi-VN" sz="3200" dirty="0">
                <a:ln w="0"/>
                <a:solidFill>
                  <a:srgbClr val="FFFFFF"/>
                </a:solidFill>
                <a:latin typeface="Times New Roman" panose="02020603050405020304" pitchFamily="18" charset="0"/>
                <a:cs typeface="Times New Roman" panose="02020603050405020304" pitchFamily="18" charset="0"/>
                <a:sym typeface="Arial"/>
              </a:rPr>
              <a:t>?</a:t>
            </a:r>
            <a:r>
              <a:rPr lang="en-US" sz="3200" dirty="0">
                <a:ln w="0"/>
                <a:solidFill>
                  <a:srgbClr val="FFFFFF"/>
                </a:solidFill>
                <a:latin typeface="Times New Roman" panose="02020603050405020304" pitchFamily="18" charset="0"/>
                <a:cs typeface="Times New Roman" panose="02020603050405020304" pitchFamily="18" charset="0"/>
                <a:sym typeface="Arial"/>
              </a:rPr>
              <a:t>”</a:t>
            </a:r>
            <a:endParaRPr lang="vi-VN" sz="3200" dirty="0">
              <a:ln w="0"/>
              <a:solidFill>
                <a:srgbClr val="FFFFFF"/>
              </a:solidFill>
              <a:latin typeface="Times New Roman" panose="02020603050405020304" pitchFamily="18" charset="0"/>
              <a:cs typeface="Times New Roman" panose="02020603050405020304" pitchFamily="18" charset="0"/>
              <a:sym typeface="Arial"/>
            </a:endParaRPr>
          </a:p>
        </p:txBody>
      </p:sp>
      <p:pic>
        <p:nvPicPr>
          <p:cNvPr id="30" name="CAUDI">
            <a:extLst>
              <a:ext uri="{FF2B5EF4-FFF2-40B4-BE49-F238E27FC236}">
                <a16:creationId xmlns:a16="http://schemas.microsoft.com/office/drawing/2014/main" id="{C3B0B4C0-EF19-4ECD-A454-77453237E8F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5738380" y="2680848"/>
            <a:ext cx="3238382" cy="4075763"/>
          </a:xfrm>
          <a:prstGeom prst="rect">
            <a:avLst/>
          </a:prstGeom>
        </p:spPr>
      </p:pic>
      <p:pic>
        <p:nvPicPr>
          <p:cNvPr id="34" name="c2 2">
            <a:hlinkClick r:id="rId14"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444820" y="1670919"/>
            <a:ext cx="964582" cy="1383464"/>
          </a:xfrm>
          <a:prstGeom prst="rect">
            <a:avLst/>
          </a:prstGeom>
        </p:spPr>
      </p:pic>
      <p:pic>
        <p:nvPicPr>
          <p:cNvPr id="39" name="CAUDI">
            <a:extLst>
              <a:ext uri="{FF2B5EF4-FFF2-40B4-BE49-F238E27FC236}">
                <a16:creationId xmlns:a16="http://schemas.microsoft.com/office/drawing/2014/main" id="{EE858415-EB25-447D-A7DB-07F7FFF4BDD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7029081" y="2593750"/>
            <a:ext cx="3238382" cy="4075763"/>
          </a:xfrm>
          <a:prstGeom prst="rect">
            <a:avLst/>
          </a:prstGeom>
        </p:spPr>
      </p:pic>
    </p:spTree>
    <p:extLst>
      <p:ext uri="{BB962C8B-B14F-4D97-AF65-F5344CB8AC3E}">
        <p14:creationId xmlns:p14="http://schemas.microsoft.com/office/powerpoint/2010/main" val="15142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2.22222E-6 1.11111E-6 L -0.96284 -0.02153 " pathEditMode="relative" rAng="0" ptsTypes="AA">
                                      <p:cBhvr>
                                        <p:cTn id="23" dur="2000" fill="hold"/>
                                        <p:tgtEl>
                                          <p:spTgt spid="28"/>
                                        </p:tgtEl>
                                        <p:attrNameLst>
                                          <p:attrName>ppt_x</p:attrName>
                                          <p:attrName>ppt_y</p:attrName>
                                        </p:attrNameLst>
                                      </p:cBhvr>
                                      <p:rCtr x="-48142" y="-108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subTnLst>
                                    <p:audio>
                                      <p:cMediaNode>
                                        <p:cTn display="0" masterRel="sameClick">
                                          <p:stCondLst>
                                            <p:cond evt="begin" delay="0">
                                              <p:tn val="37"/>
                                            </p:cond>
                                          </p:stCondLst>
                                          <p:endCondLst>
                                            <p:cond evt="onStopAudio" delay="0">
                                              <p:tgtEl>
                                                <p:sldTgt/>
                                              </p:tgtEl>
                                            </p:cond>
                                          </p:endCondLst>
                                        </p:cTn>
                                        <p:tgtEl>
                                          <p:sndTgt r:embed="rId3" name="Am-thanh-tra-loi-dung-www_nhacchuongvui_com.wav"/>
                                        </p:tgtEl>
                                      </p:cMediaNode>
                                    </p:audio>
                                  </p:subTnLst>
                                </p:cTn>
                              </p:par>
                            </p:childTnLst>
                          </p:cTn>
                        </p:par>
                        <p:par>
                          <p:cTn id="40" fill="hold">
                            <p:stCondLst>
                              <p:cond delay="500"/>
                            </p:stCondLst>
                            <p:childTnLst>
                              <p:par>
                                <p:cTn id="41" presetID="10" presetClass="exit" presetSubtype="0" fill="hold" nodeType="afterEffect">
                                  <p:stCondLst>
                                    <p:cond delay="50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nodeType="withEffect">
                                  <p:stCondLst>
                                    <p:cond delay="50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xit" presetSubtype="0" fill="hold" nodeType="withEffect">
                                  <p:stCondLst>
                                    <p:cond delay="50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grpId="0" nodeType="withEffect">
                                  <p:stCondLst>
                                    <p:cond delay="50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0" presetClass="exit" presetSubtype="0" fill="hold" grpId="0" nodeType="withEffect">
                                  <p:stCondLst>
                                    <p:cond delay="50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10" presetClass="exit" presetSubtype="0" fill="hold" grpId="0" nodeType="withEffect">
                                  <p:stCondLst>
                                    <p:cond delay="50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0" presetClass="exit" presetSubtype="0" fill="hold" grpId="0" nodeType="withEffect">
                                  <p:stCondLst>
                                    <p:cond delay="50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10" presetClass="exit" presetSubtype="0" fill="hold" grpId="0" nodeType="withEffect">
                                  <p:stCondLst>
                                    <p:cond delay="500"/>
                                  </p:stCondLst>
                                  <p:childTnLst>
                                    <p:animEffect transition="out" filter="fade">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childTnLst>
                          </p:cTn>
                        </p:par>
                        <p:par>
                          <p:cTn id="65" fill="hold">
                            <p:stCondLst>
                              <p:cond delay="1500"/>
                            </p:stCondLst>
                            <p:childTnLst>
                              <p:par>
                                <p:cTn id="66" presetID="10" presetClass="exit" presetSubtype="0" fill="hold" nodeType="after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childTnLst>
                          </p:cTn>
                        </p:par>
                        <p:par>
                          <p:cTn id="69" fill="hold">
                            <p:stCondLst>
                              <p:cond delay="2000"/>
                            </p:stCondLst>
                            <p:childTnLst>
                              <p:par>
                                <p:cTn id="70" presetID="35" presetClass="path" presetSubtype="0" fill="hold" nodeType="afterEffect">
                                  <p:stCondLst>
                                    <p:cond delay="0"/>
                                  </p:stCondLst>
                                  <p:childTnLst>
                                    <p:animMotion origin="layout" path="M 2.5E-6 -2.96296E-6 L -1 -2.96296E-6 " pathEditMode="relative" rAng="0" ptsTypes="AA">
                                      <p:cBhvr>
                                        <p:cTn id="71" dur="3000" fill="hold"/>
                                        <p:tgtEl>
                                          <p:spTgt spid="31"/>
                                        </p:tgtEl>
                                        <p:attrNameLst>
                                          <p:attrName>ppt_x</p:attrName>
                                          <p:attrName>ppt_y</p:attrName>
                                        </p:attrNameLst>
                                      </p:cBhvr>
                                      <p:rCtr x="-50000" y="0"/>
                                    </p:animMotion>
                                  </p:childTnLst>
                                </p:cTn>
                              </p:par>
                              <p:par>
                                <p:cTn id="72" presetID="35" presetClass="path" presetSubtype="0" fill="hold" nodeType="withEffect">
                                  <p:stCondLst>
                                    <p:cond delay="0"/>
                                  </p:stCondLst>
                                  <p:childTnLst>
                                    <p:animMotion origin="layout" path="M -1.04167E-6 -4.81481E-6 L -1 -4.81481E-6 " pathEditMode="relative" rAng="0" ptsTypes="AA">
                                      <p:cBhvr>
                                        <p:cTn id="73" dur="3000" fill="hold"/>
                                        <p:tgtEl>
                                          <p:spTgt spid="34"/>
                                        </p:tgtEl>
                                        <p:attrNameLst>
                                          <p:attrName>ppt_x</p:attrName>
                                          <p:attrName>ppt_y</p:attrName>
                                        </p:attrNameLst>
                                      </p:cBhvr>
                                      <p:rCtr x="-50000" y="0"/>
                                    </p:animMotion>
                                  </p:childTnLst>
                                </p:cTn>
                              </p:par>
                              <p:par>
                                <p:cTn id="74" presetID="35" presetClass="path" presetSubtype="0" fill="hold" nodeType="withEffect">
                                  <p:stCondLst>
                                    <p:cond delay="0"/>
                                  </p:stCondLst>
                                  <p:childTnLst>
                                    <p:animMotion origin="layout" path="M 3.61111E-6 -1.48148E-6 L -1 -1.48148E-6 " pathEditMode="relative" rAng="0" ptsTypes="AA">
                                      <p:cBhvr>
                                        <p:cTn id="75" dur="3000" fill="hold"/>
                                        <p:tgtEl>
                                          <p:spTgt spid="39"/>
                                        </p:tgtEl>
                                        <p:attrNameLst>
                                          <p:attrName>ppt_x</p:attrName>
                                          <p:attrName>ppt_y</p:attrName>
                                        </p:attrNameLst>
                                      </p:cBhvr>
                                      <p:rCtr x="-50000" y="0"/>
                                    </p:animMotion>
                                  </p:childTnLst>
                                </p:cTn>
                              </p:par>
                              <p:par>
                                <p:cTn id="76" presetID="35" presetClass="path" presetSubtype="0" fill="hold" nodeType="withEffect">
                                  <p:stCondLst>
                                    <p:cond delay="0"/>
                                  </p:stCondLst>
                                  <p:childTnLst>
                                    <p:animMotion origin="layout" path="M -5.55556E-7 -2.96296E-6 L -1 -2.96296E-6 " pathEditMode="relative" rAng="0" ptsTypes="AA">
                                      <p:cBhvr>
                                        <p:cTn id="77"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1513418" y="6574"/>
            <a:ext cx="18394446" cy="6851395"/>
            <a:chOff x="-19796612" y="181103"/>
            <a:chExt cx="24525928"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642712" y="181103"/>
              <a:ext cx="12372028" cy="6851394"/>
            </a:xfrm>
            <a:prstGeom prst="rect">
              <a:avLst/>
            </a:prstGeom>
          </p:spPr>
        </p:pic>
      </p:grpSp>
      <p:pic>
        <p:nvPicPr>
          <p:cNvPr id="35" name="CAUDI">
            <a:extLst>
              <a:ext uri="{FF2B5EF4-FFF2-40B4-BE49-F238E27FC236}">
                <a16:creationId xmlns:a16="http://schemas.microsoft.com/office/drawing/2014/main" id="{227BF24D-2AA5-498A-8900-A8FB22D74FF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40116" y="2612964"/>
            <a:ext cx="3411866" cy="4294107"/>
          </a:xfrm>
          <a:prstGeom prst="rect">
            <a:avLst/>
          </a:prstGeom>
        </p:spPr>
      </p:pic>
      <p:pic>
        <p:nvPicPr>
          <p:cNvPr id="36" name="Picture 2" descr="Ships Sticker Challenge on PicsArt">
            <a:extLst>
              <a:ext uri="{FF2B5EF4-FFF2-40B4-BE49-F238E27FC236}">
                <a16:creationId xmlns:a16="http://schemas.microsoft.com/office/drawing/2014/main" id="{5495F185-3F47-4980-BD4A-9D59C4F39F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08426" y="2158352"/>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39608" y="2527521"/>
            <a:ext cx="3411866" cy="4294107"/>
          </a:xfrm>
          <a:prstGeom prst="rect">
            <a:avLst/>
          </a:prstGeom>
        </p:spPr>
      </p:pic>
      <p:sp>
        <p:nvSpPr>
          <p:cNvPr id="19" name="Rectangle 18"/>
          <p:cNvSpPr/>
          <p:nvPr/>
        </p:nvSpPr>
        <p:spPr>
          <a:xfrm>
            <a:off x="2063305" y="552726"/>
            <a:ext cx="7875638" cy="129726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mc:Choice xmlns:a14="http://schemas.microsoft.com/office/drawing/2010/main" Requires="a14">
          <p:sp>
            <p:nvSpPr>
              <p:cNvPr id="20" name="Rectangle 19"/>
              <p:cNvSpPr/>
              <p:nvPr/>
            </p:nvSpPr>
            <p:spPr>
              <a:xfrm>
                <a:off x="2074480" y="4408951"/>
                <a:ext cx="3512852" cy="11773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a:solidFill>
                            <a:srgbClr val="FFFFFF"/>
                          </a:solidFill>
                          <a:latin typeface="Cambria Math"/>
                        </a:rPr>
                        <m:t>C</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a:rPr>
                        <m:t>.</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ó </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ch</m:t>
                      </m:r>
                      <m:r>
                        <m:rPr>
                          <m:nor/>
                        </m:rPr>
                        <a:rPr lang="en-US" sz="2933">
                          <a:solidFill>
                            <a:srgbClr val="FFFFFF"/>
                          </a:solidFill>
                          <a:latin typeface="Cambria Math" panose="02040503050406030204" pitchFamily="18" charset="0"/>
                        </a:rPr>
                        <m:t>ặ</m:t>
                      </m:r>
                      <m:r>
                        <m:rPr>
                          <m:nor/>
                        </m:rPr>
                        <a:rPr lang="en-US" sz="2933">
                          <a:solidFill>
                            <a:srgbClr val="FFFFFF"/>
                          </a:solidFill>
                          <a:latin typeface="Cambria Math" panose="02040503050406030204" pitchFamily="18" charset="0"/>
                        </a:rPr>
                        <m:t>t</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ch</m:t>
                      </m:r>
                      <m:r>
                        <m:rPr>
                          <m:nor/>
                        </m:rPr>
                        <a:rPr lang="en-US" sz="2933">
                          <a:solidFill>
                            <a:srgbClr val="FFFFFF"/>
                          </a:solidFill>
                          <a:latin typeface="Cambria Math" panose="02040503050406030204" pitchFamily="18" charset="0"/>
                        </a:rPr>
                        <m:t>ẽ </m:t>
                      </m:r>
                      <m:r>
                        <m:rPr>
                          <m:nor/>
                        </m:rPr>
                        <a:rPr lang="en-US" sz="2933">
                          <a:solidFill>
                            <a:srgbClr val="FFFFFF"/>
                          </a:solidFill>
                          <a:latin typeface="Cambria Math" panose="02040503050406030204" pitchFamily="18" charset="0"/>
                        </a:rPr>
                        <m:t>v</m:t>
                      </m:r>
                      <m:r>
                        <m:rPr>
                          <m:nor/>
                        </m:rPr>
                        <a:rPr lang="en-US" sz="2933">
                          <a:solidFill>
                            <a:srgbClr val="FFFFFF"/>
                          </a:solidFill>
                          <a:latin typeface="Cambria Math" panose="02040503050406030204" pitchFamily="18" charset="0"/>
                        </a:rPr>
                        <m:t>ớ</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2074480" y="4408951"/>
                <a:ext cx="3512852" cy="1177336"/>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p:cNvSpPr/>
              <p:nvPr/>
            </p:nvSpPr>
            <p:spPr>
              <a:xfrm>
                <a:off x="6212017" y="2746986"/>
                <a:ext cx="3512852" cy="11752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2933" i="1">
                          <a:solidFill>
                            <a:srgbClr val="FFFFFF"/>
                          </a:solidFill>
                          <a:latin typeface="Cambria Math"/>
                        </a:rPr>
                        <m:t>𝑩</m:t>
                      </m:r>
                      <m:r>
                        <a:rPr lang="en-US" sz="2933" i="1">
                          <a:solidFill>
                            <a:srgbClr val="FFFFFF"/>
                          </a:solidFill>
                          <a:latin typeface="Cambria Math"/>
                        </a:rPr>
                        <m:t>.</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kh</m:t>
                      </m:r>
                      <m:r>
                        <m:rPr>
                          <m:nor/>
                        </m:rPr>
                        <a:rPr lang="en-US" sz="2933">
                          <a:solidFill>
                            <a:srgbClr val="FFFFFF"/>
                          </a:solidFill>
                          <a:latin typeface="Cambria Math" panose="02040503050406030204" pitchFamily="18" charset="0"/>
                        </a:rPr>
                        <m:t>á</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933" dirty="0">
                  <a:solidFill>
                    <a:srgbClr val="FFFFFF"/>
                  </a:solidFill>
                  <a:latin typeface="Calibri"/>
                </a:endParaRPr>
              </a:p>
            </p:txBody>
          </p:sp>
        </mc:Choice>
        <mc:Fallback>
          <p:sp>
            <p:nvSpPr>
              <p:cNvPr id="22" name="Rectangle 21"/>
              <p:cNvSpPr>
                <a:spLocks noRot="1" noChangeAspect="1" noMove="1" noResize="1" noEditPoints="1" noAdjustHandles="1" noChangeArrowheads="1" noChangeShapeType="1" noTextEdit="1"/>
              </p:cNvSpPr>
              <p:nvPr/>
            </p:nvSpPr>
            <p:spPr>
              <a:xfrm>
                <a:off x="6212017" y="2746986"/>
                <a:ext cx="3512852" cy="1175292"/>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2008426" y="2744941"/>
                <a:ext cx="3591495" cy="11773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𝐀</m:t>
                      </m:r>
                      <m:r>
                        <a:rPr lang="en-US" sz="3200">
                          <a:solidFill>
                            <a:srgbClr val="FFFFFF"/>
                          </a:solidFill>
                          <a:latin typeface="Cambria Math"/>
                          <a:cs typeface="Times New Roman" panose="02020603050405020304" pitchFamily="18" charset="0"/>
                        </a:rPr>
                        <m:t>.</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ó </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gi</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ng</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933" dirty="0">
                  <a:solidFill>
                    <a:srgbClr val="FFFFFF"/>
                  </a:solidFill>
                  <a:latin typeface="Calibri"/>
                </a:endParaRPr>
              </a:p>
            </p:txBody>
          </p:sp>
        </mc:Choice>
        <mc:Fallback>
          <p:sp>
            <p:nvSpPr>
              <p:cNvPr id="23" name="Rectangle 22"/>
              <p:cNvSpPr>
                <a:spLocks noRot="1" noChangeAspect="1" noMove="1" noResize="1" noEditPoints="1" noAdjustHandles="1" noChangeArrowheads="1" noChangeShapeType="1" noTextEdit="1"/>
              </p:cNvSpPr>
              <p:nvPr/>
            </p:nvSpPr>
            <p:spPr>
              <a:xfrm>
                <a:off x="2008426" y="2744941"/>
                <a:ext cx="3591495" cy="1177336"/>
              </a:xfrm>
              <a:prstGeom prst="rect">
                <a:avLst/>
              </a:prstGeom>
              <a:blipFill>
                <a:blip r:embed="rId9"/>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63470" y="280672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234454" y="278017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807577" y="4500024"/>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10016360" y="1517137"/>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905000" y="546964"/>
            <a:ext cx="8148604" cy="1241237"/>
          </a:xfrm>
          <a:prstGeom prst="rect">
            <a:avLst/>
          </a:prstGeom>
          <a:noFill/>
        </p:spPr>
        <p:txBody>
          <a:bodyPr wrap="square" rtlCol="0">
            <a:spAutoFit/>
          </a:bodyPr>
          <a:lstStyle/>
          <a:p>
            <a:pPr algn="ctr" defTabSz="457189" eaLnBrk="1" fontAlgn="auto" hangingPunct="1">
              <a:spcBef>
                <a:spcPts val="0"/>
              </a:spcBef>
              <a:spcAft>
                <a:spcPts val="0"/>
              </a:spcAft>
              <a:defRPr/>
            </a:pPr>
            <a:r>
              <a:rPr lang="en-US" sz="3733" dirty="0" err="1">
                <a:ln w="0"/>
                <a:solidFill>
                  <a:srgbClr val="FFFFFF"/>
                </a:solidFill>
                <a:latin typeface="Times New Roman" panose="02020603050405020304" pitchFamily="18" charset="0"/>
                <a:cs typeface="Times New Roman" panose="02020603050405020304" pitchFamily="18" charset="0"/>
                <a:sym typeface="Arial"/>
              </a:rPr>
              <a:t>Các</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vế</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trong</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câu</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ghép</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có</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mối</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quan</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hệ</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như</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thế</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nào</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với</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nhau</a:t>
            </a:r>
            <a:r>
              <a:rPr lang="vi-VN" sz="3733" dirty="0">
                <a:ln w="0"/>
                <a:solidFill>
                  <a:srgbClr val="FFFFFF"/>
                </a:solidFill>
                <a:latin typeface="Times New Roman" panose="02020603050405020304" pitchFamily="18" charset="0"/>
                <a:cs typeface="Times New Roman" panose="02020603050405020304" pitchFamily="18" charset="0"/>
                <a:sym typeface="Arial"/>
              </a:rPr>
              <a:t>?</a:t>
            </a:r>
          </a:p>
        </p:txBody>
      </p:sp>
      <p:pic>
        <p:nvPicPr>
          <p:cNvPr id="39" name="CAUDI">
            <a:extLst>
              <a:ext uri="{FF2B5EF4-FFF2-40B4-BE49-F238E27FC236}">
                <a16:creationId xmlns:a16="http://schemas.microsoft.com/office/drawing/2014/main" id="{EE858415-EB25-447D-A7DB-07F7FFF4BDD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6664197" y="1712822"/>
            <a:ext cx="3056822" cy="4075763"/>
          </a:xfrm>
          <a:prstGeom prst="rect">
            <a:avLst/>
          </a:prstGeom>
        </p:spPr>
      </p:pic>
      <p:pic>
        <p:nvPicPr>
          <p:cNvPr id="34" name="c2 2">
            <a:hlinkClick r:id="rId14" action="ppaction://hlinksldjump"/>
            <a:extLst>
              <a:ext uri="{FF2B5EF4-FFF2-40B4-BE49-F238E27FC236}">
                <a16:creationId xmlns:a16="http://schemas.microsoft.com/office/drawing/2014/main" id="{A5E21DA6-4E2A-4ACC-8623-37530437A8A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7444820" y="1694773"/>
            <a:ext cx="964582" cy="1335787"/>
          </a:xfrm>
          <a:prstGeom prst="rect">
            <a:avLst/>
          </a:prstGeom>
        </p:spPr>
      </p:pic>
    </p:spTree>
    <p:extLst>
      <p:ext uri="{BB962C8B-B14F-4D97-AF65-F5344CB8AC3E}">
        <p14:creationId xmlns:p14="http://schemas.microsoft.com/office/powerpoint/2010/main" val="357895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500"/>
                            </p:stCondLst>
                            <p:childTnLst>
                              <p:par>
                                <p:cTn id="21" presetID="1" presetClass="entr" presetSubtype="0" fill="hold" nodeType="afterEffect">
                                  <p:stCondLst>
                                    <p:cond delay="1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2000"/>
                            </p:stCondLst>
                            <p:childTnLst>
                              <p:par>
                                <p:cTn id="24" presetID="10" presetClass="exit" presetSubtype="0" fill="hold" nodeType="afterEffect">
                                  <p:stCondLst>
                                    <p:cond delay="90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par>
                          <p:cTn id="32" fill="hold">
                            <p:stCondLst>
                              <p:cond delay="0"/>
                            </p:stCondLst>
                            <p:childTnLst>
                              <p:par>
                                <p:cTn id="33" presetID="1" presetClass="entr" presetSubtype="0" fill="hold" nodeType="afterEffect">
                                  <p:stCondLst>
                                    <p:cond delay="150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1500"/>
                            </p:stCondLst>
                            <p:childTnLst>
                              <p:par>
                                <p:cTn id="36" presetID="10" presetClass="exit" presetSubtype="0" fill="hold" nodeType="afterEffect">
                                  <p:stCondLst>
                                    <p:cond delay="110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Am-thanh-tra-loi-sai-www_nhacchuongvui_com.wav"/>
                                        </p:tgtEl>
                                      </p:cMediaNode>
                                    </p:audio>
                                  </p:subTnLst>
                                </p:cTn>
                              </p:par>
                            </p:childTnLst>
                          </p:cTn>
                        </p:par>
                        <p:par>
                          <p:cTn id="44" fill="hold">
                            <p:stCondLst>
                              <p:cond delay="0"/>
                            </p:stCondLst>
                            <p:childTnLst>
                              <p:par>
                                <p:cTn id="45" presetID="1" presetClass="entr" presetSubtype="0" fill="hold" nodeType="afterEffect">
                                  <p:stCondLst>
                                    <p:cond delay="150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1500"/>
                            </p:stCondLst>
                            <p:childTnLst>
                              <p:par>
                                <p:cTn id="48" presetID="10" presetClass="exit" presetSubtype="0" fill="hold" nodeType="afterEffect">
                                  <p:stCondLst>
                                    <p:cond delay="110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subTnLst>
                                    <p:audio>
                                      <p:cMediaNode>
                                        <p:cTn display="0" masterRel="sameClick">
                                          <p:stCondLst>
                                            <p:cond evt="begin" delay="0">
                                              <p:tn val="54"/>
                                            </p:cond>
                                          </p:stCondLst>
                                          <p:endCondLst>
                                            <p:cond evt="onStopAudio" delay="0">
                                              <p:tgtEl>
                                                <p:sldTgt/>
                                              </p:tgtEl>
                                            </p:cond>
                                          </p:endCondLst>
                                        </p:cTn>
                                        <p:tgtEl>
                                          <p:sndTgt r:embed="rId3" name="Am-thanh-tra-loi-dung-www_nhacchuongvui_com.wav"/>
                                        </p:tgtEl>
                                      </p:cMediaNode>
                                    </p:audio>
                                  </p:subTnLst>
                                </p:cTn>
                              </p:par>
                              <p:par>
                                <p:cTn id="57" presetID="10" presetClass="exit" presetSubtype="0" fill="hold" nodeType="withEffect">
                                  <p:stCondLst>
                                    <p:cond delay="50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par>
                                <p:cTn id="60" presetID="10" presetClass="exit" presetSubtype="0" fill="hold" nodeType="withEffect">
                                  <p:stCondLst>
                                    <p:cond delay="500"/>
                                  </p:stCondLst>
                                  <p:childTnLst>
                                    <p:animEffect transition="out" filter="fad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par>
                                <p:cTn id="63" presetID="10" presetClass="exit" presetSubtype="0" fill="hold" nodeType="withEffect">
                                  <p:stCondLst>
                                    <p:cond delay="50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par>
                                <p:cTn id="66" presetID="10" presetClass="exit" presetSubtype="0" fill="hold" nodeType="withEffect">
                                  <p:stCondLst>
                                    <p:cond delay="500"/>
                                  </p:stCondLst>
                                  <p:childTnLst>
                                    <p:animEffect transition="out" filter="fade">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10" presetClass="exit" presetSubtype="0" fill="hold" grpId="0" nodeType="withEffect">
                                  <p:stCondLst>
                                    <p:cond delay="500"/>
                                  </p:stCondLst>
                                  <p:childTnLst>
                                    <p:animEffect transition="out" filter="fade">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10" presetClass="exit" presetSubtype="0" fill="hold" grpId="0" nodeType="withEffect">
                                  <p:stCondLst>
                                    <p:cond delay="50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10" presetClass="exit" presetSubtype="0" fill="hold" grpId="0" nodeType="withEffect">
                                  <p:stCondLst>
                                    <p:cond delay="50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500"/>
                                        <p:tgtEl>
                                          <p:spTgt spid="23"/>
                                        </p:tgtEl>
                                      </p:cBhvr>
                                    </p:animEffect>
                                    <p:set>
                                      <p:cBhvr>
                                        <p:cTn id="80" dur="1" fill="hold">
                                          <p:stCondLst>
                                            <p:cond delay="499"/>
                                          </p:stCondLst>
                                        </p:cTn>
                                        <p:tgtEl>
                                          <p:spTgt spid="23"/>
                                        </p:tgtEl>
                                        <p:attrNameLst>
                                          <p:attrName>style.visibility</p:attrName>
                                        </p:attrNameLst>
                                      </p:cBhvr>
                                      <p:to>
                                        <p:strVal val="hidden"/>
                                      </p:to>
                                    </p:set>
                                  </p:childTnLst>
                                </p:cTn>
                              </p:par>
                              <p:par>
                                <p:cTn id="81" presetID="10" presetClass="exit" presetSubtype="0" fill="hold" grpId="0" nodeType="withEffect">
                                  <p:stCondLst>
                                    <p:cond delay="50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childTnLst>
                          </p:cTn>
                        </p:par>
                        <p:par>
                          <p:cTn id="84" fill="hold">
                            <p:stCondLst>
                              <p:cond delay="1000"/>
                            </p:stCondLst>
                            <p:childTnLst>
                              <p:par>
                                <p:cTn id="85" presetID="10" presetClass="exit" presetSubtype="0" fill="hold" nodeType="after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childTnLst>
                          </p:cTn>
                        </p:par>
                        <p:par>
                          <p:cTn id="91" fill="hold">
                            <p:stCondLst>
                              <p:cond delay="1500"/>
                            </p:stCondLst>
                            <p:childTnLst>
                              <p:par>
                                <p:cTn id="92" presetID="35" presetClass="path" presetSubtype="0" fill="hold" nodeType="afterEffect">
                                  <p:stCondLst>
                                    <p:cond delay="0"/>
                                  </p:stCondLst>
                                  <p:childTnLst>
                                    <p:animMotion origin="layout" path="M 2.5E-6 -2.96296E-6 L -1 -2.96296E-6 " pathEditMode="relative" rAng="0" ptsTypes="AA">
                                      <p:cBhvr>
                                        <p:cTn id="93" dur="3000" fill="hold"/>
                                        <p:tgtEl>
                                          <p:spTgt spid="31"/>
                                        </p:tgtEl>
                                        <p:attrNameLst>
                                          <p:attrName>ppt_x</p:attrName>
                                          <p:attrName>ppt_y</p:attrName>
                                        </p:attrNameLst>
                                      </p:cBhvr>
                                      <p:rCtr x="-50000" y="0"/>
                                    </p:animMotion>
                                  </p:childTnLst>
                                </p:cTn>
                              </p:par>
                              <p:par>
                                <p:cTn id="94" presetID="35" presetClass="path" presetSubtype="0" fill="hold" nodeType="withEffect">
                                  <p:stCondLst>
                                    <p:cond delay="0"/>
                                  </p:stCondLst>
                                  <p:childTnLst>
                                    <p:animMotion origin="layout" path="M -1.04167E-6 -4.81481E-6 L -1 -4.81481E-6 " pathEditMode="relative" rAng="0" ptsTypes="AA">
                                      <p:cBhvr>
                                        <p:cTn id="95" dur="3000" fill="hold"/>
                                        <p:tgtEl>
                                          <p:spTgt spid="34"/>
                                        </p:tgtEl>
                                        <p:attrNameLst>
                                          <p:attrName>ppt_x</p:attrName>
                                          <p:attrName>ppt_y</p:attrName>
                                        </p:attrNameLst>
                                      </p:cBhvr>
                                      <p:rCtr x="-50000" y="0"/>
                                    </p:animMotion>
                                  </p:childTnLst>
                                </p:cTn>
                              </p:par>
                              <p:par>
                                <p:cTn id="96" presetID="35" presetClass="path" presetSubtype="0" fill="hold" nodeType="withEffect">
                                  <p:stCondLst>
                                    <p:cond delay="0"/>
                                  </p:stCondLst>
                                  <p:childTnLst>
                                    <p:animMotion origin="layout" path="M 2.22045E-16 7.40741E-7 L -1 7.40741E-7 " pathEditMode="relative" rAng="0" ptsTypes="AA">
                                      <p:cBhvr>
                                        <p:cTn id="97" dur="3000" fill="hold"/>
                                        <p:tgtEl>
                                          <p:spTgt spid="39"/>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2" grpId="0" animBg="1"/>
      <p:bldP spid="22" grpId="1" animBg="1"/>
      <p:bldP spid="23" grpId="0" animBg="1"/>
      <p:bldP spid="23" grpId="1" animBg="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A771E4F9-3621-4EF0-8FFB-115BC918F0F9}"/>
              </a:ext>
            </a:extLst>
          </p:cNvPr>
          <p:cNvGrpSpPr/>
          <p:nvPr/>
        </p:nvGrpSpPr>
        <p:grpSpPr>
          <a:xfrm>
            <a:off x="1513419" y="6574"/>
            <a:ext cx="18283833" cy="6851395"/>
            <a:chOff x="-19796612" y="181103"/>
            <a:chExt cx="24378444" cy="6851394"/>
          </a:xfrm>
        </p:grpSpPr>
        <p:pic>
          <p:nvPicPr>
            <p:cNvPr id="32" name="Picture 31">
              <a:extLst>
                <a:ext uri="{FF2B5EF4-FFF2-40B4-BE49-F238E27FC236}">
                  <a16:creationId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642712" y="181103"/>
              <a:ext cx="12224544" cy="6851394"/>
            </a:xfrm>
            <a:prstGeom prst="rect">
              <a:avLst/>
            </a:prstGeom>
          </p:spPr>
        </p:pic>
      </p:grpSp>
      <p:pic>
        <p:nvPicPr>
          <p:cNvPr id="36" name="Picture 2" descr="Ships Sticker Challenge on PicsArt">
            <a:extLst>
              <a:ext uri="{FF2B5EF4-FFF2-40B4-BE49-F238E27FC236}">
                <a16:creationId xmlns:a16="http://schemas.microsoft.com/office/drawing/2014/main" id="{5495F185-3F47-4980-BD4A-9D59C4F39F7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008420" y="2158352"/>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06875" y="1881917"/>
            <a:ext cx="3220580" cy="4294107"/>
          </a:xfrm>
          <a:prstGeom prst="rect">
            <a:avLst/>
          </a:prstGeom>
        </p:spPr>
      </p:pic>
      <p:sp>
        <p:nvSpPr>
          <p:cNvPr id="19" name="Rectangle 18"/>
          <p:cNvSpPr/>
          <p:nvPr/>
        </p:nvSpPr>
        <p:spPr>
          <a:xfrm>
            <a:off x="2063305" y="838200"/>
            <a:ext cx="7875638" cy="128694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mc:Choice xmlns:a14="http://schemas.microsoft.com/office/drawing/2010/main" Requires="a14">
          <p:sp>
            <p:nvSpPr>
              <p:cNvPr id="20" name="Rectangle 19"/>
              <p:cNvSpPr/>
              <p:nvPr/>
            </p:nvSpPr>
            <p:spPr>
              <a:xfrm>
                <a:off x="2008419" y="3061017"/>
                <a:ext cx="3563676" cy="103661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280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𝐀</m:t>
                      </m:r>
                      <m:r>
                        <a:rPr lang="en-US" sz="280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 </m:t>
                      </m:r>
                      <m:r>
                        <a:rPr lang="en-US" sz="280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𝐬</m:t>
                      </m:r>
                      <m:r>
                        <a:rPr lang="en-US" sz="280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ươ</m:t>
                      </m:r>
                      <m:r>
                        <a:rPr lang="en-US" sz="280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𝐧𝐠</m:t>
                      </m:r>
                      <m:func>
                        <m:funcPr>
                          <m:ctrlPr>
                            <a:rPr lang="en-US" sz="2800" i="1">
                              <a:solidFill>
                                <a:srgbClr val="FFFFFF"/>
                              </a:solidFill>
                              <a:effectLst>
                                <a:outerShdw blurRad="38100" dist="38100" dir="2700000" algn="tl">
                                  <a:srgbClr val="000000">
                                    <a:alpha val="43137"/>
                                  </a:srgbClr>
                                </a:outerShdw>
                              </a:effectLst>
                              <a:latin typeface="Cambria Math" panose="02040503050406030204" pitchFamily="18" charset="0"/>
                              <a:cs typeface="Times New Roman" panose="02020603050405020304" pitchFamily="18" charset="0"/>
                            </a:rPr>
                          </m:ctrlPr>
                        </m:funcPr>
                        <m:fName>
                          <m:r>
                            <a:rPr lang="en-US" sz="280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𝐭𝐚𝐧</m:t>
                          </m:r>
                        </m:fName>
                        <m:e>
                          <m:r>
                            <a:rPr lang="en-US" sz="280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𝐝</m:t>
                          </m:r>
                          <m:r>
                            <a:rPr lang="en-US" sz="280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ầ</m:t>
                          </m:r>
                          <m:r>
                            <a:rPr lang="en-US" sz="280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𝐧</m:t>
                          </m:r>
                        </m:e>
                      </m:func>
                      <m:r>
                        <a:rPr lang="en-US" sz="2800" b="0" i="1">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 </m:t>
                      </m:r>
                    </m:oMath>
                  </m:oMathPara>
                </a14:m>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609630" eaLnBrk="1" fontAlgn="auto" hangingPunct="1">
                  <a:spcBef>
                    <a:spcPts val="0"/>
                  </a:spcBef>
                  <a:spcAft>
                    <a:spcPts val="0"/>
                  </a:spcAft>
                  <a:defRPr/>
                </a:pPr>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2008419" y="3061017"/>
                <a:ext cx="3563676" cy="1036619"/>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6407452" y="3049147"/>
                <a:ext cx="3512852" cy="104848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b="0">
                          <a:solidFill>
                            <a:srgbClr val="FFFFFF"/>
                          </a:solidFill>
                          <a:latin typeface="Cambria Math"/>
                        </a:rPr>
                        <m:t>B</m:t>
                      </m:r>
                      <m:r>
                        <m:rPr>
                          <m:nor/>
                        </m:rPr>
                        <a:rPr lang="en-US" sz="2933" b="0">
                          <a:solidFill>
                            <a:srgbClr val="FFFFFF"/>
                          </a:solidFill>
                          <a:latin typeface="Cambria Math"/>
                        </a:rPr>
                        <m:t>.</m:t>
                      </m:r>
                      <m:r>
                        <m:rPr>
                          <m:nor/>
                        </m:rPr>
                        <a:rPr lang="en-US" sz="2933" b="0">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l</m:t>
                      </m:r>
                      <m:r>
                        <m:rPr>
                          <m:nor/>
                        </m:rPr>
                        <a:rPr lang="en-US" sz="2933">
                          <a:solidFill>
                            <a:srgbClr val="FFFFFF"/>
                          </a:solidFill>
                          <a:latin typeface="Cambria Math" panose="02040503050406030204" pitchFamily="18" charset="0"/>
                        </a:rPr>
                        <m:t>ê</m:t>
                      </m:r>
                      <m:r>
                        <m:rPr>
                          <m:nor/>
                        </m:rPr>
                        <a:rPr lang="en-US" sz="2933">
                          <a:solidFill>
                            <a:srgbClr val="FFFFFF"/>
                          </a:solidFill>
                          <a:latin typeface="Cambria Math" panose="02040503050406030204" pitchFamily="18" charset="0"/>
                        </a:rPr>
                        <m:t>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sau</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ng</m:t>
                      </m:r>
                      <m:r>
                        <m:rPr>
                          <m:nor/>
                        </m:rPr>
                        <a:rPr lang="en-US" sz="2933">
                          <a:solidFill>
                            <a:srgbClr val="FFFFFF"/>
                          </a:solidFill>
                          <a:latin typeface="Cambria Math" panose="02040503050406030204" pitchFamily="18" charset="0"/>
                        </a:rPr>
                        <m:t>ọ</m:t>
                      </m:r>
                      <m:r>
                        <m:rPr>
                          <m:nor/>
                        </m:rPr>
                        <a:rPr lang="en-US" sz="2933">
                          <a:solidFill>
                            <a:srgbClr val="FFFFFF"/>
                          </a:solidFill>
                          <a:latin typeface="Cambria Math" panose="02040503050406030204" pitchFamily="18" charset="0"/>
                        </a:rPr>
                        <m:t>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m:t>
                      </m:r>
                      <m:r>
                        <m:rPr>
                          <m:nor/>
                        </m:rPr>
                        <a:rPr lang="en-US" sz="2933">
                          <a:solidFill>
                            <a:srgbClr val="FFFFFF"/>
                          </a:solidFill>
                          <a:latin typeface="Cambria Math" panose="02040503050406030204" pitchFamily="18" charset="0"/>
                        </a:rPr>
                        <m:t>ú</m:t>
                      </m:r>
                      <m:r>
                        <m:rPr>
                          <m:nor/>
                        </m:rPr>
                        <a:rPr lang="en-US" sz="2933">
                          <a:solidFill>
                            <a:srgbClr val="FFFFFF"/>
                          </a:solidFill>
                          <a:latin typeface="Cambria Math" panose="02040503050406030204" pitchFamily="18" charset="0"/>
                        </a:rPr>
                        <m:t>i</m:t>
                      </m:r>
                    </m:oMath>
                  </m:oMathPara>
                </a14:m>
                <a:endParaRPr lang="en-US" sz="2933" b="0" dirty="0">
                  <a:solidFill>
                    <a:srgbClr val="FFFFFF"/>
                  </a:solidFill>
                  <a:latin typeface="Calibri"/>
                </a:endParaRPr>
              </a:p>
            </p:txBody>
          </p:sp>
        </mc:Choice>
        <mc:Fallback>
          <p:sp>
            <p:nvSpPr>
              <p:cNvPr id="21" name="Rectangle 20"/>
              <p:cNvSpPr>
                <a:spLocks noRot="1" noChangeAspect="1" noMove="1" noResize="1" noEditPoints="1" noAdjustHandles="1" noChangeArrowheads="1" noChangeShapeType="1" noTextEdit="1"/>
              </p:cNvSpPr>
              <p:nvPr/>
            </p:nvSpPr>
            <p:spPr>
              <a:xfrm>
                <a:off x="6407452" y="3049147"/>
                <a:ext cx="3512852" cy="1048484"/>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2067706" y="4452815"/>
                <a:ext cx="3512852" cy="103661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b="0">
                          <a:ln w="0"/>
                          <a:solidFill>
                            <a:srgbClr val="FFFFFF"/>
                          </a:solidFill>
                          <a:effectLst>
                            <a:outerShdw blurRad="38100" dist="19050" dir="2700000" algn="tl" rotWithShape="0">
                              <a:prstClr val="black">
                                <a:alpha val="40000"/>
                              </a:prstClr>
                            </a:outerShdw>
                          </a:effectLst>
                          <a:latin typeface="Cambria Math"/>
                        </a:rPr>
                        <m:t>C</m:t>
                      </m:r>
                      <m:r>
                        <m:rPr>
                          <m:nor/>
                        </m:rPr>
                        <a:rPr lang="en-US" sz="2933" b="0">
                          <a:ln w="0"/>
                          <a:solidFill>
                            <a:srgbClr val="FFFFFF"/>
                          </a:solidFill>
                          <a:effectLst>
                            <a:outerShdw blurRad="38100" dist="19050" dir="2700000" algn="tl" rotWithShape="0">
                              <a:prstClr val="black">
                                <a:alpha val="40000"/>
                              </a:prstClr>
                            </a:outerShdw>
                          </a:effectLst>
                          <a:latin typeface="Cambria Math"/>
                        </a:rPr>
                        <m:t>. </m:t>
                      </m:r>
                      <m:r>
                        <m:rPr>
                          <m:nor/>
                        </m:rPr>
                        <a:rPr lang="en-US" sz="2933">
                          <a:ln w="0"/>
                          <a:solidFill>
                            <a:srgbClr val="FFFFFF"/>
                          </a:solidFill>
                          <a:effectLst>
                            <a:outerShdw blurRad="38100" dist="19050" dir="2700000" algn="tl" rotWithShape="0">
                              <a:prstClr val="black">
                                <a:alpha val="40000"/>
                              </a:prstClr>
                            </a:outerShdw>
                          </a:effectLst>
                          <a:latin typeface="Cambria Math" panose="02040503050406030204" pitchFamily="18" charset="0"/>
                        </a:rPr>
                        <m:t>sau</m:t>
                      </m:r>
                      <m:r>
                        <m:rPr>
                          <m:nor/>
                        </m:rPr>
                        <a:rPr lang="en-US" sz="2933">
                          <a:ln w="0"/>
                          <a:solidFill>
                            <a:srgbClr val="FFFFFF"/>
                          </a:solidFill>
                          <a:effectLst>
                            <a:outerShdw blurRad="38100" dist="19050" dir="2700000" algn="tl" rotWithShape="0">
                              <a:prstClr val="black">
                                <a:alpha val="40000"/>
                              </a:prstClr>
                            </a:outerShdw>
                          </a:effectLst>
                          <a:latin typeface="Cambria Math" panose="02040503050406030204" pitchFamily="18" charset="0"/>
                        </a:rPr>
                        <m:t> </m:t>
                      </m:r>
                      <m:r>
                        <m:rPr>
                          <m:nor/>
                        </m:rPr>
                        <a:rPr lang="en-US" sz="2933">
                          <a:ln w="0"/>
                          <a:solidFill>
                            <a:srgbClr val="FFFFFF"/>
                          </a:solidFill>
                          <a:effectLst>
                            <a:outerShdw blurRad="38100" dist="19050" dir="2700000" algn="tl" rotWithShape="0">
                              <a:prstClr val="black">
                                <a:alpha val="40000"/>
                              </a:prstClr>
                            </a:outerShdw>
                          </a:effectLst>
                          <a:latin typeface="Cambria Math" panose="02040503050406030204" pitchFamily="18" charset="0"/>
                        </a:rPr>
                        <m:t>ng</m:t>
                      </m:r>
                      <m:r>
                        <m:rPr>
                          <m:nor/>
                        </m:rPr>
                        <a:rPr lang="en-US" sz="2933">
                          <a:ln w="0"/>
                          <a:solidFill>
                            <a:srgbClr val="FFFFFF"/>
                          </a:solidFill>
                          <a:effectLst>
                            <a:outerShdw blurRad="38100" dist="19050" dir="2700000" algn="tl" rotWithShape="0">
                              <a:prstClr val="black">
                                <a:alpha val="40000"/>
                              </a:prstClr>
                            </a:outerShdw>
                          </a:effectLst>
                          <a:latin typeface="Cambria Math" panose="02040503050406030204" pitchFamily="18" charset="0"/>
                        </a:rPr>
                        <m:t>ọ</m:t>
                      </m:r>
                      <m:r>
                        <m:rPr>
                          <m:nor/>
                        </m:rPr>
                        <a:rPr lang="en-US" sz="2933">
                          <a:ln w="0"/>
                          <a:solidFill>
                            <a:srgbClr val="FFFFFF"/>
                          </a:solidFill>
                          <a:effectLst>
                            <a:outerShdw blurRad="38100" dist="19050" dir="2700000" algn="tl" rotWithShape="0">
                              <a:prstClr val="black">
                                <a:alpha val="40000"/>
                              </a:prstClr>
                            </a:outerShdw>
                          </a:effectLst>
                          <a:latin typeface="Cambria Math" panose="02040503050406030204" pitchFamily="18" charset="0"/>
                        </a:rPr>
                        <m:t>n</m:t>
                      </m:r>
                      <m:r>
                        <m:rPr>
                          <m:nor/>
                        </m:rPr>
                        <a:rPr lang="en-US" sz="2933">
                          <a:ln w="0"/>
                          <a:solidFill>
                            <a:srgbClr val="FFFFFF"/>
                          </a:solidFill>
                          <a:effectLst>
                            <a:outerShdw blurRad="38100" dist="19050" dir="2700000" algn="tl" rotWithShape="0">
                              <a:prstClr val="black">
                                <a:alpha val="40000"/>
                              </a:prstClr>
                            </a:outerShdw>
                          </a:effectLst>
                          <a:latin typeface="Cambria Math" panose="02040503050406030204" pitchFamily="18" charset="0"/>
                        </a:rPr>
                        <m:t> </m:t>
                      </m:r>
                      <m:r>
                        <m:rPr>
                          <m:nor/>
                        </m:rPr>
                        <a:rPr lang="en-US" sz="2933">
                          <a:ln w="0"/>
                          <a:solidFill>
                            <a:srgbClr val="FFFFFF"/>
                          </a:solidFill>
                          <a:effectLst>
                            <a:outerShdw blurRad="38100" dist="19050" dir="2700000" algn="tl" rotWithShape="0">
                              <a:prstClr val="black">
                                <a:alpha val="40000"/>
                              </a:prstClr>
                            </a:outerShdw>
                          </a:effectLst>
                          <a:latin typeface="Cambria Math" panose="02040503050406030204" pitchFamily="18" charset="0"/>
                        </a:rPr>
                        <m:t>tre</m:t>
                      </m:r>
                    </m:oMath>
                  </m:oMathPara>
                </a14:m>
                <a:endParaRPr lang="en-US" sz="2933" dirty="0">
                  <a:solidFill>
                    <a:srgbClr val="FFFFFF"/>
                  </a:solidFill>
                  <a:latin typeface="Calibri"/>
                </a:endParaRPr>
              </a:p>
              <a:p>
                <a:pPr algn="ctr" defTabSz="609630" eaLnBrk="1" fontAlgn="auto" hangingPunct="1">
                  <a:spcBef>
                    <a:spcPts val="0"/>
                  </a:spcBef>
                  <a:spcAft>
                    <a:spcPts val="0"/>
                  </a:spcAft>
                  <a:defRPr/>
                </a:pPr>
                <a:endParaRPr lang="en-US" sz="2933" dirty="0">
                  <a:solidFill>
                    <a:srgbClr val="002060"/>
                  </a:solidFill>
                  <a:latin typeface="Calibri"/>
                </a:endParaRPr>
              </a:p>
            </p:txBody>
          </p:sp>
        </mc:Choice>
        <mc:Fallback>
          <p:sp>
            <p:nvSpPr>
              <p:cNvPr id="23" name="Rectangle 22"/>
              <p:cNvSpPr>
                <a:spLocks noRot="1" noChangeAspect="1" noMove="1" noResize="1" noEditPoints="1" noAdjustHandles="1" noChangeArrowheads="1" noChangeShapeType="1" noTextEdit="1"/>
              </p:cNvSpPr>
              <p:nvPr/>
            </p:nvSpPr>
            <p:spPr>
              <a:xfrm>
                <a:off x="2067706" y="4452815"/>
                <a:ext cx="3512852" cy="1036619"/>
              </a:xfrm>
              <a:prstGeom prst="rect">
                <a:avLst/>
              </a:prstGeom>
              <a:blipFill>
                <a:blip r:embed="rId9"/>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65402" y="4634661"/>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27182" y="3019958"/>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995370" y="3146804"/>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12872975" y="2620386"/>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067706" y="914400"/>
            <a:ext cx="7852598" cy="1077218"/>
          </a:xfrm>
          <a:prstGeom prst="rect">
            <a:avLst/>
          </a:prstGeom>
          <a:noFill/>
        </p:spPr>
        <p:txBody>
          <a:bodyPr wrap="square" rtlCol="0">
            <a:spAutoFit/>
          </a:bodyPr>
          <a:lstStyle/>
          <a:p>
            <a:pPr algn="ctr" defTabSz="457189" eaLnBrk="1" fontAlgn="auto" hangingPunct="1">
              <a:spcBef>
                <a:spcPts val="0"/>
              </a:spcBef>
              <a:spcAft>
                <a:spcPts val="0"/>
              </a:spcAft>
              <a:defRPr/>
            </a:pPr>
            <a:r>
              <a:rPr lang="en-US" sz="3200" dirty="0" err="1">
                <a:ln w="0"/>
                <a:solidFill>
                  <a:srgbClr val="FFFFFF"/>
                </a:solidFill>
                <a:latin typeface="Times New Roman" panose="02020603050405020304" pitchFamily="18" charset="0"/>
                <a:cs typeface="Times New Roman" panose="02020603050405020304" pitchFamily="18" charset="0"/>
                <a:sym typeface="Arial"/>
              </a:rPr>
              <a:t>Thêm</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một</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vế</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câu</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vào</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chỗ</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trống</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để</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tạo</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thành</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câu</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ghép</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Mặt</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trời</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mọc</a:t>
            </a:r>
            <a:r>
              <a:rPr lang="en-US" sz="3200" dirty="0">
                <a:ln w="0"/>
                <a:solidFill>
                  <a:srgbClr val="FFFFFF"/>
                </a:solidFill>
                <a:latin typeface="Times New Roman" panose="02020603050405020304" pitchFamily="18" charset="0"/>
                <a:cs typeface="Times New Roman" panose="02020603050405020304" pitchFamily="18" charset="0"/>
                <a:sym typeface="Arial"/>
              </a:rPr>
              <a:t>, ……..”</a:t>
            </a:r>
            <a:endParaRPr lang="vi-VN" sz="3200" dirty="0">
              <a:ln w="0"/>
              <a:solidFill>
                <a:srgbClr val="FFFFFF"/>
              </a:solidFill>
              <a:latin typeface="Times New Roman" panose="02020603050405020304" pitchFamily="18" charset="0"/>
              <a:cs typeface="Times New Roman" panose="02020603050405020304" pitchFamily="18" charset="0"/>
              <a:sym typeface="Arial"/>
            </a:endParaRPr>
          </a:p>
        </p:txBody>
      </p:sp>
      <p:pic>
        <p:nvPicPr>
          <p:cNvPr id="35" name="ĐC SHARE MIỄN PHÍ BỞI NK POWERSKILLS" descr="Káº¿t quáº£ hÃ¬nh áº£nh cho win text gif">
            <a:hlinkClick r:id="rId13" action="ppaction://hlinksldjump"/>
            <a:extLst>
              <a:ext uri="{FF2B5EF4-FFF2-40B4-BE49-F238E27FC236}">
                <a16:creationId xmlns:a16="http://schemas.microsoft.com/office/drawing/2014/main" id="{34C07FE6-5A1A-46DE-A512-A39999EA60B9}"/>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12954000" y="1229659"/>
            <a:ext cx="2685449" cy="358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path" presetSubtype="0" fill="hold" nodeType="clickEffect">
                                  <p:stCondLst>
                                    <p:cond delay="0"/>
                                  </p:stCondLst>
                                  <p:childTnLst>
                                    <p:animMotion origin="layout" path="M -4.16667E-6 -2.22222E-6 L -1 -2.22222E-6 " pathEditMode="relative" rAng="0" ptsTypes="AA">
                                      <p:cBhvr>
                                        <p:cTn id="23" dur="3000" fill="hold"/>
                                        <p:tgtEl>
                                          <p:spTgt spid="35"/>
                                        </p:tgtEl>
                                        <p:attrNameLst>
                                          <p:attrName>ppt_x</p:attrName>
                                          <p:attrName>ppt_y</p:attrName>
                                        </p:attrNameLst>
                                      </p:cBhvr>
                                      <p:rCtr x="-500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subTnLst>
                                    <p:audio>
                                      <p:cMediaNode>
                                        <p:cTn display="0" masterRel="sameClick">
                                          <p:stCondLst>
                                            <p:cond evt="begin" delay="0">
                                              <p:tn val="37"/>
                                            </p:cond>
                                          </p:stCondLst>
                                          <p:endCondLst>
                                            <p:cond evt="onStopAudio" delay="0">
                                              <p:tgtEl>
                                                <p:sldTgt/>
                                              </p:tgtEl>
                                            </p:cond>
                                          </p:endCondLst>
                                        </p:cTn>
                                        <p:tgtEl>
                                          <p:sndTgt r:embed="rId3" name="Am-thanh-tra-loi-dung-www_nhacchuongvui_com.wav"/>
                                        </p:tgtEl>
                                      </p:cMediaNode>
                                    </p:audio>
                                  </p:subTnLst>
                                </p:cTn>
                              </p:par>
                            </p:childTnLst>
                          </p:cTn>
                        </p:par>
                        <p:par>
                          <p:cTn id="40" fill="hold">
                            <p:stCondLst>
                              <p:cond delay="500"/>
                            </p:stCondLst>
                            <p:childTnLst>
                              <p:par>
                                <p:cTn id="41" presetID="10" presetClass="exit" presetSubtype="0" fill="hold" nodeType="afterEffect">
                                  <p:stCondLst>
                                    <p:cond delay="50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xit" presetSubtype="0" fill="hold" nodeType="withEffect">
                                  <p:stCondLst>
                                    <p:cond delay="50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10" presetClass="exit" presetSubtype="0" fill="hold" nodeType="withEffect">
                                  <p:stCondLst>
                                    <p:cond delay="50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grpId="0" nodeType="withEffect">
                                  <p:stCondLst>
                                    <p:cond delay="500"/>
                                  </p:stCondLst>
                                  <p:childTnLst>
                                    <p:animEffect transition="out" filter="fade">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0" presetClass="exit" presetSubtype="0" fill="hold" grpId="0" nodeType="withEffect">
                                  <p:stCondLst>
                                    <p:cond delay="50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10" presetClass="exit" presetSubtype="0" fill="hold" grpId="0" nodeType="withEffect">
                                  <p:stCondLst>
                                    <p:cond delay="500"/>
                                  </p:stCondLst>
                                  <p:childTnLst>
                                    <p:animEffect transition="out" filter="fade">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10" presetClass="exit" presetSubtype="0" fill="hold" grpId="0" nodeType="withEffect">
                                  <p:stCondLst>
                                    <p:cond delay="50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10" presetClass="exit" presetSubtype="0" fill="hold" grpId="0" nodeType="withEffect">
                                  <p:stCondLst>
                                    <p:cond delay="500"/>
                                  </p:stCondLst>
                                  <p:childTnLst>
                                    <p:animEffect transition="out" filter="fade">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childTnLst>
                          </p:cTn>
                        </p:par>
                        <p:par>
                          <p:cTn id="65" fill="hold">
                            <p:stCondLst>
                              <p:cond delay="1500"/>
                            </p:stCondLst>
                            <p:childTnLst>
                              <p:par>
                                <p:cTn id="66" presetID="10" presetClass="exit" presetSubtype="0" fill="hold" nodeType="after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42" presetClass="path" presetSubtype="0" accel="50000" decel="50000" fill="hold" nodeType="withEffect">
                                  <p:stCondLst>
                                    <p:cond delay="0"/>
                                  </p:stCondLst>
                                  <p:childTnLst>
                                    <p:animMotion origin="layout" path="M 0 -4.44444E-6 L -0.76667 -0.00416 " pathEditMode="relative" rAng="0" ptsTypes="AA">
                                      <p:cBhvr>
                                        <p:cTn id="70" dur="2000" fill="hold"/>
                                        <p:tgtEl>
                                          <p:spTgt spid="28"/>
                                        </p:tgtEl>
                                        <p:attrNameLst>
                                          <p:attrName>ppt_x</p:attrName>
                                          <p:attrName>ppt_y</p:attrName>
                                        </p:attrNameLst>
                                      </p:cBhvr>
                                      <p:rCtr x="-38333" y="-208"/>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2570" y="1"/>
            <a:ext cx="9144000" cy="6267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667000" y="1048488"/>
            <a:ext cx="6629401" cy="1077218"/>
          </a:xfrm>
          <a:prstGeom prst="rect">
            <a:avLst/>
          </a:prstGeom>
          <a:noFill/>
        </p:spPr>
        <p:txBody>
          <a:bodyPr wrap="square" rtlCol="0">
            <a:spAutoFit/>
          </a:bodyPr>
          <a:lstStyle/>
          <a:p>
            <a:pPr algn="ctr"/>
            <a:r>
              <a:rPr lang="en-US" sz="2800" u="sng" dirty="0" err="1">
                <a:solidFill>
                  <a:srgbClr val="FFFF00"/>
                </a:solidFill>
                <a:latin typeface="HP001 5 hàng" pitchFamily="34" charset="0"/>
              </a:rPr>
              <a:t>Luyện</a:t>
            </a:r>
            <a:r>
              <a:rPr lang="en-US" sz="2800" u="sng" dirty="0">
                <a:solidFill>
                  <a:srgbClr val="FFFF00"/>
                </a:solidFill>
                <a:latin typeface="HP001 5 hàng" pitchFamily="34" charset="0"/>
              </a:rPr>
              <a:t> </a:t>
            </a:r>
            <a:r>
              <a:rPr lang="en-US" sz="2800" u="sng" dirty="0" err="1">
                <a:solidFill>
                  <a:srgbClr val="FFFF00"/>
                </a:solidFill>
                <a:latin typeface="HP001 5 hàng" pitchFamily="34" charset="0"/>
              </a:rPr>
              <a:t>từ</a:t>
            </a:r>
            <a:r>
              <a:rPr lang="en-US" sz="2800" u="sng" dirty="0">
                <a:solidFill>
                  <a:srgbClr val="FFFF00"/>
                </a:solidFill>
                <a:latin typeface="HP001 5 hàng" pitchFamily="34" charset="0"/>
              </a:rPr>
              <a:t> </a:t>
            </a:r>
            <a:r>
              <a:rPr lang="en-US" sz="2800" u="sng" dirty="0" err="1">
                <a:solidFill>
                  <a:srgbClr val="FFFF00"/>
                </a:solidFill>
                <a:latin typeface="HP001 5 hàng" pitchFamily="34" charset="0"/>
              </a:rPr>
              <a:t>và</a:t>
            </a:r>
            <a:r>
              <a:rPr lang="en-US" sz="2800" u="sng" dirty="0">
                <a:solidFill>
                  <a:srgbClr val="FFFF00"/>
                </a:solidFill>
                <a:latin typeface="HP001 5 hàng" pitchFamily="34" charset="0"/>
              </a:rPr>
              <a:t> </a:t>
            </a:r>
            <a:r>
              <a:rPr lang="en-US" sz="2800" u="sng" dirty="0" err="1">
                <a:solidFill>
                  <a:srgbClr val="FFFF00"/>
                </a:solidFill>
                <a:latin typeface="HP001 5 hàng" pitchFamily="34" charset="0"/>
              </a:rPr>
              <a:t>câu</a:t>
            </a:r>
            <a:endParaRPr lang="en-US" sz="2800" u="sng" dirty="0">
              <a:solidFill>
                <a:srgbClr val="FFFF00"/>
              </a:solidFill>
              <a:latin typeface="HP001 5 hàng" pitchFamily="34" charset="0"/>
            </a:endParaRPr>
          </a:p>
          <a:p>
            <a:pPr algn="ctr"/>
            <a:r>
              <a:rPr lang="en-US" sz="3600" dirty="0" err="1">
                <a:solidFill>
                  <a:schemeClr val="bg1"/>
                </a:solidFill>
                <a:latin typeface="HP001 5 hàng" pitchFamily="34" charset="0"/>
              </a:rPr>
              <a:t>Cách</a:t>
            </a:r>
            <a:r>
              <a:rPr lang="en-US" sz="3600" dirty="0">
                <a:solidFill>
                  <a:schemeClr val="bg1"/>
                </a:solidFill>
                <a:latin typeface="HP001 5 hàng" pitchFamily="34" charset="0"/>
              </a:rPr>
              <a:t> </a:t>
            </a:r>
            <a:r>
              <a:rPr lang="en-US" sz="3600" dirty="0" err="1">
                <a:solidFill>
                  <a:schemeClr val="bg1"/>
                </a:solidFill>
                <a:latin typeface="HP001 5 hàng" pitchFamily="34" charset="0"/>
              </a:rPr>
              <a:t>nối</a:t>
            </a:r>
            <a:r>
              <a:rPr lang="en-US" sz="3600" dirty="0">
                <a:solidFill>
                  <a:schemeClr val="bg1"/>
                </a:solidFill>
                <a:latin typeface="HP001 5 hàng" pitchFamily="34" charset="0"/>
              </a:rPr>
              <a:t> </a:t>
            </a:r>
            <a:r>
              <a:rPr lang="en-US" sz="3600" dirty="0" err="1">
                <a:solidFill>
                  <a:schemeClr val="bg1"/>
                </a:solidFill>
                <a:latin typeface="HP001 5 hàng" pitchFamily="34" charset="0"/>
              </a:rPr>
              <a:t>các</a:t>
            </a:r>
            <a:r>
              <a:rPr lang="en-US" sz="3600" dirty="0">
                <a:solidFill>
                  <a:schemeClr val="bg1"/>
                </a:solidFill>
                <a:latin typeface="HP001 5 hàng" pitchFamily="34" charset="0"/>
              </a:rPr>
              <a:t> </a:t>
            </a:r>
            <a:r>
              <a:rPr lang="en-US" sz="3600" dirty="0" err="1">
                <a:solidFill>
                  <a:schemeClr val="bg1"/>
                </a:solidFill>
                <a:latin typeface="HP001 5 hàng" pitchFamily="34" charset="0"/>
              </a:rPr>
              <a:t>vế</a:t>
            </a:r>
            <a:r>
              <a:rPr lang="en-US" sz="3600" dirty="0">
                <a:solidFill>
                  <a:schemeClr val="bg1"/>
                </a:solidFill>
                <a:latin typeface="HP001 5 hàng" pitchFamily="34" charset="0"/>
              </a:rPr>
              <a:t> </a:t>
            </a:r>
            <a:r>
              <a:rPr lang="en-US" sz="3600" dirty="0" err="1">
                <a:solidFill>
                  <a:schemeClr val="bg1"/>
                </a:solidFill>
                <a:latin typeface="HP001 5 hàng" pitchFamily="34" charset="0"/>
              </a:rPr>
              <a:t>câu</a:t>
            </a:r>
            <a:r>
              <a:rPr lang="en-US" sz="3600" dirty="0">
                <a:solidFill>
                  <a:schemeClr val="bg1"/>
                </a:solidFill>
                <a:latin typeface="HP001 5 hàng" pitchFamily="34" charset="0"/>
              </a:rPr>
              <a:t> </a:t>
            </a:r>
            <a:r>
              <a:rPr lang="en-US" sz="3600" dirty="0" err="1">
                <a:solidFill>
                  <a:schemeClr val="bg1"/>
                </a:solidFill>
                <a:latin typeface="HP001 5 hàng" pitchFamily="34" charset="0"/>
              </a:rPr>
              <a:t>ghép</a:t>
            </a:r>
            <a:endParaRPr lang="vi-VN" sz="3600" dirty="0">
              <a:solidFill>
                <a:schemeClr val="bg1"/>
              </a:solidFill>
              <a:latin typeface="HP001 5 hàng"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460" y="2025621"/>
            <a:ext cx="4877481" cy="4877481"/>
          </a:xfrm>
          <a:prstGeom prst="rect">
            <a:avLst/>
          </a:prstGeom>
        </p:spPr>
      </p:pic>
    </p:spTree>
    <p:extLst>
      <p:ext uri="{BB962C8B-B14F-4D97-AF65-F5344CB8AC3E}">
        <p14:creationId xmlns:p14="http://schemas.microsoft.com/office/powerpoint/2010/main" val="200570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id="{779E4D49-24A3-47C8-A8EC-812B946C730C}"/>
              </a:ext>
            </a:extLst>
          </p:cNvPr>
          <p:cNvGrpSpPr>
            <a:grpSpLocks/>
          </p:cNvGrpSpPr>
          <p:nvPr/>
        </p:nvGrpSpPr>
        <p:grpSpPr bwMode="auto">
          <a:xfrm>
            <a:off x="1752600" y="2272943"/>
            <a:ext cx="8624248" cy="4750852"/>
            <a:chOff x="228600" y="2025310"/>
            <a:chExt cx="8624248" cy="4751029"/>
          </a:xfrm>
          <a:noFill/>
        </p:grpSpPr>
        <p:sp>
          <p:nvSpPr>
            <p:cNvPr id="4102" name="Rectangle 13">
              <a:extLst>
                <a:ext uri="{FF2B5EF4-FFF2-40B4-BE49-F238E27FC236}">
                  <a16:creationId xmlns:a16="http://schemas.microsoft.com/office/drawing/2014/main" id="{A0869C2D-1342-4635-85A0-0BCB7D128CB8}"/>
                </a:ext>
              </a:extLst>
            </p:cNvPr>
            <p:cNvSpPr>
              <a:spLocks noChangeArrowheads="1"/>
            </p:cNvSpPr>
            <p:nvPr/>
          </p:nvSpPr>
          <p:spPr bwMode="auto">
            <a:xfrm>
              <a:off x="242248" y="2025310"/>
              <a:ext cx="8610600" cy="1815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a)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kíp</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ta </a:t>
              </a:r>
              <a:r>
                <a:rPr lang="en-US" altLang="vi-VN" sz="2800" dirty="0" err="1">
                  <a:solidFill>
                    <a:srgbClr val="0000FF"/>
                  </a:solidFill>
                  <a:latin typeface="Times New Roman" panose="02020603050405020304" pitchFamily="18" charset="0"/>
                </a:rPr>
                <a:t>mới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một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phát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thì</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họ</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đã</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được</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năm</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sáu</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mươi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phát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Quan</a:t>
              </a:r>
              <a:r>
                <a:rPr lang="en-US" altLang="vi-VN" sz="2800" dirty="0">
                  <a:solidFill>
                    <a:srgbClr val="0000FF"/>
                  </a:solidFill>
                  <a:latin typeface="Times New Roman" panose="02020603050405020304" pitchFamily="18" charset="0"/>
                </a:rPr>
                <a:t> ta </a:t>
              </a:r>
              <a:r>
                <a:rPr lang="en-US" altLang="vi-VN" sz="2800" dirty="0" err="1">
                  <a:solidFill>
                    <a:srgbClr val="0000FF"/>
                  </a:solidFill>
                  <a:latin typeface="Times New Roman" panose="02020603050405020304" pitchFamily="18" charset="0"/>
                </a:rPr>
                <a:t>lạy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thần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công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bốn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lạy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rồi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mới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trong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khi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ấy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bác</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họ</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đã</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được</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hai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mươi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viên</a:t>
              </a:r>
              <a:r>
                <a:rPr lang="en-US" altLang="vi-VN" sz="2800" dirty="0">
                  <a:solidFill>
                    <a:srgbClr val="0000FF"/>
                  </a:solidFill>
                  <a:latin typeface="Times New Roman" panose="02020603050405020304" pitchFamily="18" charset="0"/>
                </a:rPr>
                <a:t>.           </a:t>
              </a:r>
            </a:p>
          </p:txBody>
        </p:sp>
        <p:sp>
          <p:nvSpPr>
            <p:cNvPr id="4103" name="Rectangle 14">
              <a:extLst>
                <a:ext uri="{FF2B5EF4-FFF2-40B4-BE49-F238E27FC236}">
                  <a16:creationId xmlns:a16="http://schemas.microsoft.com/office/drawing/2014/main" id="{01E86D6E-2B08-4382-B952-1FE13255FB6D}"/>
                </a:ext>
              </a:extLst>
            </p:cNvPr>
            <p:cNvSpPr>
              <a:spLocks noChangeArrowheads="1"/>
            </p:cNvSpPr>
            <p:nvPr/>
          </p:nvSpPr>
          <p:spPr bwMode="auto">
            <a:xfrm>
              <a:off x="228600" y="4095844"/>
              <a:ext cx="8229600" cy="138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b) </a:t>
              </a:r>
              <a:r>
                <a:rPr lang="en-US" altLang="vi-VN" sz="2800" dirty="0" err="1">
                  <a:solidFill>
                    <a:srgbClr val="0000FF"/>
                  </a:solidFill>
                  <a:latin typeface="Times New Roman" panose="02020603050405020304" pitchFamily="18" charset="0"/>
                </a:rPr>
                <a:t>Cảnh</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vật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xung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quanh</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tôi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đang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có</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sự</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thay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đổi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lớn</a:t>
              </a:r>
              <a:r>
                <a:rPr lang="en-US" altLang="vi-VN" sz="2800" dirty="0">
                  <a:solidFill>
                    <a:srgbClr val="0000FF"/>
                  </a:solidFill>
                  <a:latin typeface="Times New Roman" panose="02020603050405020304" pitchFamily="18" charset="0"/>
                </a:rPr>
                <a:t> : </a:t>
              </a:r>
              <a:r>
                <a:rPr lang="en-US" altLang="vi-VN" sz="2800" dirty="0" err="1">
                  <a:solidFill>
                    <a:srgbClr val="0000FF"/>
                  </a:solidFill>
                  <a:latin typeface="Times New Roman" panose="02020603050405020304" pitchFamily="18" charset="0"/>
                </a:rPr>
                <a:t>hôm</a:t>
              </a:r>
              <a:r>
                <a:rPr lang="en-US" altLang="vi-VN" sz="2800" dirty="0">
                  <a:solidFill>
                    <a:srgbClr val="0000FF"/>
                  </a:solidFill>
                  <a:latin typeface="Times New Roman" panose="02020603050405020304" pitchFamily="18" charset="0"/>
                </a:rPr>
                <a:t> nay </a:t>
              </a:r>
              <a:r>
                <a:rPr lang="en-US" altLang="vi-VN" sz="2800" dirty="0" err="1">
                  <a:solidFill>
                    <a:srgbClr val="0000FF"/>
                  </a:solidFill>
                  <a:latin typeface="Times New Roman" panose="02020603050405020304" pitchFamily="18" charset="0"/>
                </a:rPr>
                <a:t>tôi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học</a:t>
              </a:r>
              <a:r>
                <a:rPr lang="en-US" altLang="vi-VN" sz="2800" dirty="0">
                  <a:solidFill>
                    <a:srgbClr val="0000FF"/>
                  </a:solidFill>
                  <a:latin typeface="Times New Roman" panose="02020603050405020304" pitchFamily="18" charset="0"/>
                </a:rPr>
                <a:t>.                           </a:t>
              </a:r>
            </a:p>
            <a:p>
              <a:pPr eaLnBrk="1" hangingPunct="1">
                <a:spcBef>
                  <a:spcPct val="0"/>
                </a:spcBef>
                <a:buFontTx/>
                <a:buNone/>
              </a:pPr>
              <a:r>
                <a:rPr lang="en-US" altLang="vi-VN" sz="2800" dirty="0">
                  <a:solidFill>
                    <a:srgbClr val="0000FF"/>
                  </a:solidFill>
                  <a:latin typeface="Times New Roman" panose="02020603050405020304" pitchFamily="18" charset="0"/>
                </a:rPr>
                <a:t>                                                  </a:t>
              </a:r>
              <a:endParaRPr lang="en-US" altLang="vi-VN" sz="2800" b="0" dirty="0">
                <a:solidFill>
                  <a:srgbClr val="0000FF"/>
                </a:solidFill>
                <a:latin typeface="Times New Roman" panose="02020603050405020304" pitchFamily="18" charset="0"/>
              </a:endParaRPr>
            </a:p>
          </p:txBody>
        </p:sp>
        <p:sp>
          <p:nvSpPr>
            <p:cNvPr id="4104" name="Rectangle 15">
              <a:extLst>
                <a:ext uri="{FF2B5EF4-FFF2-40B4-BE49-F238E27FC236}">
                  <a16:creationId xmlns:a16="http://schemas.microsoft.com/office/drawing/2014/main" id="{A292CFCF-D027-43C6-B65C-E85D03B01580}"/>
                </a:ext>
              </a:extLst>
            </p:cNvPr>
            <p:cNvSpPr>
              <a:spLocks noChangeArrowheads="1"/>
            </p:cNvSpPr>
            <p:nvPr/>
          </p:nvSpPr>
          <p:spPr bwMode="auto">
            <a:xfrm>
              <a:off x="304800" y="5391292"/>
              <a:ext cx="8077200" cy="138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 c) Kia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những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nhà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đứng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sau</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lũy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tre</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đây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đình</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cong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cong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kia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nữa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sân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phơi</a:t>
              </a:r>
              <a:r>
                <a:rPr lang="en-US" altLang="vi-VN" sz="2800" dirty="0">
                  <a:solidFill>
                    <a:srgbClr val="0000FF"/>
                  </a:solidFill>
                  <a:latin typeface="Times New Roman" panose="02020603050405020304" pitchFamily="18" charset="0"/>
                </a:rPr>
                <a:t>.               </a:t>
              </a:r>
            </a:p>
            <a:p>
              <a:pPr eaLnBrk="1" hangingPunct="1">
                <a:spcBef>
                  <a:spcPct val="0"/>
                </a:spcBef>
                <a:buFontTx/>
                <a:buNone/>
              </a:pPr>
              <a:r>
                <a:rPr lang="en-US" altLang="vi-VN" sz="2800" dirty="0">
                  <a:solidFill>
                    <a:srgbClr val="0000FF"/>
                  </a:solidFill>
                  <a:latin typeface="Times New Roman" panose="02020603050405020304" pitchFamily="18" charset="0"/>
                </a:rPr>
                <a:t>                                                        </a:t>
              </a:r>
              <a:endParaRPr lang="en-US" altLang="vi-VN" sz="2800" b="0" dirty="0">
                <a:solidFill>
                  <a:srgbClr val="0000FF"/>
                </a:solidFill>
                <a:latin typeface="Times New Roman" panose="02020603050405020304" pitchFamily="18" charset="0"/>
              </a:endParaRPr>
            </a:p>
          </p:txBody>
        </p:sp>
      </p:grpSp>
      <p:sp>
        <p:nvSpPr>
          <p:cNvPr id="8" name="Rectangle 2">
            <a:extLst>
              <a:ext uri="{FF2B5EF4-FFF2-40B4-BE49-F238E27FC236}">
                <a16:creationId xmlns:a16="http://schemas.microsoft.com/office/drawing/2014/main" id="{A402E9F1-C001-4531-87E6-491D6362B9FA}"/>
              </a:ext>
            </a:extLst>
          </p:cNvPr>
          <p:cNvSpPr txBox="1">
            <a:spLocks noChangeArrowheads="1"/>
          </p:cNvSpPr>
          <p:nvPr/>
        </p:nvSpPr>
        <p:spPr bwMode="auto">
          <a:xfrm>
            <a:off x="2209800" y="1581528"/>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en-US" sz="2800" i="1" u="sng" kern="0" dirty="0" err="1">
                <a:solidFill>
                  <a:schemeClr val="tx1"/>
                </a:solidFill>
                <a:latin typeface="Times New Roman" panose="02020603050405020304" pitchFamily="18" charset="0"/>
              </a:rPr>
              <a:t>Bài</a:t>
            </a:r>
            <a:r>
              <a:rPr lang="en-US" sz="2800" i="1" u="sng" kern="0" dirty="0">
                <a:solidFill>
                  <a:schemeClr val="tx1"/>
                </a:solidFill>
                <a:latin typeface="Times New Roman" panose="02020603050405020304" pitchFamily="18" charset="0"/>
              </a:rPr>
              <a:t> 1</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Tìm</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các</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vế</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câu</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trong</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mỗi</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câu</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ghép</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dưới</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đây</a:t>
            </a:r>
            <a:endParaRPr lang="en-US" sz="2800" i="1" kern="0" dirty="0">
              <a:solidFill>
                <a:schemeClr val="tx1"/>
              </a:solidFill>
              <a:latin typeface="Times New Roman" panose="02020603050405020304" pitchFamily="18" charset="0"/>
            </a:endParaRPr>
          </a:p>
        </p:txBody>
      </p:sp>
      <p:sp>
        <p:nvSpPr>
          <p:cNvPr id="9" name="Rectangle 5">
            <a:extLst>
              <a:ext uri="{FF2B5EF4-FFF2-40B4-BE49-F238E27FC236}">
                <a16:creationId xmlns:a16="http://schemas.microsoft.com/office/drawing/2014/main" id="{537F5845-8939-4143-A7BF-4CFD15598CD0}"/>
              </a:ext>
            </a:extLst>
          </p:cNvPr>
          <p:cNvSpPr>
            <a:spLocks noChangeArrowheads="1"/>
          </p:cNvSpPr>
          <p:nvPr/>
        </p:nvSpPr>
        <p:spPr bwMode="auto">
          <a:xfrm>
            <a:off x="1543334" y="1044348"/>
            <a:ext cx="2475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dirty="0">
                <a:solidFill>
                  <a:schemeClr val="accent5"/>
                </a:solidFill>
                <a:latin typeface="Times New Roman" panose="02020603050405020304" pitchFamily="18" charset="0"/>
              </a:rPr>
              <a:t>KHÁM PHÁ</a:t>
            </a:r>
            <a:endParaRPr lang="en-US" altLang="en-US" sz="1800" u="sng" dirty="0">
              <a:solidFill>
                <a:schemeClr val="accent5"/>
              </a:solidFill>
              <a:latin typeface="Times New Roman" panose="02020603050405020304" pitchFamily="18" charset="0"/>
            </a:endParaRPr>
          </a:p>
        </p:txBody>
      </p:sp>
      <p:sp>
        <p:nvSpPr>
          <p:cNvPr id="10" name="Rectangle 2">
            <a:extLst>
              <a:ext uri="{FF2B5EF4-FFF2-40B4-BE49-F238E27FC236}">
                <a16:creationId xmlns:a16="http://schemas.microsoft.com/office/drawing/2014/main" id="{CD5D38FE-C205-4EE1-B7D6-D200879E445D}"/>
              </a:ext>
            </a:extLst>
          </p:cNvPr>
          <p:cNvSpPr txBox="1">
            <a:spLocks noChangeArrowheads="1"/>
          </p:cNvSpPr>
          <p:nvPr/>
        </p:nvSpPr>
        <p:spPr bwMode="auto">
          <a:xfrm>
            <a:off x="1392240" y="244475"/>
            <a:ext cx="91440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2800" kern="0" dirty="0" err="1">
                <a:solidFill>
                  <a:srgbClr val="0070C0"/>
                </a:solidFill>
                <a:latin typeface="Times New Roman" panose="02020603050405020304" pitchFamily="18" charset="0"/>
              </a:rPr>
              <a:t>Luyện</a:t>
            </a:r>
            <a:r>
              <a:rPr lang="en-US" sz="2800" kern="0" dirty="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từ</a:t>
            </a:r>
            <a:r>
              <a:rPr lang="en-US" sz="2800" kern="0" dirty="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và</a:t>
            </a:r>
            <a:r>
              <a:rPr lang="en-US" sz="2800" kern="0" dirty="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câu</a:t>
            </a:r>
            <a:endParaRPr lang="en-US" sz="2800" kern="0" dirty="0">
              <a:solidFill>
                <a:srgbClr val="0070C0"/>
              </a:solidFill>
              <a:latin typeface="Times New Roman" panose="02020603050405020304" pitchFamily="18" charset="0"/>
            </a:endParaRPr>
          </a:p>
          <a:p>
            <a:pPr>
              <a:defRPr/>
            </a:pPr>
            <a:r>
              <a:rPr lang="en-US" sz="3600" kern="0" dirty="0" err="1">
                <a:solidFill>
                  <a:srgbClr val="FF0000"/>
                </a:solidFill>
                <a:latin typeface="Times New Roman" panose="02020603050405020304" pitchFamily="18" charset="0"/>
              </a:rPr>
              <a:t>Cách</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nối</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các</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vế</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câu</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ghép</a:t>
            </a:r>
            <a:endParaRPr lang="en-US" sz="3600" kern="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4" name="Oval 44">
            <a:extLst>
              <a:ext uri="{FF2B5EF4-FFF2-40B4-BE49-F238E27FC236}">
                <a16:creationId xmlns:a16="http://schemas.microsoft.com/office/drawing/2014/main" id="{9BD65959-46BF-4D7A-A4CC-100F0A558BDE}"/>
              </a:ext>
            </a:extLst>
          </p:cNvPr>
          <p:cNvSpPr>
            <a:spLocks noChangeArrowheads="1"/>
          </p:cNvSpPr>
          <p:nvPr/>
        </p:nvSpPr>
        <p:spPr bwMode="auto">
          <a:xfrm>
            <a:off x="6950075" y="5384800"/>
            <a:ext cx="304800" cy="304800"/>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5" name="Oval 45">
            <a:extLst>
              <a:ext uri="{FF2B5EF4-FFF2-40B4-BE49-F238E27FC236}">
                <a16:creationId xmlns:a16="http://schemas.microsoft.com/office/drawing/2014/main" id="{940D7CD7-8EC1-44D5-A5FC-71CE31395A74}"/>
              </a:ext>
            </a:extLst>
          </p:cNvPr>
          <p:cNvSpPr>
            <a:spLocks noChangeArrowheads="1"/>
          </p:cNvSpPr>
          <p:nvPr/>
        </p:nvSpPr>
        <p:spPr bwMode="auto">
          <a:xfrm>
            <a:off x="4113213" y="5956361"/>
            <a:ext cx="304800" cy="284163"/>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3" name="Oval 43">
            <a:extLst>
              <a:ext uri="{FF2B5EF4-FFF2-40B4-BE49-F238E27FC236}">
                <a16:creationId xmlns:a16="http://schemas.microsoft.com/office/drawing/2014/main" id="{09021B1E-6FA2-438D-9F34-8F2524E94041}"/>
              </a:ext>
            </a:extLst>
          </p:cNvPr>
          <p:cNvSpPr>
            <a:spLocks noChangeArrowheads="1"/>
          </p:cNvSpPr>
          <p:nvPr/>
        </p:nvSpPr>
        <p:spPr bwMode="auto">
          <a:xfrm>
            <a:off x="2141538" y="4724400"/>
            <a:ext cx="304800" cy="330200"/>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2" name="Oval 42">
            <a:extLst>
              <a:ext uri="{FF2B5EF4-FFF2-40B4-BE49-F238E27FC236}">
                <a16:creationId xmlns:a16="http://schemas.microsoft.com/office/drawing/2014/main" id="{7A5F23C5-FB57-43E0-AC06-55A5AB1EC4DE}"/>
              </a:ext>
            </a:extLst>
          </p:cNvPr>
          <p:cNvSpPr>
            <a:spLocks noChangeArrowheads="1"/>
          </p:cNvSpPr>
          <p:nvPr/>
        </p:nvSpPr>
        <p:spPr bwMode="auto">
          <a:xfrm>
            <a:off x="2497138" y="3033713"/>
            <a:ext cx="228600" cy="381000"/>
          </a:xfrm>
          <a:prstGeom prst="ellipse">
            <a:avLst/>
          </a:prstGeom>
          <a:solidFill>
            <a:schemeClr val="accent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1" name="AutoShape 41">
            <a:extLst>
              <a:ext uri="{FF2B5EF4-FFF2-40B4-BE49-F238E27FC236}">
                <a16:creationId xmlns:a16="http://schemas.microsoft.com/office/drawing/2014/main" id="{41A72D53-D1FA-49CF-8265-79E35DADF7D7}"/>
              </a:ext>
            </a:extLst>
          </p:cNvPr>
          <p:cNvSpPr>
            <a:spLocks noChangeArrowheads="1"/>
          </p:cNvSpPr>
          <p:nvPr/>
        </p:nvSpPr>
        <p:spPr bwMode="auto">
          <a:xfrm>
            <a:off x="7010400" y="1290638"/>
            <a:ext cx="533400" cy="3810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29" name="Line 9">
            <a:extLst>
              <a:ext uri="{FF2B5EF4-FFF2-40B4-BE49-F238E27FC236}">
                <a16:creationId xmlns:a16="http://schemas.microsoft.com/office/drawing/2014/main" id="{00D94FCE-D692-410E-A1DB-13ECBCD28EF1}"/>
              </a:ext>
            </a:extLst>
          </p:cNvPr>
          <p:cNvSpPr>
            <a:spLocks noChangeShapeType="1"/>
          </p:cNvSpPr>
          <p:nvPr/>
        </p:nvSpPr>
        <p:spPr bwMode="auto">
          <a:xfrm flipH="1">
            <a:off x="6899306" y="1228725"/>
            <a:ext cx="155575" cy="349250"/>
          </a:xfrm>
          <a:prstGeom prst="line">
            <a:avLst/>
          </a:prstGeom>
          <a:ln>
            <a:solidFill>
              <a:srgbClr val="FF0000"/>
            </a:solidFill>
            <a:headEnd/>
            <a:tailEnd/>
          </a:ln>
        </p:spPr>
        <p:style>
          <a:lnRef idx="2">
            <a:schemeClr val="accent4"/>
          </a:lnRef>
          <a:fillRef idx="0">
            <a:schemeClr val="accent4"/>
          </a:fillRef>
          <a:effectRef idx="1">
            <a:schemeClr val="accent4"/>
          </a:effectRef>
          <a:fontRef idx="minor">
            <a:schemeClr val="tx1"/>
          </a:fontRef>
        </p:style>
        <p:txBody>
          <a:bodyPr/>
          <a:lstStyle/>
          <a:p>
            <a:pPr marL="342900" indent="-342900" eaLnBrk="1" hangingPunct="1">
              <a:buFont typeface="Arial" pitchFamily="34" charset="0"/>
              <a:buChar char="•"/>
              <a:defRPr/>
            </a:pPr>
            <a:endParaRPr lang="en-US">
              <a:latin typeface="Times New Roman" panose="02020603050405020304" pitchFamily="18" charset="0"/>
              <a:cs typeface="Times New Roman" panose="02020603050405020304" pitchFamily="18" charset="0"/>
            </a:endParaRPr>
          </a:p>
        </p:txBody>
      </p:sp>
      <p:sp>
        <p:nvSpPr>
          <p:cNvPr id="5131" name="Text Box 11">
            <a:extLst>
              <a:ext uri="{FF2B5EF4-FFF2-40B4-BE49-F238E27FC236}">
                <a16:creationId xmlns:a16="http://schemas.microsoft.com/office/drawing/2014/main" id="{8BECB5AC-8373-4F36-9445-F000C92C3A22}"/>
              </a:ext>
            </a:extLst>
          </p:cNvPr>
          <p:cNvSpPr txBox="1">
            <a:spLocks noChangeArrowheads="1"/>
          </p:cNvSpPr>
          <p:nvPr/>
        </p:nvSpPr>
        <p:spPr bwMode="auto">
          <a:xfrm>
            <a:off x="8710613" y="1246249"/>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latin typeface="Times New Roman" panose="02020603050405020304" pitchFamily="18" charset="0"/>
                <a:cs typeface="Times New Roman" panose="02020603050405020304" pitchFamily="18" charset="0"/>
              </a:rPr>
              <a:t> </a:t>
            </a:r>
            <a:r>
              <a:rPr lang="en-US" altLang="vi-VN" sz="1800">
                <a:solidFill>
                  <a:srgbClr val="0000FF"/>
                </a:solidFill>
                <a:latin typeface="Times New Roman" panose="02020603050405020304" pitchFamily="18" charset="0"/>
                <a:cs typeface="Times New Roman" panose="02020603050405020304" pitchFamily="18" charset="0"/>
              </a:rPr>
              <a:t>Từ</a:t>
            </a:r>
            <a:r>
              <a:rPr lang="en-US" altLang="vi-VN" sz="1800">
                <a:latin typeface="Times New Roman" panose="02020603050405020304" pitchFamily="18" charset="0"/>
                <a:cs typeface="Times New Roman" panose="02020603050405020304" pitchFamily="18" charset="0"/>
              </a:rPr>
              <a:t>  </a:t>
            </a:r>
            <a:r>
              <a:rPr lang="en-US" altLang="vi-VN" sz="1800" i="1" u="sng">
                <a:solidFill>
                  <a:srgbClr val="FF0000"/>
                </a:solidFill>
                <a:latin typeface="Times New Roman" panose="02020603050405020304" pitchFamily="18" charset="0"/>
                <a:cs typeface="Times New Roman" panose="02020603050405020304" pitchFamily="18" charset="0"/>
              </a:rPr>
              <a:t>thì</a:t>
            </a:r>
          </a:p>
        </p:txBody>
      </p:sp>
      <p:grpSp>
        <p:nvGrpSpPr>
          <p:cNvPr id="2" name="Group 30">
            <a:extLst>
              <a:ext uri="{FF2B5EF4-FFF2-40B4-BE49-F238E27FC236}">
                <a16:creationId xmlns:a16="http://schemas.microsoft.com/office/drawing/2014/main" id="{B9DBCE90-1D0F-4FD6-9F28-ADD9C7FC5C97}"/>
              </a:ext>
            </a:extLst>
          </p:cNvPr>
          <p:cNvGrpSpPr>
            <a:grpSpLocks/>
          </p:cNvGrpSpPr>
          <p:nvPr/>
        </p:nvGrpSpPr>
        <p:grpSpPr bwMode="auto">
          <a:xfrm>
            <a:off x="1406526" y="1073181"/>
            <a:ext cx="7058025" cy="2916852"/>
            <a:chOff x="-357981" y="1138480"/>
            <a:chExt cx="7395170" cy="2915974"/>
          </a:xfrm>
        </p:grpSpPr>
        <p:sp>
          <p:nvSpPr>
            <p:cNvPr id="5128" name="Text Box 8">
              <a:extLst>
                <a:ext uri="{FF2B5EF4-FFF2-40B4-BE49-F238E27FC236}">
                  <a16:creationId xmlns:a16="http://schemas.microsoft.com/office/drawing/2014/main" id="{3224C8BD-C632-4DB2-B951-23F35B67D5CA}"/>
                </a:ext>
              </a:extLst>
            </p:cNvPr>
            <p:cNvSpPr txBox="1">
              <a:spLocks noChangeArrowheads="1"/>
            </p:cNvSpPr>
            <p:nvPr/>
          </p:nvSpPr>
          <p:spPr bwMode="auto">
            <a:xfrm>
              <a:off x="-357981" y="1138480"/>
              <a:ext cx="7238817" cy="1199968"/>
            </a:xfrm>
            <a:prstGeom prst="rect">
              <a:avLst/>
            </a:prstGeom>
            <a:noFill/>
            <a:ln w="9525">
              <a:noFill/>
              <a:miter lim="800000"/>
              <a:headEnd/>
              <a:tailEnd/>
            </a:ln>
            <a:effectLst/>
          </p:spPr>
          <p:txBody>
            <a:bodyPr>
              <a:spAutoFit/>
            </a:bodyPr>
            <a:lstStyle/>
            <a:p>
              <a:pPr marL="342900" indent="-171450" algn="ctr" eaLnBrk="1" hangingPunct="1">
                <a:lnSpc>
                  <a:spcPct val="150000"/>
                </a:lnSpc>
                <a:spcBef>
                  <a:spcPct val="50000"/>
                </a:spcBef>
                <a:buFontTx/>
                <a:buAutoNum type="alphaLcParenR"/>
                <a:defRPr/>
              </a:pPr>
              <a:r>
                <a:rPr lang="en-US" sz="2400" b="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1</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Súng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kíp</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của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mới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một</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phát</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thì</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súng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của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họ</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đã</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được</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năm</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sáu</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mươi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phát</a:t>
              </a:r>
              <a:r>
                <a:rPr lang="en-US" sz="2400" b="0" dirty="0">
                  <a:solidFill>
                    <a:srgbClr val="0000FF"/>
                  </a:solidFill>
                  <a:latin typeface="Times New Roman" panose="02020603050405020304" pitchFamily="18" charset="0"/>
                  <a:cs typeface="Times New Roman" panose="02020603050405020304" pitchFamily="18" charset="0"/>
                </a:rPr>
                <a:t>. </a:t>
              </a:r>
            </a:p>
          </p:txBody>
        </p:sp>
        <p:sp>
          <p:nvSpPr>
            <p:cNvPr id="5132" name="Text Box 12">
              <a:extLst>
                <a:ext uri="{FF2B5EF4-FFF2-40B4-BE49-F238E27FC236}">
                  <a16:creationId xmlns:a16="http://schemas.microsoft.com/office/drawing/2014/main" id="{AFE49999-12D2-4476-9761-02C052D1AC92}"/>
                </a:ext>
              </a:extLst>
            </p:cNvPr>
            <p:cNvSpPr txBox="1">
              <a:spLocks noChangeArrowheads="1"/>
            </p:cNvSpPr>
            <p:nvPr/>
          </p:nvSpPr>
          <p:spPr bwMode="auto">
            <a:xfrm>
              <a:off x="179275" y="1562215"/>
              <a:ext cx="6857914" cy="2492239"/>
            </a:xfrm>
            <a:prstGeom prst="rect">
              <a:avLst/>
            </a:prstGeom>
            <a:noFill/>
            <a:ln w="9525">
              <a:noFill/>
              <a:miter lim="800000"/>
              <a:headEnd/>
              <a:tailEnd/>
            </a:ln>
            <a:effectLst/>
          </p:spPr>
          <p:txBody>
            <a:bodyPr>
              <a:spAutoFit/>
            </a:bodyPr>
            <a:lstStyle/>
            <a:p>
              <a:pPr algn="just" eaLnBrk="1" hangingPunct="1">
                <a:lnSpc>
                  <a:spcPct val="150000"/>
                </a:lnSpc>
                <a:spcBef>
                  <a:spcPct val="50000"/>
                </a:spcBef>
                <a:defRPr/>
              </a:pPr>
              <a:r>
                <a:rPr lang="en-US" sz="2400" b="0" dirty="0">
                  <a:solidFill>
                    <a:srgbClr val="0000FF"/>
                  </a:solidFill>
                  <a:latin typeface="Times New Roman" panose="02020603050405020304" pitchFamily="18" charset="0"/>
                  <a:cs typeface="Times New Roman" panose="02020603050405020304" pitchFamily="18" charset="0"/>
                </a:rPr>
                <a:t>    </a:t>
              </a:r>
            </a:p>
            <a:p>
              <a:pPr algn="just" eaLnBrk="1" hangingPunct="1">
                <a:lnSpc>
                  <a:spcPct val="150000"/>
                </a:lnSpc>
                <a:spcBef>
                  <a:spcPct val="50000"/>
                </a:spcBef>
                <a:defRPr/>
              </a:pP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2</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Quan</a:t>
              </a:r>
              <a:r>
                <a:rPr lang="en-US" sz="2400" b="0" dirty="0">
                  <a:solidFill>
                    <a:srgbClr val="0000FF"/>
                  </a:solidFill>
                  <a:latin typeface="Times New Roman" panose="02020603050405020304" pitchFamily="18" charset="0"/>
                  <a:cs typeface="Times New Roman" panose="02020603050405020304" pitchFamily="18" charset="0"/>
                </a:rPr>
                <a:t> ta </a:t>
              </a:r>
              <a:r>
                <a:rPr lang="en-US" sz="2400" b="0" dirty="0" err="1">
                  <a:solidFill>
                    <a:srgbClr val="0000FF"/>
                  </a:solidFill>
                  <a:latin typeface="Times New Roman" panose="02020603050405020304" pitchFamily="18" charset="0"/>
                  <a:cs typeface="Times New Roman" panose="02020603050405020304" pitchFamily="18" charset="0"/>
                </a:rPr>
                <a:t>lạy</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súng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thần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công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bốn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lạy</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rồi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mới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 </a:t>
              </a:r>
              <a:r>
                <a:rPr lang="en-US" sz="2400" b="0" dirty="0" err="1">
                  <a:solidFill>
                    <a:srgbClr val="0000FF"/>
                  </a:solidFill>
                  <a:latin typeface="Times New Roman" panose="02020603050405020304" pitchFamily="18" charset="0"/>
                  <a:cs typeface="Times New Roman" panose="02020603050405020304" pitchFamily="18" charset="0"/>
                </a:rPr>
                <a:t>trong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khi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ấy</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đại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bác</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của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họ</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đã</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được</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hai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mươi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viên</a:t>
              </a:r>
              <a:r>
                <a:rPr lang="en-US" sz="2400" b="0" dirty="0">
                  <a:solidFill>
                    <a:srgbClr val="0000FF"/>
                  </a:solidFill>
                  <a:latin typeface="Times New Roman" panose="02020603050405020304" pitchFamily="18" charset="0"/>
                  <a:cs typeface="Times New Roman" panose="02020603050405020304" pitchFamily="18" charset="0"/>
                </a:rPr>
                <a:t>.</a:t>
              </a:r>
            </a:p>
          </p:txBody>
        </p:sp>
      </p:grpSp>
      <p:sp>
        <p:nvSpPr>
          <p:cNvPr id="5134" name="Line 14">
            <a:extLst>
              <a:ext uri="{FF2B5EF4-FFF2-40B4-BE49-F238E27FC236}">
                <a16:creationId xmlns:a16="http://schemas.microsoft.com/office/drawing/2014/main" id="{6B7F8595-80CC-4F63-887E-767CE9B7B936}"/>
              </a:ext>
            </a:extLst>
          </p:cNvPr>
          <p:cNvSpPr>
            <a:spLocks noChangeShapeType="1"/>
          </p:cNvSpPr>
          <p:nvPr/>
        </p:nvSpPr>
        <p:spPr bwMode="auto">
          <a:xfrm flipH="1">
            <a:off x="2441606" y="2936936"/>
            <a:ext cx="98425" cy="3460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5" name="Text Box 15">
            <a:extLst>
              <a:ext uri="{FF2B5EF4-FFF2-40B4-BE49-F238E27FC236}">
                <a16:creationId xmlns:a16="http://schemas.microsoft.com/office/drawing/2014/main" id="{CB8ED458-13C7-4A46-BAEC-77D8EC409715}"/>
              </a:ext>
            </a:extLst>
          </p:cNvPr>
          <p:cNvSpPr txBox="1">
            <a:spLocks noChangeArrowheads="1"/>
          </p:cNvSpPr>
          <p:nvPr/>
        </p:nvSpPr>
        <p:spPr bwMode="auto">
          <a:xfrm>
            <a:off x="8305800" y="26670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Dấu</a:t>
            </a:r>
            <a:r>
              <a:rPr lang="en-US" altLang="vi-VN" sz="1800">
                <a:latin typeface="Times New Roman" panose="02020603050405020304" pitchFamily="18" charset="0"/>
                <a:cs typeface="Times New Roman" panose="02020603050405020304" pitchFamily="18" charset="0"/>
              </a:rPr>
              <a:t> </a:t>
            </a:r>
            <a:r>
              <a:rPr lang="en-US" altLang="vi-VN" sz="1800" u="sng">
                <a:solidFill>
                  <a:srgbClr val="FF0000"/>
                </a:solidFill>
                <a:latin typeface="Times New Roman" panose="02020603050405020304" pitchFamily="18" charset="0"/>
                <a:cs typeface="Times New Roman" panose="02020603050405020304" pitchFamily="18" charset="0"/>
              </a:rPr>
              <a:t>phẩy</a:t>
            </a:r>
          </a:p>
        </p:txBody>
      </p:sp>
      <p:sp>
        <p:nvSpPr>
          <p:cNvPr id="5136" name="Text Box 16">
            <a:extLst>
              <a:ext uri="{FF2B5EF4-FFF2-40B4-BE49-F238E27FC236}">
                <a16:creationId xmlns:a16="http://schemas.microsoft.com/office/drawing/2014/main" id="{86E0730F-EF60-41B0-8EFC-60A99D967B4C}"/>
              </a:ext>
            </a:extLst>
          </p:cNvPr>
          <p:cNvSpPr txBox="1">
            <a:spLocks noChangeArrowheads="1"/>
          </p:cNvSpPr>
          <p:nvPr/>
        </p:nvSpPr>
        <p:spPr bwMode="auto">
          <a:xfrm>
            <a:off x="1668463" y="3935413"/>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buFontTx/>
              <a:buNone/>
            </a:pPr>
            <a:r>
              <a:rPr lang="en-US" altLang="vi-VN" sz="2400" b="0">
                <a:solidFill>
                  <a:srgbClr val="0000FF"/>
                </a:solidFill>
                <a:latin typeface="Times New Roman" panose="02020603050405020304" pitchFamily="18" charset="0"/>
                <a:cs typeface="Times New Roman" panose="02020603050405020304" pitchFamily="18" charset="0"/>
              </a:rPr>
              <a:t>b) Cảnh vật xung quanh tôi đang có sự thay đổi lớn :    hôm nay tôi đi học. </a:t>
            </a:r>
          </a:p>
        </p:txBody>
      </p:sp>
      <p:sp>
        <p:nvSpPr>
          <p:cNvPr id="5137" name="Line 17">
            <a:extLst>
              <a:ext uri="{FF2B5EF4-FFF2-40B4-BE49-F238E27FC236}">
                <a16:creationId xmlns:a16="http://schemas.microsoft.com/office/drawing/2014/main" id="{A7D4213A-84DC-4D49-B880-4049B0947AA3}"/>
              </a:ext>
            </a:extLst>
          </p:cNvPr>
          <p:cNvSpPr>
            <a:spLocks noChangeShapeType="1"/>
          </p:cNvSpPr>
          <p:nvPr/>
        </p:nvSpPr>
        <p:spPr bwMode="auto">
          <a:xfrm flipH="1">
            <a:off x="2408238" y="4614863"/>
            <a:ext cx="152400" cy="457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Text Box 18">
            <a:extLst>
              <a:ext uri="{FF2B5EF4-FFF2-40B4-BE49-F238E27FC236}">
                <a16:creationId xmlns:a16="http://schemas.microsoft.com/office/drawing/2014/main" id="{7751E3F7-C5DC-4AD9-BA44-F455B320319E}"/>
              </a:ext>
            </a:extLst>
          </p:cNvPr>
          <p:cNvSpPr txBox="1">
            <a:spLocks noChangeArrowheads="1"/>
          </p:cNvSpPr>
          <p:nvPr/>
        </p:nvSpPr>
        <p:spPr bwMode="auto">
          <a:xfrm>
            <a:off x="8077200" y="4510149"/>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Dấu</a:t>
            </a:r>
            <a:r>
              <a:rPr lang="en-US" altLang="vi-VN" sz="1800">
                <a:latin typeface="Times New Roman" panose="02020603050405020304" pitchFamily="18" charset="0"/>
                <a:cs typeface="Times New Roman" panose="02020603050405020304" pitchFamily="18" charset="0"/>
              </a:rPr>
              <a:t> </a:t>
            </a:r>
            <a:r>
              <a:rPr lang="en-US" altLang="vi-VN" sz="1800" u="sng">
                <a:solidFill>
                  <a:srgbClr val="FF0000"/>
                </a:solidFill>
                <a:latin typeface="Times New Roman" panose="02020603050405020304" pitchFamily="18" charset="0"/>
                <a:cs typeface="Times New Roman" panose="02020603050405020304" pitchFamily="18" charset="0"/>
              </a:rPr>
              <a:t>hai chấm</a:t>
            </a:r>
          </a:p>
        </p:txBody>
      </p:sp>
      <p:sp>
        <p:nvSpPr>
          <p:cNvPr id="5139" name="Text Box 19">
            <a:extLst>
              <a:ext uri="{FF2B5EF4-FFF2-40B4-BE49-F238E27FC236}">
                <a16:creationId xmlns:a16="http://schemas.microsoft.com/office/drawing/2014/main" id="{38765226-89E7-4009-8574-7135B70C1F09}"/>
              </a:ext>
            </a:extLst>
          </p:cNvPr>
          <p:cNvSpPr txBox="1">
            <a:spLocks noChangeArrowheads="1"/>
          </p:cNvSpPr>
          <p:nvPr/>
        </p:nvSpPr>
        <p:spPr bwMode="auto">
          <a:xfrm>
            <a:off x="1647825" y="5151438"/>
            <a:ext cx="662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buFontTx/>
              <a:buNone/>
            </a:pPr>
            <a:r>
              <a:rPr lang="en-US" altLang="vi-VN" sz="2400" b="0">
                <a:solidFill>
                  <a:srgbClr val="0000FF"/>
                </a:solidFill>
                <a:latin typeface="Times New Roman" panose="02020603050405020304" pitchFamily="18" charset="0"/>
                <a:cs typeface="Times New Roman" panose="02020603050405020304" pitchFamily="18" charset="0"/>
              </a:rPr>
              <a:t>c) Kia là những mái nhà đứng sau luỹ tre ;   đây là mái đình cong cong ;   kia nữa là sân phơi.</a:t>
            </a:r>
          </a:p>
        </p:txBody>
      </p:sp>
      <p:sp>
        <p:nvSpPr>
          <p:cNvPr id="5140" name="Line 20">
            <a:extLst>
              <a:ext uri="{FF2B5EF4-FFF2-40B4-BE49-F238E27FC236}">
                <a16:creationId xmlns:a16="http://schemas.microsoft.com/office/drawing/2014/main" id="{CF1CC084-DA3D-422D-B402-FB518A56539D}"/>
              </a:ext>
            </a:extLst>
          </p:cNvPr>
          <p:cNvSpPr>
            <a:spLocks noChangeShapeType="1"/>
          </p:cNvSpPr>
          <p:nvPr/>
        </p:nvSpPr>
        <p:spPr bwMode="auto">
          <a:xfrm flipH="1">
            <a:off x="7273925" y="5353050"/>
            <a:ext cx="133350" cy="381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1" name="Line 21">
            <a:extLst>
              <a:ext uri="{FF2B5EF4-FFF2-40B4-BE49-F238E27FC236}">
                <a16:creationId xmlns:a16="http://schemas.microsoft.com/office/drawing/2014/main" id="{60D4D824-6056-4A37-9670-C0338314CE81}"/>
              </a:ext>
            </a:extLst>
          </p:cNvPr>
          <p:cNvSpPr>
            <a:spLocks noChangeShapeType="1"/>
          </p:cNvSpPr>
          <p:nvPr/>
        </p:nvSpPr>
        <p:spPr bwMode="auto">
          <a:xfrm flipH="1">
            <a:off x="4443415" y="5932549"/>
            <a:ext cx="55562" cy="2555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Text Box 22">
            <a:extLst>
              <a:ext uri="{FF2B5EF4-FFF2-40B4-BE49-F238E27FC236}">
                <a16:creationId xmlns:a16="http://schemas.microsoft.com/office/drawing/2014/main" id="{2B4637B4-519A-4247-8FE3-D74ED5F111CD}"/>
              </a:ext>
            </a:extLst>
          </p:cNvPr>
          <p:cNvSpPr txBox="1">
            <a:spLocks noChangeArrowheads="1"/>
          </p:cNvSpPr>
          <p:nvPr/>
        </p:nvSpPr>
        <p:spPr bwMode="auto">
          <a:xfrm>
            <a:off x="8077200" y="55626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Các dấu </a:t>
            </a:r>
            <a:r>
              <a:rPr lang="en-US" altLang="vi-VN" sz="1800" u="sng">
                <a:solidFill>
                  <a:srgbClr val="FF0000"/>
                </a:solidFill>
                <a:latin typeface="Times New Roman" panose="02020603050405020304" pitchFamily="18" charset="0"/>
                <a:cs typeface="Times New Roman" panose="02020603050405020304" pitchFamily="18" charset="0"/>
              </a:rPr>
              <a:t>chấm phẩy</a:t>
            </a:r>
          </a:p>
        </p:txBody>
      </p:sp>
      <p:sp>
        <p:nvSpPr>
          <p:cNvPr id="3" name="Line 24">
            <a:extLst>
              <a:ext uri="{FF2B5EF4-FFF2-40B4-BE49-F238E27FC236}">
                <a16:creationId xmlns:a16="http://schemas.microsoft.com/office/drawing/2014/main" id="{7383F36A-515E-49E4-90D1-D8B6B72F2E01}"/>
              </a:ext>
            </a:extLst>
          </p:cNvPr>
          <p:cNvSpPr>
            <a:spLocks noChangeShapeType="1"/>
          </p:cNvSpPr>
          <p:nvPr/>
        </p:nvSpPr>
        <p:spPr bwMode="auto">
          <a:xfrm flipH="1">
            <a:off x="8382000" y="914400"/>
            <a:ext cx="46038"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12">
            <a:extLst>
              <a:ext uri="{FF2B5EF4-FFF2-40B4-BE49-F238E27FC236}">
                <a16:creationId xmlns:a16="http://schemas.microsoft.com/office/drawing/2014/main" id="{16C7934F-41BE-495C-99F6-4CDE1D44C507}"/>
              </a:ext>
            </a:extLst>
          </p:cNvPr>
          <p:cNvSpPr>
            <a:spLocks noChangeArrowheads="1"/>
          </p:cNvSpPr>
          <p:nvPr/>
        </p:nvSpPr>
        <p:spPr bwMode="auto">
          <a:xfrm>
            <a:off x="20574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cs typeface="Times New Roman" panose="02020603050405020304" pitchFamily="18" charset="0"/>
              </a:rPr>
              <a:t>1. Tìm các vế câu trong mỗi câu ghép dưới đây:</a:t>
            </a:r>
          </a:p>
        </p:txBody>
      </p:sp>
      <p:sp>
        <p:nvSpPr>
          <p:cNvPr id="24" name="Rectangle 2">
            <a:extLst>
              <a:ext uri="{FF2B5EF4-FFF2-40B4-BE49-F238E27FC236}">
                <a16:creationId xmlns:a16="http://schemas.microsoft.com/office/drawing/2014/main" id="{6D2ACF77-7C72-4F33-926C-B5FC076B1EFB}"/>
              </a:ext>
            </a:extLst>
          </p:cNvPr>
          <p:cNvSpPr txBox="1">
            <a:spLocks noChangeArrowheads="1"/>
          </p:cNvSpPr>
          <p:nvPr/>
        </p:nvSpPr>
        <p:spPr>
          <a:xfrm>
            <a:off x="1893888" y="411163"/>
            <a:ext cx="8686800" cy="762000"/>
          </a:xfrm>
          <a:prstGeom prst="rect">
            <a:avLst/>
          </a:prstGeom>
        </p:spPr>
        <p:txBody>
          <a:bodyPr/>
          <a:lstStyle/>
          <a:p>
            <a:pPr>
              <a:lnSpc>
                <a:spcPct val="110000"/>
              </a:lnSpc>
              <a:defRPr/>
            </a:pPr>
            <a:r>
              <a:rPr lang="en-US" sz="2400" kern="0" dirty="0">
                <a:solidFill>
                  <a:srgbClr val="FF0000"/>
                </a:solidFill>
                <a:latin typeface="Times New Roman" panose="02020603050405020304" pitchFamily="18" charset="0"/>
                <a:ea typeface="+mj-ea"/>
                <a:cs typeface="Times New Roman" panose="02020603050405020304" pitchFamily="18" charset="0"/>
              </a:rPr>
              <a:t>2. </a:t>
            </a:r>
            <a:r>
              <a:rPr lang="en-US" sz="2400" kern="0" dirty="0" err="1">
                <a:solidFill>
                  <a:srgbClr val="FF0000"/>
                </a:solidFill>
                <a:latin typeface="Times New Roman" pitchFamily="18" charset="0"/>
                <a:ea typeface="+mj-ea"/>
                <a:cs typeface="Times New Roman" panose="02020603050405020304" pitchFamily="18" charset="0"/>
              </a:rPr>
              <a:t>Các</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vế</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câu</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trong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câu</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ghép</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được</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nối</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bằng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những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cách</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nào</a:t>
            </a:r>
            <a:r>
              <a:rPr lang="en-US" sz="2400" kern="0" dirty="0">
                <a:solidFill>
                  <a:srgbClr val="FF0000"/>
                </a:solidFill>
                <a:latin typeface="Times New Roman" pitchFamily="18" charset="0"/>
                <a:ea typeface="+mj-ea"/>
                <a:cs typeface="Times New Roman" panose="02020603050405020304" pitchFamily="18" charset="0"/>
              </a:rPr>
              <a:t>?</a:t>
            </a:r>
          </a:p>
        </p:txBody>
      </p:sp>
      <p:sp>
        <p:nvSpPr>
          <p:cNvPr id="25" name="TextBox 24">
            <a:extLst>
              <a:ext uri="{FF2B5EF4-FFF2-40B4-BE49-F238E27FC236}">
                <a16:creationId xmlns:a16="http://schemas.microsoft.com/office/drawing/2014/main" id="{7B06F4C6-2234-4DEE-8753-FDE1B2E1469C}"/>
              </a:ext>
            </a:extLst>
          </p:cNvPr>
          <p:cNvSpPr txBox="1">
            <a:spLocks noChangeArrowheads="1"/>
          </p:cNvSpPr>
          <p:nvPr/>
        </p:nvSpPr>
        <p:spPr bwMode="auto">
          <a:xfrm>
            <a:off x="4275139" y="14938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28" name="TextBox 27">
            <a:extLst>
              <a:ext uri="{FF2B5EF4-FFF2-40B4-BE49-F238E27FC236}">
                <a16:creationId xmlns:a16="http://schemas.microsoft.com/office/drawing/2014/main" id="{FBE8290E-80E0-4404-93CA-F48B4748BD47}"/>
              </a:ext>
            </a:extLst>
          </p:cNvPr>
          <p:cNvSpPr txBox="1">
            <a:spLocks noChangeArrowheads="1"/>
          </p:cNvSpPr>
          <p:nvPr/>
        </p:nvSpPr>
        <p:spPr bwMode="auto">
          <a:xfrm>
            <a:off x="4467226" y="2073275"/>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29" name="TextBox 28">
            <a:extLst>
              <a:ext uri="{FF2B5EF4-FFF2-40B4-BE49-F238E27FC236}">
                <a16:creationId xmlns:a16="http://schemas.microsoft.com/office/drawing/2014/main" id="{459538EA-B045-4448-99D3-F291A42344C2}"/>
              </a:ext>
            </a:extLst>
          </p:cNvPr>
          <p:cNvSpPr txBox="1">
            <a:spLocks noChangeArrowheads="1"/>
          </p:cNvSpPr>
          <p:nvPr/>
        </p:nvSpPr>
        <p:spPr bwMode="auto">
          <a:xfrm>
            <a:off x="4881563" y="2709863"/>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endParaRPr lang="en-US" altLang="vi-VN" sz="2400">
              <a:solidFill>
                <a:srgbClr val="FF0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4923FE60-0434-4CE9-871B-A98D1EDD9982}"/>
              </a:ext>
            </a:extLst>
          </p:cNvPr>
          <p:cNvSpPr txBox="1">
            <a:spLocks noChangeArrowheads="1"/>
          </p:cNvSpPr>
          <p:nvPr/>
        </p:nvSpPr>
        <p:spPr bwMode="auto">
          <a:xfrm>
            <a:off x="5029201" y="322738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2" name="TextBox 31">
            <a:extLst>
              <a:ext uri="{FF2B5EF4-FFF2-40B4-BE49-F238E27FC236}">
                <a16:creationId xmlns:a16="http://schemas.microsoft.com/office/drawing/2014/main" id="{591E6FC8-3FAE-42F6-B065-A2884402C596}"/>
              </a:ext>
            </a:extLst>
          </p:cNvPr>
          <p:cNvSpPr txBox="1">
            <a:spLocks noChangeArrowheads="1"/>
          </p:cNvSpPr>
          <p:nvPr/>
        </p:nvSpPr>
        <p:spPr bwMode="auto">
          <a:xfrm>
            <a:off x="4691063" y="44148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33" name="TextBox 32">
            <a:extLst>
              <a:ext uri="{FF2B5EF4-FFF2-40B4-BE49-F238E27FC236}">
                <a16:creationId xmlns:a16="http://schemas.microsoft.com/office/drawing/2014/main" id="{7A055500-716C-401B-A78B-C66F7FD7C36D}"/>
              </a:ext>
            </a:extLst>
          </p:cNvPr>
          <p:cNvSpPr txBox="1">
            <a:spLocks noChangeArrowheads="1"/>
          </p:cNvSpPr>
          <p:nvPr/>
        </p:nvSpPr>
        <p:spPr bwMode="auto">
          <a:xfrm>
            <a:off x="5405438" y="5578475"/>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34" name="TextBox 33">
            <a:extLst>
              <a:ext uri="{FF2B5EF4-FFF2-40B4-BE49-F238E27FC236}">
                <a16:creationId xmlns:a16="http://schemas.microsoft.com/office/drawing/2014/main" id="{F04C937C-523E-4BC2-B386-D9215626DA48}"/>
              </a:ext>
            </a:extLst>
          </p:cNvPr>
          <p:cNvSpPr txBox="1">
            <a:spLocks noChangeArrowheads="1"/>
          </p:cNvSpPr>
          <p:nvPr/>
        </p:nvSpPr>
        <p:spPr bwMode="auto">
          <a:xfrm>
            <a:off x="3962401" y="4953000"/>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5" name="TextBox 34">
            <a:extLst>
              <a:ext uri="{FF2B5EF4-FFF2-40B4-BE49-F238E27FC236}">
                <a16:creationId xmlns:a16="http://schemas.microsoft.com/office/drawing/2014/main" id="{48202D59-E883-4CED-AD0F-30CD68A9AB7F}"/>
              </a:ext>
            </a:extLst>
          </p:cNvPr>
          <p:cNvSpPr txBox="1">
            <a:spLocks noChangeArrowheads="1"/>
          </p:cNvSpPr>
          <p:nvPr/>
        </p:nvSpPr>
        <p:spPr bwMode="auto">
          <a:xfrm>
            <a:off x="3116264" y="62182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6" name="TextBox 35">
            <a:extLst>
              <a:ext uri="{FF2B5EF4-FFF2-40B4-BE49-F238E27FC236}">
                <a16:creationId xmlns:a16="http://schemas.microsoft.com/office/drawing/2014/main" id="{28867234-A20F-490D-B56F-5C535D2E84DF}"/>
              </a:ext>
            </a:extLst>
          </p:cNvPr>
          <p:cNvSpPr txBox="1">
            <a:spLocks noChangeArrowheads="1"/>
          </p:cNvSpPr>
          <p:nvPr/>
        </p:nvSpPr>
        <p:spPr bwMode="auto">
          <a:xfrm>
            <a:off x="5543551" y="6242050"/>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strips(downLeft)">
                                      <p:cBhvr>
                                        <p:cTn id="12" dur="500"/>
                                        <p:tgtEl>
                                          <p:spTgt spid="5129"/>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53"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5134"/>
                                        </p:tgtEl>
                                        <p:attrNameLst>
                                          <p:attrName>style.visibility</p:attrName>
                                        </p:attrNameLst>
                                      </p:cBhvr>
                                      <p:to>
                                        <p:strVal val="visible"/>
                                      </p:to>
                                    </p:set>
                                    <p:animEffect transition="in" filter="strips(downLeft)">
                                      <p:cBhvr>
                                        <p:cTn id="29" dur="500"/>
                                        <p:tgtEl>
                                          <p:spTgt spid="5134"/>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5136"/>
                                        </p:tgtEl>
                                        <p:attrNameLst>
                                          <p:attrName>style.visibility</p:attrName>
                                        </p:attrNameLst>
                                      </p:cBhvr>
                                      <p:to>
                                        <p:strVal val="visible"/>
                                      </p:to>
                                    </p:set>
                                    <p:animEffect transition="in" filter="strips(downLeft)">
                                      <p:cBhvr>
                                        <p:cTn id="46" dur="500"/>
                                        <p:tgtEl>
                                          <p:spTgt spid="513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5137"/>
                                        </p:tgtEl>
                                        <p:attrNameLst>
                                          <p:attrName>style.visibility</p:attrName>
                                        </p:attrNameLst>
                                      </p:cBhvr>
                                      <p:to>
                                        <p:strVal val="visible"/>
                                      </p:to>
                                    </p:set>
                                    <p:anim calcmode="lin" valueType="num">
                                      <p:cBhvr>
                                        <p:cTn id="51" dur="500" fill="hold"/>
                                        <p:tgtEl>
                                          <p:spTgt spid="5137"/>
                                        </p:tgtEl>
                                        <p:attrNameLst>
                                          <p:attrName>ppt_w</p:attrName>
                                        </p:attrNameLst>
                                      </p:cBhvr>
                                      <p:tavLst>
                                        <p:tav tm="0">
                                          <p:val>
                                            <p:fltVal val="0"/>
                                          </p:val>
                                        </p:tav>
                                        <p:tav tm="100000">
                                          <p:val>
                                            <p:strVal val="#ppt_w"/>
                                          </p:val>
                                        </p:tav>
                                      </p:tavLst>
                                    </p:anim>
                                    <p:anim calcmode="lin" valueType="num">
                                      <p:cBhvr>
                                        <p:cTn id="52" dur="500" fill="hold"/>
                                        <p:tgtEl>
                                          <p:spTgt spid="513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par>
                                <p:cTn id="59" presetID="23" presetClass="entr" presetSubtype="16"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5139"/>
                                        </p:tgtEl>
                                        <p:attrNameLst>
                                          <p:attrName>style.visibility</p:attrName>
                                        </p:attrNameLst>
                                      </p:cBhvr>
                                      <p:to>
                                        <p:strVal val="visible"/>
                                      </p:to>
                                    </p:set>
                                    <p:animEffect transition="in" filter="strips(downLeft)">
                                      <p:cBhvr>
                                        <p:cTn id="67" dur="500"/>
                                        <p:tgtEl>
                                          <p:spTgt spid="513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nodeType="clickEffect">
                                  <p:stCondLst>
                                    <p:cond delay="0"/>
                                  </p:stCondLst>
                                  <p:childTnLst>
                                    <p:set>
                                      <p:cBhvr>
                                        <p:cTn id="71" dur="1" fill="hold">
                                          <p:stCondLst>
                                            <p:cond delay="0"/>
                                          </p:stCondLst>
                                        </p:cTn>
                                        <p:tgtEl>
                                          <p:spTgt spid="5140"/>
                                        </p:tgtEl>
                                        <p:attrNameLst>
                                          <p:attrName>style.visibility</p:attrName>
                                        </p:attrNameLst>
                                      </p:cBhvr>
                                      <p:to>
                                        <p:strVal val="visible"/>
                                      </p:to>
                                    </p:set>
                                    <p:anim calcmode="lin" valueType="num">
                                      <p:cBhvr>
                                        <p:cTn id="72" dur="500" fill="hold"/>
                                        <p:tgtEl>
                                          <p:spTgt spid="5140"/>
                                        </p:tgtEl>
                                        <p:attrNameLst>
                                          <p:attrName>ppt_w</p:attrName>
                                        </p:attrNameLst>
                                      </p:cBhvr>
                                      <p:tavLst>
                                        <p:tav tm="0">
                                          <p:val>
                                            <p:fltVal val="0"/>
                                          </p:val>
                                        </p:tav>
                                        <p:tav tm="100000">
                                          <p:val>
                                            <p:strVal val="#ppt_w"/>
                                          </p:val>
                                        </p:tav>
                                      </p:tavLst>
                                    </p:anim>
                                    <p:anim calcmode="lin" valueType="num">
                                      <p:cBhvr>
                                        <p:cTn id="73" dur="500" fill="hold"/>
                                        <p:tgtEl>
                                          <p:spTgt spid="514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3" name="chimes.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16" fill="hold" nodeType="clickEffect">
                                  <p:stCondLst>
                                    <p:cond delay="0"/>
                                  </p:stCondLst>
                                  <p:childTnLst>
                                    <p:set>
                                      <p:cBhvr>
                                        <p:cTn id="77" dur="1" fill="hold">
                                          <p:stCondLst>
                                            <p:cond delay="0"/>
                                          </p:stCondLst>
                                        </p:cTn>
                                        <p:tgtEl>
                                          <p:spTgt spid="5141"/>
                                        </p:tgtEl>
                                        <p:attrNameLst>
                                          <p:attrName>style.visibility</p:attrName>
                                        </p:attrNameLst>
                                      </p:cBhvr>
                                      <p:to>
                                        <p:strVal val="visible"/>
                                      </p:to>
                                    </p:set>
                                    <p:anim calcmode="lin" valueType="num">
                                      <p:cBhvr>
                                        <p:cTn id="78" dur="500" fill="hold"/>
                                        <p:tgtEl>
                                          <p:spTgt spid="5141"/>
                                        </p:tgtEl>
                                        <p:attrNameLst>
                                          <p:attrName>ppt_w</p:attrName>
                                        </p:attrNameLst>
                                      </p:cBhvr>
                                      <p:tavLst>
                                        <p:tav tm="0">
                                          <p:val>
                                            <p:fltVal val="0"/>
                                          </p:val>
                                        </p:tav>
                                        <p:tav tm="100000">
                                          <p:val>
                                            <p:strVal val="#ppt_w"/>
                                          </p:val>
                                        </p:tav>
                                      </p:tavLst>
                                    </p:anim>
                                    <p:anim calcmode="lin" valueType="num">
                                      <p:cBhvr>
                                        <p:cTn id="79" dur="500" fill="hold"/>
                                        <p:tgtEl>
                                          <p:spTgt spid="514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3"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strips(downLeft)">
                                      <p:cBhvr>
                                        <p:cTn id="84" dur="500"/>
                                        <p:tgtEl>
                                          <p:spTgt spid="33"/>
                                        </p:tgtEl>
                                      </p:cBhvr>
                                    </p:animEffect>
                                  </p:childTnLst>
                                  <p:subTnLst>
                                    <p:audio>
                                      <p:cMediaNode>
                                        <p:cTn display="0" masterRel="sameClick">
                                          <p:stCondLst>
                                            <p:cond evt="begin" delay="0">
                                              <p:tn val="82"/>
                                            </p:cond>
                                          </p:stCondLst>
                                          <p:endCondLst>
                                            <p:cond evt="onStopAudio" delay="0">
                                              <p:tgtEl>
                                                <p:sldTgt/>
                                              </p:tgtEl>
                                            </p:cond>
                                          </p:endCondLst>
                                        </p:cTn>
                                        <p:tgtEl>
                                          <p:sndTgt r:embed="rId3" name="chimes.wav"/>
                                        </p:tgtEl>
                                      </p:cMediaNode>
                                    </p:audio>
                                  </p:subTnLst>
                                </p:cTn>
                              </p:par>
                              <p:par>
                                <p:cTn id="85" presetID="18" presetClass="entr" presetSubtype="12"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strips(downLeft)">
                                      <p:cBhvr>
                                        <p:cTn id="87" dur="500"/>
                                        <p:tgtEl>
                                          <p:spTgt spid="35"/>
                                        </p:tgtEl>
                                      </p:cBhvr>
                                    </p:animEffect>
                                  </p:childTnLst>
                                </p:cTn>
                              </p:par>
                              <p:par>
                                <p:cTn id="88" presetID="18" presetClass="entr" presetSubtype="12"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strips(downLeft)">
                                      <p:cBhvr>
                                        <p:cTn id="90" dur="500"/>
                                        <p:tgtEl>
                                          <p:spTgt spid="3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xit" presetSubtype="12" fill="hold" grpId="0" nodeType="clickEffect">
                                  <p:stCondLst>
                                    <p:cond delay="0"/>
                                  </p:stCondLst>
                                  <p:childTnLst>
                                    <p:animEffect transition="out" filter="strips(downLeft)">
                                      <p:cBhvr>
                                        <p:cTn id="94" dur="500"/>
                                        <p:tgtEl>
                                          <p:spTgt spid="23"/>
                                        </p:tgtEl>
                                      </p:cBhvr>
                                    </p:animEffect>
                                    <p:set>
                                      <p:cBhvr>
                                        <p:cTn id="95" dur="1" fill="hold">
                                          <p:stCondLst>
                                            <p:cond delay="499"/>
                                          </p:stCondLst>
                                        </p:cTn>
                                        <p:tgtEl>
                                          <p:spTgt spid="23"/>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6" presetClass="entr" presetSubtype="26"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arn(inHorizontal)">
                                      <p:cBhvr>
                                        <p:cTn id="100" dur="500"/>
                                        <p:tgtEl>
                                          <p:spTgt spid="24"/>
                                        </p:tgtEl>
                                      </p:cBhvr>
                                    </p:animEffec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16" repeatCount="3000" fill="hold" grpId="0" nodeType="clickEffect">
                                  <p:stCondLst>
                                    <p:cond delay="0"/>
                                  </p:stCondLst>
                                  <p:childTnLst>
                                    <p:set>
                                      <p:cBhvr>
                                        <p:cTn id="104" dur="1" fill="hold">
                                          <p:stCondLst>
                                            <p:cond delay="0"/>
                                          </p:stCondLst>
                                        </p:cTn>
                                        <p:tgtEl>
                                          <p:spTgt spid="5161"/>
                                        </p:tgtEl>
                                        <p:attrNameLst>
                                          <p:attrName>style.visibility</p:attrName>
                                        </p:attrNameLst>
                                      </p:cBhvr>
                                      <p:to>
                                        <p:strVal val="visible"/>
                                      </p:to>
                                    </p:set>
                                    <p:anim calcmode="lin" valueType="num">
                                      <p:cBhvr>
                                        <p:cTn id="105" dur="500" fill="hold"/>
                                        <p:tgtEl>
                                          <p:spTgt spid="5161"/>
                                        </p:tgtEl>
                                        <p:attrNameLst>
                                          <p:attrName>ppt_w</p:attrName>
                                        </p:attrNameLst>
                                      </p:cBhvr>
                                      <p:tavLst>
                                        <p:tav tm="0">
                                          <p:val>
                                            <p:fltVal val="0"/>
                                          </p:val>
                                        </p:tav>
                                        <p:tav tm="100000">
                                          <p:val>
                                            <p:strVal val="#ppt_w"/>
                                          </p:val>
                                        </p:tav>
                                      </p:tavLst>
                                    </p:anim>
                                    <p:anim calcmode="lin" valueType="num">
                                      <p:cBhvr>
                                        <p:cTn id="106" dur="500" fill="hold"/>
                                        <p:tgtEl>
                                          <p:spTgt spid="5161"/>
                                        </p:tgtEl>
                                        <p:attrNameLst>
                                          <p:attrName>ppt_h</p:attrName>
                                        </p:attrNameLst>
                                      </p:cBhvr>
                                      <p:tavLst>
                                        <p:tav tm="0">
                                          <p:val>
                                            <p:fltVal val="0"/>
                                          </p:val>
                                        </p:tav>
                                        <p:tav tm="100000">
                                          <p:val>
                                            <p:strVal val="#ppt_h"/>
                                          </p:val>
                                        </p:tav>
                                      </p:tavLst>
                                    </p:anim>
                                  </p:childTnLst>
                                </p:cTn>
                              </p:par>
                              <p:par>
                                <p:cTn id="107" presetID="23" presetClass="entr" presetSubtype="16" repeatCount="3000" fill="hold" grpId="0" nodeType="withEffect">
                                  <p:stCondLst>
                                    <p:cond delay="0"/>
                                  </p:stCondLst>
                                  <p:childTnLst>
                                    <p:set>
                                      <p:cBhvr>
                                        <p:cTn id="108" dur="1" fill="hold">
                                          <p:stCondLst>
                                            <p:cond delay="0"/>
                                          </p:stCondLst>
                                        </p:cTn>
                                        <p:tgtEl>
                                          <p:spTgt spid="5131"/>
                                        </p:tgtEl>
                                        <p:attrNameLst>
                                          <p:attrName>style.visibility</p:attrName>
                                        </p:attrNameLst>
                                      </p:cBhvr>
                                      <p:to>
                                        <p:strVal val="visible"/>
                                      </p:to>
                                    </p:set>
                                    <p:anim calcmode="lin" valueType="num">
                                      <p:cBhvr>
                                        <p:cTn id="109" dur="500" fill="hold"/>
                                        <p:tgtEl>
                                          <p:spTgt spid="5131"/>
                                        </p:tgtEl>
                                        <p:attrNameLst>
                                          <p:attrName>ppt_w</p:attrName>
                                        </p:attrNameLst>
                                      </p:cBhvr>
                                      <p:tavLst>
                                        <p:tav tm="0">
                                          <p:val>
                                            <p:fltVal val="0"/>
                                          </p:val>
                                        </p:tav>
                                        <p:tav tm="100000">
                                          <p:val>
                                            <p:strVal val="#ppt_w"/>
                                          </p:val>
                                        </p:tav>
                                      </p:tavLst>
                                    </p:anim>
                                    <p:anim calcmode="lin" valueType="num">
                                      <p:cBhvr>
                                        <p:cTn id="110" dur="500" fill="hold"/>
                                        <p:tgtEl>
                                          <p:spTgt spid="513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4"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repeatCount="3000" fill="hold" grpId="0" nodeType="clickEffect">
                                  <p:stCondLst>
                                    <p:cond delay="0"/>
                                  </p:stCondLst>
                                  <p:childTnLst>
                                    <p:set>
                                      <p:cBhvr>
                                        <p:cTn id="114" dur="1" fill="hold">
                                          <p:stCondLst>
                                            <p:cond delay="0"/>
                                          </p:stCondLst>
                                        </p:cTn>
                                        <p:tgtEl>
                                          <p:spTgt spid="5135"/>
                                        </p:tgtEl>
                                        <p:attrNameLst>
                                          <p:attrName>style.visibility</p:attrName>
                                        </p:attrNameLst>
                                      </p:cBhvr>
                                      <p:to>
                                        <p:strVal val="visible"/>
                                      </p:to>
                                    </p:set>
                                    <p:anim calcmode="lin" valueType="num">
                                      <p:cBhvr>
                                        <p:cTn id="115" dur="500" fill="hold"/>
                                        <p:tgtEl>
                                          <p:spTgt spid="5135"/>
                                        </p:tgtEl>
                                        <p:attrNameLst>
                                          <p:attrName>ppt_w</p:attrName>
                                        </p:attrNameLst>
                                      </p:cBhvr>
                                      <p:tavLst>
                                        <p:tav tm="0">
                                          <p:val>
                                            <p:fltVal val="0"/>
                                          </p:val>
                                        </p:tav>
                                        <p:tav tm="100000">
                                          <p:val>
                                            <p:strVal val="#ppt_w"/>
                                          </p:val>
                                        </p:tav>
                                      </p:tavLst>
                                    </p:anim>
                                    <p:anim calcmode="lin" valueType="num">
                                      <p:cBhvr>
                                        <p:cTn id="116" dur="500" fill="hold"/>
                                        <p:tgtEl>
                                          <p:spTgt spid="513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4" name="camera.wav"/>
                                        </p:tgtEl>
                                      </p:cMediaNode>
                                    </p:audio>
                                  </p:subTnLst>
                                </p:cTn>
                              </p:par>
                              <p:par>
                                <p:cTn id="117" presetID="23" presetClass="entr" presetSubtype="16" repeatCount="3000" fill="hold" grpId="0" nodeType="withEffect">
                                  <p:stCondLst>
                                    <p:cond delay="0"/>
                                  </p:stCondLst>
                                  <p:childTnLst>
                                    <p:set>
                                      <p:cBhvr>
                                        <p:cTn id="118" dur="1" fill="hold">
                                          <p:stCondLst>
                                            <p:cond delay="0"/>
                                          </p:stCondLst>
                                        </p:cTn>
                                        <p:tgtEl>
                                          <p:spTgt spid="5162"/>
                                        </p:tgtEl>
                                        <p:attrNameLst>
                                          <p:attrName>style.visibility</p:attrName>
                                        </p:attrNameLst>
                                      </p:cBhvr>
                                      <p:to>
                                        <p:strVal val="visible"/>
                                      </p:to>
                                    </p:set>
                                    <p:anim calcmode="lin" valueType="num">
                                      <p:cBhvr>
                                        <p:cTn id="119" dur="500" fill="hold"/>
                                        <p:tgtEl>
                                          <p:spTgt spid="5162"/>
                                        </p:tgtEl>
                                        <p:attrNameLst>
                                          <p:attrName>ppt_w</p:attrName>
                                        </p:attrNameLst>
                                      </p:cBhvr>
                                      <p:tavLst>
                                        <p:tav tm="0">
                                          <p:val>
                                            <p:fltVal val="0"/>
                                          </p:val>
                                        </p:tav>
                                        <p:tav tm="100000">
                                          <p:val>
                                            <p:strVal val="#ppt_w"/>
                                          </p:val>
                                        </p:tav>
                                      </p:tavLst>
                                    </p:anim>
                                    <p:anim calcmode="lin" valueType="num">
                                      <p:cBhvr>
                                        <p:cTn id="120" dur="500" fill="hold"/>
                                        <p:tgtEl>
                                          <p:spTgt spid="5162"/>
                                        </p:tgtEl>
                                        <p:attrNameLst>
                                          <p:attrName>ppt_h</p:attrName>
                                        </p:attrNameLst>
                                      </p:cBhvr>
                                      <p:tavLst>
                                        <p:tav tm="0">
                                          <p:val>
                                            <p:fltVal val="0"/>
                                          </p:val>
                                        </p:tav>
                                        <p:tav tm="100000">
                                          <p:val>
                                            <p:strVal val="#ppt_h"/>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3" presetClass="entr" presetSubtype="16" repeatCount="3000" fill="hold" grpId="0" nodeType="clickEffect">
                                  <p:stCondLst>
                                    <p:cond delay="0"/>
                                  </p:stCondLst>
                                  <p:childTnLst>
                                    <p:set>
                                      <p:cBhvr>
                                        <p:cTn id="124" dur="1" fill="hold">
                                          <p:stCondLst>
                                            <p:cond delay="0"/>
                                          </p:stCondLst>
                                        </p:cTn>
                                        <p:tgtEl>
                                          <p:spTgt spid="5138"/>
                                        </p:tgtEl>
                                        <p:attrNameLst>
                                          <p:attrName>style.visibility</p:attrName>
                                        </p:attrNameLst>
                                      </p:cBhvr>
                                      <p:to>
                                        <p:strVal val="visible"/>
                                      </p:to>
                                    </p:set>
                                    <p:anim calcmode="lin" valueType="num">
                                      <p:cBhvr>
                                        <p:cTn id="125" dur="500" fill="hold"/>
                                        <p:tgtEl>
                                          <p:spTgt spid="5138"/>
                                        </p:tgtEl>
                                        <p:attrNameLst>
                                          <p:attrName>ppt_w</p:attrName>
                                        </p:attrNameLst>
                                      </p:cBhvr>
                                      <p:tavLst>
                                        <p:tav tm="0">
                                          <p:val>
                                            <p:fltVal val="0"/>
                                          </p:val>
                                        </p:tav>
                                        <p:tav tm="100000">
                                          <p:val>
                                            <p:strVal val="#ppt_w"/>
                                          </p:val>
                                        </p:tav>
                                      </p:tavLst>
                                    </p:anim>
                                    <p:anim calcmode="lin" valueType="num">
                                      <p:cBhvr>
                                        <p:cTn id="126" dur="500" fill="hold"/>
                                        <p:tgtEl>
                                          <p:spTgt spid="513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3"/>
                                            </p:cond>
                                          </p:stCondLst>
                                          <p:endCondLst>
                                            <p:cond evt="onStopAudio" delay="0">
                                              <p:tgtEl>
                                                <p:sldTgt/>
                                              </p:tgtEl>
                                            </p:cond>
                                          </p:endCondLst>
                                        </p:cTn>
                                        <p:tgtEl>
                                          <p:sndTgt r:embed="rId4" name="camera.wav"/>
                                        </p:tgtEl>
                                      </p:cMediaNode>
                                    </p:audio>
                                  </p:subTnLst>
                                </p:cTn>
                              </p:par>
                              <p:par>
                                <p:cTn id="127" presetID="23" presetClass="entr" presetSubtype="16" repeatCount="3000" fill="hold" grpId="0" nodeType="withEffect">
                                  <p:stCondLst>
                                    <p:cond delay="0"/>
                                  </p:stCondLst>
                                  <p:childTnLst>
                                    <p:set>
                                      <p:cBhvr>
                                        <p:cTn id="128" dur="1" fill="hold">
                                          <p:stCondLst>
                                            <p:cond delay="0"/>
                                          </p:stCondLst>
                                        </p:cTn>
                                        <p:tgtEl>
                                          <p:spTgt spid="5163"/>
                                        </p:tgtEl>
                                        <p:attrNameLst>
                                          <p:attrName>style.visibility</p:attrName>
                                        </p:attrNameLst>
                                      </p:cBhvr>
                                      <p:to>
                                        <p:strVal val="visible"/>
                                      </p:to>
                                    </p:set>
                                    <p:anim calcmode="lin" valueType="num">
                                      <p:cBhvr>
                                        <p:cTn id="129" dur="500" fill="hold"/>
                                        <p:tgtEl>
                                          <p:spTgt spid="5163"/>
                                        </p:tgtEl>
                                        <p:attrNameLst>
                                          <p:attrName>ppt_w</p:attrName>
                                        </p:attrNameLst>
                                      </p:cBhvr>
                                      <p:tavLst>
                                        <p:tav tm="0">
                                          <p:val>
                                            <p:fltVal val="0"/>
                                          </p:val>
                                        </p:tav>
                                        <p:tav tm="100000">
                                          <p:val>
                                            <p:strVal val="#ppt_w"/>
                                          </p:val>
                                        </p:tav>
                                      </p:tavLst>
                                    </p:anim>
                                    <p:anim calcmode="lin" valueType="num">
                                      <p:cBhvr>
                                        <p:cTn id="130" dur="500" fill="hold"/>
                                        <p:tgtEl>
                                          <p:spTgt spid="5163"/>
                                        </p:tgtEl>
                                        <p:attrNameLst>
                                          <p:attrName>ppt_h</p:attrName>
                                        </p:attrNameLst>
                                      </p:cBhvr>
                                      <p:tavLst>
                                        <p:tav tm="0">
                                          <p:val>
                                            <p:fltVal val="0"/>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16" repeatCount="3000" fill="hold" grpId="0" nodeType="clickEffect">
                                  <p:stCondLst>
                                    <p:cond delay="0"/>
                                  </p:stCondLst>
                                  <p:childTnLst>
                                    <p:set>
                                      <p:cBhvr>
                                        <p:cTn id="134" dur="1" fill="hold">
                                          <p:stCondLst>
                                            <p:cond delay="0"/>
                                          </p:stCondLst>
                                        </p:cTn>
                                        <p:tgtEl>
                                          <p:spTgt spid="5165"/>
                                        </p:tgtEl>
                                        <p:attrNameLst>
                                          <p:attrName>style.visibility</p:attrName>
                                        </p:attrNameLst>
                                      </p:cBhvr>
                                      <p:to>
                                        <p:strVal val="visible"/>
                                      </p:to>
                                    </p:set>
                                    <p:anim calcmode="lin" valueType="num">
                                      <p:cBhvr>
                                        <p:cTn id="135" dur="500" fill="hold"/>
                                        <p:tgtEl>
                                          <p:spTgt spid="5165"/>
                                        </p:tgtEl>
                                        <p:attrNameLst>
                                          <p:attrName>ppt_w</p:attrName>
                                        </p:attrNameLst>
                                      </p:cBhvr>
                                      <p:tavLst>
                                        <p:tav tm="0">
                                          <p:val>
                                            <p:fltVal val="0"/>
                                          </p:val>
                                        </p:tav>
                                        <p:tav tm="100000">
                                          <p:val>
                                            <p:strVal val="#ppt_w"/>
                                          </p:val>
                                        </p:tav>
                                      </p:tavLst>
                                    </p:anim>
                                    <p:anim calcmode="lin" valueType="num">
                                      <p:cBhvr>
                                        <p:cTn id="136" dur="500" fill="hold"/>
                                        <p:tgtEl>
                                          <p:spTgt spid="5165"/>
                                        </p:tgtEl>
                                        <p:attrNameLst>
                                          <p:attrName>ppt_h</p:attrName>
                                        </p:attrNameLst>
                                      </p:cBhvr>
                                      <p:tavLst>
                                        <p:tav tm="0">
                                          <p:val>
                                            <p:fltVal val="0"/>
                                          </p:val>
                                        </p:tav>
                                        <p:tav tm="100000">
                                          <p:val>
                                            <p:strVal val="#ppt_h"/>
                                          </p:val>
                                        </p:tav>
                                      </p:tavLst>
                                    </p:anim>
                                  </p:childTnLst>
                                </p:cTn>
                              </p:par>
                              <p:par>
                                <p:cTn id="137" presetID="23" presetClass="entr" presetSubtype="16" repeatCount="3000" fill="hold" grpId="0" nodeType="withEffect">
                                  <p:stCondLst>
                                    <p:cond delay="0"/>
                                  </p:stCondLst>
                                  <p:childTnLst>
                                    <p:set>
                                      <p:cBhvr>
                                        <p:cTn id="138" dur="1" fill="hold">
                                          <p:stCondLst>
                                            <p:cond delay="0"/>
                                          </p:stCondLst>
                                        </p:cTn>
                                        <p:tgtEl>
                                          <p:spTgt spid="5164"/>
                                        </p:tgtEl>
                                        <p:attrNameLst>
                                          <p:attrName>style.visibility</p:attrName>
                                        </p:attrNameLst>
                                      </p:cBhvr>
                                      <p:to>
                                        <p:strVal val="visible"/>
                                      </p:to>
                                    </p:set>
                                    <p:anim calcmode="lin" valueType="num">
                                      <p:cBhvr>
                                        <p:cTn id="139" dur="500" fill="hold"/>
                                        <p:tgtEl>
                                          <p:spTgt spid="5164"/>
                                        </p:tgtEl>
                                        <p:attrNameLst>
                                          <p:attrName>ppt_w</p:attrName>
                                        </p:attrNameLst>
                                      </p:cBhvr>
                                      <p:tavLst>
                                        <p:tav tm="0">
                                          <p:val>
                                            <p:fltVal val="0"/>
                                          </p:val>
                                        </p:tav>
                                        <p:tav tm="100000">
                                          <p:val>
                                            <p:strVal val="#ppt_w"/>
                                          </p:val>
                                        </p:tav>
                                      </p:tavLst>
                                    </p:anim>
                                    <p:anim calcmode="lin" valueType="num">
                                      <p:cBhvr>
                                        <p:cTn id="140" dur="500" fill="hold"/>
                                        <p:tgtEl>
                                          <p:spTgt spid="5164"/>
                                        </p:tgtEl>
                                        <p:attrNameLst>
                                          <p:attrName>ppt_h</p:attrName>
                                        </p:attrNameLst>
                                      </p:cBhvr>
                                      <p:tavLst>
                                        <p:tav tm="0">
                                          <p:val>
                                            <p:fltVal val="0"/>
                                          </p:val>
                                        </p:tav>
                                        <p:tav tm="100000">
                                          <p:val>
                                            <p:strVal val="#ppt_h"/>
                                          </p:val>
                                        </p:tav>
                                      </p:tavLst>
                                    </p:anim>
                                  </p:childTnLst>
                                </p:cTn>
                              </p:par>
                              <p:par>
                                <p:cTn id="141" presetID="23" presetClass="entr" presetSubtype="16" repeatCount="3000" fill="hold" grpId="0" nodeType="withEffect">
                                  <p:stCondLst>
                                    <p:cond delay="0"/>
                                  </p:stCondLst>
                                  <p:childTnLst>
                                    <p:set>
                                      <p:cBhvr>
                                        <p:cTn id="142" dur="1" fill="hold">
                                          <p:stCondLst>
                                            <p:cond delay="0"/>
                                          </p:stCondLst>
                                        </p:cTn>
                                        <p:tgtEl>
                                          <p:spTgt spid="5142"/>
                                        </p:tgtEl>
                                        <p:attrNameLst>
                                          <p:attrName>style.visibility</p:attrName>
                                        </p:attrNameLst>
                                      </p:cBhvr>
                                      <p:to>
                                        <p:strVal val="visible"/>
                                      </p:to>
                                    </p:set>
                                    <p:anim calcmode="lin" valueType="num">
                                      <p:cBhvr>
                                        <p:cTn id="143" dur="500" fill="hold"/>
                                        <p:tgtEl>
                                          <p:spTgt spid="5142"/>
                                        </p:tgtEl>
                                        <p:attrNameLst>
                                          <p:attrName>ppt_w</p:attrName>
                                        </p:attrNameLst>
                                      </p:cBhvr>
                                      <p:tavLst>
                                        <p:tav tm="0">
                                          <p:val>
                                            <p:fltVal val="0"/>
                                          </p:val>
                                        </p:tav>
                                        <p:tav tm="100000">
                                          <p:val>
                                            <p:strVal val="#ppt_w"/>
                                          </p:val>
                                        </p:tav>
                                      </p:tavLst>
                                    </p:anim>
                                    <p:anim calcmode="lin" valueType="num">
                                      <p:cBhvr>
                                        <p:cTn id="144" dur="500" fill="hold"/>
                                        <p:tgtEl>
                                          <p:spTgt spid="514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4" grpId="0" animBg="1"/>
      <p:bldP spid="5165" grpId="0" animBg="1"/>
      <p:bldP spid="5163" grpId="0" animBg="1"/>
      <p:bldP spid="5162" grpId="0" animBg="1"/>
      <p:bldP spid="5161" grpId="0" animBg="1"/>
      <p:bldP spid="5131" grpId="0"/>
      <p:bldP spid="5135" grpId="0"/>
      <p:bldP spid="5136" grpId="0"/>
      <p:bldP spid="5138" grpId="0"/>
      <p:bldP spid="5139" grpId="0"/>
      <p:bldP spid="5142" grpId="0"/>
      <p:bldP spid="23" grpId="0"/>
      <p:bldP spid="24" grpId="0"/>
      <p:bldP spid="25" grpId="0"/>
      <p:bldP spid="28" grpId="0"/>
      <p:bldP spid="29" grpId="0"/>
      <p:bldP spid="30" grpId="0"/>
      <p:bldP spid="32" grpId="0"/>
      <p:bldP spid="33" grpId="0"/>
      <p:bldP spid="34" grpId="0"/>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55&quot;/&gt;&lt;/object&gt;&lt;object type=&quot;3&quot; unique_id=&quot;10004&quot;&gt;&lt;property id=&quot;20148&quot; value=&quot;5&quot;/&gt;&lt;property id=&quot;20300&quot; value=&quot;Slide 2&quot;/&gt;&lt;property id=&quot;20307&quot; value=&quot;352&quot;/&gt;&lt;/object&gt;&lt;object type=&quot;3&quot; unique_id=&quot;10005&quot;&gt;&lt;property id=&quot;20148&quot; value=&quot;5&quot;/&gt;&lt;property id=&quot;20300&quot; value=&quot;Slide 3&quot;/&gt;&lt;property id=&quot;20307&quot; value=&quot;341&quot;/&gt;&lt;/object&gt;&lt;object type=&quot;3&quot; unique_id=&quot;10006&quot;&gt;&lt;property id=&quot;20148&quot; value=&quot;5&quot;/&gt;&lt;property id=&quot;20300&quot; value=&quot;Slide 4&quot;/&gt;&lt;property id=&quot;20307&quot; value=&quot;348&quot;/&gt;&lt;/object&gt;&lt;object type=&quot;3&quot; unique_id=&quot;10007&quot;&gt;&lt;property id=&quot;20148&quot; value=&quot;5&quot;/&gt;&lt;property id=&quot;20300&quot; value=&quot;Slide 5&quot;/&gt;&lt;property id=&quot;20307&quot; value=&quot;349&quot;/&gt;&lt;/object&gt;&lt;object type=&quot;3&quot; unique_id=&quot;10008&quot;&gt;&lt;property id=&quot;20148&quot; value=&quot;5&quot;/&gt;&lt;property id=&quot;20300&quot; value=&quot;Slide 6&quot;/&gt;&lt;property id=&quot;20307&quot; value=&quot;350&quot;/&gt;&lt;/object&gt;&lt;object type=&quot;3&quot; unique_id=&quot;10009&quot;&gt;&lt;property id=&quot;20148&quot; value=&quot;5&quot;/&gt;&lt;property id=&quot;20300&quot; value=&quot;Slide 7&quot;/&gt;&lt;property id=&quot;20307&quot; value=&quot;353&quot;/&gt;&lt;/object&gt;&lt;object type=&quot;3&quot; unique_id=&quot;10010&quot;&gt;&lt;property id=&quot;20148&quot; value=&quot;5&quot;/&gt;&lt;property id=&quot;20300&quot; value=&quot;Slide 8&quot;/&gt;&lt;property id=&quot;20307&quot; value=&quot;309&quot;/&gt;&lt;/object&gt;&lt;object type=&quot;3&quot; unique_id=&quot;10011&quot;&gt;&lt;property id=&quot;20148&quot; value=&quot;5&quot;/&gt;&lt;property id=&quot;20300&quot; value=&quot;Slide 9&quot;/&gt;&lt;property id=&quot;20307&quot; value=&quot;324&quot;/&gt;&lt;/object&gt;&lt;object type=&quot;3&quot; unique_id=&quot;10012&quot;&gt;&lt;property id=&quot;20148&quot; value=&quot;5&quot;/&gt;&lt;property id=&quot;20300&quot; value=&quot;Slide 10 - &amp;quot;         Có mấy cách nối các vế câu ghép?&amp;quot;&quot;/&gt;&lt;property id=&quot;20307&quot; value=&quot;315&quot;/&gt;&lt;/object&gt;&lt;object type=&quot;3&quot; unique_id=&quot;10013&quot;&gt;&lt;property id=&quot;20148&quot; value=&quot;5&quot;/&gt;&lt;property id=&quot;20300&quot; value=&quot;Slide 11&quot;/&gt;&lt;property id=&quot;20307&quot; value=&quot;326&quot;/&gt;&lt;/object&gt;&lt;object type=&quot;3&quot; unique_id=&quot;10014&quot;&gt;&lt;property id=&quot;20148&quot; value=&quot;5&quot;/&gt;&lt;property id=&quot;20300&quot; value=&quot;Slide 12&quot;/&gt;&lt;property id=&quot;20307&quot; value=&quot;328&quot;/&gt;&lt;/object&gt;&lt;object type=&quot;3&quot; unique_id=&quot;10015&quot;&gt;&lt;property id=&quot;20148&quot; value=&quot;5&quot;/&gt;&lt;property id=&quot;20300&quot; value=&quot;Slide 13&quot;/&gt;&lt;property id=&quot;20307&quot; value=&quot;329&quot;/&gt;&lt;/object&gt;&lt;object type=&quot;3&quot; unique_id=&quot;10016&quot;&gt;&lt;property id=&quot;20148&quot; value=&quot;5&quot;/&gt;&lt;property id=&quot;20300&quot; value=&quot;Slide 14&quot;/&gt;&lt;property id=&quot;20307&quot; value=&quot;336&quot;/&gt;&lt;/object&gt;&lt;object type=&quot;3&quot; unique_id=&quot;10017&quot;&gt;&lt;property id=&quot;20148&quot; value=&quot;5&quot;/&gt;&lt;property id=&quot;20300&quot; value=&quot;Slide 15 - &amp;quot;Trò chơi: Rung chuông vàng&amp;quot;&quot;/&gt;&lt;property id=&quot;20307&quot; value=&quot;330&quot;/&gt;&lt;/object&gt;&lt;object type=&quot;3&quot; unique_id=&quot;10018&quot;&gt;&lt;property id=&quot;20148&quot; value=&quot;5&quot;/&gt;&lt;property id=&quot;20300&quot; value=&quot;Slide 16&quot;/&gt;&lt;property id=&quot;20307&quot; value=&quot;331&quot;/&gt;&lt;/object&gt;&lt;object type=&quot;3&quot; unique_id=&quot;10019&quot;&gt;&lt;property id=&quot;20148&quot; value=&quot;5&quot;/&gt;&lt;property id=&quot;20300&quot; value=&quot;Slide 17&quot;/&gt;&lt;property id=&quot;20307&quot; value=&quot;335&quot;/&gt;&lt;/object&gt;&lt;object type=&quot;3&quot; unique_id=&quot;10020&quot;&gt;&lt;property id=&quot;20148&quot; value=&quot;5&quot;/&gt;&lt;property id=&quot;20300&quot; value=&quot;Slide 18&quot;/&gt;&lt;property id=&quot;20307&quot; value=&quot;333&quot;/&gt;&lt;/object&gt;&lt;object type=&quot;3&quot; unique_id=&quot;10021&quot;&gt;&lt;property id=&quot;20148&quot; value=&quot;5&quot;/&gt;&lt;property id=&quot;20300&quot; value=&quot;Slide 19&quot;/&gt;&lt;property id=&quot;20307&quot; value=&quot;354&quot;/&gt;&lt;/object&gt;&lt;/object&gt;&lt;object type=&quot;8&quot; unique_id=&quot;10042&quot;&gt;&lt;/object&gt;&lt;/object&gt;&lt;/database&gt;"/>
  <p:tag name="SECTOMILLISECCONVERTED" val="1"/>
  <p:tag name="MMPROD_NEXTUNIQUEID" val="10009"/>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2228</TotalTime>
  <Words>1195</Words>
  <Application>Microsoft Office PowerPoint</Application>
  <PresentationFormat>Widescreen</PresentationFormat>
  <Paragraphs>151</Paragraphs>
  <Slides>19</Slides>
  <Notes>2</Notes>
  <HiddenSlides>0</HiddenSlides>
  <MMClips>5</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19</vt:i4>
      </vt:variant>
    </vt:vector>
  </HeadingPairs>
  <TitlesOfParts>
    <vt:vector size="37" baseType="lpstr">
      <vt:lpstr>#9Slide07 Bungee Shade</vt:lpstr>
      <vt:lpstr>.VnBodoniH</vt:lpstr>
      <vt:lpstr>.VnTime</vt:lpstr>
      <vt:lpstr>Arial</vt:lpstr>
      <vt:lpstr>Baloo 2</vt:lpstr>
      <vt:lpstr>Calibri</vt:lpstr>
      <vt:lpstr>Cambria Math</vt:lpstr>
      <vt:lpstr>Georgia</vt:lpstr>
      <vt:lpstr>Handlee</vt:lpstr>
      <vt:lpstr>HP001 5 hàng</vt:lpstr>
      <vt:lpstr>Times New Roman</vt:lpstr>
      <vt:lpstr>Trebuchet MS</vt:lpstr>
      <vt:lpstr>VNI-Times</vt:lpstr>
      <vt:lpstr>Slipstream</vt:lpstr>
      <vt:lpstr>1_Trity Lesson Plan by Slidesgo</vt:lpstr>
      <vt:lpstr>3_Trity Lesson Plan by Slidesgo</vt:lpstr>
      <vt:lpstr>2_Trity Lesson Plan by Slidesgo</vt:lpstr>
      <vt:lpstr>6_Trity Lesson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Có mấy cách nối các vế câu ghép?</vt:lpstr>
      <vt:lpstr>PowerPoint Presentation</vt:lpstr>
      <vt:lpstr>PowerPoint Presentation</vt:lpstr>
      <vt:lpstr>PowerPoint Presentation</vt:lpstr>
      <vt:lpstr>PowerPoint Presentation</vt:lpstr>
      <vt:lpstr>Trò chơi: Rung chuông vàng</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DELL</cp:lastModifiedBy>
  <cp:revision>350</cp:revision>
  <dcterms:created xsi:type="dcterms:W3CDTF">2008-12-27T01:19:31Z</dcterms:created>
  <dcterms:modified xsi:type="dcterms:W3CDTF">2023-05-01T14:30:59Z</dcterms:modified>
</cp:coreProperties>
</file>