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32" r:id="rId2"/>
    <p:sldId id="290" r:id="rId3"/>
    <p:sldId id="362" r:id="rId4"/>
    <p:sldId id="375" r:id="rId5"/>
    <p:sldId id="319" r:id="rId6"/>
    <p:sldId id="321" r:id="rId7"/>
    <p:sldId id="322" r:id="rId8"/>
    <p:sldId id="364" r:id="rId9"/>
    <p:sldId id="336" r:id="rId10"/>
    <p:sldId id="323" r:id="rId11"/>
    <p:sldId id="333" r:id="rId12"/>
    <p:sldId id="324" r:id="rId13"/>
    <p:sldId id="325" r:id="rId14"/>
    <p:sldId id="334" r:id="rId15"/>
    <p:sldId id="302" r:id="rId16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F9F9F9"/>
    <a:srgbClr val="DEAEBE"/>
    <a:srgbClr val="4CA99D"/>
    <a:srgbClr val="FFFFFF"/>
    <a:srgbClr val="A3FFCD"/>
    <a:srgbClr val="FF7979"/>
    <a:srgbClr val="FF99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5" autoAdjust="0"/>
    <p:restoredTop sz="92624" autoAdjust="0"/>
  </p:normalViewPr>
  <p:slideViewPr>
    <p:cSldViewPr>
      <p:cViewPr varScale="1">
        <p:scale>
          <a:sx n="90" d="100"/>
          <a:sy n="90" d="100"/>
        </p:scale>
        <p:origin x="990" y="84"/>
      </p:cViewPr>
      <p:guideLst>
        <p:guide orient="horz" pos="16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487A-64F4-4F65-8374-8CCB7B2BD91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8C2F4-9675-47BF-B829-6849AF6B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6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  <a:t>2</a:t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  <a:t>8</a:t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3458213"/>
            <a:ext cx="9144011" cy="1685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97B484-89EF-4350-89CA-DE0274EC3C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F43E35-6989-4AD4-9043-79EC53BF90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21" y="1"/>
            <a:ext cx="9184821" cy="51435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1126459" y="971550"/>
            <a:ext cx="6891772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CHÀO MỪNG CÁC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ĐẾN VỚI TIẾT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HỌC!</a:t>
            </a:r>
            <a:endParaRPr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7266" y="93628"/>
            <a:ext cx="662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TRƯỜNG TIỂU HỌC QUỐC TUẤN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1962" y="3562350"/>
            <a:ext cx="3871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vi-VN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PHẠM HOÀNG NAM</a:t>
            </a:r>
            <a:endParaRPr lang="en-US" altLang="vi-VN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242483"/>
            <a:ext cx="6620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Toán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Vận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tốc</a:t>
            </a:r>
            <a:endParaRPr lang="vi-VN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352056" y="819150"/>
            <a:ext cx="8639544" cy="965964"/>
          </a:xfrm>
          <a:prstGeom prst="rect">
            <a:avLst/>
          </a:prstGeom>
          <a:noFill/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u="sng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Bài 1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105 km.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tốc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anose="02020603050405020304" pitchFamily="18" charset="0"/>
              </a:rPr>
              <a:t>                                                    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856515" y="1962150"/>
            <a:ext cx="48768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80"/>
            </a:solidFill>
            <a:miter lim="800000"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anose="02020603050405020304" pitchFamily="18" charset="0"/>
              </a:rPr>
              <a:t>                 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105  :  3  = 35 (km/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35 km/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6200" y="1809750"/>
            <a:ext cx="3581400" cy="339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105 km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 3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212" y="-66020"/>
            <a:ext cx="986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vi-VN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5473" y="333389"/>
            <a:ext cx="1914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24814"/>
            <a:ext cx="1262743" cy="831796"/>
          </a:xfrm>
          <a:prstGeom prst="rect">
            <a:avLst/>
          </a:prstGeom>
        </p:spPr>
      </p:pic>
      <p:pic>
        <p:nvPicPr>
          <p:cNvPr id="9" name="Picture 8" descr="Thao luan nh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473" y="4019550"/>
            <a:ext cx="2143439" cy="1123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uild="p"/>
      <p:bldP spid="8205" grpId="0" animBg="1"/>
      <p:bldP spid="82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47750"/>
            <a:ext cx="8839200" cy="3451622"/>
          </a:xfrm>
          <a:prstGeom prst="rect">
            <a:avLst/>
          </a:prstGeom>
          <a:noFill/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  <a:r>
              <a:rPr 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bay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bay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1800 km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2,5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giờ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tốc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bay. </a:t>
            </a:r>
          </a:p>
        </p:txBody>
      </p:sp>
      <p:sp>
        <p:nvSpPr>
          <p:cNvPr id="11267" name="Text Box 17"/>
          <p:cNvSpPr txBox="1">
            <a:spLocks noChangeArrowheads="1"/>
          </p:cNvSpPr>
          <p:nvPr/>
        </p:nvSpPr>
        <p:spPr bwMode="auto">
          <a:xfrm>
            <a:off x="4251326" y="4256485"/>
            <a:ext cx="3216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sz="1800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899212" y="1885950"/>
            <a:ext cx="4800600" cy="246221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1800  : 2,5  = 720 (km/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720 km/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0" y="2078851"/>
            <a:ext cx="35814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Tóm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tắt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b="1" dirty="0">
                <a:solidFill>
                  <a:srgbClr val="0000FF"/>
                </a:solidFill>
                <a:latin typeface="HP001 4 hàng" pitchFamily="34" charset="0"/>
              </a:rPr>
              <a:t>s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:  1800 km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b="1" dirty="0">
                <a:solidFill>
                  <a:srgbClr val="0000FF"/>
                </a:solidFill>
                <a:latin typeface="HP001 4 hàng" pitchFamily="34" charset="0"/>
              </a:rPr>
              <a:t>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:   2,5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̀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b="1" dirty="0">
                <a:solidFill>
                  <a:srgbClr val="0000FF"/>
                </a:solidFill>
                <a:latin typeface="HP001 4 hàng" pitchFamily="34" charset="0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: …km/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̀?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9212" y="-66020"/>
            <a:ext cx="986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vi-VN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473" y="333389"/>
            <a:ext cx="1914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 descr="book_page_flip_md_c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66020"/>
            <a:ext cx="2286000" cy="10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04951"/>
            <a:ext cx="6172199" cy="3638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0011"/>
            <a:ext cx="1590412" cy="1855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1350"/>
            <a:ext cx="1752600" cy="199924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447800" y="356881"/>
            <a:ext cx="4800600" cy="1371600"/>
          </a:xfrm>
          <a:prstGeom prst="cloudCallout">
            <a:avLst>
              <a:gd name="adj1" fmla="val 29259"/>
              <a:gd name="adj2" fmla="val 10199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295400" y="0"/>
            <a:ext cx="7239000" cy="1216522"/>
          </a:xfrm>
          <a:prstGeom prst="star16">
            <a:avLst>
              <a:gd name="adj" fmla="val 37500"/>
            </a:avLst>
          </a:prstGeom>
          <a:gradFill rotWithShape="1">
            <a:gsLst>
              <a:gs pos="24000">
                <a:schemeClr val="accent5"/>
              </a:gs>
              <a:gs pos="0">
                <a:srgbClr val="FFFF99"/>
              </a:gs>
              <a:gs pos="50000">
                <a:srgbClr val="FF0000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3808" y="1167884"/>
            <a:ext cx="4413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657350"/>
            <a:ext cx="51346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</a:t>
            </a:r>
            <a:r>
              <a:rPr lang="vi-VN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ười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đạp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khoảng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98459" y="2114550"/>
            <a:ext cx="50768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</a:t>
            </a:r>
            <a:r>
              <a:rPr lang="vi-VN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ười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máy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khoảng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98459" y="2564930"/>
            <a:ext cx="44342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</a:t>
            </a:r>
            <a:r>
              <a:rPr lang="vi-VN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ười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khoảng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1168684"/>
            <a:ext cx="18078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km/giờ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5973" y="1635403"/>
            <a:ext cx="19094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km/giờ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5087" y="2114550"/>
            <a:ext cx="19094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km/giờ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6846" y="2580997"/>
            <a:ext cx="20110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km/giờ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3164840"/>
            <a:ext cx="3839210" cy="197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/>
      <p:bldP spid="2" grpId="0"/>
      <p:bldP spid="3" grpId="0"/>
      <p:bldP spid="4" grpId="0"/>
      <p:bldP spid="5" grpId="0"/>
      <p:bldP spid="6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5334000" y="2628900"/>
            <a:ext cx="1981200" cy="142875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Vận tốc của</a:t>
            </a:r>
          </a:p>
          <a:p>
            <a:pPr algn="ctr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 người đi bộ</a:t>
            </a:r>
          </a:p>
          <a:p>
            <a:pPr algn="ctr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khoảng bao </a:t>
            </a:r>
          </a:p>
          <a:p>
            <a:pPr algn="ctr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nhiêu?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314700" y="2686050"/>
            <a:ext cx="1981200" cy="142875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Nêu một số</a:t>
            </a:r>
          </a:p>
          <a:p>
            <a:pPr algn="ctr" eaLnBrk="1" hangingPunct="1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đơn vị đo </a:t>
            </a:r>
          </a:p>
          <a:p>
            <a:pPr algn="ctr" eaLnBrk="1" hangingPunct="1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vận tốc. </a:t>
            </a:r>
          </a:p>
          <a:p>
            <a:pPr algn="ctr" eaLnBrk="1" hangingPunct="1"/>
            <a:endParaRPr lang="en-US" sz="24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048001" y="285750"/>
            <a:ext cx="2676525" cy="5905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40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FF"/>
                    </a:gs>
                  </a:gsLst>
                  <a:lin ang="5400000" scaled="1"/>
                </a:gradFill>
              </a:rPr>
              <a:t> "Đố bạn ? "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7848600" y="1028700"/>
            <a:ext cx="762000" cy="571500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7848601" y="1600201"/>
            <a:ext cx="784225" cy="554831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7924800" y="2171700"/>
            <a:ext cx="762000" cy="571500"/>
          </a:xfrm>
          <a:prstGeom prst="ellipse">
            <a:avLst/>
          </a:prstGeom>
          <a:solidFill>
            <a:srgbClr val="66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 rot="-1663024">
            <a:off x="238125" y="495338"/>
            <a:ext cx="1809750" cy="800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Trò chơi:</a:t>
            </a:r>
          </a:p>
        </p:txBody>
      </p:sp>
      <p:grpSp>
        <p:nvGrpSpPr>
          <p:cNvPr id="12297" name="Group 9"/>
          <p:cNvGrpSpPr/>
          <p:nvPr/>
        </p:nvGrpSpPr>
        <p:grpSpPr bwMode="auto">
          <a:xfrm rot="-660813">
            <a:off x="647700" y="721343"/>
            <a:ext cx="1295400" cy="742950"/>
            <a:chOff x="336" y="528"/>
            <a:chExt cx="912" cy="720"/>
          </a:xfrm>
        </p:grpSpPr>
        <p:sp>
          <p:nvSpPr>
            <p:cNvPr id="12314" name="Line 10"/>
            <p:cNvSpPr>
              <a:spLocks noChangeShapeType="1"/>
            </p:cNvSpPr>
            <p:nvPr/>
          </p:nvSpPr>
          <p:spPr bwMode="auto">
            <a:xfrm flipV="1">
              <a:off x="336" y="528"/>
              <a:ext cx="912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3803" name="AutoShape 11"/>
            <p:cNvSpPr>
              <a:spLocks noChangeArrowheads="1"/>
            </p:cNvSpPr>
            <p:nvPr/>
          </p:nvSpPr>
          <p:spPr bwMode="auto">
            <a:xfrm rot="-2243630">
              <a:off x="674" y="860"/>
              <a:ext cx="161" cy="157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2298" name="AutoShape 12"/>
          <p:cNvSpPr>
            <a:spLocks noChangeArrowheads="1"/>
          </p:cNvSpPr>
          <p:nvPr/>
        </p:nvSpPr>
        <p:spPr bwMode="auto">
          <a:xfrm>
            <a:off x="1219200" y="1200150"/>
            <a:ext cx="1981200" cy="142875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  </a:t>
            </a:r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Nêu quy tắc</a:t>
            </a:r>
          </a:p>
          <a:p>
            <a:pPr algn="ctr" eaLnBrk="1" hangingPunct="1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 tính vận tốc.</a:t>
            </a:r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1219200" y="1143000"/>
            <a:ext cx="2057400" cy="1485900"/>
          </a:xfrm>
          <a:prstGeom prst="smileyFace">
            <a:avLst>
              <a:gd name="adj" fmla="val 4653"/>
            </a:avLst>
          </a:prstGeom>
          <a:solidFill>
            <a:srgbClr val="FFFF99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2300" name="AutoShape 14"/>
          <p:cNvSpPr>
            <a:spLocks noChangeArrowheads="1"/>
          </p:cNvSpPr>
          <p:nvPr/>
        </p:nvSpPr>
        <p:spPr bwMode="auto">
          <a:xfrm>
            <a:off x="3276600" y="1200150"/>
            <a:ext cx="1981200" cy="142875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2400" b="1">
                <a:solidFill>
                  <a:srgbClr val="000066"/>
                </a:solidFill>
                <a:latin typeface="HP001 4 hàng" pitchFamily="34" charset="0"/>
              </a:rPr>
              <a:t>s</a:t>
            </a: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: 100 km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HP001 4 hàng" pitchFamily="34" charset="0"/>
              </a:rPr>
              <a:t>t</a:t>
            </a: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:   2 giờ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HP001 4 hàng" pitchFamily="34" charset="0"/>
              </a:rPr>
              <a:t>v</a:t>
            </a: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: ?km/giờ</a:t>
            </a:r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3276600" y="1200150"/>
            <a:ext cx="1968500" cy="1428750"/>
          </a:xfrm>
          <a:prstGeom prst="smileyFace">
            <a:avLst>
              <a:gd name="adj" fmla="val 4653"/>
            </a:avLst>
          </a:prstGeom>
          <a:solidFill>
            <a:srgbClr val="66FF33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2302" name="AutoShape 16"/>
          <p:cNvSpPr>
            <a:spLocks noChangeArrowheads="1"/>
          </p:cNvSpPr>
          <p:nvPr/>
        </p:nvSpPr>
        <p:spPr bwMode="auto">
          <a:xfrm>
            <a:off x="1143000" y="2628900"/>
            <a:ext cx="2133600" cy="142875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2400" b="1">
                <a:solidFill>
                  <a:srgbClr val="000066"/>
                </a:solidFill>
                <a:latin typeface="HP001 4 hàng" pitchFamily="34" charset="0"/>
              </a:rPr>
              <a:t>s</a:t>
            </a: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: 800 m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HP001 4 hàng" pitchFamily="34" charset="0"/>
              </a:rPr>
              <a:t>t</a:t>
            </a: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:  4 phút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HP001 4 hàng" pitchFamily="34" charset="0"/>
              </a:rPr>
              <a:t>v</a:t>
            </a: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: ? m/phút</a:t>
            </a:r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1143000" y="2628900"/>
            <a:ext cx="2133600" cy="142875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7924800" y="2743200"/>
            <a:ext cx="774700" cy="5381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12305" name="Picture 19" descr="F9849DCFA90C473196ECD16214E77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43434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0" descr="F9849DCFA90C473196ECD16214E77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3434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AutoShape 21"/>
          <p:cNvSpPr>
            <a:spLocks noChangeArrowheads="1"/>
          </p:cNvSpPr>
          <p:nvPr/>
        </p:nvSpPr>
        <p:spPr bwMode="auto">
          <a:xfrm>
            <a:off x="5257801" y="1247775"/>
            <a:ext cx="1958975" cy="1368029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Nêu công thức </a:t>
            </a:r>
          </a:p>
          <a:p>
            <a:pPr algn="ctr" eaLnBrk="1" hangingPunct="1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tính vận tốc.</a:t>
            </a:r>
          </a:p>
        </p:txBody>
      </p:sp>
      <p:sp>
        <p:nvSpPr>
          <p:cNvPr id="12308" name="Text Box 24"/>
          <p:cNvSpPr txBox="1">
            <a:spLocks noChangeArrowheads="1"/>
          </p:cNvSpPr>
          <p:nvPr/>
        </p:nvSpPr>
        <p:spPr bwMode="auto">
          <a:xfrm>
            <a:off x="5410200" y="1657350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24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7" name="AutoShape 25"/>
          <p:cNvSpPr>
            <a:spLocks noChangeArrowheads="1"/>
          </p:cNvSpPr>
          <p:nvPr/>
        </p:nvSpPr>
        <p:spPr bwMode="auto">
          <a:xfrm>
            <a:off x="5257800" y="1200150"/>
            <a:ext cx="1981200" cy="142875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66FF33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3818" name="Oval 26"/>
          <p:cNvSpPr>
            <a:spLocks noChangeArrowheads="1"/>
          </p:cNvSpPr>
          <p:nvPr/>
        </p:nvSpPr>
        <p:spPr bwMode="auto">
          <a:xfrm>
            <a:off x="7924800" y="3314700"/>
            <a:ext cx="762000" cy="5143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3819" name="Oval 27"/>
          <p:cNvSpPr>
            <a:spLocks noChangeArrowheads="1"/>
          </p:cNvSpPr>
          <p:nvPr/>
        </p:nvSpPr>
        <p:spPr bwMode="auto">
          <a:xfrm>
            <a:off x="7924800" y="3829050"/>
            <a:ext cx="762000" cy="51435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3276600" y="2686050"/>
            <a:ext cx="2057400" cy="1428750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3821" name="AutoShape 29"/>
          <p:cNvSpPr>
            <a:spLocks noChangeArrowheads="1"/>
          </p:cNvSpPr>
          <p:nvPr/>
        </p:nvSpPr>
        <p:spPr bwMode="auto">
          <a:xfrm>
            <a:off x="5334000" y="2628900"/>
            <a:ext cx="1968500" cy="1428750"/>
          </a:xfrm>
          <a:prstGeom prst="smileyFace">
            <a:avLst>
              <a:gd name="adj" fmla="val 4653"/>
            </a:avLst>
          </a:prstGeom>
          <a:solidFill>
            <a:srgbClr val="CCFFFF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000066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21" y="1"/>
            <a:ext cx="9184821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5432" y="1792865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EM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97981" y="2965380"/>
            <a:ext cx="1287031" cy="128703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5165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80560" y="3068569"/>
            <a:ext cx="1183843" cy="1183843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5165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016340" y="2159832"/>
            <a:ext cx="908705" cy="90870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5165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49978" y="-713011"/>
            <a:ext cx="7670068" cy="4058266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6779637" y="2444486"/>
            <a:ext cx="929518" cy="929518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5165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6440733" y="608137"/>
            <a:ext cx="1319997" cy="550821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912463" y="448581"/>
            <a:ext cx="665736" cy="665736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5165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245331" y="912515"/>
            <a:ext cx="403607" cy="403607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5165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30386" y="1323635"/>
            <a:ext cx="4749251" cy="1283008"/>
          </a:xfrm>
          <a:prstGeom prst="rect">
            <a:avLst/>
          </a:prstGeom>
          <a:noFill/>
        </p:spPr>
        <p:txBody>
          <a:bodyPr wrap="none" lIns="51372" tIns="25700" rIns="51372" bIns="257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165">
              <a:defRPr/>
            </a:pP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323635"/>
            <a:ext cx="7772644" cy="524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42047"/>
            <a:ext cx="6172199" cy="3638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0011"/>
            <a:ext cx="1752600" cy="2246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44253"/>
            <a:ext cx="1752600" cy="199924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09282" y="283349"/>
            <a:ext cx="7162800" cy="1828800"/>
          </a:xfrm>
          <a:prstGeom prst="cloudCallout">
            <a:avLst>
              <a:gd name="adj1" fmla="val -30175"/>
              <a:gd name="adj2" fmla="val 10507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9700"/>
            <a:ext cx="3215640" cy="2213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33350"/>
            <a:ext cx="2739390" cy="2124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3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40335"/>
            <a:ext cx="2731135" cy="2117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2571750"/>
            <a:ext cx="4153535" cy="2504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6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305" y="2519680"/>
            <a:ext cx="4590415" cy="250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19350" y="971551"/>
          <a:ext cx="114300" cy="16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3" imgW="114300" imgH="215900" progId="Equation.3">
                  <p:embed/>
                </p:oleObj>
              </mc:Choice>
              <mc:Fallback>
                <p:oleObj name="Equation" r:id="rId3" imgW="114300" imgH="215900" progId="Equation.3">
                  <p:embed/>
                  <p:pic>
                    <p:nvPicPr>
                      <p:cNvPr id="0" name="Picture 10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971551"/>
                        <a:ext cx="114300" cy="164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838200" y="1958579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15"/>
          <p:cNvSpPr txBox="1">
            <a:spLocks noChangeArrowheads="1"/>
          </p:cNvSpPr>
          <p:nvPr/>
        </p:nvSpPr>
        <p:spPr bwMode="auto">
          <a:xfrm>
            <a:off x="6918326" y="1028700"/>
            <a:ext cx="1463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-76200" y="835999"/>
            <a:ext cx="9626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170 km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858211" y="1634063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279892" y="2027901"/>
            <a:ext cx="777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8702" name="Group 30"/>
          <p:cNvGrpSpPr/>
          <p:nvPr/>
        </p:nvGrpSpPr>
        <p:grpSpPr bwMode="auto">
          <a:xfrm>
            <a:off x="192581" y="2589014"/>
            <a:ext cx="3829050" cy="751284"/>
            <a:chOff x="420" y="2728"/>
            <a:chExt cx="2412" cy="631"/>
          </a:xfrm>
        </p:grpSpPr>
        <p:sp>
          <p:nvSpPr>
            <p:cNvPr id="5137" name="Line 20"/>
            <p:cNvSpPr>
              <a:spLocks noChangeShapeType="1"/>
            </p:cNvSpPr>
            <p:nvPr/>
          </p:nvSpPr>
          <p:spPr bwMode="auto">
            <a:xfrm>
              <a:off x="420" y="2827"/>
              <a:ext cx="240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8" name="Line 21"/>
            <p:cNvSpPr>
              <a:spLocks noChangeShapeType="1"/>
            </p:cNvSpPr>
            <p:nvPr/>
          </p:nvSpPr>
          <p:spPr bwMode="auto">
            <a:xfrm>
              <a:off x="420" y="2728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9" name="Line 22"/>
            <p:cNvSpPr>
              <a:spLocks noChangeShapeType="1"/>
            </p:cNvSpPr>
            <p:nvPr/>
          </p:nvSpPr>
          <p:spPr bwMode="auto">
            <a:xfrm>
              <a:off x="1017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0" name="Line 23"/>
            <p:cNvSpPr>
              <a:spLocks noChangeShapeType="1"/>
            </p:cNvSpPr>
            <p:nvPr/>
          </p:nvSpPr>
          <p:spPr bwMode="auto">
            <a:xfrm>
              <a:off x="1637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1" name="Line 24"/>
            <p:cNvSpPr>
              <a:spLocks noChangeShapeType="1"/>
            </p:cNvSpPr>
            <p:nvPr/>
          </p:nvSpPr>
          <p:spPr bwMode="auto">
            <a:xfrm>
              <a:off x="2240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2" name="Line 25"/>
            <p:cNvSpPr>
              <a:spLocks noChangeShapeType="1"/>
            </p:cNvSpPr>
            <p:nvPr/>
          </p:nvSpPr>
          <p:spPr bwMode="auto">
            <a:xfrm>
              <a:off x="2820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3" name="Text Box 27"/>
            <p:cNvSpPr txBox="1">
              <a:spLocks noChangeArrowheads="1"/>
            </p:cNvSpPr>
            <p:nvPr/>
          </p:nvSpPr>
          <p:spPr bwMode="auto">
            <a:xfrm>
              <a:off x="1296" y="3049"/>
              <a:ext cx="86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170 </a:t>
              </a:r>
              <a:r>
                <a:rPr lang="en-US" sz="1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144" name="AutoShape 28"/>
            <p:cNvSpPr/>
            <p:nvPr/>
          </p:nvSpPr>
          <p:spPr bwMode="auto">
            <a:xfrm rot="5400000">
              <a:off x="1512" y="1808"/>
              <a:ext cx="240" cy="240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701" name="AutoShape 29"/>
          <p:cNvSpPr/>
          <p:nvPr/>
        </p:nvSpPr>
        <p:spPr bwMode="auto">
          <a:xfrm rot="16200000" flipV="1">
            <a:off x="554531" y="2054333"/>
            <a:ext cx="2286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3352800" y="1817042"/>
            <a:ext cx="5562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eaLnBrk="1" hangingPunct="1">
              <a:lnSpc>
                <a:spcPct val="110000"/>
              </a:lnSpc>
            </a:pPr>
            <a:endParaRPr lang="en-US" sz="2400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42,5 km </a:t>
            </a: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0" y="3829050"/>
            <a:ext cx="9144000" cy="1261884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FF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 km.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42,5 km/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3505200" y="2625833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 eaLnBrk="1" hangingPunct="1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: 4 =  42,5 (km) </a:t>
            </a:r>
          </a:p>
        </p:txBody>
      </p:sp>
      <p:sp>
        <p:nvSpPr>
          <p:cNvPr id="5136" name="WordArt 35"/>
          <p:cNvSpPr>
            <a:spLocks noChangeArrowheads="1" noChangeShapeType="1" noTextEdit="1"/>
          </p:cNvSpPr>
          <p:nvPr/>
        </p:nvSpPr>
        <p:spPr bwMode="auto">
          <a:xfrm>
            <a:off x="3657600" y="114300"/>
            <a:ext cx="1447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000" b="1" kern="10" dirty="0">
              <a:ln w="19050">
                <a:solidFill>
                  <a:schemeClr val="accent2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9212" y="-66020"/>
            <a:ext cx="986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vi-VN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5473" y="333389"/>
            <a:ext cx="1914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Thao luan nh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813"/>
            <a:ext cx="1505911" cy="870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1676400" y="57150"/>
            <a:ext cx="1675765" cy="666750"/>
          </a:xfrm>
          <a:prstGeom prst="wedgeEllipseCallout">
            <a:avLst>
              <a:gd name="adj1" fmla="val -77568"/>
              <a:gd name="adj2" fmla="val 52285"/>
            </a:avLst>
          </a:prstGeom>
          <a:solidFill>
            <a:schemeClr val="accent5">
              <a:lumMod val="20000"/>
              <a:lumOff val="8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Text Box 3"/>
          <p:cNvSpPr txBox="1"/>
          <p:nvPr/>
        </p:nvSpPr>
        <p:spPr>
          <a:xfrm>
            <a:off x="1771650" y="221615"/>
            <a:ext cx="15125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3 phút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90" grpId="0"/>
      <p:bldP spid="28698" grpId="0"/>
      <p:bldP spid="28701" grpId="0" animBg="1"/>
      <p:bldP spid="28705" grpId="0" animBg="1"/>
      <p:bldP spid="28706" grpId="0"/>
      <p:bldP spid="26" grpId="0"/>
      <p:bldP spid="3" grpId="1" animBg="1"/>
      <p:bldP spid="3" grpId="2" animBg="1"/>
      <p:bldP spid="4" grpId="1"/>
      <p:bldP spid="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6" name="Rectangle 32"/>
          <p:cNvSpPr>
            <a:spLocks noGrp="1" noChangeArrowheads="1"/>
          </p:cNvSpPr>
          <p:nvPr>
            <p:ph type="body" idx="4294967295"/>
          </p:nvPr>
        </p:nvSpPr>
        <p:spPr>
          <a:xfrm>
            <a:off x="-114300" y="360581"/>
            <a:ext cx="9144000" cy="4114800"/>
          </a:xfrm>
          <a:prstGeom prst="rect">
            <a:avLst/>
          </a:prstGeom>
          <a:noFill/>
        </p:spPr>
        <p:txBody>
          <a:bodyPr/>
          <a:lstStyle/>
          <a:p>
            <a:pPr marL="45720" indent="0" eaLnBrk="1" hangingPunct="1">
              <a:buNone/>
              <a:tabLst>
                <a:tab pos="5486400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                    </a:t>
            </a:r>
          </a:p>
          <a:p>
            <a:pPr marL="45720" indent="0" eaLnBrk="1" hangingPunct="1">
              <a:buNone/>
              <a:tabLst>
                <a:tab pos="548640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             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    :     4       =    42,5 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(km/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̀)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  <a:tabLst>
                <a:tab pos="5486400" algn="l"/>
              </a:tabLs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buFontTx/>
              <a:buNone/>
              <a:tabLst>
                <a:tab pos="5486400" algn="l"/>
              </a:tabLs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1485900" y="1685896"/>
            <a:ext cx="175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Quãng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3065609" y="1685896"/>
            <a:ext cx="16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4609615" y="1680662"/>
            <a:ext cx="16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tốc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381000" y="1962150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1371600" y="196215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̀)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3858665" y="1986974"/>
            <a:ext cx="5791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627531" y="2485370"/>
            <a:ext cx="7162800" cy="12573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266700" y="3697069"/>
            <a:ext cx="838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87" name="Rectangle 43" descr="Blue tissue paper"/>
          <p:cNvSpPr>
            <a:spLocks noChangeArrowheads="1"/>
          </p:cNvSpPr>
          <p:nvPr/>
        </p:nvSpPr>
        <p:spPr bwMode="auto">
          <a:xfrm>
            <a:off x="2646831" y="4400550"/>
            <a:ext cx="3124200" cy="457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 : 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99212" y="-66020"/>
            <a:ext cx="986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vi-VN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5473" y="333389"/>
            <a:ext cx="1914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43" y="24813"/>
            <a:ext cx="1447800" cy="165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6" grpId="0" build="p"/>
      <p:bldP spid="6177" grpId="0"/>
      <p:bldP spid="6178" grpId="0"/>
      <p:bldP spid="6181" grpId="0"/>
      <p:bldP spid="6182" grpId="0"/>
      <p:bldP spid="6183" grpId="0"/>
      <p:bldP spid="6184" grpId="0"/>
      <p:bldP spid="6185" grpId="0" animBg="1"/>
      <p:bldP spid="6186" grpId="0"/>
      <p:bldP spid="61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76200" y="742950"/>
            <a:ext cx="8915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3370729" y="1741394"/>
            <a:ext cx="5638800" cy="1679972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60  : 10  =  6 (m/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m/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1867" y="1733550"/>
            <a:ext cx="3581400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Tóm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tắt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60 m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10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…m/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9212" y="-66020"/>
            <a:ext cx="986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vi-VN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5473" y="333389"/>
            <a:ext cx="1914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24814"/>
            <a:ext cx="1262743" cy="831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7178" grpId="0" build="p"/>
      <p:bldP spid="7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97981" y="2965380"/>
            <a:ext cx="1287031" cy="128703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5165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80560" y="3068569"/>
            <a:ext cx="1183843" cy="1183843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5165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016340" y="2159832"/>
            <a:ext cx="908705" cy="90870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5165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49978" y="-713011"/>
            <a:ext cx="7670068" cy="4058266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6779637" y="2444486"/>
            <a:ext cx="929518" cy="929518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5165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6440733" y="608137"/>
            <a:ext cx="1319997" cy="550821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912463" y="448581"/>
            <a:ext cx="665736" cy="665736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5165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245331" y="912515"/>
            <a:ext cx="403607" cy="403607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5165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48582" y="1323635"/>
            <a:ext cx="4112858" cy="1283008"/>
          </a:xfrm>
          <a:prstGeom prst="rect">
            <a:avLst/>
          </a:prstGeom>
          <a:noFill/>
        </p:spPr>
        <p:txBody>
          <a:bodyPr wrap="none" lIns="51372" tIns="25700" rIns="51372" bIns="257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165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giãn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45345"/>
            <a:ext cx="8382000" cy="3638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9" descr="nen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Picture 64" descr="2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1" y="1276350"/>
            <a:ext cx="27432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WordArt 4"/>
          <p:cNvSpPr>
            <a:spLocks noTextEdit="1"/>
          </p:cNvSpPr>
          <p:nvPr/>
        </p:nvSpPr>
        <p:spPr>
          <a:xfrm rot="-355966">
            <a:off x="2457474" y="941189"/>
            <a:ext cx="5813425" cy="6703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CÙNG LUYỆN TẬP</a:t>
            </a:r>
            <a:endParaRPr lang="en-US" sz="1800" dirty="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6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</TotalTime>
  <Words>582</Words>
  <Application>Microsoft Office PowerPoint</Application>
  <PresentationFormat>On-screen Show (16:9)</PresentationFormat>
  <Paragraphs>119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Georgia</vt:lpstr>
      <vt:lpstr>HP001 4 hàng</vt:lpstr>
      <vt:lpstr>Times New Roman</vt:lpstr>
      <vt:lpstr>Trebuchet MS</vt:lpstr>
      <vt:lpstr>Wingdings 2</vt:lpstr>
      <vt:lpstr>Wingdings 3</vt:lpstr>
      <vt:lpstr>Slipstream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DELL</cp:lastModifiedBy>
  <cp:revision>229</cp:revision>
  <dcterms:created xsi:type="dcterms:W3CDTF">2021-07-16T13:00:00Z</dcterms:created>
  <dcterms:modified xsi:type="dcterms:W3CDTF">2023-05-01T14:45:02Z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9B0C3CE7C4954CD9BC375F43BA4C125C</vt:lpwstr>
  </property>
  <property fmtid="{D5CDD505-2E9C-101B-9397-08002B2CF9AE}" pid="3" name="KSOProductBuildVer">
    <vt:lpwstr>1033-11.2.0.10463</vt:lpwstr>
  </property>
</Properties>
</file>