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7" r:id="rId1"/>
    <p:sldMasterId id="2147483700" r:id="rId2"/>
    <p:sldMasterId id="2147483727" r:id="rId3"/>
    <p:sldMasterId id="2147483740" r:id="rId4"/>
    <p:sldMasterId id="2147483766" r:id="rId5"/>
    <p:sldMasterId id="2147483778" r:id="rId6"/>
    <p:sldMasterId id="2147483790" r:id="rId7"/>
    <p:sldMasterId id="2147483803" r:id="rId8"/>
    <p:sldMasterId id="2147483815" r:id="rId9"/>
    <p:sldMasterId id="2147483827" r:id="rId10"/>
  </p:sldMasterIdLst>
  <p:notesMasterIdLst>
    <p:notesMasterId r:id="rId44"/>
  </p:notesMasterIdLst>
  <p:sldIdLst>
    <p:sldId id="1477" r:id="rId11"/>
    <p:sldId id="1435" r:id="rId12"/>
    <p:sldId id="1436" r:id="rId13"/>
    <p:sldId id="1437" r:id="rId14"/>
    <p:sldId id="1453" r:id="rId15"/>
    <p:sldId id="1455" r:id="rId16"/>
    <p:sldId id="1454" r:id="rId17"/>
    <p:sldId id="1456" r:id="rId18"/>
    <p:sldId id="1440" r:id="rId19"/>
    <p:sldId id="1463" r:id="rId20"/>
    <p:sldId id="1460" r:id="rId21"/>
    <p:sldId id="1462" r:id="rId22"/>
    <p:sldId id="1449" r:id="rId23"/>
    <p:sldId id="1450" r:id="rId24"/>
    <p:sldId id="1475" r:id="rId25"/>
    <p:sldId id="1464" r:id="rId26"/>
    <p:sldId id="1465" r:id="rId27"/>
    <p:sldId id="1466" r:id="rId28"/>
    <p:sldId id="1467" r:id="rId29"/>
    <p:sldId id="1434" r:id="rId30"/>
    <p:sldId id="1451" r:id="rId31"/>
    <p:sldId id="1452" r:id="rId32"/>
    <p:sldId id="1469" r:id="rId33"/>
    <p:sldId id="1468" r:id="rId34"/>
    <p:sldId id="1470" r:id="rId35"/>
    <p:sldId id="1457" r:id="rId36"/>
    <p:sldId id="1459" r:id="rId37"/>
    <p:sldId id="1471" r:id="rId38"/>
    <p:sldId id="1472" r:id="rId39"/>
    <p:sldId id="1474" r:id="rId40"/>
    <p:sldId id="1473" r:id="rId41"/>
    <p:sldId id="1458" r:id="rId42"/>
    <p:sldId id="1476" r:id="rId43"/>
  </p:sldIdLst>
  <p:sldSz cx="12192000" cy="6858000"/>
  <p:notesSz cx="6858000" cy="9144000"/>
  <p:embeddedFontLst>
    <p:embeddedFont>
      <p:font typeface="MV Boli" panose="02000500030200090000" pitchFamily="2" charset="0"/>
      <p:regular r:id="rId45"/>
    </p:embeddedFont>
    <p:embeddedFont>
      <p:font typeface=".VnBahamasB" panose="020BE200000000000000" pitchFamily="34" charset="0"/>
      <p:bold r:id="rId46"/>
    </p:embeddedFont>
    <p:embeddedFont>
      <p:font typeface="Hind" panose="020B0604020202020204" charset="0"/>
      <p:regular r:id="rId47"/>
      <p:bold r:id="rId48"/>
    </p:embeddedFont>
    <p:embeddedFont>
      <p:font typeface="Barlow" panose="020B0604020202020204" charset="0"/>
      <p:regular r:id="rId49"/>
      <p:bold r:id="rId50"/>
      <p:italic r:id="rId51"/>
      <p:boldItalic r:id="rId52"/>
    </p:embeddedFont>
    <p:embeddedFont>
      <p:font typeface="Calibri Light" panose="020F0302020204030204" pitchFamily="34" charset="0"/>
      <p:regular r:id="rId53"/>
      <p:italic r:id="rId54"/>
    </p:embeddedFont>
    <p:embeddedFont>
      <p:font typeface="Algerian" panose="04020705040A02060702" pitchFamily="82" charset="0"/>
      <p:regular r:id="rId55"/>
    </p:embeddedFont>
    <p:embeddedFont>
      <p:font typeface="宋体" panose="02010600030101010101" pitchFamily="2" charset="-122"/>
      <p:regular r:id="rId56"/>
    </p:embeddedFont>
    <p:embeddedFont>
      <p:font typeface="Comic Sans MS" panose="030F0702030302020204" pitchFamily="66" charset="0"/>
      <p:regular r:id="rId57"/>
      <p:bold r:id="rId58"/>
      <p:italic r:id="rId59"/>
      <p:boldItalic r:id="rId60"/>
    </p:embeddedFont>
    <p:embeddedFont>
      <p:font typeface="Arial Black" panose="020B0A04020102020204" pitchFamily="34" charset="0"/>
      <p:bold r:id="rId61"/>
    </p:embeddedFont>
    <p:embeddedFont>
      <p:font typeface="Edwardian Script ITC" panose="030303020407070D0804" pitchFamily="66" charset="0"/>
      <p:regular r:id="rId62"/>
    </p:embeddedFont>
    <p:embeddedFont>
      <p:font typeface="Fira Sans Extra Condensed Medium" panose="020B0604020202020204" charset="0"/>
      <p:regular r:id="rId63"/>
      <p:bold r:id="rId64"/>
      <p:italic r:id="rId65"/>
      <p:boldItalic r:id="rId66"/>
    </p:embeddedFont>
    <p:embeddedFont>
      <p:font typeface="Brush Script MT" panose="03060802040406070304" pitchFamily="66" charset="0"/>
      <p:italic r:id="rId67"/>
    </p:embeddedFont>
    <p:embeddedFont>
      <p:font typeface="Calibri" panose="020F0502020204030204" pitchFamily="34" charset="0"/>
      <p:regular r:id="rId68"/>
      <p:bold r:id="rId69"/>
      <p:italic r:id="rId70"/>
      <p:boldItalic r:id="rId71"/>
    </p:embeddedFont>
    <p:embeddedFont>
      <p:font typeface="Antic" panose="020B0604020202020204" charset="0"/>
      <p:regular r:id="rId72"/>
    </p:embeddedFont>
    <p:embeddedFont>
      <p:font typeface="方正黑体简体" panose="020B0604020202020204" charset="0"/>
      <p:regular r:id="rId73"/>
    </p:embeddedFont>
    <p:embeddedFont>
      <p:font typeface="Neucha" panose="020B0604020202020204" charset="0"/>
      <p:regular r:id="rId74"/>
    </p:embeddedFont>
    <p:embeddedFont>
      <p:font typeface="Montserrat" panose="02000505000000020004" pitchFamily="2" charset="0"/>
      <p:regular r:id="rId75"/>
      <p:bold r:id="rId76"/>
      <p:italic r:id="rId77"/>
      <p:boldItalic r:id="rId78"/>
    </p:embeddedFont>
    <p:embeddedFont>
      <p:font typeface="等线" panose="020B0604020202020204" charset="-122"/>
      <p:regular r:id="rId79"/>
      <p:bold r:id="rId80"/>
    </p:embeddedFont>
    <p:embeddedFont>
      <p:font typeface=".VnTimeH" panose="020B7200000000000000" pitchFamily="34" charset="0"/>
      <p:regular r:id="rId81"/>
      <p:bold r:id="rId82"/>
      <p:italic r:id="rId83"/>
      <p:boldItalic r:id="rId84"/>
    </p:embeddedFont>
  </p:embeddedFontLst>
  <p:custDataLst>
    <p:tags r:id="rId8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3E0B"/>
    <a:srgbClr val="FA90F2"/>
    <a:srgbClr val="F862ED"/>
    <a:srgbClr val="FEEFD8"/>
    <a:srgbClr val="FDDDE2"/>
    <a:srgbClr val="FC6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5" autoAdjust="0"/>
    <p:restoredTop sz="90487" autoAdjust="0"/>
  </p:normalViewPr>
  <p:slideViewPr>
    <p:cSldViewPr snapToGrid="0" showGuides="1">
      <p:cViewPr varScale="1">
        <p:scale>
          <a:sx n="66" d="100"/>
          <a:sy n="66" d="100"/>
        </p:scale>
        <p:origin x="732" y="78"/>
      </p:cViewPr>
      <p:guideLst>
        <p:guide orient="horz" pos="2175"/>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84" Type="http://schemas.openxmlformats.org/officeDocument/2006/relationships/font" Target="fonts/font40.fntdata"/><Relationship Id="rId89"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font" Target="fonts/font35.fntdata"/><Relationship Id="rId5"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font" Target="fonts/font33.fntdata"/><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font" Target="fonts/font36.fntdata"/><Relationship Id="rId85"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schemas.openxmlformats.org/officeDocument/2006/relationships/font" Target="fonts/font39.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7" Type="http://schemas.openxmlformats.org/officeDocument/2006/relationships/slideMaster" Target="slideMasters/slideMaster7.xml"/><Relationship Id="rId71"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font" Target="fonts/font1.fntdata"/><Relationship Id="rId66" Type="http://schemas.openxmlformats.org/officeDocument/2006/relationships/font" Target="fonts/font22.fntdata"/><Relationship Id="rId87" Type="http://schemas.openxmlformats.org/officeDocument/2006/relationships/viewProps" Target="viewProps.xml"/><Relationship Id="rId61" Type="http://schemas.openxmlformats.org/officeDocument/2006/relationships/font" Target="fonts/font17.fntdata"/><Relationship Id="rId82" Type="http://schemas.openxmlformats.org/officeDocument/2006/relationships/font" Target="fonts/font38.fntdata"/><Relationship Id="rId19"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532B-E3EA-476A-9513-45C1471E1DF5}" type="datetimeFigureOut">
              <a:rPr lang="zh-CN" altLang="en-US" smtClean="0"/>
              <a:t>2023/5/13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662DE-F1A6-47CD-A8C4-98B0B68DE567}" type="slidenum">
              <a:rPr lang="zh-CN" altLang="en-US" smtClean="0"/>
              <a:t>‹#›</a:t>
            </a:fld>
            <a:endParaRPr lang="zh-CN" altLang="en-US"/>
          </a:p>
        </p:txBody>
      </p:sp>
    </p:spTree>
    <p:extLst>
      <p:ext uri="{BB962C8B-B14F-4D97-AF65-F5344CB8AC3E}">
        <p14:creationId xmlns:p14="http://schemas.microsoft.com/office/powerpoint/2010/main" val="58859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819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Divide the class into 2</a:t>
            </a:r>
            <a:r>
              <a:rPr lang="en-US" sz="1200" b="0" i="0" u="none" strike="noStrike" kern="1200" baseline="0" dirty="0" smtClean="0">
                <a:solidFill>
                  <a:schemeClr val="tx1"/>
                </a:solidFill>
                <a:effectLst/>
                <a:latin typeface="+mn-lt"/>
                <a:ea typeface="+mn-ea"/>
                <a:cs typeface="+mn-cs"/>
              </a:rPr>
              <a:t> - </a:t>
            </a:r>
            <a:r>
              <a:rPr lang="en-US" sz="1200" b="0" i="0" u="none" strike="noStrike" kern="1200" dirty="0" smtClean="0">
                <a:solidFill>
                  <a:schemeClr val="tx1"/>
                </a:solidFill>
                <a:effectLst/>
                <a:latin typeface="+mn-lt"/>
                <a:ea typeface="+mn-ea"/>
                <a:cs typeface="+mn-cs"/>
              </a:rPr>
              <a:t>4 groups. Each group has a small board, look at the picture then write what they can see there. There are some letters for them to unscramble. The fastest pupils to finish will get points for their group.</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15</a:t>
            </a:fld>
            <a:endParaRPr lang="zh-CN" altLang="en-US"/>
          </a:p>
        </p:txBody>
      </p:sp>
    </p:spTree>
    <p:extLst>
      <p:ext uri="{BB962C8B-B14F-4D97-AF65-F5344CB8AC3E}">
        <p14:creationId xmlns:p14="http://schemas.microsoft.com/office/powerpoint/2010/main" val="3171954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Key: 1. peacock 2. a horse 3. see; a monkey 4. can you see; a tiger</a:t>
            </a:r>
            <a:endParaRPr/>
          </a:p>
        </p:txBody>
      </p:sp>
    </p:spTree>
    <p:extLst>
      <p:ext uri="{BB962C8B-B14F-4D97-AF65-F5344CB8AC3E}">
        <p14:creationId xmlns:p14="http://schemas.microsoft.com/office/powerpoint/2010/main" val="2858844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21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23</a:t>
            </a:fld>
            <a:endParaRPr lang="zh-CN" altLang="en-US"/>
          </a:p>
        </p:txBody>
      </p:sp>
    </p:spTree>
    <p:extLst>
      <p:ext uri="{BB962C8B-B14F-4D97-AF65-F5344CB8AC3E}">
        <p14:creationId xmlns:p14="http://schemas.microsoft.com/office/powerpoint/2010/main" val="1951689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24</a:t>
            </a:fld>
            <a:endParaRPr lang="zh-CN" altLang="en-US"/>
          </a:p>
        </p:txBody>
      </p:sp>
    </p:spTree>
    <p:extLst>
      <p:ext uri="{BB962C8B-B14F-4D97-AF65-F5344CB8AC3E}">
        <p14:creationId xmlns:p14="http://schemas.microsoft.com/office/powerpoint/2010/main" val="3979812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6662DE-F1A6-47CD-A8C4-98B0B68DE567}" type="slidenum">
              <a:rPr lang="zh-CN" altLang="en-US" smtClean="0"/>
              <a:t>25</a:t>
            </a:fld>
            <a:endParaRPr lang="zh-CN" altLang="en-US"/>
          </a:p>
        </p:txBody>
      </p:sp>
    </p:spTree>
    <p:extLst>
      <p:ext uri="{BB962C8B-B14F-4D97-AF65-F5344CB8AC3E}">
        <p14:creationId xmlns:p14="http://schemas.microsoft.com/office/powerpoint/2010/main" val="829652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26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Game:</a:t>
            </a:r>
            <a:r>
              <a:rPr lang="en-US" b="1" baseline="0" dirty="0"/>
              <a:t> Tic tac toe</a:t>
            </a:r>
          </a:p>
          <a:p>
            <a:pPr rtl="0"/>
            <a:r>
              <a:rPr lang="en-US" sz="1200" b="0" i="0" u="none" strike="noStrike" kern="1200" dirty="0" smtClean="0">
                <a:solidFill>
                  <a:schemeClr val="tx1"/>
                </a:solidFill>
                <a:effectLst/>
                <a:latin typeface="+mn-lt"/>
                <a:ea typeface="+mn-ea"/>
                <a:cs typeface="+mn-cs"/>
              </a:rPr>
              <a:t>- Divide the class into 2 groups. (Group 1 is X, Group 2 is O.) </a:t>
            </a:r>
            <a:endParaRPr lang="en-US" b="0" dirty="0" smtClean="0">
              <a:effectLst/>
            </a:endParaRPr>
          </a:p>
          <a:p>
            <a:pPr rtl="0"/>
            <a:r>
              <a:rPr lang="en-US" sz="1200" b="0" i="0" u="none" strike="noStrike" kern="1200" dirty="0" smtClean="0">
                <a:solidFill>
                  <a:schemeClr val="tx1"/>
                </a:solidFill>
                <a:effectLst/>
                <a:latin typeface="+mn-lt"/>
                <a:ea typeface="+mn-ea"/>
                <a:cs typeface="+mn-cs"/>
              </a:rPr>
              <a:t>Teacher uses flashcards to ask:</a:t>
            </a:r>
            <a:endParaRPr lang="en-US" b="0" dirty="0" smtClean="0">
              <a:effectLst/>
            </a:endParaRPr>
          </a:p>
          <a:p>
            <a:pPr rtl="0"/>
            <a:r>
              <a:rPr lang="en-US" sz="1200" b="0" i="0" u="none" strike="noStrike" kern="1200" dirty="0" smtClean="0">
                <a:solidFill>
                  <a:schemeClr val="tx1"/>
                </a:solidFill>
                <a:effectLst/>
                <a:latin typeface="+mn-lt"/>
                <a:ea typeface="+mn-ea"/>
                <a:cs typeface="+mn-cs"/>
              </a:rPr>
              <a:t>+ What can you see?</a:t>
            </a:r>
            <a:endParaRPr lang="en-US" b="0" dirty="0" smtClean="0">
              <a:effectLst/>
            </a:endParaRPr>
          </a:p>
          <a:p>
            <a:pPr rtl="0"/>
            <a:r>
              <a:rPr lang="en-US" sz="1200" b="0" i="0" u="none" strike="noStrike" kern="1200" dirty="0" smtClean="0">
                <a:solidFill>
                  <a:schemeClr val="tx1"/>
                </a:solidFill>
                <a:effectLst/>
                <a:latin typeface="+mn-lt"/>
                <a:ea typeface="+mn-ea"/>
                <a:cs typeface="+mn-cs"/>
              </a:rPr>
              <a:t>+ Pupils act out the animal on the card.</a:t>
            </a:r>
            <a:endParaRPr lang="en-US" b="0" dirty="0" smtClean="0">
              <a:effectLst/>
            </a:endParaRPr>
          </a:p>
          <a:p>
            <a:pPr rtl="0"/>
            <a:r>
              <a:rPr lang="en-US" sz="1200" b="0" i="0" u="none" strike="noStrike" kern="1200" dirty="0" smtClean="0">
                <a:solidFill>
                  <a:schemeClr val="tx1"/>
                </a:solidFill>
                <a:effectLst/>
                <a:latin typeface="+mn-lt"/>
                <a:ea typeface="+mn-ea"/>
                <a:cs typeface="+mn-cs"/>
              </a:rPr>
              <a:t>+ Make the sound of an animal.</a:t>
            </a:r>
            <a:endParaRPr lang="en-US" b="0" dirty="0" smtClean="0">
              <a:effectLst/>
            </a:endParaRPr>
          </a:p>
          <a:p>
            <a:pPr rtl="0"/>
            <a:r>
              <a:rPr lang="en-US" sz="1200" b="0" i="0" u="none" strike="noStrike" kern="1200" dirty="0" smtClean="0">
                <a:solidFill>
                  <a:schemeClr val="tx1"/>
                </a:solidFill>
                <a:effectLst/>
                <a:latin typeface="+mn-lt"/>
                <a:ea typeface="+mn-ea"/>
                <a:cs typeface="+mn-cs"/>
              </a:rPr>
              <a:t>- Pupils in each group have to listen to the question from the teacher, then answer/do correctly.</a:t>
            </a:r>
            <a:endParaRPr lang="en-US" b="0" dirty="0" smtClean="0">
              <a:effectLst/>
            </a:endParaRPr>
          </a:p>
          <a:p>
            <a:pPr rtl="0"/>
            <a:r>
              <a:rPr lang="en-US" sz="1200" b="0" i="0" u="none" strike="noStrike" kern="1200" dirty="0" smtClean="0">
                <a:solidFill>
                  <a:schemeClr val="tx1"/>
                </a:solidFill>
                <a:effectLst/>
                <a:latin typeface="+mn-lt"/>
                <a:ea typeface="+mn-ea"/>
                <a:cs typeface="+mn-cs"/>
              </a:rPr>
              <a:t>- The first player to get 3 of the marks in a row (up, down, across, or diagonally) is the winner.</a:t>
            </a:r>
            <a:endParaRPr lang="en-US" b="0" dirty="0" smtClean="0">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2808198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2282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66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6513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9247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Click</a:t>
            </a:r>
            <a:r>
              <a:rPr lang="en-GB" baseline="0" dirty="0"/>
              <a:t> once to reveal a </a:t>
            </a:r>
            <a:r>
              <a:rPr lang="en-GB" baseline="0" dirty="0" smtClean="0"/>
              <a:t>circle.</a:t>
            </a:r>
            <a:endParaRPr lang="en-GB" baseline="0" dirty="0"/>
          </a:p>
          <a:p>
            <a:pPr marL="171450" indent="-171450">
              <a:buFont typeface="Arial" panose="020B0604020202020204" pitchFamily="34" charset="0"/>
              <a:buChar char="•"/>
            </a:pPr>
            <a:r>
              <a:rPr lang="en-GB" baseline="0" dirty="0"/>
              <a:t>Click again to reveal a </a:t>
            </a:r>
            <a:r>
              <a:rPr lang="en-GB" baseline="0" dirty="0" smtClean="0"/>
              <a:t>cross.</a:t>
            </a:r>
            <a:endParaRPr lang="en-GB" baseline="0" dirty="0"/>
          </a:p>
          <a:p>
            <a:pPr marL="171450" indent="-171450">
              <a:buFont typeface="Arial" panose="020B0604020202020204" pitchFamily="34" charset="0"/>
              <a:buChar char="•"/>
            </a:pPr>
            <a:r>
              <a:rPr lang="en-GB" baseline="0" dirty="0"/>
              <a:t>Click once more to show the </a:t>
            </a:r>
            <a:r>
              <a:rPr lang="en-GB" baseline="0" dirty="0" smtClean="0"/>
              <a:t>box number again.</a:t>
            </a:r>
            <a:endParaRPr lang="en-GB" baseline="0" dirty="0"/>
          </a:p>
          <a:p>
            <a:pPr marL="171450" indent="-171450">
              <a:buFont typeface="Arial" panose="020B0604020202020204" pitchFamily="34" charset="0"/>
              <a:buChar char="•"/>
            </a:pPr>
            <a:r>
              <a:rPr lang="en-GB" baseline="0" dirty="0"/>
              <a:t>Click play again to reset the </a:t>
            </a:r>
            <a:r>
              <a:rPr lang="en-GB" baseline="0" dirty="0" smtClean="0"/>
              <a:t>board.</a:t>
            </a:r>
            <a:endParaRPr lang="en-GB" dirty="0"/>
          </a:p>
        </p:txBody>
      </p:sp>
      <p:sp>
        <p:nvSpPr>
          <p:cNvPr id="4" name="Slide Number Placeholder 3"/>
          <p:cNvSpPr>
            <a:spLocks noGrp="1"/>
          </p:cNvSpPr>
          <p:nvPr>
            <p:ph type="sldNum" sz="quarter" idx="10"/>
          </p:nvPr>
        </p:nvSpPr>
        <p:spPr/>
        <p:txBody>
          <a:bodyPr/>
          <a:lstStyle/>
          <a:p>
            <a:fld id="{2FA71F05-0490-482D-B1B7-C662037F3B62}" type="slidenum">
              <a:rPr lang="en-GB" smtClean="0">
                <a:solidFill>
                  <a:prstClr val="black"/>
                </a:solidFill>
                <a:latin typeface="Calibri"/>
              </a:rPr>
              <a:pPr/>
              <a:t>32</a:t>
            </a:fld>
            <a:endParaRPr lang="en-GB">
              <a:solidFill>
                <a:prstClr val="black"/>
              </a:solidFill>
              <a:latin typeface="Calibri"/>
            </a:endParaRPr>
          </a:p>
        </p:txBody>
      </p:sp>
    </p:spTree>
    <p:extLst>
      <p:ext uri="{BB962C8B-B14F-4D97-AF65-F5344CB8AC3E}">
        <p14:creationId xmlns:p14="http://schemas.microsoft.com/office/powerpoint/2010/main" val="209685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Game: Choose</a:t>
            </a:r>
            <a:r>
              <a:rPr lang="vi-VN" b="1" baseline="0" dirty="0"/>
              <a:t> the correct word.</a:t>
            </a:r>
          </a:p>
          <a:p>
            <a:pPr rtl="0"/>
            <a:r>
              <a:rPr lang="en-US" sz="1200" b="0" i="0" u="none" strike="noStrike" kern="1200" dirty="0" smtClean="0">
                <a:solidFill>
                  <a:schemeClr val="tx1"/>
                </a:solidFill>
                <a:effectLst/>
                <a:latin typeface="+mn-lt"/>
                <a:ea typeface="+mn-ea"/>
                <a:cs typeface="+mn-cs"/>
              </a:rPr>
              <a:t>- Ask pupils to look at the picture, then choose the correct name of the animals.</a:t>
            </a:r>
            <a:endParaRPr lang="en-US" b="0" dirty="0" smtClean="0">
              <a:effectLst/>
            </a:endParaRPr>
          </a:p>
          <a:p>
            <a:pPr rtl="0"/>
            <a:r>
              <a:rPr lang="en-US" sz="1200" b="0" i="0" u="none" strike="noStrike" kern="1200" dirty="0" smtClean="0">
                <a:solidFill>
                  <a:schemeClr val="tx1"/>
                </a:solidFill>
                <a:effectLst/>
                <a:latin typeface="+mn-lt"/>
                <a:ea typeface="+mn-ea"/>
                <a:cs typeface="+mn-cs"/>
              </a:rPr>
              <a:t>- Ask</a:t>
            </a:r>
            <a:r>
              <a:rPr lang="en-US" sz="1200" b="0" i="0" u="none" strike="noStrike" kern="1200" baseline="0" dirty="0" smtClean="0">
                <a:solidFill>
                  <a:schemeClr val="tx1"/>
                </a:solidFill>
                <a:effectLst/>
                <a:latin typeface="+mn-lt"/>
                <a:ea typeface="+mn-ea"/>
                <a:cs typeface="+mn-cs"/>
              </a:rPr>
              <a:t> them to w</a:t>
            </a:r>
            <a:r>
              <a:rPr lang="en-US" sz="1200" b="0" i="0" u="none" strike="noStrike" kern="1200" dirty="0" smtClean="0">
                <a:solidFill>
                  <a:schemeClr val="tx1"/>
                </a:solidFill>
                <a:effectLst/>
                <a:latin typeface="+mn-lt"/>
                <a:ea typeface="+mn-ea"/>
                <a:cs typeface="+mn-cs"/>
              </a:rPr>
              <a:t>rite the answer on their mini board. </a:t>
            </a:r>
            <a:endParaRPr lang="en-US" b="0" dirty="0" smtClean="0">
              <a:effectLst/>
            </a:endParaRPr>
          </a:p>
          <a:p>
            <a:r>
              <a:rPr lang="en-US" dirty="0" smtClean="0"/>
              <a:t/>
            </a:r>
            <a:br>
              <a:rPr lang="en-US" dirty="0" smtClean="0"/>
            </a:br>
            <a:endParaRPr lang="vi-VN"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5</a:t>
            </a:fld>
            <a:endParaRPr lang="zh-CN" altLang="en-US"/>
          </a:p>
        </p:txBody>
      </p:sp>
    </p:spTree>
    <p:extLst>
      <p:ext uri="{BB962C8B-B14F-4D97-AF65-F5344CB8AC3E}">
        <p14:creationId xmlns:p14="http://schemas.microsoft.com/office/powerpoint/2010/main" val="606671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8</a:t>
            </a:fld>
            <a:endParaRPr lang="zh-CN" altLang="en-US"/>
          </a:p>
        </p:txBody>
      </p:sp>
    </p:spTree>
    <p:extLst>
      <p:ext uri="{BB962C8B-B14F-4D97-AF65-F5344CB8AC3E}">
        <p14:creationId xmlns:p14="http://schemas.microsoft.com/office/powerpoint/2010/main" val="146123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Key: 1. d 2. a 3. b 4. c</a:t>
            </a:r>
            <a:endParaRPr/>
          </a:p>
        </p:txBody>
      </p:sp>
    </p:spTree>
    <p:extLst>
      <p:ext uri="{BB962C8B-B14F-4D97-AF65-F5344CB8AC3E}">
        <p14:creationId xmlns:p14="http://schemas.microsoft.com/office/powerpoint/2010/main" val="462772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1" dirty="0"/>
              <a:t>Listen and write.</a:t>
            </a:r>
          </a:p>
          <a:p>
            <a:pPr marL="0" lvl="0" indent="0" algn="l" rtl="0">
              <a:spcBef>
                <a:spcPts val="0"/>
              </a:spcBef>
              <a:spcAft>
                <a:spcPts val="0"/>
              </a:spcAft>
              <a:buNone/>
            </a:pPr>
            <a:r>
              <a:rPr lang="en-US" sz="1200" b="0" i="0" u="none" strike="noStrike" kern="1200" dirty="0" smtClean="0">
                <a:solidFill>
                  <a:schemeClr val="tx1"/>
                </a:solidFill>
                <a:effectLst/>
                <a:latin typeface="+mn-lt"/>
                <a:ea typeface="+mn-ea"/>
                <a:cs typeface="+mn-cs"/>
              </a:rPr>
              <a:t>Ask pupils to listen carefully and write the correct names of animals on their mini boards/notebooks. This can be played in groups.</a:t>
            </a:r>
            <a:endParaRPr dirty="0"/>
          </a:p>
        </p:txBody>
      </p:sp>
    </p:spTree>
    <p:extLst>
      <p:ext uri="{BB962C8B-B14F-4D97-AF65-F5344CB8AC3E}">
        <p14:creationId xmlns:p14="http://schemas.microsoft.com/office/powerpoint/2010/main" val="285884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1"/>
              <a:t>Listen and write.</a:t>
            </a:r>
          </a:p>
          <a:p>
            <a:pPr marL="0" lvl="0" indent="0" algn="l" rtl="0">
              <a:spcBef>
                <a:spcPts val="0"/>
              </a:spcBef>
              <a:spcAft>
                <a:spcPts val="0"/>
              </a:spcAft>
              <a:buNone/>
            </a:pPr>
            <a:r>
              <a:rPr lang="vi-VN" b="0"/>
              <a:t>Ask pupils</a:t>
            </a:r>
            <a:r>
              <a:rPr lang="vi-VN" b="0" baseline="0"/>
              <a:t> to listen carefully and write the correct name of animal. </a:t>
            </a:r>
            <a:endParaRPr lang="vi-VN" b="0"/>
          </a:p>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13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59763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9513329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361798"/>
      </p:ext>
    </p:extLst>
  </p:cSld>
  <p:clrMapOvr>
    <a:masterClrMapping/>
  </p:clrMapOvr>
  <p:transition spd="slow" advClick="0" advTm="2000">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E5B727B-82E2-492E-AFD2-1B3162300F4A}" type="datetimeFigureOut">
              <a:rPr lang="en-GB" smtClean="0">
                <a:solidFill>
                  <a:prstClr val="black">
                    <a:tint val="75000"/>
                  </a:prstClr>
                </a:solidFill>
              </a:rPr>
              <a:pPr/>
              <a:t>13/05/2023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44400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5B727B-82E2-492E-AFD2-1B3162300F4A}" type="datetimeFigureOut">
              <a:rPr lang="en-GB" smtClean="0">
                <a:solidFill>
                  <a:prstClr val="black">
                    <a:tint val="75000"/>
                  </a:prstClr>
                </a:solidFill>
              </a:rPr>
              <a:pPr/>
              <a:t>13/05/2023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24424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5B727B-82E2-492E-AFD2-1B3162300F4A}" type="datetimeFigureOut">
              <a:rPr lang="en-GB" smtClean="0">
                <a:solidFill>
                  <a:prstClr val="black">
                    <a:tint val="75000"/>
                  </a:prstClr>
                </a:solidFill>
              </a:rPr>
              <a:pPr/>
              <a:t>13/05/2023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76488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E5B727B-82E2-492E-AFD2-1B3162300F4A}" type="datetimeFigureOut">
              <a:rPr lang="en-GB" smtClean="0">
                <a:solidFill>
                  <a:prstClr val="black">
                    <a:tint val="75000"/>
                  </a:prstClr>
                </a:solidFill>
              </a:rPr>
              <a:pPr/>
              <a:t>13/05/2023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37186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E5B727B-82E2-492E-AFD2-1B3162300F4A}" type="datetimeFigureOut">
              <a:rPr lang="en-GB" smtClean="0">
                <a:solidFill>
                  <a:prstClr val="black">
                    <a:tint val="75000"/>
                  </a:prstClr>
                </a:solidFill>
              </a:rPr>
              <a:pPr/>
              <a:t>13/05/2023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3675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E5B727B-82E2-492E-AFD2-1B3162300F4A}" type="datetimeFigureOut">
              <a:rPr lang="en-GB" smtClean="0">
                <a:solidFill>
                  <a:prstClr val="black">
                    <a:tint val="75000"/>
                  </a:prstClr>
                </a:solidFill>
              </a:rPr>
              <a:pPr/>
              <a:t>13/05/2023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56283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B727B-82E2-492E-AFD2-1B3162300F4A}" type="datetimeFigureOut">
              <a:rPr lang="en-GB" smtClean="0">
                <a:solidFill>
                  <a:prstClr val="black">
                    <a:tint val="75000"/>
                  </a:prstClr>
                </a:solidFill>
              </a:rPr>
              <a:pPr/>
              <a:t>13/05/2023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7659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5B727B-82E2-492E-AFD2-1B3162300F4A}" type="datetimeFigureOut">
              <a:rPr lang="en-GB" smtClean="0">
                <a:solidFill>
                  <a:prstClr val="black">
                    <a:tint val="75000"/>
                  </a:prstClr>
                </a:solidFill>
              </a:rPr>
              <a:pPr/>
              <a:t>13/05/2023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10257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5B727B-82E2-492E-AFD2-1B3162300F4A}" type="datetimeFigureOut">
              <a:rPr lang="en-GB" smtClean="0">
                <a:solidFill>
                  <a:prstClr val="black">
                    <a:tint val="75000"/>
                  </a:prstClr>
                </a:solidFill>
              </a:rPr>
              <a:pPr/>
              <a:t>13/05/2023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2768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616167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5B727B-82E2-492E-AFD2-1B3162300F4A}" type="datetimeFigureOut">
              <a:rPr lang="en-GB" smtClean="0">
                <a:solidFill>
                  <a:prstClr val="black">
                    <a:tint val="75000"/>
                  </a:prstClr>
                </a:solidFill>
              </a:rPr>
              <a:pPr/>
              <a:t>13/05/2023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40048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E5B727B-82E2-492E-AFD2-1B3162300F4A}" type="datetimeFigureOut">
              <a:rPr lang="en-GB" smtClean="0">
                <a:solidFill>
                  <a:prstClr val="black">
                    <a:tint val="75000"/>
                  </a:prstClr>
                </a:solidFill>
              </a:rPr>
              <a:pPr/>
              <a:t>13/05/2023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53303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772A06D-10B7-45BB-B1A8-1AFF0668DE05}" type="datetimeFigureOut">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5/13/2023</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1">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33E1CE-41B6-4204-A9DA-3627C21C2547}"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379559321"/>
      </p:ext>
    </p:extLst>
  </p:cSld>
  <p:clrMapOvr>
    <a:masterClrMapping/>
  </p:clrMapOvr>
  <p:transition>
    <p:sndAc>
      <p:stSnd>
        <p:snd r:embed="rId1" name="chimes.wav"/>
      </p:stSnd>
    </p:sndAc>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32CFF88-FAF8-49DF-81FC-3B7F00BAAE72}" type="datetimeFigureOut">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5/13/2023</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1">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7112266-4701-402B-AF2E-55E525ADBEAC}"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02162649"/>
      </p:ext>
    </p:extLst>
  </p:cSld>
  <p:clrMapOvr>
    <a:masterClrMapping/>
  </p:clrMapOvr>
  <p:transition>
    <p:sndAc>
      <p:stSnd>
        <p:snd r:embed="rId1" name="chimes.wav"/>
      </p:stSnd>
    </p:sndAc>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5C15222-1A24-4109-9D7A-F524C586F715}" type="datetimeFigureOut">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5/13/2023</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1">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9A7ABA-9C4D-4A05-976C-0F28E76719D1}"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510249513"/>
      </p:ext>
    </p:extLst>
  </p:cSld>
  <p:clrMapOvr>
    <a:masterClrMapping/>
  </p:clrMapOvr>
  <p:transition>
    <p:sndAc>
      <p:stSnd>
        <p:snd r:embed="rId1" name="chimes.wav"/>
      </p:stSnd>
    </p:sndAc>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9096C92-DC6E-47B5-825B-62589654420E}" type="datetimeFigureOut">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5/13/2023</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1">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0C2F12D-01E2-43BA-9798-00C8FFFE880B}"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29518273"/>
      </p:ext>
    </p:extLst>
  </p:cSld>
  <p:clrMapOvr>
    <a:masterClrMapping/>
  </p:clrMapOvr>
  <p:transition>
    <p:sndAc>
      <p:stSnd>
        <p:snd r:embed="rId1" name="chimes.wav"/>
      </p:stSnd>
    </p:sndAc>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4FD21AF-7397-4100-8A0D-A27ECF0BA4EB}" type="datetimeFigureOut">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5/13/2023</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1">
              <a:ln>
                <a:noFill/>
              </a:ln>
              <a:solidFill>
                <a:srgbClr val="000000"/>
              </a:solidFill>
              <a:effectLst/>
              <a:uLnTx/>
              <a:uFillTx/>
              <a:latin typeface="Arial" charset="0"/>
              <a:ea typeface="+mn-ea"/>
              <a:cs typeface="Arial"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593417-51F5-4893-9698-0C40119CA0E9}"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969804676"/>
      </p:ext>
    </p:extLst>
  </p:cSld>
  <p:clrMapOvr>
    <a:masterClrMapping/>
  </p:clrMapOvr>
  <p:transition>
    <p:sndAc>
      <p:stSnd>
        <p:snd r:embed="rId1" name="chimes.wav"/>
      </p:stSnd>
    </p:sndAc>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E482DCA-603F-4DDE-9626-3226799C03BE}" type="datetimeFigureOut">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5/13/2023</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1">
              <a:ln>
                <a:noFill/>
              </a:ln>
              <a:solidFill>
                <a:srgbClr val="000000"/>
              </a:solidFill>
              <a:effectLst/>
              <a:uLnTx/>
              <a:uFillTx/>
              <a:latin typeface="Arial" charset="0"/>
              <a:ea typeface="+mn-ea"/>
              <a:cs typeface="Arial"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0AA7FD-99FA-4CCA-9EEC-A11E361D4788}"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059084117"/>
      </p:ext>
    </p:extLst>
  </p:cSld>
  <p:clrMapOvr>
    <a:masterClrMapping/>
  </p:clrMapOvr>
  <p:transition>
    <p:sndAc>
      <p:stSnd>
        <p:snd r:embed="rId1" name="chimes.wav"/>
      </p:stSnd>
    </p:sndAc>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495BFB5-0CB4-4F3A-A60E-339AB76C0E5E}" type="datetimeFigureOut">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5/13/2023</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1">
              <a:ln>
                <a:noFill/>
              </a:ln>
              <a:solidFill>
                <a:srgbClr val="000000"/>
              </a:solidFill>
              <a:effectLst/>
              <a:uLnTx/>
              <a:uFillTx/>
              <a:latin typeface="Arial" charset="0"/>
              <a:ea typeface="+mn-ea"/>
              <a:cs typeface="Arial"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65874C-12ED-42EE-9B91-713743A6A82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832482583"/>
      </p:ext>
    </p:extLst>
  </p:cSld>
  <p:clrMapOvr>
    <a:masterClrMapping/>
  </p:clrMapOvr>
  <p:transition>
    <p:sndAc>
      <p:stSnd>
        <p:snd r:embed="rId1" name="chimes.wav"/>
      </p:stSnd>
    </p:sndAc>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0B7515A-8AE9-47BF-AAE9-E146C76BFA24}" type="datetimeFigureOut">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5/13/2023</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1">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0206BE-9A04-4488-AEE8-D63AB455466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859094796"/>
      </p:ext>
    </p:extLst>
  </p:cSld>
  <p:clrMapOvr>
    <a:masterClrMapping/>
  </p:clrMapOvr>
  <p:transition>
    <p:sndAc>
      <p:stSnd>
        <p:snd r:embed="rId1" name="chimes.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357934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F43CE21-3A32-4CC7-B128-A043FABD3DDE}" type="datetimeFigureOut">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5/13/2023</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1">
              <a:ln>
                <a:noFill/>
              </a:ln>
              <a:solidFill>
                <a:srgbClr val="000000"/>
              </a:solidFill>
              <a:effectLst/>
              <a:uLnTx/>
              <a:uFillTx/>
              <a:latin typeface="Arial" charset="0"/>
              <a:ea typeface="+mn-ea"/>
              <a:cs typeface="Arial"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72CA3A-BAD2-4205-AC0C-E052C0191C9F}"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84759023"/>
      </p:ext>
    </p:extLst>
  </p:cSld>
  <p:clrMapOvr>
    <a:masterClrMapping/>
  </p:clrMapOvr>
  <p:transition>
    <p:sndAc>
      <p:stSnd>
        <p:snd r:embed="rId1" name="chimes.wav"/>
      </p:stSnd>
    </p:sndAc>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BE00F6B-EC18-488D-AC3B-05F53323047D}" type="datetimeFigureOut">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5/13/2023</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1">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9F340A-49F5-440D-B448-25171BC7A750}"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898272984"/>
      </p:ext>
    </p:extLst>
  </p:cSld>
  <p:clrMapOvr>
    <a:masterClrMapping/>
  </p:clrMapOvr>
  <p:transition>
    <p:sndAc>
      <p:stSnd>
        <p:snd r:embed="rId1" name="chimes.wav"/>
      </p:stSnd>
    </p:sndAc>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A0B8223-60A6-4711-94D8-8238B488F8EF}" type="datetimeFigureOut">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5/13/2023</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1">
              <a:ln>
                <a:noFill/>
              </a:ln>
              <a:solidFill>
                <a:srgbClr val="000000"/>
              </a:solidFill>
              <a:effectLst/>
              <a:uLnTx/>
              <a:uFillTx/>
              <a:latin typeface="Arial" charset="0"/>
              <a:ea typeface="+mn-ea"/>
              <a:cs typeface="Arial"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0736E9-C643-498A-AEC7-14A35E15E6C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731228814"/>
      </p:ext>
    </p:extLst>
  </p:cSld>
  <p:clrMapOvr>
    <a:masterClrMapping/>
  </p:clrMapOvr>
  <p:transition>
    <p:sndAc>
      <p:stSnd>
        <p:snd r:embed="rId1" name="chimes.wav"/>
      </p:stSnd>
    </p:sndAc>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DF020-012B-4ED8-950B-A614610F18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B7BE-4765-40D1-BB52-F7D5DCD3D8A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47590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DF020-012B-4ED8-950B-A614610F18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B7BE-4765-40D1-BB52-F7D5DCD3D8A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7416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DF020-012B-4ED8-950B-A614610F18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B7BE-4765-40D1-BB52-F7D5DCD3D8A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4714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DF020-012B-4ED8-950B-A614610F18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B7BE-4765-40D1-BB52-F7D5DCD3D8A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10124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DF020-012B-4ED8-950B-A614610F18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B7BE-4765-40D1-BB52-F7D5DCD3D8A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93169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DF020-012B-4ED8-950B-A614610F18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B7BE-4765-40D1-BB52-F7D5DCD3D8A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26284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DF020-012B-4ED8-950B-A614610F18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B7BE-4765-40D1-BB52-F7D5DCD3D8A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9831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491138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DF020-012B-4ED8-950B-A614610F18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B7BE-4765-40D1-BB52-F7D5DCD3D8A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57295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DF020-012B-4ED8-950B-A614610F18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B7BE-4765-40D1-BB52-F7D5DCD3D8A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55880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DF020-012B-4ED8-950B-A614610F18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B7BE-4765-40D1-BB52-F7D5DCD3D8A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68717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DF020-012B-4ED8-950B-A614610F18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B7BE-4765-40D1-BB52-F7D5DCD3D8A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081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36771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59681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25452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498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1005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5163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54787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11621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95023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4159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4099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57211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379579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254315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14857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60000" y="2023700"/>
            <a:ext cx="5755600" cy="19680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5200"/>
              <a:buNone/>
              <a:defRPr sz="8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1" name="Google Shape;11;p2"/>
          <p:cNvSpPr txBox="1">
            <a:spLocks noGrp="1"/>
          </p:cNvSpPr>
          <p:nvPr>
            <p:ph type="subTitle" idx="1"/>
          </p:nvPr>
        </p:nvSpPr>
        <p:spPr>
          <a:xfrm>
            <a:off x="955433" y="4232300"/>
            <a:ext cx="5764800" cy="602000"/>
          </a:xfrm>
          <a:prstGeom prst="rect">
            <a:avLst/>
          </a:prstGeom>
        </p:spPr>
        <p:txBody>
          <a:bodyPr spcFirstLastPara="1" wrap="square" lIns="121894" tIns="121894" rIns="121894" bIns="121894" anchor="ctr" anchorCtr="0">
            <a:noAutofit/>
          </a:bodyPr>
          <a:lstStyle>
            <a:lvl1pPr lvl="0" algn="ctr">
              <a:lnSpc>
                <a:spcPct val="100000"/>
              </a:lnSpc>
              <a:spcBef>
                <a:spcPts val="0"/>
              </a:spcBef>
              <a:spcAft>
                <a:spcPts val="0"/>
              </a:spcAft>
              <a:buSzPts val="1400"/>
              <a:buNone/>
              <a:defRPr sz="2500">
                <a:solidFill>
                  <a:srgbClr val="9D6ED3"/>
                </a:solidFill>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12" name="Google Shape;12;p2"/>
          <p:cNvSpPr/>
          <p:nvPr/>
        </p:nvSpPr>
        <p:spPr>
          <a:xfrm>
            <a:off x="5123198"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2517082" y="56222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976415" y="1014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10274531" y="12339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5776198" y="5369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5311431" y="6011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047431" y="593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9" name="Google Shape;19;p2"/>
          <p:cNvSpPr/>
          <p:nvPr/>
        </p:nvSpPr>
        <p:spPr>
          <a:xfrm rot="198691">
            <a:off x="3882145" y="52479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0" name="Google Shape;20;p2"/>
          <p:cNvSpPr/>
          <p:nvPr/>
        </p:nvSpPr>
        <p:spPr>
          <a:xfrm rot="-4032455">
            <a:off x="2878327" y="43353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1" name="Google Shape;21;p2"/>
          <p:cNvSpPr/>
          <p:nvPr/>
        </p:nvSpPr>
        <p:spPr>
          <a:xfrm rot="5400000">
            <a:off x="664968" y="43169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2" name="Google Shape;22;p2"/>
          <p:cNvSpPr/>
          <p:nvPr/>
        </p:nvSpPr>
        <p:spPr>
          <a:xfrm rot="5400000">
            <a:off x="965455" y="6468044"/>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3" name="Google Shape;23;p2"/>
          <p:cNvSpPr/>
          <p:nvPr/>
        </p:nvSpPr>
        <p:spPr>
          <a:xfrm rot="5400000">
            <a:off x="8431649" y="1872179"/>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 name="Google Shape;24;p2"/>
          <p:cNvSpPr/>
          <p:nvPr/>
        </p:nvSpPr>
        <p:spPr>
          <a:xfrm rot="684164">
            <a:off x="4251031" y="1245959"/>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 name="Google Shape;25;p2"/>
          <p:cNvSpPr/>
          <p:nvPr/>
        </p:nvSpPr>
        <p:spPr>
          <a:xfrm rot="1746969">
            <a:off x="2349328" y="1266383"/>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 name="Google Shape;26;p2"/>
          <p:cNvSpPr/>
          <p:nvPr/>
        </p:nvSpPr>
        <p:spPr>
          <a:xfrm rot="684164">
            <a:off x="11330064" y="680426"/>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10212463" y="5851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 name="Google Shape;28;p2"/>
          <p:cNvSpPr/>
          <p:nvPr/>
        </p:nvSpPr>
        <p:spPr>
          <a:xfrm rot="5400000">
            <a:off x="10771401" y="5249972"/>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9" name="Google Shape;29;p2"/>
          <p:cNvSpPr/>
          <p:nvPr/>
        </p:nvSpPr>
        <p:spPr>
          <a:xfrm rot="198691">
            <a:off x="7363278" y="2370488"/>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520645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3600"/>
              <a:buNone/>
              <a:defRPr sz="6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62"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5" name="Google Shape;35;p3"/>
          <p:cNvSpPr/>
          <p:nvPr/>
        </p:nvSpPr>
        <p:spPr>
          <a:xfrm flipH="1">
            <a:off x="8058547"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6" name="Google Shape;36;p3"/>
          <p:cNvSpPr/>
          <p:nvPr/>
        </p:nvSpPr>
        <p:spPr>
          <a:xfrm rot="-5400000" flipH="1">
            <a:off x="233432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 name="Google Shape;37;p3"/>
          <p:cNvSpPr/>
          <p:nvPr/>
        </p:nvSpPr>
        <p:spPr>
          <a:xfrm rot="-1747020" flipH="1">
            <a:off x="10667955" y="2796083"/>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8" name="Google Shape;38;p3"/>
          <p:cNvSpPr/>
          <p:nvPr/>
        </p:nvSpPr>
        <p:spPr>
          <a:xfrm rot="-5400000" flipH="1">
            <a:off x="11150742"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9" name="Google Shape;39;p3"/>
          <p:cNvSpPr/>
          <p:nvPr/>
        </p:nvSpPr>
        <p:spPr>
          <a:xfrm rot="-198679" flipH="1">
            <a:off x="8768174" y="51974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0" name="Google Shape;40;p3"/>
          <p:cNvSpPr/>
          <p:nvPr/>
        </p:nvSpPr>
        <p:spPr>
          <a:xfrm rot="-684224" flipH="1">
            <a:off x="4306471" y="5532426"/>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1" name="Google Shape;41;p3"/>
          <p:cNvSpPr/>
          <p:nvPr/>
        </p:nvSpPr>
        <p:spPr>
          <a:xfrm rot="-5400000" flipH="1">
            <a:off x="10908294"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2" name="Google Shape;42;p3"/>
          <p:cNvSpPr/>
          <p:nvPr/>
        </p:nvSpPr>
        <p:spPr>
          <a:xfrm rot="4032399" flipH="1">
            <a:off x="8894263" y="63636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3" name="Google Shape;43;p3"/>
          <p:cNvSpPr/>
          <p:nvPr/>
        </p:nvSpPr>
        <p:spPr>
          <a:xfrm flipH="1">
            <a:off x="1630770"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4" name="Google Shape;44;p3"/>
          <p:cNvSpPr/>
          <p:nvPr/>
        </p:nvSpPr>
        <p:spPr>
          <a:xfrm flipH="1">
            <a:off x="10107947" y="1830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5" name="Google Shape;45;p3"/>
          <p:cNvSpPr/>
          <p:nvPr/>
        </p:nvSpPr>
        <p:spPr>
          <a:xfrm flipH="1">
            <a:off x="2900409" y="1893119"/>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6" name="Google Shape;46;p3"/>
          <p:cNvSpPr/>
          <p:nvPr/>
        </p:nvSpPr>
        <p:spPr>
          <a:xfrm flipH="1">
            <a:off x="480009" y="25874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47" name="Google Shape;47;p3"/>
          <p:cNvSpPr/>
          <p:nvPr/>
        </p:nvSpPr>
        <p:spPr>
          <a:xfrm flipH="1">
            <a:off x="1242657" y="374633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48" name="Google Shape;48;p3"/>
          <p:cNvPicPr preferRelativeResize="0"/>
          <p:nvPr/>
        </p:nvPicPr>
        <p:blipFill>
          <a:blip r:embed="rId2">
            <a:alphaModFix/>
          </a:blip>
          <a:stretch>
            <a:fillRect/>
          </a:stretch>
        </p:blipFill>
        <p:spPr>
          <a:xfrm rot="5400000">
            <a:off x="-3614" y="3629845"/>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5" y="3614"/>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5" y="4669772"/>
            <a:ext cx="3069533" cy="1468233"/>
          </a:xfrm>
          <a:prstGeom prst="rect">
            <a:avLst/>
          </a:prstGeom>
          <a:noFill/>
          <a:ln>
            <a:noFill/>
          </a:ln>
        </p:spPr>
      </p:pic>
    </p:spTree>
    <p:extLst>
      <p:ext uri="{BB962C8B-B14F-4D97-AF65-F5344CB8AC3E}">
        <p14:creationId xmlns:p14="http://schemas.microsoft.com/office/powerpoint/2010/main" val="34384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36092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0"/>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121894" tIns="121894" rIns="121894" bIns="121894" anchor="ctr" anchorCtr="0">
            <a:noAutofit/>
          </a:bodyPr>
          <a:lstStyle>
            <a:lvl1pPr marL="609570" lvl="0" indent="-423312">
              <a:spcBef>
                <a:spcPts val="0"/>
              </a:spcBef>
              <a:spcAft>
                <a:spcPts val="0"/>
              </a:spcAft>
              <a:buSzPts val="1400"/>
              <a:buFont typeface="Hind"/>
              <a:buChar char="●"/>
              <a:defRPr sz="1600"/>
            </a:lvl1pPr>
            <a:lvl2pPr marL="1219140" lvl="1" indent="-423312">
              <a:spcBef>
                <a:spcPts val="0"/>
              </a:spcBef>
              <a:spcAft>
                <a:spcPts val="0"/>
              </a:spcAft>
              <a:buClr>
                <a:schemeClr val="accent4"/>
              </a:buClr>
              <a:buSzPts val="1400"/>
              <a:buFont typeface="Hind"/>
              <a:buChar char="○"/>
              <a:defRPr/>
            </a:lvl2pPr>
            <a:lvl3pPr marL="1828709" lvl="2" indent="-423312">
              <a:spcBef>
                <a:spcPts val="0"/>
              </a:spcBef>
              <a:spcAft>
                <a:spcPts val="0"/>
              </a:spcAft>
              <a:buClr>
                <a:schemeClr val="accent4"/>
              </a:buClr>
              <a:buSzPts val="1400"/>
              <a:buFont typeface="Hind"/>
              <a:buChar char="■"/>
              <a:defRPr/>
            </a:lvl3pPr>
            <a:lvl4pPr marL="2438278" lvl="3" indent="-423312">
              <a:spcBef>
                <a:spcPts val="0"/>
              </a:spcBef>
              <a:spcAft>
                <a:spcPts val="0"/>
              </a:spcAft>
              <a:buClr>
                <a:schemeClr val="accent4"/>
              </a:buClr>
              <a:buSzPts val="1400"/>
              <a:buFont typeface="Hind"/>
              <a:buChar char="●"/>
              <a:defRPr/>
            </a:lvl4pPr>
            <a:lvl5pPr marL="3047848" lvl="4" indent="-423312">
              <a:spcBef>
                <a:spcPts val="0"/>
              </a:spcBef>
              <a:spcAft>
                <a:spcPts val="0"/>
              </a:spcAft>
              <a:buClr>
                <a:schemeClr val="accent4"/>
              </a:buClr>
              <a:buSzPts val="1400"/>
              <a:buFont typeface="Hind"/>
              <a:buChar char="○"/>
              <a:defRPr/>
            </a:lvl5pPr>
            <a:lvl6pPr marL="3657418" lvl="5" indent="-423312">
              <a:spcBef>
                <a:spcPts val="0"/>
              </a:spcBef>
              <a:spcAft>
                <a:spcPts val="0"/>
              </a:spcAft>
              <a:buClr>
                <a:schemeClr val="accent4"/>
              </a:buClr>
              <a:buSzPts val="1400"/>
              <a:buFont typeface="Hind"/>
              <a:buChar char="■"/>
              <a:defRPr/>
            </a:lvl6pPr>
            <a:lvl7pPr marL="4266987" lvl="6" indent="-423312">
              <a:spcBef>
                <a:spcPts val="0"/>
              </a:spcBef>
              <a:spcAft>
                <a:spcPts val="0"/>
              </a:spcAft>
              <a:buClr>
                <a:schemeClr val="accent4"/>
              </a:buClr>
              <a:buSzPts val="1400"/>
              <a:buFont typeface="Hind"/>
              <a:buChar char="●"/>
              <a:defRPr/>
            </a:lvl7pPr>
            <a:lvl8pPr marL="4876557" lvl="7" indent="-423312">
              <a:spcBef>
                <a:spcPts val="0"/>
              </a:spcBef>
              <a:spcAft>
                <a:spcPts val="0"/>
              </a:spcAft>
              <a:buClr>
                <a:schemeClr val="accent4"/>
              </a:buClr>
              <a:buSzPts val="1400"/>
              <a:buFont typeface="Hind"/>
              <a:buChar char="○"/>
              <a:defRPr/>
            </a:lvl8pPr>
            <a:lvl9pPr marL="5486126" lvl="8" indent="-423312">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9"/>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57" name="Google Shape;57;p4"/>
          <p:cNvSpPr/>
          <p:nvPr/>
        </p:nvSpPr>
        <p:spPr>
          <a:xfrm>
            <a:off x="11108321" y="32326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58" name="Google Shape;58;p4"/>
          <p:cNvSpPr/>
          <p:nvPr/>
        </p:nvSpPr>
        <p:spPr>
          <a:xfrm>
            <a:off x="9791733" y="797455"/>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6" y="2311156"/>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2" name="Google Shape;62;p4"/>
          <p:cNvSpPr/>
          <p:nvPr/>
        </p:nvSpPr>
        <p:spPr>
          <a:xfrm rot="5400000" flipH="1">
            <a:off x="10786093" y="6072485"/>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819951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9" name="Google Shape;69;p5"/>
          <p:cNvSpPr/>
          <p:nvPr/>
        </p:nvSpPr>
        <p:spPr>
          <a:xfrm rot="-4032455">
            <a:off x="4760160" y="6363640"/>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0" name="Google Shape;70;p5"/>
          <p:cNvSpPr/>
          <p:nvPr/>
        </p:nvSpPr>
        <p:spPr>
          <a:xfrm rot="5400000">
            <a:off x="658801" y="41867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1" name="Google Shape;71;p5"/>
          <p:cNvSpPr/>
          <p:nvPr/>
        </p:nvSpPr>
        <p:spPr>
          <a:xfrm rot="5400000">
            <a:off x="930189" y="5540811"/>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2" name="Google Shape;72;p5"/>
          <p:cNvSpPr/>
          <p:nvPr/>
        </p:nvSpPr>
        <p:spPr>
          <a:xfrm rot="5400000">
            <a:off x="10444316" y="598163"/>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400"/>
            <a:ext cx="3665528" cy="1730845"/>
          </a:xfrm>
          <a:prstGeom prst="rect">
            <a:avLst/>
          </a:prstGeom>
          <a:noFill/>
          <a:ln>
            <a:noFill/>
          </a:ln>
        </p:spPr>
      </p:pic>
      <p:sp>
        <p:nvSpPr>
          <p:cNvPr id="75" name="Google Shape;75;p5"/>
          <p:cNvSpPr/>
          <p:nvPr/>
        </p:nvSpPr>
        <p:spPr>
          <a:xfrm>
            <a:off x="11427239" y="12919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10936282" y="204677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7" name="Google Shape;77;p5"/>
          <p:cNvSpPr/>
          <p:nvPr/>
        </p:nvSpPr>
        <p:spPr>
          <a:xfrm rot="1746969">
            <a:off x="10637095" y="3697617"/>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1158715" y="29536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007288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81" name="Google Shape;81;p6"/>
          <p:cNvPicPr preferRelativeResize="0"/>
          <p:nvPr/>
        </p:nvPicPr>
        <p:blipFill>
          <a:blip r:embed="rId3">
            <a:alphaModFix/>
          </a:blip>
          <a:stretch>
            <a:fillRect/>
          </a:stretch>
        </p:blipFill>
        <p:spPr>
          <a:xfrm>
            <a:off x="187722" y="387784"/>
            <a:ext cx="1645167" cy="1119167"/>
          </a:xfrm>
          <a:prstGeom prst="rect">
            <a:avLst/>
          </a:prstGeom>
          <a:noFill/>
          <a:ln>
            <a:noFill/>
          </a:ln>
        </p:spPr>
      </p:pic>
      <p:sp>
        <p:nvSpPr>
          <p:cNvPr id="82" name="Google Shape;82;p6"/>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981759" y="-2323822"/>
            <a:ext cx="6378597" cy="11263771"/>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grpSp>
        <p:nvGrpSpPr>
          <p:cNvPr id="92" name="Google Shape;92;p6"/>
          <p:cNvGrpSpPr/>
          <p:nvPr/>
        </p:nvGrpSpPr>
        <p:grpSpPr>
          <a:xfrm>
            <a:off x="11120438" y="448605"/>
            <a:ext cx="553767" cy="637433"/>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985048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4365542" y="-12030"/>
            <a:ext cx="7824644" cy="6858001"/>
          </a:xfrm>
          <a:prstGeom prst="rect">
            <a:avLst/>
          </a:prstGeom>
          <a:noFill/>
          <a:ln>
            <a:noFill/>
          </a:ln>
        </p:spPr>
      </p:pic>
      <p:sp>
        <p:nvSpPr>
          <p:cNvPr id="115" name="Google Shape;115;p7"/>
          <p:cNvSpPr txBox="1">
            <a:spLocks noGrp="1"/>
          </p:cNvSpPr>
          <p:nvPr>
            <p:ph type="title"/>
          </p:nvPr>
        </p:nvSpPr>
        <p:spPr>
          <a:xfrm>
            <a:off x="960000" y="1439761"/>
            <a:ext cx="6103600" cy="991600"/>
          </a:xfrm>
          <a:prstGeom prst="rect">
            <a:avLst/>
          </a:prstGeom>
        </p:spPr>
        <p:txBody>
          <a:bodyPr spcFirstLastPara="1" wrap="square" lIns="121894" tIns="121894" rIns="121894" bIns="121894"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960000" y="2431367"/>
            <a:ext cx="4194800" cy="3432000"/>
          </a:xfrm>
          <a:prstGeom prst="rect">
            <a:avLst/>
          </a:prstGeom>
        </p:spPr>
        <p:txBody>
          <a:bodyPr spcFirstLastPara="1" wrap="square" lIns="121894" tIns="121894" rIns="121894" bIns="121894" anchor="t" anchorCtr="0">
            <a:noAutofit/>
          </a:bodyPr>
          <a:lstStyle>
            <a:lvl1pPr marL="609570" lvl="0" indent="-423312" rtl="0">
              <a:spcBef>
                <a:spcPts val="0"/>
              </a:spcBef>
              <a:spcAft>
                <a:spcPts val="0"/>
              </a:spcAft>
              <a:buSzPts val="1400"/>
              <a:buChar char="●"/>
              <a:defRPr/>
            </a:lvl1pPr>
            <a:lvl2pPr marL="1219140" lvl="1" indent="-423312" rtl="0">
              <a:spcBef>
                <a:spcPts val="0"/>
              </a:spcBef>
              <a:spcAft>
                <a:spcPts val="0"/>
              </a:spcAft>
              <a:buSzPts val="1400"/>
              <a:buChar char="○"/>
              <a:defRPr/>
            </a:lvl2pPr>
            <a:lvl3pPr marL="1828709" lvl="2" indent="-414846" rtl="0">
              <a:spcBef>
                <a:spcPts val="0"/>
              </a:spcBef>
              <a:spcAft>
                <a:spcPts val="0"/>
              </a:spcAft>
              <a:buSzPts val="1300"/>
              <a:buChar char="■"/>
              <a:defRPr sz="1700"/>
            </a:lvl3pPr>
            <a:lvl4pPr marL="2438278" lvl="3" indent="-414846" rtl="0">
              <a:spcBef>
                <a:spcPts val="0"/>
              </a:spcBef>
              <a:spcAft>
                <a:spcPts val="0"/>
              </a:spcAft>
              <a:buSzPts val="1300"/>
              <a:buChar char="●"/>
              <a:defRPr sz="1700"/>
            </a:lvl4pPr>
            <a:lvl5pPr marL="3047848" lvl="4" indent="-414846" rtl="0">
              <a:spcBef>
                <a:spcPts val="0"/>
              </a:spcBef>
              <a:spcAft>
                <a:spcPts val="0"/>
              </a:spcAft>
              <a:buSzPts val="1300"/>
              <a:buChar char="○"/>
              <a:defRPr sz="1700"/>
            </a:lvl5pPr>
            <a:lvl6pPr marL="3657418" lvl="5" indent="-414846" rtl="0">
              <a:spcBef>
                <a:spcPts val="0"/>
              </a:spcBef>
              <a:spcAft>
                <a:spcPts val="0"/>
              </a:spcAft>
              <a:buSzPts val="1300"/>
              <a:buChar char="■"/>
              <a:defRPr sz="1700"/>
            </a:lvl6pPr>
            <a:lvl7pPr marL="4266987" lvl="6" indent="-414846" rtl="0">
              <a:spcBef>
                <a:spcPts val="0"/>
              </a:spcBef>
              <a:spcAft>
                <a:spcPts val="0"/>
              </a:spcAft>
              <a:buSzPts val="1300"/>
              <a:buChar char="●"/>
              <a:defRPr sz="1700"/>
            </a:lvl7pPr>
            <a:lvl8pPr marL="4876557" lvl="7" indent="-414846" rtl="0">
              <a:spcBef>
                <a:spcPts val="0"/>
              </a:spcBef>
              <a:spcAft>
                <a:spcPts val="0"/>
              </a:spcAft>
              <a:buSzPts val="1300"/>
              <a:buChar char="○"/>
              <a:defRPr sz="1700"/>
            </a:lvl8pPr>
            <a:lvl9pPr marL="5486126" lvl="8" indent="-414846" rtl="0">
              <a:spcBef>
                <a:spcPts val="0"/>
              </a:spcBef>
              <a:spcAft>
                <a:spcPts val="0"/>
              </a:spcAft>
              <a:buSzPts val="1300"/>
              <a:buChar char="■"/>
              <a:defRPr sz="1700"/>
            </a:lvl9pPr>
          </a:lstStyle>
          <a:p>
            <a:endParaRPr/>
          </a:p>
        </p:txBody>
      </p:sp>
      <p:sp>
        <p:nvSpPr>
          <p:cNvPr id="117" name="Google Shape;117;p7"/>
          <p:cNvSpPr/>
          <p:nvPr/>
        </p:nvSpPr>
        <p:spPr>
          <a:xfrm rot="198679">
            <a:off x="5521911" y="47723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18" name="Google Shape;118;p7"/>
          <p:cNvSpPr/>
          <p:nvPr/>
        </p:nvSpPr>
        <p:spPr>
          <a:xfrm rot="-4032455">
            <a:off x="2543460" y="621010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19" name="Google Shape;119;p7"/>
          <p:cNvSpPr/>
          <p:nvPr/>
        </p:nvSpPr>
        <p:spPr>
          <a:xfrm rot="5400000">
            <a:off x="548474"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0" name="Google Shape;120;p7"/>
          <p:cNvSpPr/>
          <p:nvPr/>
        </p:nvSpPr>
        <p:spPr>
          <a:xfrm rot="5400000">
            <a:off x="707555"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1" name="Google Shape;121;p7"/>
          <p:cNvSpPr/>
          <p:nvPr/>
        </p:nvSpPr>
        <p:spPr>
          <a:xfrm rot="5400000">
            <a:off x="935294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2" name="Google Shape;122;p7"/>
          <p:cNvSpPr/>
          <p:nvPr/>
        </p:nvSpPr>
        <p:spPr>
          <a:xfrm rot="684224">
            <a:off x="5884666" y="22429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3" name="Google Shape;123;p7"/>
          <p:cNvSpPr/>
          <p:nvPr/>
        </p:nvSpPr>
        <p:spPr>
          <a:xfrm rot="5400000">
            <a:off x="4236023" y="6138943"/>
            <a:ext cx="2572" cy="521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4" name="Google Shape;124;p7"/>
          <p:cNvSpPr/>
          <p:nvPr/>
        </p:nvSpPr>
        <p:spPr>
          <a:xfrm rot="1747020">
            <a:off x="649998" y="170975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125" name="Google Shape;125;p7"/>
          <p:cNvSpPr/>
          <p:nvPr/>
        </p:nvSpPr>
        <p:spPr>
          <a:xfrm>
            <a:off x="3579215"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126" name="Google Shape;126;p7"/>
          <p:cNvPicPr preferRelativeResize="0"/>
          <p:nvPr/>
        </p:nvPicPr>
        <p:blipFill>
          <a:blip r:embed="rId3">
            <a:alphaModFix/>
          </a:blip>
          <a:stretch>
            <a:fillRect/>
          </a:stretch>
        </p:blipFill>
        <p:spPr>
          <a:xfrm>
            <a:off x="-792737" y="-673232"/>
            <a:ext cx="2609604" cy="1775200"/>
          </a:xfrm>
          <a:prstGeom prst="rect">
            <a:avLst/>
          </a:prstGeom>
          <a:noFill/>
          <a:ln>
            <a:noFill/>
          </a:ln>
        </p:spPr>
      </p:pic>
    </p:spTree>
    <p:extLst>
      <p:ext uri="{BB962C8B-B14F-4D97-AF65-F5344CB8AC3E}">
        <p14:creationId xmlns:p14="http://schemas.microsoft.com/office/powerpoint/2010/main" val="194715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25"/>
        <p:cNvGrpSpPr/>
        <p:nvPr/>
      </p:nvGrpSpPr>
      <p:grpSpPr>
        <a:xfrm>
          <a:off x="0" y="0"/>
          <a:ext cx="0" cy="0"/>
          <a:chOff x="0" y="0"/>
          <a:chExt cx="0" cy="0"/>
        </a:xfrm>
      </p:grpSpPr>
    </p:spTree>
    <p:extLst>
      <p:ext uri="{BB962C8B-B14F-4D97-AF65-F5344CB8AC3E}">
        <p14:creationId xmlns:p14="http://schemas.microsoft.com/office/powerpoint/2010/main" val="1615845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5727804"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9135383"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2304600"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5727804"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chemeClr val="accent3"/>
              </a:buClr>
              <a:buSzPts val="4800"/>
              <a:buNone/>
              <a:defRPr sz="4700">
                <a:solidFill>
                  <a:schemeClr val="accent5"/>
                </a:solidFill>
              </a:defRPr>
            </a:lvl1pPr>
            <a:lvl2pPr lvl="1"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652960" y="3601187"/>
            <a:ext cx="4059"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894" tIns="121894" rIns="121894" bIns="121894" anchor="ctr" anchorCtr="0">
            <a:noAutofit/>
          </a:bodyPr>
          <a:lstStyle/>
          <a:p>
            <a:pPr algn="ctr" defTabSz="914377">
              <a:buClr>
                <a:srgbClr val="000000"/>
              </a:buClr>
              <a:buFont typeface="Arial"/>
              <a:buNone/>
            </a:pPr>
            <a:endParaRPr sz="1900" kern="0">
              <a:solidFill>
                <a:srgbClr val="000000"/>
              </a:solidFill>
              <a:cs typeface="Arial"/>
              <a:sym typeface="Arial"/>
            </a:endParaRPr>
          </a:p>
        </p:txBody>
      </p:sp>
      <p:sp>
        <p:nvSpPr>
          <p:cNvPr id="232" name="Google Shape;232;p13"/>
          <p:cNvSpPr txBox="1">
            <a:spLocks noGrp="1"/>
          </p:cNvSpPr>
          <p:nvPr>
            <p:ph type="ctrTitle" idx="5"/>
          </p:nvPr>
        </p:nvSpPr>
        <p:spPr>
          <a:xfrm>
            <a:off x="4896004"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4896004" y="4968592"/>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8303583"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8303583" y="4968595"/>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472800"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473000"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4896004"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4896204"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9135383"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8303583"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8303783"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707846" y="872792"/>
            <a:ext cx="124236" cy="17460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4" name="Google Shape;244;p13"/>
          <p:cNvSpPr/>
          <p:nvPr/>
        </p:nvSpPr>
        <p:spPr>
          <a:xfrm rot="4190688">
            <a:off x="7932688" y="1428397"/>
            <a:ext cx="207609" cy="9280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5" name="Google Shape;245;p13"/>
          <p:cNvSpPr/>
          <p:nvPr/>
        </p:nvSpPr>
        <p:spPr>
          <a:xfrm rot="6592150">
            <a:off x="11494923" y="2583475"/>
            <a:ext cx="126808" cy="9880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6" name="Google Shape;246;p13"/>
          <p:cNvSpPr/>
          <p:nvPr/>
        </p:nvSpPr>
        <p:spPr>
          <a:xfrm rot="3575296">
            <a:off x="1966725" y="832908"/>
            <a:ext cx="210183" cy="15052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7" name="Google Shape;247;p13"/>
          <p:cNvSpPr/>
          <p:nvPr/>
        </p:nvSpPr>
        <p:spPr>
          <a:xfrm rot="3913652">
            <a:off x="4779784" y="969668"/>
            <a:ext cx="138741" cy="104949"/>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8" name="Google Shape;248;p13"/>
          <p:cNvSpPr/>
          <p:nvPr/>
        </p:nvSpPr>
        <p:spPr>
          <a:xfrm>
            <a:off x="7150847" y="6104976"/>
            <a:ext cx="114020" cy="22882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49" name="Google Shape;249;p13"/>
          <p:cNvSpPr/>
          <p:nvPr/>
        </p:nvSpPr>
        <p:spPr>
          <a:xfrm>
            <a:off x="8878096" y="6281844"/>
            <a:ext cx="130237" cy="187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0" name="Google Shape;250;p13"/>
          <p:cNvSpPr/>
          <p:nvPr/>
        </p:nvSpPr>
        <p:spPr>
          <a:xfrm>
            <a:off x="11232004" y="56664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1" name="Google Shape;251;p13"/>
          <p:cNvSpPr/>
          <p:nvPr/>
        </p:nvSpPr>
        <p:spPr>
          <a:xfrm>
            <a:off x="1579482" y="5614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2" name="Google Shape;252;p13"/>
          <p:cNvSpPr/>
          <p:nvPr/>
        </p:nvSpPr>
        <p:spPr>
          <a:xfrm>
            <a:off x="10695882" y="8742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3" name="Google Shape;253;p13"/>
          <p:cNvSpPr/>
          <p:nvPr/>
        </p:nvSpPr>
        <p:spPr>
          <a:xfrm>
            <a:off x="7717863" y="429867"/>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86834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
        <p:nvSpPr>
          <p:cNvPr id="257" name="Google Shape;257;p14"/>
          <p:cNvSpPr/>
          <p:nvPr/>
        </p:nvSpPr>
        <p:spPr>
          <a:xfrm rot="198679">
            <a:off x="1502011" y="4437125"/>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8" name="Google Shape;258;p14"/>
          <p:cNvSpPr/>
          <p:nvPr/>
        </p:nvSpPr>
        <p:spPr>
          <a:xfrm rot="-4032399">
            <a:off x="7754631" y="9995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59" name="Google Shape;259;p14"/>
          <p:cNvSpPr/>
          <p:nvPr/>
        </p:nvSpPr>
        <p:spPr>
          <a:xfrm rot="5400000">
            <a:off x="905341" y="37507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0" name="Google Shape;260;p14"/>
          <p:cNvSpPr/>
          <p:nvPr/>
        </p:nvSpPr>
        <p:spPr>
          <a:xfrm rot="5400000">
            <a:off x="1064423" y="54143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1" name="Google Shape;261;p14"/>
          <p:cNvSpPr/>
          <p:nvPr/>
        </p:nvSpPr>
        <p:spPr>
          <a:xfrm rot="5400000">
            <a:off x="10827049" y="14215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2" name="Google Shape;262;p14"/>
          <p:cNvSpPr/>
          <p:nvPr/>
        </p:nvSpPr>
        <p:spPr>
          <a:xfrm rot="684224">
            <a:off x="7474666" y="5627844"/>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3" name="Google Shape;263;p14"/>
          <p:cNvSpPr/>
          <p:nvPr/>
        </p:nvSpPr>
        <p:spPr>
          <a:xfrm rot="1747020">
            <a:off x="4205698" y="626018"/>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4" name="Google Shape;264;p14"/>
          <p:cNvSpPr/>
          <p:nvPr/>
        </p:nvSpPr>
        <p:spPr>
          <a:xfrm rot="-4032455">
            <a:off x="11552127" y="406325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5" name="Google Shape;265;p14"/>
          <p:cNvSpPr/>
          <p:nvPr/>
        </p:nvSpPr>
        <p:spPr>
          <a:xfrm>
            <a:off x="575801" y="1877622"/>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6" name="Google Shape;266;p14"/>
          <p:cNvSpPr/>
          <p:nvPr/>
        </p:nvSpPr>
        <p:spPr>
          <a:xfrm>
            <a:off x="9006215" y="6137997"/>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67" name="Google Shape;267;p14"/>
          <p:cNvSpPr/>
          <p:nvPr/>
        </p:nvSpPr>
        <p:spPr>
          <a:xfrm rot="198691">
            <a:off x="10620278" y="4022355"/>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268" name="Google Shape;268;p14"/>
          <p:cNvPicPr preferRelativeResize="0"/>
          <p:nvPr/>
        </p:nvPicPr>
        <p:blipFill>
          <a:blip r:embed="rId2">
            <a:alphaModFix/>
          </a:blip>
          <a:stretch>
            <a:fillRect/>
          </a:stretch>
        </p:blipFill>
        <p:spPr>
          <a:xfrm>
            <a:off x="-375833" y="5139971"/>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4" y="-838949"/>
            <a:ext cx="4787873" cy="2556569"/>
          </a:xfrm>
          <a:prstGeom prst="rect">
            <a:avLst/>
          </a:prstGeom>
          <a:noFill/>
          <a:ln>
            <a:noFill/>
          </a:ln>
        </p:spPr>
      </p:pic>
    </p:spTree>
    <p:extLst>
      <p:ext uri="{BB962C8B-B14F-4D97-AF65-F5344CB8AC3E}">
        <p14:creationId xmlns:p14="http://schemas.microsoft.com/office/powerpoint/2010/main" val="3291095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603000" y="3875600"/>
            <a:ext cx="8986000" cy="650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911100" y="2488767"/>
            <a:ext cx="8370000" cy="1321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5819815" y="-1033258"/>
            <a:ext cx="1347535" cy="4556540"/>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281" name="Google Shape;281;p15"/>
          <p:cNvSpPr/>
          <p:nvPr/>
        </p:nvSpPr>
        <p:spPr>
          <a:xfrm rot="2871884">
            <a:off x="827863" y="47585"/>
            <a:ext cx="124236" cy="17460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2" name="Google Shape;282;p15"/>
          <p:cNvSpPr/>
          <p:nvPr/>
        </p:nvSpPr>
        <p:spPr>
          <a:xfrm rot="2871884">
            <a:off x="280315" y="1975053"/>
            <a:ext cx="126808" cy="988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3" name="Google Shape;283;p15"/>
          <p:cNvSpPr/>
          <p:nvPr/>
        </p:nvSpPr>
        <p:spPr>
          <a:xfrm rot="2871790">
            <a:off x="854909" y="2665521"/>
            <a:ext cx="210179" cy="15052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4" name="Google Shape;284;p15"/>
          <p:cNvSpPr/>
          <p:nvPr/>
        </p:nvSpPr>
        <p:spPr>
          <a:xfrm rot="2871884">
            <a:off x="1193761" y="587357"/>
            <a:ext cx="138739" cy="104947"/>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5" name="Google Shape;285;p15"/>
          <p:cNvSpPr/>
          <p:nvPr/>
        </p:nvSpPr>
        <p:spPr>
          <a:xfrm rot="2871884">
            <a:off x="2084594" y="308237"/>
            <a:ext cx="114020" cy="228825"/>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6" name="Google Shape;286;p15"/>
          <p:cNvSpPr/>
          <p:nvPr/>
        </p:nvSpPr>
        <p:spPr>
          <a:xfrm rot="-4499962">
            <a:off x="6678923" y="5838709"/>
            <a:ext cx="163071" cy="128411"/>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7" name="Google Shape;287;p15"/>
          <p:cNvSpPr/>
          <p:nvPr/>
        </p:nvSpPr>
        <p:spPr>
          <a:xfrm rot="-4499962">
            <a:off x="7319274" y="5006217"/>
            <a:ext cx="113913" cy="10788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8" name="Google Shape;288;p15"/>
          <p:cNvSpPr/>
          <p:nvPr/>
        </p:nvSpPr>
        <p:spPr>
          <a:xfrm rot="-4499962">
            <a:off x="4925280" y="5168421"/>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89" name="Google Shape;289;p15"/>
          <p:cNvSpPr/>
          <p:nvPr/>
        </p:nvSpPr>
        <p:spPr>
          <a:xfrm rot="-4499962">
            <a:off x="7262339" y="5608215"/>
            <a:ext cx="134077" cy="171312"/>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90" name="Google Shape;290;p15"/>
          <p:cNvSpPr/>
          <p:nvPr/>
        </p:nvSpPr>
        <p:spPr>
          <a:xfrm rot="-4499962">
            <a:off x="5274452" y="5696487"/>
            <a:ext cx="133193" cy="131060"/>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nvGrpSpPr>
          <p:cNvPr id="291" name="Google Shape;291;p15"/>
          <p:cNvGrpSpPr/>
          <p:nvPr/>
        </p:nvGrpSpPr>
        <p:grpSpPr>
          <a:xfrm rot="2871884">
            <a:off x="10865842" y="2688323"/>
            <a:ext cx="435577" cy="939956"/>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294" name="Google Shape;294;p15"/>
          <p:cNvSpPr/>
          <p:nvPr/>
        </p:nvSpPr>
        <p:spPr>
          <a:xfrm rot="2871790">
            <a:off x="1085915" y="3382601"/>
            <a:ext cx="207608" cy="928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295" name="Google Shape;295;p15"/>
          <p:cNvPicPr preferRelativeResize="0"/>
          <p:nvPr/>
        </p:nvPicPr>
        <p:blipFill>
          <a:blip r:embed="rId2">
            <a:alphaModFix/>
          </a:blip>
          <a:stretch>
            <a:fillRect/>
          </a:stretch>
        </p:blipFill>
        <p:spPr>
          <a:xfrm>
            <a:off x="726306" y="4872806"/>
            <a:ext cx="1645167" cy="1119167"/>
          </a:xfrm>
          <a:prstGeom prst="rect">
            <a:avLst/>
          </a:prstGeom>
          <a:noFill/>
          <a:ln>
            <a:noFill/>
          </a:ln>
        </p:spPr>
      </p:pic>
      <p:pic>
        <p:nvPicPr>
          <p:cNvPr id="296" name="Google Shape;296;p15"/>
          <p:cNvPicPr preferRelativeResize="0"/>
          <p:nvPr/>
        </p:nvPicPr>
        <p:blipFill>
          <a:blip r:embed="rId3">
            <a:alphaModFix/>
          </a:blip>
          <a:stretch>
            <a:fillRect/>
          </a:stretch>
        </p:blipFill>
        <p:spPr>
          <a:xfrm>
            <a:off x="9471400" y="802838"/>
            <a:ext cx="3069533" cy="1468233"/>
          </a:xfrm>
          <a:prstGeom prst="rect">
            <a:avLst/>
          </a:prstGeom>
          <a:noFill/>
          <a:ln>
            <a:noFill/>
          </a:ln>
        </p:spPr>
      </p:pic>
      <p:pic>
        <p:nvPicPr>
          <p:cNvPr id="297" name="Google Shape;297;p15"/>
          <p:cNvPicPr preferRelativeResize="0"/>
          <p:nvPr/>
        </p:nvPicPr>
        <p:blipFill>
          <a:blip r:embed="rId4">
            <a:alphaModFix/>
          </a:blip>
          <a:stretch>
            <a:fillRect/>
          </a:stretch>
        </p:blipFill>
        <p:spPr>
          <a:xfrm>
            <a:off x="1209367" y="5166271"/>
            <a:ext cx="4446600" cy="3024791"/>
          </a:xfrm>
          <a:prstGeom prst="rect">
            <a:avLst/>
          </a:prstGeom>
          <a:noFill/>
          <a:ln>
            <a:noFill/>
          </a:ln>
        </p:spPr>
      </p:pic>
    </p:spTree>
    <p:extLst>
      <p:ext uri="{BB962C8B-B14F-4D97-AF65-F5344CB8AC3E}">
        <p14:creationId xmlns:p14="http://schemas.microsoft.com/office/powerpoint/2010/main" val="2355342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600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4" name="Google Shape;364;p20"/>
          <p:cNvSpPr txBox="1">
            <a:spLocks noGrp="1"/>
          </p:cNvSpPr>
          <p:nvPr>
            <p:ph type="subTitle" idx="1"/>
          </p:nvPr>
        </p:nvSpPr>
        <p:spPr>
          <a:xfrm>
            <a:off x="9600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4538400" y="3412404"/>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6" name="Google Shape;366;p20"/>
          <p:cNvSpPr txBox="1">
            <a:spLocks noGrp="1"/>
          </p:cNvSpPr>
          <p:nvPr>
            <p:ph type="subTitle" idx="4"/>
          </p:nvPr>
        </p:nvSpPr>
        <p:spPr>
          <a:xfrm>
            <a:off x="4538400" y="4194437"/>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81168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8" name="Google Shape;368;p20"/>
          <p:cNvSpPr txBox="1">
            <a:spLocks noGrp="1"/>
          </p:cNvSpPr>
          <p:nvPr>
            <p:ph type="subTitle" idx="6"/>
          </p:nvPr>
        </p:nvSpPr>
        <p:spPr>
          <a:xfrm>
            <a:off x="81168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3289505" y="-2637994"/>
            <a:ext cx="5587488" cy="11356425"/>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pic>
        <p:nvPicPr>
          <p:cNvPr id="377" name="Google Shape;377;p20"/>
          <p:cNvPicPr preferRelativeResize="0"/>
          <p:nvPr/>
        </p:nvPicPr>
        <p:blipFill>
          <a:blip r:embed="rId2">
            <a:alphaModFix/>
          </a:blip>
          <a:stretch>
            <a:fillRect/>
          </a:stretch>
        </p:blipFill>
        <p:spPr>
          <a:xfrm rot="5400000">
            <a:off x="5681468" y="-57267"/>
            <a:ext cx="829067" cy="13179333"/>
          </a:xfrm>
          <a:prstGeom prst="rect">
            <a:avLst/>
          </a:prstGeom>
          <a:noFill/>
          <a:ln>
            <a:noFill/>
          </a:ln>
        </p:spPr>
      </p:pic>
    </p:spTree>
    <p:extLst>
      <p:ext uri="{BB962C8B-B14F-4D97-AF65-F5344CB8AC3E}">
        <p14:creationId xmlns:p14="http://schemas.microsoft.com/office/powerpoint/2010/main" val="772282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3175192" y="-1867182"/>
            <a:ext cx="5667397" cy="1111436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664" name="Google Shape;664;p30"/>
          <p:cNvSpPr/>
          <p:nvPr/>
        </p:nvSpPr>
        <p:spPr>
          <a:xfrm>
            <a:off x="11409870"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5" name="Google Shape;665;p30"/>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6" name="Google Shape;666;p30"/>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67" name="Google Shape;667;p30"/>
          <p:cNvSpPr/>
          <p:nvPr/>
        </p:nvSpPr>
        <p:spPr>
          <a:xfrm>
            <a:off x="1637847" y="3032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668" name="Google Shape;668;p30"/>
          <p:cNvPicPr preferRelativeResize="0"/>
          <p:nvPr/>
        </p:nvPicPr>
        <p:blipFill>
          <a:blip r:embed="rId2">
            <a:alphaModFix/>
          </a:blip>
          <a:stretch>
            <a:fillRect/>
          </a:stretch>
        </p:blipFill>
        <p:spPr>
          <a:xfrm>
            <a:off x="10804768" y="304984"/>
            <a:ext cx="2150467" cy="1462933"/>
          </a:xfrm>
          <a:prstGeom prst="rect">
            <a:avLst/>
          </a:prstGeom>
          <a:noFill/>
          <a:ln>
            <a:noFill/>
          </a:ln>
        </p:spPr>
      </p:pic>
      <p:pic>
        <p:nvPicPr>
          <p:cNvPr id="669" name="Google Shape;669;p30"/>
          <p:cNvPicPr preferRelativeResize="0"/>
          <p:nvPr/>
        </p:nvPicPr>
        <p:blipFill>
          <a:blip r:embed="rId2">
            <a:alphaModFix/>
          </a:blip>
          <a:stretch>
            <a:fillRect/>
          </a:stretch>
        </p:blipFill>
        <p:spPr>
          <a:xfrm>
            <a:off x="3858238" y="5974840"/>
            <a:ext cx="2617633" cy="1375833"/>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2160988" y="607595"/>
            <a:ext cx="3987101" cy="2128964"/>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7888488" y="5218075"/>
            <a:ext cx="6119041" cy="2889388"/>
          </a:xfrm>
          <a:prstGeom prst="rect">
            <a:avLst/>
          </a:prstGeom>
          <a:noFill/>
          <a:ln>
            <a:noFill/>
          </a:ln>
        </p:spPr>
      </p:pic>
      <p:pic>
        <p:nvPicPr>
          <p:cNvPr id="672" name="Google Shape;672;p30"/>
          <p:cNvPicPr preferRelativeResize="0"/>
          <p:nvPr/>
        </p:nvPicPr>
        <p:blipFill>
          <a:blip r:embed="rId2">
            <a:alphaModFix/>
          </a:blip>
          <a:stretch>
            <a:fillRect/>
          </a:stretch>
        </p:blipFill>
        <p:spPr>
          <a:xfrm>
            <a:off x="3204433" y="-208498"/>
            <a:ext cx="1199667" cy="816100"/>
          </a:xfrm>
          <a:prstGeom prst="rect">
            <a:avLst/>
          </a:prstGeom>
          <a:noFill/>
          <a:ln>
            <a:noFill/>
          </a:ln>
        </p:spPr>
      </p:pic>
    </p:spTree>
    <p:extLst>
      <p:ext uri="{BB962C8B-B14F-4D97-AF65-F5344CB8AC3E}">
        <p14:creationId xmlns:p14="http://schemas.microsoft.com/office/powerpoint/2010/main" val="39478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73864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3614" y="3629845"/>
            <a:ext cx="3231764" cy="3224551"/>
          </a:xfrm>
          <a:prstGeom prst="rect">
            <a:avLst/>
          </a:prstGeom>
          <a:noFill/>
          <a:ln>
            <a:noFill/>
          </a:ln>
        </p:spPr>
      </p:pic>
      <p:grpSp>
        <p:nvGrpSpPr>
          <p:cNvPr id="675" name="Google Shape;675;p31"/>
          <p:cNvGrpSpPr/>
          <p:nvPr/>
        </p:nvGrpSpPr>
        <p:grpSpPr>
          <a:xfrm rot="-5400000" flipH="1">
            <a:off x="3266356" y="-1867182"/>
            <a:ext cx="5667397" cy="1111436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684" name="Google Shape;684;p31"/>
          <p:cNvSpPr/>
          <p:nvPr/>
        </p:nvSpPr>
        <p:spPr>
          <a:xfrm flipH="1">
            <a:off x="451714"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5" name="Google Shape;685;p31"/>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6" name="Google Shape;686;p31"/>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87" name="Google Shape;687;p31"/>
          <p:cNvSpPr/>
          <p:nvPr/>
        </p:nvSpPr>
        <p:spPr>
          <a:xfrm>
            <a:off x="1034947" y="7930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688" name="Google Shape;688;p31"/>
          <p:cNvPicPr preferRelativeResize="0"/>
          <p:nvPr/>
        </p:nvPicPr>
        <p:blipFill>
          <a:blip r:embed="rId3">
            <a:alphaModFix/>
          </a:blip>
          <a:stretch>
            <a:fillRect/>
          </a:stretch>
        </p:blipFill>
        <p:spPr>
          <a:xfrm>
            <a:off x="10620469" y="-1416310"/>
            <a:ext cx="1328267" cy="2914713"/>
          </a:xfrm>
          <a:prstGeom prst="rect">
            <a:avLst/>
          </a:prstGeom>
          <a:noFill/>
          <a:ln>
            <a:noFill/>
          </a:ln>
        </p:spPr>
      </p:pic>
      <p:pic>
        <p:nvPicPr>
          <p:cNvPr id="689" name="Google Shape;689;p31"/>
          <p:cNvPicPr preferRelativeResize="0"/>
          <p:nvPr/>
        </p:nvPicPr>
        <p:blipFill>
          <a:blip r:embed="rId4">
            <a:alphaModFix/>
          </a:blip>
          <a:stretch>
            <a:fillRect/>
          </a:stretch>
        </p:blipFill>
        <p:spPr>
          <a:xfrm>
            <a:off x="10396491" y="716124"/>
            <a:ext cx="1671000" cy="1136733"/>
          </a:xfrm>
          <a:prstGeom prst="rect">
            <a:avLst/>
          </a:prstGeom>
          <a:noFill/>
          <a:ln>
            <a:noFill/>
          </a:ln>
        </p:spPr>
      </p:pic>
    </p:spTree>
    <p:extLst>
      <p:ext uri="{BB962C8B-B14F-4D97-AF65-F5344CB8AC3E}">
        <p14:creationId xmlns:p14="http://schemas.microsoft.com/office/powerpoint/2010/main" val="344750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2369912" y="-970737"/>
            <a:ext cx="5286533" cy="8940607"/>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defTabSz="914377">
                <a:buClr>
                  <a:srgbClr val="000000"/>
                </a:buClr>
                <a:buFont typeface="Arial"/>
                <a:buNone/>
              </a:pPr>
              <a:endParaRPr sz="1900" kern="0">
                <a:solidFill>
                  <a:srgbClr val="000000"/>
                </a:solidFill>
                <a:cs typeface="Arial"/>
                <a:sym typeface="Arial"/>
              </a:endParaRPr>
            </a:p>
          </p:txBody>
        </p:sp>
      </p:grpSp>
      <p:sp>
        <p:nvSpPr>
          <p:cNvPr id="699" name="Google Shape;699;p32"/>
          <p:cNvSpPr/>
          <p:nvPr/>
        </p:nvSpPr>
        <p:spPr>
          <a:xfrm flipH="1">
            <a:off x="2097748" y="1834094"/>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00" name="Google Shape;700;p32"/>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01" name="Google Shape;701;p32"/>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sp>
        <p:nvSpPr>
          <p:cNvPr id="702" name="Google Shape;702;p32"/>
          <p:cNvSpPr/>
          <p:nvPr/>
        </p:nvSpPr>
        <p:spPr>
          <a:xfrm>
            <a:off x="10958915" y="41903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defTabSz="914377">
              <a:buClr>
                <a:srgbClr val="000000"/>
              </a:buClr>
              <a:buFont typeface="Arial"/>
              <a:buNone/>
            </a:pPr>
            <a:endParaRPr sz="1900" kern="0">
              <a:solidFill>
                <a:srgbClr val="000000"/>
              </a:solidFill>
              <a:cs typeface="Arial"/>
              <a:sym typeface="Arial"/>
            </a:endParaRPr>
          </a:p>
        </p:txBody>
      </p:sp>
      <p:pic>
        <p:nvPicPr>
          <p:cNvPr id="703" name="Google Shape;703;p32"/>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704" name="Google Shape;704;p32"/>
          <p:cNvPicPr preferRelativeResize="0"/>
          <p:nvPr/>
        </p:nvPicPr>
        <p:blipFill>
          <a:blip r:embed="rId3">
            <a:alphaModFix/>
          </a:blip>
          <a:stretch>
            <a:fillRect/>
          </a:stretch>
        </p:blipFill>
        <p:spPr>
          <a:xfrm>
            <a:off x="187722" y="387784"/>
            <a:ext cx="1645167" cy="1119167"/>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10472772" y="4939906"/>
            <a:ext cx="2617633" cy="1375833"/>
          </a:xfrm>
          <a:prstGeom prst="rect">
            <a:avLst/>
          </a:prstGeom>
          <a:noFill/>
          <a:ln>
            <a:noFill/>
          </a:ln>
        </p:spPr>
      </p:pic>
    </p:spTree>
    <p:extLst>
      <p:ext uri="{BB962C8B-B14F-4D97-AF65-F5344CB8AC3E}">
        <p14:creationId xmlns:p14="http://schemas.microsoft.com/office/powerpoint/2010/main" val="2369493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0800522"/>
      </p:ext>
    </p:extLst>
  </p:cSld>
  <p:clrMapOvr>
    <a:masterClrMapping/>
  </p:clrMapOvr>
  <p:transition spd="slow" advClick="0" advTm="2000">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37110"/>
      </p:ext>
    </p:extLst>
  </p:cSld>
  <p:clrMapOvr>
    <a:masterClrMapping/>
  </p:clrMapOvr>
  <p:transition spd="slow" advClick="0" advTm="2000">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lIns="91438" tIns="45719" rIns="91438" bIns="45719"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698149377"/>
      </p:ext>
    </p:extLst>
  </p:cSld>
  <p:clrMapOvr>
    <a:masterClrMapping/>
  </p:clrMapOvr>
  <p:transition spd="slow" advClick="0" advTm="2000">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933839884"/>
      </p:ext>
    </p:extLst>
  </p:cSld>
  <p:clrMapOvr>
    <a:masterClrMapping/>
  </p:clrMapOvr>
  <p:transition spd="slow" advClick="0" advTm="2000">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38" tIns="45719" rIns="91438" bIns="45719"/>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155357799"/>
      </p:ext>
    </p:extLst>
  </p:cSld>
  <p:clrMapOvr>
    <a:masterClrMapping/>
  </p:clrMapOvr>
  <p:transition spd="slow" advClick="0" advTm="2000">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1938566889"/>
      </p:ext>
    </p:extLst>
  </p:cSld>
  <p:clrMapOvr>
    <a:masterClrMapping/>
  </p:clrMapOvr>
  <p:transition spd="slow" advClick="0" advTm="2000">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200760922"/>
      </p:ext>
    </p:extLst>
  </p:cSld>
  <p:clrMapOvr>
    <a:masterClrMapping/>
  </p:clrMapOvr>
  <p:transition spd="slow" advClick="0" advTm="2000">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891238440"/>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625817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150726486"/>
      </p:ext>
    </p:extLst>
  </p:cSld>
  <p:clrMapOvr>
    <a:masterClrMapping/>
  </p:clrMapOvr>
  <p:transition spd="slow" advClick="0" advTm="2000">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443098687"/>
      </p:ext>
    </p:extLst>
  </p:cSld>
  <p:clrMapOvr>
    <a:masterClrMapping/>
  </p:clrMapOvr>
  <p:transition spd="slow" advClick="0" advTm="2000">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321595075"/>
      </p:ext>
    </p:extLst>
  </p:cSld>
  <p:clrMapOvr>
    <a:masterClrMapping/>
  </p:clrMapOvr>
  <p:transition spd="slow" advClick="0" advTm="2000">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582542"/>
      </p:ext>
    </p:extLst>
  </p:cSld>
  <p:clrMapOvr>
    <a:masterClrMapping/>
  </p:clrMapOvr>
  <p:transition spd="slow" advClick="0" advTm="200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600"/>
              <a:buNone/>
              <a:defRPr sz="6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60"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 name="Google Shape;35;p3"/>
          <p:cNvSpPr/>
          <p:nvPr/>
        </p:nvSpPr>
        <p:spPr>
          <a:xfrm flipH="1">
            <a:off x="8058547" y="4621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 name="Google Shape;36;p3"/>
          <p:cNvSpPr/>
          <p:nvPr/>
        </p:nvSpPr>
        <p:spPr>
          <a:xfrm rot="-5400000" flipH="1">
            <a:off x="2334329" y="873197"/>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3"/>
          <p:cNvSpPr/>
          <p:nvPr/>
        </p:nvSpPr>
        <p:spPr>
          <a:xfrm rot="-1747020" flipH="1">
            <a:off x="10667954" y="2796083"/>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3"/>
          <p:cNvSpPr/>
          <p:nvPr/>
        </p:nvSpPr>
        <p:spPr>
          <a:xfrm rot="-5400000" flipH="1">
            <a:off x="11150741" y="4136441"/>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39;p3"/>
          <p:cNvSpPr/>
          <p:nvPr/>
        </p:nvSpPr>
        <p:spPr>
          <a:xfrm rot="-198679" flipH="1">
            <a:off x="8768173" y="5197457"/>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 name="Google Shape;40;p3"/>
          <p:cNvSpPr/>
          <p:nvPr/>
        </p:nvSpPr>
        <p:spPr>
          <a:xfrm rot="-684224" flipH="1">
            <a:off x="4306470" y="5532425"/>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41;p3"/>
          <p:cNvSpPr/>
          <p:nvPr/>
        </p:nvSpPr>
        <p:spPr>
          <a:xfrm rot="-5400000" flipH="1">
            <a:off x="10908293" y="5800046"/>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3"/>
          <p:cNvSpPr/>
          <p:nvPr/>
        </p:nvSpPr>
        <p:spPr>
          <a:xfrm rot="4032399" flipH="1">
            <a:off x="8894262" y="6363640"/>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3"/>
          <p:cNvSpPr/>
          <p:nvPr/>
        </p:nvSpPr>
        <p:spPr>
          <a:xfrm flipH="1">
            <a:off x="1630769"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44;p3"/>
          <p:cNvSpPr/>
          <p:nvPr/>
        </p:nvSpPr>
        <p:spPr>
          <a:xfrm flipH="1">
            <a:off x="10107947" y="18306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 name="Google Shape;45;p3"/>
          <p:cNvSpPr/>
          <p:nvPr/>
        </p:nvSpPr>
        <p:spPr>
          <a:xfrm flipH="1">
            <a:off x="2900408" y="1893118"/>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 name="Google Shape;46;p3"/>
          <p:cNvSpPr/>
          <p:nvPr/>
        </p:nvSpPr>
        <p:spPr>
          <a:xfrm flipH="1">
            <a:off x="480008" y="2587426"/>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3"/>
          <p:cNvSpPr/>
          <p:nvPr/>
        </p:nvSpPr>
        <p:spPr>
          <a:xfrm flipH="1">
            <a:off x="1242657" y="3746337"/>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48" name="Google Shape;48;p3"/>
          <p:cNvPicPr preferRelativeResize="0"/>
          <p:nvPr/>
        </p:nvPicPr>
        <p:blipFill>
          <a:blip r:embed="rId2">
            <a:alphaModFix/>
          </a:blip>
          <a:stretch>
            <a:fillRect/>
          </a:stretch>
        </p:blipFill>
        <p:spPr>
          <a:xfrm rot="5400000">
            <a:off x="-3615" y="3629843"/>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4" y="3613"/>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4" y="4669770"/>
            <a:ext cx="3069533" cy="1468233"/>
          </a:xfrm>
          <a:prstGeom prst="rect">
            <a:avLst/>
          </a:prstGeom>
          <a:noFill/>
          <a:ln>
            <a:noFill/>
          </a:ln>
        </p:spPr>
      </p:pic>
    </p:spTree>
    <p:extLst>
      <p:ext uri="{BB962C8B-B14F-4D97-AF65-F5344CB8AC3E}">
        <p14:creationId xmlns:p14="http://schemas.microsoft.com/office/powerpoint/2010/main" val="29300878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1"/>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121897" tIns="121897" rIns="121897" bIns="121897" anchor="ctr" anchorCtr="0">
            <a:noAutofit/>
          </a:bodyPr>
          <a:lstStyle>
            <a:lvl1pPr marL="609585" lvl="0" indent="-423323">
              <a:spcBef>
                <a:spcPts val="0"/>
              </a:spcBef>
              <a:spcAft>
                <a:spcPts val="0"/>
              </a:spcAft>
              <a:buSzPts val="1400"/>
              <a:buFont typeface="Hind"/>
              <a:buChar char="●"/>
              <a:defRPr sz="1600"/>
            </a:lvl1pPr>
            <a:lvl2pPr marL="1219170" lvl="1" indent="-423323">
              <a:spcBef>
                <a:spcPts val="0"/>
              </a:spcBef>
              <a:spcAft>
                <a:spcPts val="0"/>
              </a:spcAft>
              <a:buClr>
                <a:schemeClr val="accent4"/>
              </a:buClr>
              <a:buSzPts val="1400"/>
              <a:buFont typeface="Hind"/>
              <a:buChar char="○"/>
              <a:defRPr/>
            </a:lvl2pPr>
            <a:lvl3pPr marL="1828754" lvl="2" indent="-423323">
              <a:spcBef>
                <a:spcPts val="0"/>
              </a:spcBef>
              <a:spcAft>
                <a:spcPts val="0"/>
              </a:spcAft>
              <a:buClr>
                <a:schemeClr val="accent4"/>
              </a:buClr>
              <a:buSzPts val="1400"/>
              <a:buFont typeface="Hind"/>
              <a:buChar char="■"/>
              <a:defRPr/>
            </a:lvl3pPr>
            <a:lvl4pPr marL="2438339" lvl="3" indent="-423323">
              <a:spcBef>
                <a:spcPts val="0"/>
              </a:spcBef>
              <a:spcAft>
                <a:spcPts val="0"/>
              </a:spcAft>
              <a:buClr>
                <a:schemeClr val="accent4"/>
              </a:buClr>
              <a:buSzPts val="1400"/>
              <a:buFont typeface="Hind"/>
              <a:buChar char="●"/>
              <a:defRPr/>
            </a:lvl4pPr>
            <a:lvl5pPr marL="3047924" lvl="4" indent="-423323">
              <a:spcBef>
                <a:spcPts val="0"/>
              </a:spcBef>
              <a:spcAft>
                <a:spcPts val="0"/>
              </a:spcAft>
              <a:buClr>
                <a:schemeClr val="accent4"/>
              </a:buClr>
              <a:buSzPts val="1400"/>
              <a:buFont typeface="Hind"/>
              <a:buChar char="○"/>
              <a:defRPr/>
            </a:lvl5pPr>
            <a:lvl6pPr marL="3657509" lvl="5" indent="-423323">
              <a:spcBef>
                <a:spcPts val="0"/>
              </a:spcBef>
              <a:spcAft>
                <a:spcPts val="0"/>
              </a:spcAft>
              <a:buClr>
                <a:schemeClr val="accent4"/>
              </a:buClr>
              <a:buSzPts val="1400"/>
              <a:buFont typeface="Hind"/>
              <a:buChar char="■"/>
              <a:defRPr/>
            </a:lvl6pPr>
            <a:lvl7pPr marL="4267093" lvl="6" indent="-423323">
              <a:spcBef>
                <a:spcPts val="0"/>
              </a:spcBef>
              <a:spcAft>
                <a:spcPts val="0"/>
              </a:spcAft>
              <a:buClr>
                <a:schemeClr val="accent4"/>
              </a:buClr>
              <a:buSzPts val="1400"/>
              <a:buFont typeface="Hind"/>
              <a:buChar char="●"/>
              <a:defRPr/>
            </a:lvl7pPr>
            <a:lvl8pPr marL="4876678" lvl="7" indent="-423323">
              <a:spcBef>
                <a:spcPts val="0"/>
              </a:spcBef>
              <a:spcAft>
                <a:spcPts val="0"/>
              </a:spcAft>
              <a:buClr>
                <a:schemeClr val="accent4"/>
              </a:buClr>
              <a:buSzPts val="1400"/>
              <a:buFont typeface="Hind"/>
              <a:buChar char="○"/>
              <a:defRPr/>
            </a:lvl8pPr>
            <a:lvl9pPr marL="5486263" lvl="8" indent="-423323">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9"/>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 name="Google Shape;57;p4"/>
          <p:cNvSpPr/>
          <p:nvPr/>
        </p:nvSpPr>
        <p:spPr>
          <a:xfrm>
            <a:off x="11108320" y="3232626"/>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58;p4"/>
          <p:cNvSpPr/>
          <p:nvPr/>
        </p:nvSpPr>
        <p:spPr>
          <a:xfrm>
            <a:off x="9791733" y="797454"/>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121897" tIns="121897" rIns="121897" bIns="121897"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4" y="2311154"/>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4"/>
          <p:cNvSpPr/>
          <p:nvPr/>
        </p:nvSpPr>
        <p:spPr>
          <a:xfrm rot="5400000" flipH="1">
            <a:off x="10786093" y="6072484"/>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346297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9" name="Google Shape;69;p5"/>
          <p:cNvSpPr/>
          <p:nvPr/>
        </p:nvSpPr>
        <p:spPr>
          <a:xfrm rot="-4032455">
            <a:off x="4760159" y="6363638"/>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5"/>
          <p:cNvSpPr/>
          <p:nvPr/>
        </p:nvSpPr>
        <p:spPr>
          <a:xfrm rot="5400000">
            <a:off x="658801" y="4186738"/>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5"/>
          <p:cNvSpPr/>
          <p:nvPr/>
        </p:nvSpPr>
        <p:spPr>
          <a:xfrm rot="5400000">
            <a:off x="930187" y="5540810"/>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5"/>
          <p:cNvSpPr/>
          <p:nvPr/>
        </p:nvSpPr>
        <p:spPr>
          <a:xfrm rot="5400000">
            <a:off x="10444315" y="598163"/>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399"/>
            <a:ext cx="3665528" cy="1730845"/>
          </a:xfrm>
          <a:prstGeom prst="rect">
            <a:avLst/>
          </a:prstGeom>
          <a:noFill/>
          <a:ln>
            <a:noFill/>
          </a:ln>
        </p:spPr>
      </p:pic>
      <p:sp>
        <p:nvSpPr>
          <p:cNvPr id="75" name="Google Shape;75;p5"/>
          <p:cNvSpPr/>
          <p:nvPr/>
        </p:nvSpPr>
        <p:spPr>
          <a:xfrm>
            <a:off x="11427238" y="12919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10936281" y="2046777"/>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5"/>
          <p:cNvSpPr/>
          <p:nvPr/>
        </p:nvSpPr>
        <p:spPr>
          <a:xfrm rot="1746969">
            <a:off x="10637095" y="3697615"/>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1158714" y="295367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4191383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81" name="Google Shape;81;p6"/>
          <p:cNvPicPr preferRelativeResize="0"/>
          <p:nvPr/>
        </p:nvPicPr>
        <p:blipFill>
          <a:blip r:embed="rId3">
            <a:alphaModFix/>
          </a:blip>
          <a:stretch>
            <a:fillRect/>
          </a:stretch>
        </p:blipFill>
        <p:spPr>
          <a:xfrm>
            <a:off x="187721" y="387784"/>
            <a:ext cx="1645167" cy="1119167"/>
          </a:xfrm>
          <a:prstGeom prst="rect">
            <a:avLst/>
          </a:prstGeom>
          <a:noFill/>
          <a:ln>
            <a:noFill/>
          </a:ln>
        </p:spPr>
      </p:pic>
      <p:sp>
        <p:nvSpPr>
          <p:cNvPr id="82" name="Google Shape;82;p6"/>
          <p:cNvSpPr txBox="1">
            <a:spLocks noGrp="1"/>
          </p:cNvSpPr>
          <p:nvPr>
            <p:ph type="title"/>
          </p:nvPr>
        </p:nvSpPr>
        <p:spPr>
          <a:xfrm>
            <a:off x="960000" y="720000"/>
            <a:ext cx="10272000" cy="763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981758" y="-2323822"/>
            <a:ext cx="6378597" cy="11263771"/>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2" name="Google Shape;92;p6"/>
          <p:cNvGrpSpPr/>
          <p:nvPr/>
        </p:nvGrpSpPr>
        <p:grpSpPr>
          <a:xfrm>
            <a:off x="11120437" y="448604"/>
            <a:ext cx="553767" cy="637433"/>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1717083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4365541" y="-12031"/>
            <a:ext cx="7824644" cy="6858001"/>
          </a:xfrm>
          <a:prstGeom prst="rect">
            <a:avLst/>
          </a:prstGeom>
          <a:noFill/>
          <a:ln>
            <a:noFill/>
          </a:ln>
        </p:spPr>
      </p:pic>
      <p:sp>
        <p:nvSpPr>
          <p:cNvPr id="115" name="Google Shape;115;p7"/>
          <p:cNvSpPr txBox="1">
            <a:spLocks noGrp="1"/>
          </p:cNvSpPr>
          <p:nvPr>
            <p:ph type="title"/>
          </p:nvPr>
        </p:nvSpPr>
        <p:spPr>
          <a:xfrm>
            <a:off x="960000" y="1439761"/>
            <a:ext cx="6103600" cy="991600"/>
          </a:xfrm>
          <a:prstGeom prst="rect">
            <a:avLst/>
          </a:prstGeom>
        </p:spPr>
        <p:txBody>
          <a:bodyPr spcFirstLastPara="1" wrap="square" lIns="121897" tIns="121897" rIns="121897" bIns="121897"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960000" y="2431367"/>
            <a:ext cx="4194800" cy="3432000"/>
          </a:xfrm>
          <a:prstGeom prst="rect">
            <a:avLst/>
          </a:prstGeom>
        </p:spPr>
        <p:txBody>
          <a:bodyPr spcFirstLastPara="1" wrap="square" lIns="121897" tIns="121897" rIns="121897" bIns="121897"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00"/>
            </a:lvl3pPr>
            <a:lvl4pPr marL="2438339" lvl="3" indent="-414856" rtl="0">
              <a:spcBef>
                <a:spcPts val="0"/>
              </a:spcBef>
              <a:spcAft>
                <a:spcPts val="0"/>
              </a:spcAft>
              <a:buSzPts val="1300"/>
              <a:buChar char="●"/>
              <a:defRPr sz="1700"/>
            </a:lvl4pPr>
            <a:lvl5pPr marL="3047924" lvl="4" indent="-414856" rtl="0">
              <a:spcBef>
                <a:spcPts val="0"/>
              </a:spcBef>
              <a:spcAft>
                <a:spcPts val="0"/>
              </a:spcAft>
              <a:buSzPts val="1300"/>
              <a:buChar char="○"/>
              <a:defRPr sz="1700"/>
            </a:lvl5pPr>
            <a:lvl6pPr marL="3657509" lvl="5" indent="-414856" rtl="0">
              <a:spcBef>
                <a:spcPts val="0"/>
              </a:spcBef>
              <a:spcAft>
                <a:spcPts val="0"/>
              </a:spcAft>
              <a:buSzPts val="1300"/>
              <a:buChar char="■"/>
              <a:defRPr sz="1700"/>
            </a:lvl6pPr>
            <a:lvl7pPr marL="4267093" lvl="6" indent="-414856" rtl="0">
              <a:spcBef>
                <a:spcPts val="0"/>
              </a:spcBef>
              <a:spcAft>
                <a:spcPts val="0"/>
              </a:spcAft>
              <a:buSzPts val="1300"/>
              <a:buChar char="●"/>
              <a:defRPr sz="1700"/>
            </a:lvl7pPr>
            <a:lvl8pPr marL="4876678" lvl="7" indent="-414856" rtl="0">
              <a:spcBef>
                <a:spcPts val="0"/>
              </a:spcBef>
              <a:spcAft>
                <a:spcPts val="0"/>
              </a:spcAft>
              <a:buSzPts val="1300"/>
              <a:buChar char="○"/>
              <a:defRPr sz="1700"/>
            </a:lvl8pPr>
            <a:lvl9pPr marL="5486263" lvl="8" indent="-414856" rtl="0">
              <a:spcBef>
                <a:spcPts val="0"/>
              </a:spcBef>
              <a:spcAft>
                <a:spcPts val="0"/>
              </a:spcAft>
              <a:buSzPts val="1300"/>
              <a:buChar char="■"/>
              <a:defRPr sz="1700"/>
            </a:lvl9pPr>
          </a:lstStyle>
          <a:p>
            <a:endParaRPr/>
          </a:p>
        </p:txBody>
      </p:sp>
      <p:sp>
        <p:nvSpPr>
          <p:cNvPr id="117" name="Google Shape;117;p7"/>
          <p:cNvSpPr/>
          <p:nvPr/>
        </p:nvSpPr>
        <p:spPr>
          <a:xfrm rot="198679">
            <a:off x="5521910" y="4772357"/>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8" name="Google Shape;118;p7"/>
          <p:cNvSpPr/>
          <p:nvPr/>
        </p:nvSpPr>
        <p:spPr>
          <a:xfrm rot="-4032455">
            <a:off x="2543459" y="621010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7"/>
          <p:cNvSpPr/>
          <p:nvPr/>
        </p:nvSpPr>
        <p:spPr>
          <a:xfrm rot="5400000">
            <a:off x="548473" y="4136441"/>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7"/>
          <p:cNvSpPr/>
          <p:nvPr/>
        </p:nvSpPr>
        <p:spPr>
          <a:xfrm rot="5400000">
            <a:off x="707555" y="5800046"/>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 name="Google Shape;121;p7"/>
          <p:cNvSpPr/>
          <p:nvPr/>
        </p:nvSpPr>
        <p:spPr>
          <a:xfrm rot="5400000">
            <a:off x="9352949" y="873197"/>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 name="Google Shape;122;p7"/>
          <p:cNvSpPr/>
          <p:nvPr/>
        </p:nvSpPr>
        <p:spPr>
          <a:xfrm rot="684224">
            <a:off x="5884665" y="224289"/>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 name="Google Shape;123;p7"/>
          <p:cNvSpPr/>
          <p:nvPr/>
        </p:nvSpPr>
        <p:spPr>
          <a:xfrm rot="5400000">
            <a:off x="4236023" y="6138942"/>
            <a:ext cx="2572" cy="521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 name="Google Shape;124;p7"/>
          <p:cNvSpPr/>
          <p:nvPr/>
        </p:nvSpPr>
        <p:spPr>
          <a:xfrm rot="1747020">
            <a:off x="649997" y="1709750"/>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7"/>
          <p:cNvSpPr/>
          <p:nvPr/>
        </p:nvSpPr>
        <p:spPr>
          <a:xfrm>
            <a:off x="3579214" y="4621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126" name="Google Shape;126;p7"/>
          <p:cNvPicPr preferRelativeResize="0"/>
          <p:nvPr/>
        </p:nvPicPr>
        <p:blipFill>
          <a:blip r:embed="rId3">
            <a:alphaModFix/>
          </a:blip>
          <a:stretch>
            <a:fillRect/>
          </a:stretch>
        </p:blipFill>
        <p:spPr>
          <a:xfrm>
            <a:off x="-792737" y="-673232"/>
            <a:ext cx="2609604" cy="1775200"/>
          </a:xfrm>
          <a:prstGeom prst="rect">
            <a:avLst/>
          </a:prstGeom>
          <a:noFill/>
          <a:ln>
            <a:noFill/>
          </a:ln>
        </p:spPr>
      </p:pic>
    </p:spTree>
    <p:extLst>
      <p:ext uri="{BB962C8B-B14F-4D97-AF65-F5344CB8AC3E}">
        <p14:creationId xmlns:p14="http://schemas.microsoft.com/office/powerpoint/2010/main" val="242563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25"/>
        <p:cNvGrpSpPr/>
        <p:nvPr/>
      </p:nvGrpSpPr>
      <p:grpSpPr>
        <a:xfrm>
          <a:off x="0" y="0"/>
          <a:ext cx="0" cy="0"/>
          <a:chOff x="0" y="0"/>
          <a:chExt cx="0" cy="0"/>
        </a:xfrm>
      </p:grpSpPr>
    </p:spTree>
    <p:extLst>
      <p:ext uri="{BB962C8B-B14F-4D97-AF65-F5344CB8AC3E}">
        <p14:creationId xmlns:p14="http://schemas.microsoft.com/office/powerpoint/2010/main" val="672683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23878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5727804" y="3673967"/>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9135383" y="3673967"/>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2304600" y="1144100"/>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5727804" y="1144100"/>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chemeClr val="accent3"/>
              </a:buClr>
              <a:buSzPts val="4800"/>
              <a:buNone/>
              <a:defRPr sz="4700">
                <a:solidFill>
                  <a:schemeClr val="accent5"/>
                </a:solidFill>
              </a:defRPr>
            </a:lvl1pPr>
            <a:lvl2pPr lvl="1"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652959" y="3601187"/>
            <a:ext cx="4059"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897" tIns="121897" rIns="121897" bIns="121897" anchor="ctr" anchorCtr="0">
            <a:noAutofit/>
          </a:bodyPr>
          <a:lstStyle/>
          <a:p>
            <a:pPr algn="ctr">
              <a:buClr>
                <a:srgbClr val="000000"/>
              </a:buClr>
              <a:buFont typeface="Arial"/>
              <a:buNone/>
            </a:pPr>
            <a:endParaRPr sz="1900" kern="0">
              <a:solidFill>
                <a:srgbClr val="000000"/>
              </a:solidFill>
              <a:cs typeface="Arial"/>
              <a:sym typeface="Arial"/>
            </a:endParaRPr>
          </a:p>
        </p:txBody>
      </p:sp>
      <p:sp>
        <p:nvSpPr>
          <p:cNvPr id="232" name="Google Shape;232;p13"/>
          <p:cNvSpPr txBox="1">
            <a:spLocks noGrp="1"/>
          </p:cNvSpPr>
          <p:nvPr>
            <p:ph type="ctrTitle" idx="5"/>
          </p:nvPr>
        </p:nvSpPr>
        <p:spPr>
          <a:xfrm>
            <a:off x="4896004" y="4696133"/>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4896004" y="4968592"/>
            <a:ext cx="29284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8303583" y="4696133"/>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8303583" y="4968595"/>
            <a:ext cx="29284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472800" y="2166300"/>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473000" y="2438667"/>
            <a:ext cx="29280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4896004" y="2166300"/>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4896204" y="2438667"/>
            <a:ext cx="29280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9135383" y="1144100"/>
            <a:ext cx="1264800" cy="770400"/>
          </a:xfrm>
          <a:prstGeom prst="rect">
            <a:avLst/>
          </a:prstGeom>
          <a:noFill/>
        </p:spPr>
        <p:txBody>
          <a:bodyPr spcFirstLastPara="1" wrap="square" lIns="121897" tIns="121897" rIns="121897" bIns="121897"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8303583" y="2166300"/>
            <a:ext cx="2928400" cy="427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8303783" y="2438667"/>
            <a:ext cx="2928000" cy="94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707845" y="872791"/>
            <a:ext cx="124236" cy="17460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4" name="Google Shape;244;p13"/>
          <p:cNvSpPr/>
          <p:nvPr/>
        </p:nvSpPr>
        <p:spPr>
          <a:xfrm rot="4190688">
            <a:off x="7932686" y="1428396"/>
            <a:ext cx="207609" cy="9280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5" name="Google Shape;245;p13"/>
          <p:cNvSpPr/>
          <p:nvPr/>
        </p:nvSpPr>
        <p:spPr>
          <a:xfrm rot="6592150">
            <a:off x="11494923" y="2583474"/>
            <a:ext cx="126808" cy="9880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6" name="Google Shape;246;p13"/>
          <p:cNvSpPr/>
          <p:nvPr/>
        </p:nvSpPr>
        <p:spPr>
          <a:xfrm rot="3575296">
            <a:off x="1966723" y="832908"/>
            <a:ext cx="210183" cy="15052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7" name="Google Shape;247;p13"/>
          <p:cNvSpPr/>
          <p:nvPr/>
        </p:nvSpPr>
        <p:spPr>
          <a:xfrm rot="3913652">
            <a:off x="4779784" y="969667"/>
            <a:ext cx="138741" cy="104949"/>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8" name="Google Shape;248;p13"/>
          <p:cNvSpPr/>
          <p:nvPr/>
        </p:nvSpPr>
        <p:spPr>
          <a:xfrm>
            <a:off x="7150846" y="6104975"/>
            <a:ext cx="114020" cy="22882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9" name="Google Shape;249;p13"/>
          <p:cNvSpPr/>
          <p:nvPr/>
        </p:nvSpPr>
        <p:spPr>
          <a:xfrm>
            <a:off x="8878096" y="6281843"/>
            <a:ext cx="130237" cy="187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0" name="Google Shape;250;p13"/>
          <p:cNvSpPr/>
          <p:nvPr/>
        </p:nvSpPr>
        <p:spPr>
          <a:xfrm>
            <a:off x="11232002" y="5666459"/>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1" name="Google Shape;251;p13"/>
          <p:cNvSpPr/>
          <p:nvPr/>
        </p:nvSpPr>
        <p:spPr>
          <a:xfrm>
            <a:off x="1579481" y="561474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2" name="Google Shape;252;p13"/>
          <p:cNvSpPr/>
          <p:nvPr/>
        </p:nvSpPr>
        <p:spPr>
          <a:xfrm>
            <a:off x="10695881" y="87424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3" name="Google Shape;253;p13"/>
          <p:cNvSpPr/>
          <p:nvPr/>
        </p:nvSpPr>
        <p:spPr>
          <a:xfrm>
            <a:off x="7717862" y="429867"/>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616307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
        <p:nvSpPr>
          <p:cNvPr id="257" name="Google Shape;257;p14"/>
          <p:cNvSpPr/>
          <p:nvPr/>
        </p:nvSpPr>
        <p:spPr>
          <a:xfrm rot="198679">
            <a:off x="1502010" y="4437124"/>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8" name="Google Shape;258;p14"/>
          <p:cNvSpPr/>
          <p:nvPr/>
        </p:nvSpPr>
        <p:spPr>
          <a:xfrm rot="-4032399">
            <a:off x="7754630" y="999540"/>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9" name="Google Shape;259;p14"/>
          <p:cNvSpPr/>
          <p:nvPr/>
        </p:nvSpPr>
        <p:spPr>
          <a:xfrm rot="5400000">
            <a:off x="905339" y="3750741"/>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0" name="Google Shape;260;p14"/>
          <p:cNvSpPr/>
          <p:nvPr/>
        </p:nvSpPr>
        <p:spPr>
          <a:xfrm rot="5400000">
            <a:off x="1064422" y="5414346"/>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1" name="Google Shape;261;p14"/>
          <p:cNvSpPr/>
          <p:nvPr/>
        </p:nvSpPr>
        <p:spPr>
          <a:xfrm rot="5400000">
            <a:off x="10827049" y="1421597"/>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2" name="Google Shape;262;p14"/>
          <p:cNvSpPr/>
          <p:nvPr/>
        </p:nvSpPr>
        <p:spPr>
          <a:xfrm rot="684224">
            <a:off x="7474665" y="5627842"/>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3" name="Google Shape;263;p14"/>
          <p:cNvSpPr/>
          <p:nvPr/>
        </p:nvSpPr>
        <p:spPr>
          <a:xfrm rot="1747020">
            <a:off x="4205697" y="626017"/>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4" name="Google Shape;264;p14"/>
          <p:cNvSpPr/>
          <p:nvPr/>
        </p:nvSpPr>
        <p:spPr>
          <a:xfrm rot="-4032455">
            <a:off x="11552126" y="4063254"/>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5" name="Google Shape;265;p14"/>
          <p:cNvSpPr/>
          <p:nvPr/>
        </p:nvSpPr>
        <p:spPr>
          <a:xfrm>
            <a:off x="575800" y="1877621"/>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6" name="Google Shape;266;p14"/>
          <p:cNvSpPr/>
          <p:nvPr/>
        </p:nvSpPr>
        <p:spPr>
          <a:xfrm>
            <a:off x="9006214" y="613799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7" name="Google Shape;267;p14"/>
          <p:cNvSpPr/>
          <p:nvPr/>
        </p:nvSpPr>
        <p:spPr>
          <a:xfrm rot="198691">
            <a:off x="10620277" y="4022354"/>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68" name="Google Shape;268;p14"/>
          <p:cNvPicPr preferRelativeResize="0"/>
          <p:nvPr/>
        </p:nvPicPr>
        <p:blipFill>
          <a:blip r:embed="rId2">
            <a:alphaModFix/>
          </a:blip>
          <a:stretch>
            <a:fillRect/>
          </a:stretch>
        </p:blipFill>
        <p:spPr>
          <a:xfrm>
            <a:off x="-375833" y="5139970"/>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2" y="-838950"/>
            <a:ext cx="4787873" cy="2556569"/>
          </a:xfrm>
          <a:prstGeom prst="rect">
            <a:avLst/>
          </a:prstGeom>
          <a:noFill/>
          <a:ln>
            <a:noFill/>
          </a:ln>
        </p:spPr>
      </p:pic>
    </p:spTree>
    <p:extLst>
      <p:ext uri="{BB962C8B-B14F-4D97-AF65-F5344CB8AC3E}">
        <p14:creationId xmlns:p14="http://schemas.microsoft.com/office/powerpoint/2010/main" val="13778835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603000" y="3875600"/>
            <a:ext cx="8986000" cy="6508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911100" y="2488767"/>
            <a:ext cx="8370000" cy="132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5819814" y="-1033259"/>
            <a:ext cx="1347535" cy="4556540"/>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81" name="Google Shape;281;p15"/>
          <p:cNvSpPr/>
          <p:nvPr/>
        </p:nvSpPr>
        <p:spPr>
          <a:xfrm rot="2871884">
            <a:off x="827863" y="47584"/>
            <a:ext cx="124236" cy="17460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2" name="Google Shape;282;p15"/>
          <p:cNvSpPr/>
          <p:nvPr/>
        </p:nvSpPr>
        <p:spPr>
          <a:xfrm rot="2871884">
            <a:off x="280315" y="1975053"/>
            <a:ext cx="126808" cy="988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3" name="Google Shape;283;p15"/>
          <p:cNvSpPr/>
          <p:nvPr/>
        </p:nvSpPr>
        <p:spPr>
          <a:xfrm rot="2871790">
            <a:off x="854908" y="2665519"/>
            <a:ext cx="210179" cy="15052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4" name="Google Shape;284;p15"/>
          <p:cNvSpPr/>
          <p:nvPr/>
        </p:nvSpPr>
        <p:spPr>
          <a:xfrm rot="2871884">
            <a:off x="1193761" y="587357"/>
            <a:ext cx="138739" cy="104947"/>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5" name="Google Shape;285;p15"/>
          <p:cNvSpPr/>
          <p:nvPr/>
        </p:nvSpPr>
        <p:spPr>
          <a:xfrm rot="2871884">
            <a:off x="2084593" y="308236"/>
            <a:ext cx="114020" cy="228825"/>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6" name="Google Shape;286;p15"/>
          <p:cNvSpPr/>
          <p:nvPr/>
        </p:nvSpPr>
        <p:spPr>
          <a:xfrm rot="-4499962">
            <a:off x="6678922" y="5838708"/>
            <a:ext cx="163071" cy="128411"/>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7" name="Google Shape;287;p15"/>
          <p:cNvSpPr/>
          <p:nvPr/>
        </p:nvSpPr>
        <p:spPr>
          <a:xfrm rot="-4499962">
            <a:off x="7319273" y="5006217"/>
            <a:ext cx="113913" cy="10788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8" name="Google Shape;288;p15"/>
          <p:cNvSpPr/>
          <p:nvPr/>
        </p:nvSpPr>
        <p:spPr>
          <a:xfrm rot="-4499962">
            <a:off x="4925278" y="5168420"/>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9" name="Google Shape;289;p15"/>
          <p:cNvSpPr/>
          <p:nvPr/>
        </p:nvSpPr>
        <p:spPr>
          <a:xfrm rot="-4499962">
            <a:off x="7262339" y="5608215"/>
            <a:ext cx="134077" cy="171312"/>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0" name="Google Shape;290;p15"/>
          <p:cNvSpPr/>
          <p:nvPr/>
        </p:nvSpPr>
        <p:spPr>
          <a:xfrm rot="-4499962">
            <a:off x="5274450" y="5696486"/>
            <a:ext cx="133193" cy="131060"/>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91" name="Google Shape;291;p15"/>
          <p:cNvGrpSpPr/>
          <p:nvPr/>
        </p:nvGrpSpPr>
        <p:grpSpPr>
          <a:xfrm rot="2871884">
            <a:off x="10865841" y="2688323"/>
            <a:ext cx="435577" cy="939956"/>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94" name="Google Shape;294;p15"/>
          <p:cNvSpPr/>
          <p:nvPr/>
        </p:nvSpPr>
        <p:spPr>
          <a:xfrm rot="2871790">
            <a:off x="1085915" y="3382600"/>
            <a:ext cx="207608" cy="928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95" name="Google Shape;295;p15"/>
          <p:cNvPicPr preferRelativeResize="0"/>
          <p:nvPr/>
        </p:nvPicPr>
        <p:blipFill>
          <a:blip r:embed="rId2">
            <a:alphaModFix/>
          </a:blip>
          <a:stretch>
            <a:fillRect/>
          </a:stretch>
        </p:blipFill>
        <p:spPr>
          <a:xfrm>
            <a:off x="726305" y="4872805"/>
            <a:ext cx="1645167" cy="1119167"/>
          </a:xfrm>
          <a:prstGeom prst="rect">
            <a:avLst/>
          </a:prstGeom>
          <a:noFill/>
          <a:ln>
            <a:noFill/>
          </a:ln>
        </p:spPr>
      </p:pic>
      <p:pic>
        <p:nvPicPr>
          <p:cNvPr id="296" name="Google Shape;296;p15"/>
          <p:cNvPicPr preferRelativeResize="0"/>
          <p:nvPr/>
        </p:nvPicPr>
        <p:blipFill>
          <a:blip r:embed="rId3">
            <a:alphaModFix/>
          </a:blip>
          <a:stretch>
            <a:fillRect/>
          </a:stretch>
        </p:blipFill>
        <p:spPr>
          <a:xfrm>
            <a:off x="9471400" y="802837"/>
            <a:ext cx="3069533" cy="1468233"/>
          </a:xfrm>
          <a:prstGeom prst="rect">
            <a:avLst/>
          </a:prstGeom>
          <a:noFill/>
          <a:ln>
            <a:noFill/>
          </a:ln>
        </p:spPr>
      </p:pic>
      <p:pic>
        <p:nvPicPr>
          <p:cNvPr id="297" name="Google Shape;297;p15"/>
          <p:cNvPicPr preferRelativeResize="0"/>
          <p:nvPr/>
        </p:nvPicPr>
        <p:blipFill>
          <a:blip r:embed="rId4">
            <a:alphaModFix/>
          </a:blip>
          <a:stretch>
            <a:fillRect/>
          </a:stretch>
        </p:blipFill>
        <p:spPr>
          <a:xfrm>
            <a:off x="1209367" y="5166270"/>
            <a:ext cx="4446600" cy="3024791"/>
          </a:xfrm>
          <a:prstGeom prst="rect">
            <a:avLst/>
          </a:prstGeom>
          <a:noFill/>
          <a:ln>
            <a:noFill/>
          </a:ln>
        </p:spPr>
      </p:pic>
    </p:spTree>
    <p:extLst>
      <p:ext uri="{BB962C8B-B14F-4D97-AF65-F5344CB8AC3E}">
        <p14:creationId xmlns:p14="http://schemas.microsoft.com/office/powerpoint/2010/main" val="1434170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960000" y="720000"/>
            <a:ext cx="10272000" cy="763600"/>
          </a:xfrm>
          <a:prstGeom prst="rect">
            <a:avLst/>
          </a:prstGeom>
        </p:spPr>
        <p:txBody>
          <a:bodyPr spcFirstLastPara="1" wrap="square" lIns="121897" tIns="121897" rIns="121897" bIns="121897"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60000" y="4284868"/>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4" name="Google Shape;364;p20"/>
          <p:cNvSpPr txBox="1">
            <a:spLocks noGrp="1"/>
          </p:cNvSpPr>
          <p:nvPr>
            <p:ph type="subTitle" idx="1"/>
          </p:nvPr>
        </p:nvSpPr>
        <p:spPr>
          <a:xfrm>
            <a:off x="960000" y="5066901"/>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4538400" y="3412404"/>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6" name="Google Shape;366;p20"/>
          <p:cNvSpPr txBox="1">
            <a:spLocks noGrp="1"/>
          </p:cNvSpPr>
          <p:nvPr>
            <p:ph type="subTitle" idx="4"/>
          </p:nvPr>
        </p:nvSpPr>
        <p:spPr>
          <a:xfrm>
            <a:off x="4538400" y="4194437"/>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8116800" y="4284868"/>
            <a:ext cx="3115200" cy="703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8" name="Google Shape;368;p20"/>
          <p:cNvSpPr txBox="1">
            <a:spLocks noGrp="1"/>
          </p:cNvSpPr>
          <p:nvPr>
            <p:ph type="subTitle" idx="6"/>
          </p:nvPr>
        </p:nvSpPr>
        <p:spPr>
          <a:xfrm>
            <a:off x="8116800" y="5066901"/>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3289505" y="-2637995"/>
            <a:ext cx="5587488" cy="11356425"/>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377" name="Google Shape;377;p20"/>
          <p:cNvPicPr preferRelativeResize="0"/>
          <p:nvPr/>
        </p:nvPicPr>
        <p:blipFill>
          <a:blip r:embed="rId2">
            <a:alphaModFix/>
          </a:blip>
          <a:stretch>
            <a:fillRect/>
          </a:stretch>
        </p:blipFill>
        <p:spPr>
          <a:xfrm rot="5400000">
            <a:off x="5681467" y="-57267"/>
            <a:ext cx="829067" cy="13179333"/>
          </a:xfrm>
          <a:prstGeom prst="rect">
            <a:avLst/>
          </a:prstGeom>
          <a:noFill/>
          <a:ln>
            <a:noFill/>
          </a:ln>
        </p:spPr>
      </p:pic>
    </p:spTree>
    <p:extLst>
      <p:ext uri="{BB962C8B-B14F-4D97-AF65-F5344CB8AC3E}">
        <p14:creationId xmlns:p14="http://schemas.microsoft.com/office/powerpoint/2010/main" val="3876823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3175192" y="-1867183"/>
            <a:ext cx="5667397" cy="1111436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64" name="Google Shape;664;p30"/>
          <p:cNvSpPr/>
          <p:nvPr/>
        </p:nvSpPr>
        <p:spPr>
          <a:xfrm>
            <a:off x="11409869" y="3818559"/>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5" name="Google Shape;665;p30"/>
          <p:cNvSpPr/>
          <p:nvPr/>
        </p:nvSpPr>
        <p:spPr>
          <a:xfrm>
            <a:off x="9970005"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6" name="Google Shape;666;p30"/>
          <p:cNvSpPr/>
          <p:nvPr/>
        </p:nvSpPr>
        <p:spPr>
          <a:xfrm>
            <a:off x="5414447" y="7200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7" name="Google Shape;667;p30"/>
          <p:cNvSpPr/>
          <p:nvPr/>
        </p:nvSpPr>
        <p:spPr>
          <a:xfrm>
            <a:off x="1637847" y="30324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68" name="Google Shape;668;p30"/>
          <p:cNvPicPr preferRelativeResize="0"/>
          <p:nvPr/>
        </p:nvPicPr>
        <p:blipFill>
          <a:blip r:embed="rId2">
            <a:alphaModFix/>
          </a:blip>
          <a:stretch>
            <a:fillRect/>
          </a:stretch>
        </p:blipFill>
        <p:spPr>
          <a:xfrm>
            <a:off x="10804767" y="304983"/>
            <a:ext cx="2150467" cy="1462933"/>
          </a:xfrm>
          <a:prstGeom prst="rect">
            <a:avLst/>
          </a:prstGeom>
          <a:noFill/>
          <a:ln>
            <a:noFill/>
          </a:ln>
        </p:spPr>
      </p:pic>
      <p:pic>
        <p:nvPicPr>
          <p:cNvPr id="669" name="Google Shape;669;p30"/>
          <p:cNvPicPr preferRelativeResize="0"/>
          <p:nvPr/>
        </p:nvPicPr>
        <p:blipFill>
          <a:blip r:embed="rId2">
            <a:alphaModFix/>
          </a:blip>
          <a:stretch>
            <a:fillRect/>
          </a:stretch>
        </p:blipFill>
        <p:spPr>
          <a:xfrm>
            <a:off x="3858237" y="5974838"/>
            <a:ext cx="2617633" cy="1375833"/>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2160988" y="607595"/>
            <a:ext cx="3987101" cy="2128964"/>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7888486" y="5218075"/>
            <a:ext cx="6119041" cy="2889388"/>
          </a:xfrm>
          <a:prstGeom prst="rect">
            <a:avLst/>
          </a:prstGeom>
          <a:noFill/>
          <a:ln>
            <a:noFill/>
          </a:ln>
        </p:spPr>
      </p:pic>
      <p:pic>
        <p:nvPicPr>
          <p:cNvPr id="672" name="Google Shape;672;p30"/>
          <p:cNvPicPr preferRelativeResize="0"/>
          <p:nvPr/>
        </p:nvPicPr>
        <p:blipFill>
          <a:blip r:embed="rId2">
            <a:alphaModFix/>
          </a:blip>
          <a:stretch>
            <a:fillRect/>
          </a:stretch>
        </p:blipFill>
        <p:spPr>
          <a:xfrm>
            <a:off x="3204433" y="-208499"/>
            <a:ext cx="1199667" cy="816100"/>
          </a:xfrm>
          <a:prstGeom prst="rect">
            <a:avLst/>
          </a:prstGeom>
          <a:noFill/>
          <a:ln>
            <a:noFill/>
          </a:ln>
        </p:spPr>
      </p:pic>
    </p:spTree>
    <p:extLst>
      <p:ext uri="{BB962C8B-B14F-4D97-AF65-F5344CB8AC3E}">
        <p14:creationId xmlns:p14="http://schemas.microsoft.com/office/powerpoint/2010/main" val="22110405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3615" y="3629843"/>
            <a:ext cx="3231764" cy="3224551"/>
          </a:xfrm>
          <a:prstGeom prst="rect">
            <a:avLst/>
          </a:prstGeom>
          <a:noFill/>
          <a:ln>
            <a:noFill/>
          </a:ln>
        </p:spPr>
      </p:pic>
      <p:grpSp>
        <p:nvGrpSpPr>
          <p:cNvPr id="675" name="Google Shape;675;p31"/>
          <p:cNvGrpSpPr/>
          <p:nvPr/>
        </p:nvGrpSpPr>
        <p:grpSpPr>
          <a:xfrm rot="-5400000" flipH="1">
            <a:off x="3266356" y="-1867183"/>
            <a:ext cx="5667397" cy="1111436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84" name="Google Shape;684;p31"/>
          <p:cNvSpPr/>
          <p:nvPr/>
        </p:nvSpPr>
        <p:spPr>
          <a:xfrm flipH="1">
            <a:off x="451713" y="3818559"/>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5" name="Google Shape;685;p31"/>
          <p:cNvSpPr/>
          <p:nvPr/>
        </p:nvSpPr>
        <p:spPr>
          <a:xfrm>
            <a:off x="9970005"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6" name="Google Shape;686;p31"/>
          <p:cNvSpPr/>
          <p:nvPr/>
        </p:nvSpPr>
        <p:spPr>
          <a:xfrm>
            <a:off x="5414447" y="7200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7" name="Google Shape;687;p31"/>
          <p:cNvSpPr/>
          <p:nvPr/>
        </p:nvSpPr>
        <p:spPr>
          <a:xfrm>
            <a:off x="1034947" y="79304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88" name="Google Shape;688;p31"/>
          <p:cNvPicPr preferRelativeResize="0"/>
          <p:nvPr/>
        </p:nvPicPr>
        <p:blipFill>
          <a:blip r:embed="rId3">
            <a:alphaModFix/>
          </a:blip>
          <a:stretch>
            <a:fillRect/>
          </a:stretch>
        </p:blipFill>
        <p:spPr>
          <a:xfrm>
            <a:off x="10620469" y="-1416311"/>
            <a:ext cx="1328267" cy="2914713"/>
          </a:xfrm>
          <a:prstGeom prst="rect">
            <a:avLst/>
          </a:prstGeom>
          <a:noFill/>
          <a:ln>
            <a:noFill/>
          </a:ln>
        </p:spPr>
      </p:pic>
      <p:pic>
        <p:nvPicPr>
          <p:cNvPr id="689" name="Google Shape;689;p31"/>
          <p:cNvPicPr preferRelativeResize="0"/>
          <p:nvPr/>
        </p:nvPicPr>
        <p:blipFill>
          <a:blip r:embed="rId4">
            <a:alphaModFix/>
          </a:blip>
          <a:stretch>
            <a:fillRect/>
          </a:stretch>
        </p:blipFill>
        <p:spPr>
          <a:xfrm>
            <a:off x="10396491" y="716124"/>
            <a:ext cx="1671000" cy="1136733"/>
          </a:xfrm>
          <a:prstGeom prst="rect">
            <a:avLst/>
          </a:prstGeom>
          <a:noFill/>
          <a:ln>
            <a:noFill/>
          </a:ln>
        </p:spPr>
      </p:pic>
    </p:spTree>
    <p:extLst>
      <p:ext uri="{BB962C8B-B14F-4D97-AF65-F5344CB8AC3E}">
        <p14:creationId xmlns:p14="http://schemas.microsoft.com/office/powerpoint/2010/main" val="3239610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2369911" y="-970738"/>
            <a:ext cx="5286533" cy="8940607"/>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99" name="Google Shape;699;p32"/>
          <p:cNvSpPr/>
          <p:nvPr/>
        </p:nvSpPr>
        <p:spPr>
          <a:xfrm flipH="1">
            <a:off x="2097746" y="183409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0" name="Google Shape;700;p32"/>
          <p:cNvSpPr/>
          <p:nvPr/>
        </p:nvSpPr>
        <p:spPr>
          <a:xfrm>
            <a:off x="9970005"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1" name="Google Shape;701;p32"/>
          <p:cNvSpPr/>
          <p:nvPr/>
        </p:nvSpPr>
        <p:spPr>
          <a:xfrm>
            <a:off x="5414447" y="720011"/>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32"/>
          <p:cNvSpPr/>
          <p:nvPr/>
        </p:nvSpPr>
        <p:spPr>
          <a:xfrm>
            <a:off x="10958914" y="4190345"/>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03" name="Google Shape;703;p32"/>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704" name="Google Shape;704;p32"/>
          <p:cNvPicPr preferRelativeResize="0"/>
          <p:nvPr/>
        </p:nvPicPr>
        <p:blipFill>
          <a:blip r:embed="rId3">
            <a:alphaModFix/>
          </a:blip>
          <a:stretch>
            <a:fillRect/>
          </a:stretch>
        </p:blipFill>
        <p:spPr>
          <a:xfrm>
            <a:off x="187721" y="387784"/>
            <a:ext cx="1645167" cy="1119167"/>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10472770" y="4939905"/>
            <a:ext cx="2617633" cy="1375833"/>
          </a:xfrm>
          <a:prstGeom prst="rect">
            <a:avLst/>
          </a:prstGeom>
          <a:noFill/>
          <a:ln>
            <a:noFill/>
          </a:ln>
        </p:spPr>
      </p:pic>
    </p:spTree>
    <p:extLst>
      <p:ext uri="{BB962C8B-B14F-4D97-AF65-F5344CB8AC3E}">
        <p14:creationId xmlns:p14="http://schemas.microsoft.com/office/powerpoint/2010/main" val="3868584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D9A192-D6A6-4C92-B349-BEBF14461FF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3B7AAA22-064C-4EB9-92C3-D381662AF3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5E1E584-2653-48A1-B93D-EE3B1FF60DA2}"/>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1AAA0A3F-EBAB-40AD-B29B-B02CAC63F61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57D9BDEB-5F1A-462D-9F91-33A891BE2A0A}"/>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51465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CC1776-9212-42BC-AD5F-5094D13C252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F9C5D3B-CDDE-4F7C-8BB9-DDE490A4D4B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B003EC8-B4F1-421B-8CF5-581A8D1D3679}"/>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06AA0892-749B-485A-8A7C-39A55987278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D4B1C1EC-2026-422D-B575-01928584F17A}"/>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427244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D96CBA-1F95-4D1B-853B-7B31E1C2A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E303603-EF5B-476F-9522-F38B30C58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44FF639-0E2E-4A1E-9466-7FDFD50FD1D7}"/>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F3F6738-94A3-46E4-B7C6-8C5BF38BAE30}"/>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5DA435E1-19C7-49F4-8534-6918F285EF94}"/>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60027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41683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83801F-19CC-4B79-BDE9-2BB60021B5C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F257B98-DD17-445B-9D2A-9ADF9AD2F46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04439E8-2F81-4B54-8971-A13802162AD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5BD5DFA-D540-4735-A82D-FBD4BE399B54}"/>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1AFAB793-54C9-4C36-9A6E-4668EA0644BB}"/>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DB4BF9E5-3971-4D91-9334-EF42CA08406B}"/>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51605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6025C9-81E1-4C58-9162-7CD34A39BA2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5D37C31-7642-443B-96E4-59AFAE234C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6C08054-D573-4D05-86FC-9E163302C0E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EEE57CD-D8DD-48B6-8862-F216C19365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DED4957-CE5C-48F3-8A31-654C920B9E1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E66EB50-3288-42B3-950F-625969901449}"/>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F8B5F1F1-0CDF-44C1-BFD7-47B146FF1BFA}"/>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B0AB0205-60E9-4494-ABB0-85F9B35E07E3}"/>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992776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1C643D-6B53-404D-A81E-08A5C190B4E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BB10B57-65E7-48DA-97C8-10BE25E514C7}"/>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BC975EE0-5C45-41CB-A0EE-6F6033F7CE0A}"/>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3793EF31-273E-424A-9113-A5F41AC0D81E}"/>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81002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E3588589-A432-49D5-B210-B1F3C0E883DE}"/>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230A3126-2D60-413B-BA3B-C1D91FA0BFD2}"/>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2D9E2276-757A-4714-98E0-5EC25E0CF718}"/>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82517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DF3311-D9D4-43C8-9E00-6175CA27295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FD4F706-205B-4452-9EF9-B42CDBDC1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E22866A-4CFA-44F2-882C-2F3127CCF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176408C-33BA-451B-ACF3-04693FA4E064}"/>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38798FB-92F5-466B-815C-BD74A92987CF}"/>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258FCB6E-9B76-40D4-AD5E-E2F383E65AFE}"/>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82733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49BC36-6AA0-4D40-B26A-F825CB48777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898D54C-2892-46CF-86AB-209344992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D463E0E-4EFD-442D-B5D4-C5F9B4C19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B0AF004-524D-4627-B2BB-8499690315F7}"/>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41AECA3C-3D6D-4EAF-9395-1722F04D8ECC}"/>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58EA61E8-4316-43A5-B38B-D736A00A86AA}"/>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242695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6C07EA-8950-4907-AFE6-DAD72141E1F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80F1313-3B84-4F1B-9A0B-366EEFADD76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C6C9AA7-95C2-47E9-B1A6-155BA7685BD0}"/>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0AF14DFD-F763-4524-BED9-4BD418A0CE0D}"/>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27CCC2DE-86DF-4727-968B-8A4FA0AED9E1}"/>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6446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8E65D7E-7EB2-4269-90CE-1C360A19396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484B1F0-D07E-4F3E-9501-57FECFD586C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4910832-E9D1-4056-8667-B8DD8145BA5F}"/>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0FE35D7B-51F5-469B-A9D0-2D30FA631B2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E1DBD7-9D5E-413A-A933-F24AD28E591D}"/>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146915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D9A192-D6A6-4C92-B349-BEBF14461FF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3B7AAA22-064C-4EB9-92C3-D381662AF3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5E1E584-2653-48A1-B93D-EE3B1FF60DA2}"/>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1AAA0A3F-EBAB-40AD-B29B-B02CAC63F61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57D9BDEB-5F1A-462D-9F91-33A891BE2A0A}"/>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89169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CC1776-9212-42BC-AD5F-5094D13C252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F9C5D3B-CDDE-4F7C-8BB9-DDE490A4D4B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B003EC8-B4F1-421B-8CF5-581A8D1D3679}"/>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06AA0892-749B-485A-8A7C-39A55987278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D4B1C1EC-2026-422D-B575-01928584F17A}"/>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47421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12270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D96CBA-1F95-4D1B-853B-7B31E1C2A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E303603-EF5B-476F-9522-F38B30C58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44FF639-0E2E-4A1E-9466-7FDFD50FD1D7}"/>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F3F6738-94A3-46E4-B7C6-8C5BF38BAE30}"/>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5DA435E1-19C7-49F4-8534-6918F285EF94}"/>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218055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83801F-19CC-4B79-BDE9-2BB60021B5C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F257B98-DD17-445B-9D2A-9ADF9AD2F46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04439E8-2F81-4B54-8971-A13802162AD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5BD5DFA-D540-4735-A82D-FBD4BE399B54}"/>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1AFAB793-54C9-4C36-9A6E-4668EA0644BB}"/>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DB4BF9E5-3971-4D91-9334-EF42CA08406B}"/>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25980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6025C9-81E1-4C58-9162-7CD34A39BA2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5D37C31-7642-443B-96E4-59AFAE234C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6C08054-D573-4D05-86FC-9E163302C0E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EEE57CD-D8DD-48B6-8862-F216C19365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DED4957-CE5C-48F3-8A31-654C920B9E1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E66EB50-3288-42B3-950F-625969901449}"/>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F8B5F1F1-0CDF-44C1-BFD7-47B146FF1BFA}"/>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B0AB0205-60E9-4494-ABB0-85F9B35E07E3}"/>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1842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1C643D-6B53-404D-A81E-08A5C190B4E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BB10B57-65E7-48DA-97C8-10BE25E514C7}"/>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BC975EE0-5C45-41CB-A0EE-6F6033F7CE0A}"/>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3793EF31-273E-424A-9113-A5F41AC0D81E}"/>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44272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E3588589-A432-49D5-B210-B1F3C0E883DE}"/>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230A3126-2D60-413B-BA3B-C1D91FA0BFD2}"/>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2D9E2276-757A-4714-98E0-5EC25E0CF718}"/>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9067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DF3311-D9D4-43C8-9E00-6175CA27295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FD4F706-205B-4452-9EF9-B42CDBDC1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E22866A-4CFA-44F2-882C-2F3127CCF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176408C-33BA-451B-ACF3-04693FA4E064}"/>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38798FB-92F5-466B-815C-BD74A92987CF}"/>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258FCB6E-9B76-40D4-AD5E-E2F383E65AFE}"/>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619176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49BC36-6AA0-4D40-B26A-F825CB48777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898D54C-2892-46CF-86AB-209344992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D463E0E-4EFD-442D-B5D4-C5F9B4C19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B0AF004-524D-4627-B2BB-8499690315F7}"/>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41AECA3C-3D6D-4EAF-9395-1722F04D8ECC}"/>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58EA61E8-4316-43A5-B38B-D736A00A86AA}"/>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95641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6C07EA-8950-4907-AFE6-DAD72141E1F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80F1313-3B84-4F1B-9A0B-366EEFADD76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C6C9AA7-95C2-47E9-B1A6-155BA7685BD0}"/>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0AF14DFD-F763-4524-BED9-4BD418A0CE0D}"/>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27CCC2DE-86DF-4727-968B-8A4FA0AED9E1}"/>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043989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8E65D7E-7EB2-4269-90CE-1C360A19396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484B1F0-D07E-4F3E-9501-57FECFD586C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4910832-E9D1-4056-8667-B8DD8145BA5F}"/>
              </a:ext>
            </a:extLst>
          </p:cNvPr>
          <p:cNvSpPr>
            <a:spLocks noGrp="1"/>
          </p:cNvSpPr>
          <p:nvPr>
            <p:ph type="dt" sz="half" idx="10"/>
          </p:nvPr>
        </p:nvSpPr>
        <p:spPr/>
        <p:txBody>
          <a:body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0FE35D7B-51F5-469B-A9D0-2D30FA631B2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E1DBD7-9D5E-413A-A933-F24AD28E591D}"/>
              </a:ext>
            </a:extLst>
          </p:cNvPr>
          <p:cNvSpPr>
            <a:spLocks noGrp="1"/>
          </p:cNvSpPr>
          <p:nvPr>
            <p:ph type="sldNum" sz="quarter" idx="12"/>
          </p:nvPr>
        </p:nvSpPr>
        <p:spPr/>
        <p:txBody>
          <a:body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5946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7423254"/>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806521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40689"/>
      </p:ext>
    </p:extLst>
  </p:cSld>
  <p:clrMapOvr>
    <a:masterClrMapping/>
  </p:clrMapOvr>
  <p:transition spd="slow" advClick="0" advTm="2000">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lIns="91438" tIns="45719" rIns="91438" bIns="45719"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900371336"/>
      </p:ext>
    </p:extLst>
  </p:cSld>
  <p:clrMapOvr>
    <a:masterClrMapping/>
  </p:clrMapOvr>
  <p:transition spd="slow" advClick="0" advTm="2000">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194970763"/>
      </p:ext>
    </p:extLst>
  </p:cSld>
  <p:clrMapOvr>
    <a:masterClrMapping/>
  </p:clrMapOvr>
  <p:transition spd="slow" advClick="0" advTm="2000">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38" tIns="45719" rIns="91438" bIns="45719"/>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1447280321"/>
      </p:ext>
    </p:extLst>
  </p:cSld>
  <p:clrMapOvr>
    <a:masterClrMapping/>
  </p:clrMapOvr>
  <p:transition spd="slow" advClick="0" advTm="2000">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1565883924"/>
      </p:ext>
    </p:extLst>
  </p:cSld>
  <p:clrMapOvr>
    <a:masterClrMapping/>
  </p:clrMapOvr>
  <p:transition spd="slow" advClick="0" advTm="2000">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2758392082"/>
      </p:ext>
    </p:extLst>
  </p:cSld>
  <p:clrMapOvr>
    <a:masterClrMapping/>
  </p:clrMapOvr>
  <p:transition spd="slow" advClick="0" advTm="2000">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3717443411"/>
      </p:ext>
    </p:extLst>
  </p:cSld>
  <p:clrMapOvr>
    <a:masterClrMapping/>
  </p:clrMapOvr>
  <p:transition spd="slow" advClick="0" advTm="2000">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1451441588"/>
      </p:ext>
    </p:extLst>
  </p:cSld>
  <p:clrMapOvr>
    <a:masterClrMapping/>
  </p:clrMapOvr>
  <p:transition spd="slow" advClick="0" advTm="2000">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3373612620"/>
      </p:ext>
    </p:extLst>
  </p:cSld>
  <p:clrMapOvr>
    <a:masterClrMapping/>
  </p:clrMapOvr>
  <p:transition spd="slow" advClick="0" advTm="2000">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ADF8D8D1-271C-46BB-B9D3-013B96148659}" type="datetimeFigureOut">
              <a:rPr lang="zh-CN" altLang="en-US" sz="1900" smtClean="0">
                <a:solidFill>
                  <a:prstClr val="black"/>
                </a:solidFill>
              </a:rPr>
              <a:pPr defTabSz="914377"/>
              <a:t>2023/5/13</a:t>
            </a:fld>
            <a:endParaRPr lang="zh-CN" altLang="en-US" sz="1900">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zh-CN" altLang="en-US" sz="1900">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DF12BF3B-B18A-491F-9B1F-53B4ABD3F834}" type="slidenum">
              <a:rPr lang="zh-CN" altLang="en-US" sz="1900" smtClean="0">
                <a:solidFill>
                  <a:prstClr val="black"/>
                </a:solidFill>
              </a:rPr>
              <a:pPr defTabSz="914377"/>
              <a:t>‹#›</a:t>
            </a:fld>
            <a:endParaRPr lang="zh-CN" altLang="en-US" sz="1900">
              <a:solidFill>
                <a:prstClr val="black"/>
              </a:solidFill>
            </a:endParaRPr>
          </a:p>
        </p:txBody>
      </p:sp>
    </p:spTree>
    <p:extLst>
      <p:ext uri="{BB962C8B-B14F-4D97-AF65-F5344CB8AC3E}">
        <p14:creationId xmlns:p14="http://schemas.microsoft.com/office/powerpoint/2010/main" val="483539200"/>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0.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2.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7.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8.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audio" Target="../media/audio1.wav"/><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9.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567841742"/>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80" r:id="rId11"/>
    <p:sldLayoutId id="2147483681" r:id="rId12"/>
    <p:sldLayoutId id="2147483682"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4" r:id="rId22"/>
    <p:sldLayoutId id="2147483695" r:id="rId23"/>
    <p:sldLayoutId id="2147483696" r:id="rId24"/>
    <p:sldLayoutId id="2147483697" r:id="rId25"/>
    <p:sldLayoutId id="2147483698" r:id="rId26"/>
    <p:sldLayoutId id="214748369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0DF020-012B-4ED8-950B-A614610F184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EA4B7BE-4765-40D1-BB52-F7D5DCD3D8A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800592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7">
            <a:alphaModFix/>
          </a:blip>
          <a:stretch>
            <a:fillRect/>
          </a:stretch>
        </p:blipFill>
        <p:spPr>
          <a:xfrm rot="5400000">
            <a:off x="2863237" y="-2438818"/>
            <a:ext cx="6465535" cy="11735635"/>
          </a:xfrm>
          <a:prstGeom prst="rect">
            <a:avLst/>
          </a:prstGeom>
          <a:noFill/>
          <a:ln>
            <a:noFill/>
          </a:ln>
        </p:spPr>
      </p:pic>
      <p:sp>
        <p:nvSpPr>
          <p:cNvPr id="7" name="Google Shape;7;p1"/>
          <p:cNvSpPr txBox="1">
            <a:spLocks noGrp="1"/>
          </p:cNvSpPr>
          <p:nvPr>
            <p:ph type="title"/>
          </p:nvPr>
        </p:nvSpPr>
        <p:spPr>
          <a:xfrm>
            <a:off x="960000" y="720000"/>
            <a:ext cx="10272000" cy="763600"/>
          </a:xfrm>
          <a:prstGeom prst="rect">
            <a:avLst/>
          </a:prstGeom>
          <a:noFill/>
          <a:ln>
            <a:noFill/>
          </a:ln>
        </p:spPr>
        <p:txBody>
          <a:bodyPr spcFirstLastPara="1" wrap="square" lIns="121894" tIns="121894" rIns="121894" bIns="121894"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960000" y="1536633"/>
            <a:ext cx="10272000" cy="4555200"/>
          </a:xfrm>
          <a:prstGeom prst="rect">
            <a:avLst/>
          </a:prstGeom>
          <a:noFill/>
          <a:ln>
            <a:noFill/>
          </a:ln>
        </p:spPr>
        <p:txBody>
          <a:bodyPr spcFirstLastPara="1" wrap="square" lIns="121894" tIns="121894" rIns="121894" bIns="121894"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845152600"/>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8" r:id="rId4"/>
    <p:sldLayoutId id="2147483712" r:id="rId5"/>
    <p:sldLayoutId id="2147483713" r:id="rId6"/>
    <p:sldLayoutId id="2147483714" r:id="rId7"/>
    <p:sldLayoutId id="2147483715" r:id="rId8"/>
    <p:sldLayoutId id="2147483716" r:id="rId9"/>
    <p:sldLayoutId id="2147483721" r:id="rId10"/>
    <p:sldLayoutId id="2147483723" r:id="rId11"/>
    <p:sldLayoutId id="2147483724" r:id="rId12"/>
    <p:sldLayoutId id="2147483725" r:id="rId13"/>
    <p:sldLayoutId id="214748372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709937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6">
            <a:alphaModFix/>
          </a:blip>
          <a:stretch>
            <a:fillRect/>
          </a:stretch>
        </p:blipFill>
        <p:spPr>
          <a:xfrm rot="5400000">
            <a:off x="2863235" y="-2438818"/>
            <a:ext cx="6465535" cy="11735635"/>
          </a:xfrm>
          <a:prstGeom prst="rect">
            <a:avLst/>
          </a:prstGeom>
          <a:noFill/>
          <a:ln>
            <a:noFill/>
          </a:ln>
        </p:spPr>
      </p:pic>
      <p:sp>
        <p:nvSpPr>
          <p:cNvPr id="7" name="Google Shape;7;p1"/>
          <p:cNvSpPr txBox="1">
            <a:spLocks noGrp="1"/>
          </p:cNvSpPr>
          <p:nvPr>
            <p:ph type="title"/>
          </p:nvPr>
        </p:nvSpPr>
        <p:spPr>
          <a:xfrm>
            <a:off x="960000" y="720000"/>
            <a:ext cx="10272000" cy="763600"/>
          </a:xfrm>
          <a:prstGeom prst="rect">
            <a:avLst/>
          </a:prstGeom>
          <a:noFill/>
          <a:ln>
            <a:noFill/>
          </a:ln>
        </p:spPr>
        <p:txBody>
          <a:bodyPr spcFirstLastPara="1" wrap="square" lIns="121897" tIns="121897" rIns="121897" bIns="121897"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960000" y="1536633"/>
            <a:ext cx="10272000" cy="4555200"/>
          </a:xfrm>
          <a:prstGeom prst="rect">
            <a:avLst/>
          </a:prstGeom>
          <a:noFill/>
          <a:ln>
            <a:noFill/>
          </a:ln>
        </p:spPr>
        <p:txBody>
          <a:bodyPr spcFirstLastPara="1" wrap="square" lIns="121897" tIns="121897" rIns="121897" bIns="121897"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460727968"/>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7" r:id="rId3"/>
    <p:sldLayoutId id="2147483751" r:id="rId4"/>
    <p:sldLayoutId id="2147483752" r:id="rId5"/>
    <p:sldLayoutId id="2147483753" r:id="rId6"/>
    <p:sldLayoutId id="2147483754" r:id="rId7"/>
    <p:sldLayoutId id="2147483755" r:id="rId8"/>
    <p:sldLayoutId id="2147483760" r:id="rId9"/>
    <p:sldLayoutId id="2147483762" r:id="rId10"/>
    <p:sldLayoutId id="2147483763" r:id="rId11"/>
    <p:sldLayoutId id="2147483764" r:id="rId12"/>
    <p:sldLayoutId id="214748376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842572-67D9-4070-822F-D2E8FED3D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664EA10-2E07-48BF-ABB9-000C2D68B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A980C1A-B629-4452-AF46-2C1DBE9E5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6BA3A4E-7E2E-4C98-B6C4-924382319B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ABB3B70C-22AF-4F02-ACED-3F12ECD47D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79400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842572-67D9-4070-822F-D2E8FED3D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664EA10-2E07-48BF-ABB9-000C2D68B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A980C1A-B629-4452-AF46-2C1DBE9E5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26441-BD97-444B-ADA1-912E39118194}" type="datetimeFigureOut">
              <a:rPr lang="ru-RU" smtClean="0">
                <a:solidFill>
                  <a:prstClr val="black">
                    <a:tint val="75000"/>
                  </a:prstClr>
                </a:solidFill>
              </a:rPr>
              <a:pPr/>
              <a:t>13.05.2023</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6BA3A4E-7E2E-4C98-B6C4-924382319B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ABB3B70C-22AF-4F02-ACED-3F12ECD47D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DC4C9-BDAC-4973-B61E-683C9DA79B7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3360685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089644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B727B-82E2-492E-AFD2-1B3162300F4A}" type="datetimeFigureOut">
              <a:rPr lang="en-GB" smtClean="0">
                <a:solidFill>
                  <a:prstClr val="black">
                    <a:tint val="75000"/>
                  </a:prstClr>
                </a:solidFill>
              </a:rPr>
              <a:pPr/>
              <a:t>13/05/2023</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91012-D16D-4DB7-8065-EA1D1F0C356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41532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114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631DBBF-4C98-4F2C-8466-BC7B987DD719}" type="datetimeFigureOut">
              <a:rPr kumimoji="0" lang="en-US" sz="14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5/13/2023</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114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noProof="1">
                <a:latin typeface="Arial"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1">
              <a:ln>
                <a:noFill/>
              </a:ln>
              <a:solidFill>
                <a:srgbClr val="000000"/>
              </a:solidFill>
              <a:effectLst/>
              <a:uLnTx/>
              <a:uFillTx/>
              <a:latin typeface="Arial" charset="0"/>
              <a:ea typeface="+mn-ea"/>
              <a:cs typeface="Arial" charset="0"/>
            </a:endParaRPr>
          </a:p>
        </p:txBody>
      </p:sp>
      <p:sp>
        <p:nvSpPr>
          <p:cNvPr id="9114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EE084F-3C3F-4AAE-A837-94A87B8E613D}"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16828868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p:sndAc>
      <p:stSnd>
        <p:snd r:embed="rId13" name="chimes.wav"/>
      </p:st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12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44.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4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5.wav"/><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image" Target="../media/image46.sv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5.wav"/><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audio" Target="../media/audio3.wav"/><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5.wav"/><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audio" Target="../media/audio3.wav"/><Relationship Id="rId9" Type="http://schemas.openxmlformats.org/officeDocument/2006/relationships/image" Target="../media/image46.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17.xml"/><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audio" Target="../media/audio5.wav"/><Relationship Id="rId9"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3.xml"/><Relationship Id="rId1" Type="http://schemas.openxmlformats.org/officeDocument/2006/relationships/slideLayout" Target="../slideLayouts/slideLayout59.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59.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59.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6.xml"/><Relationship Id="rId16" Type="http://schemas.openxmlformats.org/officeDocument/2006/relationships/image" Target="../media/image38.png"/><Relationship Id="rId1" Type="http://schemas.openxmlformats.org/officeDocument/2006/relationships/slideLayout" Target="../slideLayouts/slideLayout90.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wav"/><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23.png"/><Relationship Id="rId11" Type="http://schemas.openxmlformats.org/officeDocument/2006/relationships/image" Target="../media/image57.svg"/><Relationship Id="rId5" Type="http://schemas.openxmlformats.org/officeDocument/2006/relationships/image" Target="../media/image59.png"/><Relationship Id="rId10" Type="http://schemas.openxmlformats.org/officeDocument/2006/relationships/image" Target="../media/image61.png"/><Relationship Id="rId4" Type="http://schemas.openxmlformats.org/officeDocument/2006/relationships/image" Target="../media/image21.png"/><Relationship Id="rId9"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wav"/><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3.png"/><Relationship Id="rId11" Type="http://schemas.openxmlformats.org/officeDocument/2006/relationships/image" Target="../media/image59.sv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21.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3.wav"/><Relationship Id="rId7" Type="http://schemas.openxmlformats.org/officeDocument/2006/relationships/image" Target="../media/image57.sv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3.wav"/><Relationship Id="rId7" Type="http://schemas.openxmlformats.org/officeDocument/2006/relationships/image" Target="../media/image59.sv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68.gif"/><Relationship Id="rId2" Type="http://schemas.openxmlformats.org/officeDocument/2006/relationships/audio" Target="../media/audio1.wav"/><Relationship Id="rId1" Type="http://schemas.openxmlformats.org/officeDocument/2006/relationships/slideLayout" Target="../slideLayouts/slideLayout118.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8.png"/><Relationship Id="rId1" Type="http://schemas.openxmlformats.org/officeDocument/2006/relationships/slideLayout" Target="../slideLayouts/slideLayout4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73.xml"/><Relationship Id="rId7" Type="http://schemas.openxmlformats.org/officeDocument/2006/relationships/audio" Target="../media/audio4.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84.xml"/><Relationship Id="rId7" Type="http://schemas.openxmlformats.org/officeDocument/2006/relationships/image" Target="../media/image39.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4.wav"/><Relationship Id="rId5" Type="http://schemas.openxmlformats.org/officeDocument/2006/relationships/audio" Target="../media/audio3.wav"/><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3.xml"/><Relationship Id="rId7" Type="http://schemas.openxmlformats.org/officeDocument/2006/relationships/image" Target="../media/image39.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4.wav"/><Relationship Id="rId5" Type="http://schemas.openxmlformats.org/officeDocument/2006/relationships/audio" Target="../media/audio3.wav"/><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73.xml"/><Relationship Id="rId7" Type="http://schemas.openxmlformats.org/officeDocument/2006/relationships/audio" Target="../media/audio4.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38.png"/><Relationship Id="rId1" Type="http://schemas.openxmlformats.org/officeDocument/2006/relationships/slideLayout" Target="../slideLayouts/slideLayout4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ơi giữ chỗ cho Ngày tháng 3"/>
          <p:cNvSpPr txBox="1">
            <a:spLocks noGrp="1"/>
          </p:cNvSpPr>
          <p:nvPr/>
        </p:nvSpPr>
        <p:spPr bwMode="auto">
          <a:xfrm>
            <a:off x="1981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97C91E4-FFE1-4C78-A94C-6A9771C1C841}" type="datetime1">
              <a:rPr kumimoji="0" lang="en-US" sz="1400" b="0" i="0" u="none" strike="noStrike" kern="1200" cap="none" spc="0" normalizeH="0" baseline="0" noProof="0">
                <a:ln>
                  <a:noFill/>
                </a:ln>
                <a:solidFill>
                  <a:prstClr val="black"/>
                </a:solidFill>
                <a:effectLst/>
                <a:uLnTx/>
                <a:uFillTx/>
                <a:latin typeface="Arial" charset="0"/>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5/13/2023</a:t>
            </a:fld>
            <a:endParaRPr kumimoji="0" lang="en-US" sz="14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051" name="Nơi giữ chỗ cho Chân trang 4"/>
          <p:cNvSpPr txBox="1">
            <a:spLocks noGrp="1"/>
          </p:cNvSpPr>
          <p:nvPr/>
        </p:nvSpPr>
        <p:spPr bwMode="auto">
          <a:xfrm>
            <a:off x="4648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Arial" charset="0"/>
              </a:rPr>
              <a:t>Võ Thị Thoa</a:t>
            </a:r>
          </a:p>
        </p:txBody>
      </p:sp>
      <p:pic>
        <p:nvPicPr>
          <p:cNvPr id="2052" name="Picture 6" descr="flower2DivWHT[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0"/>
            <a:ext cx="968987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flower2DivWHT[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3999" y="6019800"/>
            <a:ext cx="969554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flower2DivWHT[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819400" y="3009900"/>
            <a:ext cx="6858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6" descr="flower2DivWHT[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743269" y="3068865"/>
            <a:ext cx="590187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6"/>
          <p:cNvSpPr txBox="1">
            <a:spLocks noChangeArrowheads="1"/>
          </p:cNvSpPr>
          <p:nvPr/>
        </p:nvSpPr>
        <p:spPr bwMode="auto">
          <a:xfrm>
            <a:off x="3124200" y="4572001"/>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2057" name="WordArt 7"/>
          <p:cNvSpPr>
            <a:spLocks noChangeArrowheads="1" noChangeShapeType="1" noTextEdit="1"/>
          </p:cNvSpPr>
          <p:nvPr/>
        </p:nvSpPr>
        <p:spPr bwMode="auto">
          <a:xfrm>
            <a:off x="2512532" y="2804547"/>
            <a:ext cx="7010400" cy="862012"/>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0" cap="none" spc="0" normalizeH="0" baseline="0" noProof="0" dirty="0" err="1" smtClean="0">
                <a:ln w="9525">
                  <a:solidFill>
                    <a:srgbClr val="0000FF"/>
                  </a:solidFill>
                  <a:round/>
                  <a:headEnd/>
                  <a:tailEnd/>
                </a:ln>
                <a:solidFill>
                  <a:srgbClr val="0000FF"/>
                </a:solidFill>
                <a:effectLst>
                  <a:glow rad="139700">
                    <a:srgbClr val="F79646">
                      <a:satMod val="175000"/>
                      <a:alpha val="40000"/>
                    </a:srgbClr>
                  </a:glow>
                  <a:outerShdw blurRad="50800" dist="38100" dir="18900000" algn="bl" rotWithShape="0">
                    <a:prstClr val="black">
                      <a:alpha val="40000"/>
                    </a:prstClr>
                  </a:outerShdw>
                  <a:reflection blurRad="6350" stA="60000" endA="900" endPos="60000" dist="29997" dir="5400000" sy="-100000" algn="bl" rotWithShape="0"/>
                </a:effectLst>
                <a:uLnTx/>
                <a:uFillTx/>
                <a:latin typeface="Arabic Typesetting"/>
                <a:ea typeface="+mn-ea"/>
                <a:cs typeface="Arabic Typesetting"/>
              </a:rPr>
              <a:t>Quoc</a:t>
            </a:r>
            <a:r>
              <a:rPr kumimoji="0" lang="en-US" sz="4800" b="0" i="0" u="none" strike="noStrike" kern="10" cap="none" spc="0" normalizeH="0" baseline="0" noProof="0" dirty="0" smtClean="0">
                <a:ln w="9525">
                  <a:solidFill>
                    <a:srgbClr val="0000FF"/>
                  </a:solidFill>
                  <a:round/>
                  <a:headEnd/>
                  <a:tailEnd/>
                </a:ln>
                <a:solidFill>
                  <a:srgbClr val="0000FF"/>
                </a:solidFill>
                <a:effectLst>
                  <a:glow rad="139700">
                    <a:srgbClr val="F79646">
                      <a:satMod val="175000"/>
                      <a:alpha val="40000"/>
                    </a:srgbClr>
                  </a:glow>
                  <a:outerShdw blurRad="50800" dist="38100" dir="18900000" algn="bl" rotWithShape="0">
                    <a:prstClr val="black">
                      <a:alpha val="40000"/>
                    </a:prstClr>
                  </a:outerShdw>
                  <a:reflection blurRad="6350" stA="60000" endA="900" endPos="60000" dist="29997" dir="5400000" sy="-100000" algn="bl" rotWithShape="0"/>
                </a:effectLst>
                <a:uLnTx/>
                <a:uFillTx/>
                <a:latin typeface="Arabic Typesetting"/>
                <a:ea typeface="+mn-ea"/>
                <a:cs typeface="Arabic Typesetting"/>
              </a:rPr>
              <a:t> Tuan </a:t>
            </a:r>
            <a:r>
              <a:rPr kumimoji="0" lang="en-US" sz="4800" b="0" i="0" u="none" strike="noStrike" kern="10" cap="none" spc="0" normalizeH="0" baseline="0" noProof="0" dirty="0">
                <a:ln w="9525">
                  <a:solidFill>
                    <a:srgbClr val="0000FF"/>
                  </a:solidFill>
                  <a:round/>
                  <a:headEnd/>
                  <a:tailEnd/>
                </a:ln>
                <a:solidFill>
                  <a:srgbClr val="0000FF"/>
                </a:solidFill>
                <a:effectLst>
                  <a:glow rad="139700">
                    <a:srgbClr val="F79646">
                      <a:satMod val="175000"/>
                      <a:alpha val="40000"/>
                    </a:srgbClr>
                  </a:glow>
                  <a:outerShdw blurRad="50800" dist="38100" dir="18900000" algn="bl" rotWithShape="0">
                    <a:prstClr val="black">
                      <a:alpha val="40000"/>
                    </a:prstClr>
                  </a:outerShdw>
                  <a:reflection blurRad="6350" stA="60000" endA="900" endPos="60000" dist="29997" dir="5400000" sy="-100000" algn="bl" rotWithShape="0"/>
                </a:effectLst>
                <a:uLnTx/>
                <a:uFillTx/>
                <a:latin typeface="Arabic Typesetting"/>
                <a:ea typeface="+mn-ea"/>
                <a:cs typeface="Arabic Typesetting"/>
              </a:rPr>
              <a:t>Primary School</a:t>
            </a:r>
          </a:p>
        </p:txBody>
      </p:sp>
      <p:sp>
        <p:nvSpPr>
          <p:cNvPr id="2058" name="Text Box 30"/>
          <p:cNvSpPr txBox="1">
            <a:spLocks noChangeArrowheads="1"/>
          </p:cNvSpPr>
          <p:nvPr/>
        </p:nvSpPr>
        <p:spPr bwMode="auto">
          <a:xfrm>
            <a:off x="1749070" y="4170604"/>
            <a:ext cx="85178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lgerian" pitchFamily="82" charset="0"/>
                <a:ea typeface="+mn-ea"/>
                <a:cs typeface="Arial" charset="0"/>
              </a:rPr>
              <a:t>    </a:t>
            </a:r>
            <a:r>
              <a:rPr kumimoji="0" lang="en-US" sz="5400" b="0" i="0" u="none" strike="noStrike" kern="1200" cap="none" spc="0" normalizeH="0" baseline="0" noProof="0" dirty="0">
                <a:ln>
                  <a:noFill/>
                </a:ln>
                <a:solidFill>
                  <a:srgbClr val="9933FF"/>
                </a:solidFill>
                <a:effectLst/>
                <a:uLnTx/>
                <a:uFillTx/>
                <a:latin typeface="Algerian" pitchFamily="82" charset="0"/>
                <a:ea typeface="+mn-ea"/>
                <a:cs typeface="Arial" charset="0"/>
              </a:rPr>
              <a:t>Teacher:  </a:t>
            </a:r>
            <a:r>
              <a:rPr kumimoji="0" lang="en-US" sz="5400" b="0" i="0" u="none" strike="noStrike" kern="1200" cap="none" spc="0" normalizeH="0" baseline="0" noProof="0" dirty="0" smtClean="0">
                <a:ln>
                  <a:noFill/>
                </a:ln>
                <a:solidFill>
                  <a:srgbClr val="9933FF"/>
                </a:solidFill>
                <a:effectLst/>
                <a:uLnTx/>
                <a:uFillTx/>
                <a:latin typeface="Algerian" pitchFamily="82" charset="0"/>
                <a:ea typeface="+mn-ea"/>
                <a:cs typeface="Arial" charset="0"/>
              </a:rPr>
              <a:t>Dao </a:t>
            </a:r>
            <a:r>
              <a:rPr kumimoji="0" lang="en-US" sz="5400" b="0" i="0" u="none" strike="noStrike" kern="1200" cap="none" spc="0" normalizeH="0" baseline="0" noProof="0" dirty="0" err="1" smtClean="0">
                <a:ln>
                  <a:noFill/>
                </a:ln>
                <a:solidFill>
                  <a:srgbClr val="9933FF"/>
                </a:solidFill>
                <a:effectLst/>
                <a:uLnTx/>
                <a:uFillTx/>
                <a:latin typeface="Algerian" pitchFamily="82" charset="0"/>
                <a:ea typeface="+mn-ea"/>
                <a:cs typeface="Arial" charset="0"/>
              </a:rPr>
              <a:t>Thi</a:t>
            </a:r>
            <a:r>
              <a:rPr kumimoji="0" lang="en-US" sz="5400" b="0" i="0" u="none" strike="noStrike" kern="1200" cap="none" spc="0" normalizeH="0" baseline="0" noProof="0" dirty="0" smtClean="0">
                <a:ln>
                  <a:noFill/>
                </a:ln>
                <a:solidFill>
                  <a:srgbClr val="9933FF"/>
                </a:solidFill>
                <a:effectLst/>
                <a:uLnTx/>
                <a:uFillTx/>
                <a:latin typeface="Algerian" pitchFamily="82" charset="0"/>
                <a:ea typeface="+mn-ea"/>
                <a:cs typeface="Arial" charset="0"/>
              </a:rPr>
              <a:t> Lieu</a:t>
            </a:r>
            <a:endParaRPr kumimoji="0" lang="en-US" sz="5400" b="0" i="0" u="none" strike="noStrike" kern="1200" cap="none" spc="0" normalizeH="0" baseline="0" noProof="0" dirty="0">
              <a:ln>
                <a:noFill/>
              </a:ln>
              <a:solidFill>
                <a:srgbClr val="9933FF"/>
              </a:solidFill>
              <a:effectLst/>
              <a:uLnTx/>
              <a:uFillTx/>
              <a:latin typeface="Algerian" pitchFamily="82" charset="0"/>
              <a:ea typeface="+mn-ea"/>
              <a:cs typeface="Arial" charset="0"/>
            </a:endParaRPr>
          </a:p>
        </p:txBody>
      </p:sp>
      <p:sp>
        <p:nvSpPr>
          <p:cNvPr id="2059" name="WordArt 31"/>
          <p:cNvSpPr>
            <a:spLocks noChangeArrowheads="1" noChangeShapeType="1" noTextEdit="1"/>
          </p:cNvSpPr>
          <p:nvPr/>
        </p:nvSpPr>
        <p:spPr bwMode="auto">
          <a:xfrm>
            <a:off x="2400727" y="1234545"/>
            <a:ext cx="7390546" cy="3765287"/>
          </a:xfrm>
          <a:prstGeom prst="rect">
            <a:avLst/>
          </a:prstGeom>
        </p:spPr>
        <p:txBody>
          <a:bodyPr spcFirstLastPara="1" wrap="none" fromWordArt="1">
            <a:prstTxWarp prst="textArchUp">
              <a:avLst>
                <a:gd name="adj" fmla="val 10832742"/>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0" cap="none" spc="0" normalizeH="0" baseline="0" noProof="0" dirty="0">
                <a:ln w="9525">
                  <a:solidFill>
                    <a:srgbClr val="FF0000"/>
                  </a:solidFill>
                  <a:round/>
                  <a:headEnd/>
                  <a:tailEnd/>
                </a:ln>
                <a:solidFill>
                  <a:srgbClr val="FF0000"/>
                </a:solidFill>
                <a:effectLst/>
                <a:uLnTx/>
                <a:uFillTx/>
                <a:latin typeface="Edwardian Script ITC"/>
                <a:ea typeface="+mn-ea"/>
                <a:cs typeface="+mn-cs"/>
              </a:rPr>
              <a:t>Welcome to our class</a:t>
            </a:r>
          </a:p>
        </p:txBody>
      </p:sp>
      <p:pic>
        <p:nvPicPr>
          <p:cNvPr id="2060" name="Picture 32" descr="ROSEW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4850" y="5718175"/>
            <a:ext cx="1143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33" descr="ROSEW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799" y="-1345"/>
            <a:ext cx="1143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34" descr="ROSEW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09073" y="-107950"/>
            <a:ext cx="1143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35" descr="ROSEW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050587" y="5877379"/>
            <a:ext cx="1066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Rectangle 36"/>
          <p:cNvSpPr>
            <a:spLocks noChangeArrowheads="1"/>
          </p:cNvSpPr>
          <p:nvPr/>
        </p:nvSpPr>
        <p:spPr bwMode="auto">
          <a:xfrm>
            <a:off x="2400727" y="5142253"/>
            <a:ext cx="6858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33E0B"/>
                </a:solidFill>
                <a:effectLst/>
                <a:uLnTx/>
                <a:uFillTx/>
                <a:latin typeface="Brush Script MT" pitchFamily="66" charset="0"/>
                <a:ea typeface="+mn-ea"/>
                <a:cs typeface="Arial" charset="0"/>
              </a:rPr>
              <a:t> English 3</a:t>
            </a:r>
          </a:p>
        </p:txBody>
      </p:sp>
    </p:spTree>
    <p:extLst>
      <p:ext uri="{BB962C8B-B14F-4D97-AF65-F5344CB8AC3E}">
        <p14:creationId xmlns:p14="http://schemas.microsoft.com/office/powerpoint/2010/main" val="214637318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957548" y="492256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32" name="Picture 31"/>
          <p:cNvPicPr>
            <a:picLocks noChangeAspect="1"/>
          </p:cNvPicPr>
          <p:nvPr/>
        </p:nvPicPr>
        <p:blipFill>
          <a:blip r:embed="rId5"/>
          <a:stretch>
            <a:fillRect/>
          </a:stretch>
        </p:blipFill>
        <p:spPr>
          <a:xfrm>
            <a:off x="0" y="1178649"/>
            <a:ext cx="12192000" cy="4371975"/>
          </a:xfrm>
          <a:prstGeom prst="rect">
            <a:avLst/>
          </a:prstGeom>
        </p:spPr>
      </p:pic>
      <p:sp>
        <p:nvSpPr>
          <p:cNvPr id="4" name="Rounded Rectangle 3"/>
          <p:cNvSpPr/>
          <p:nvPr/>
        </p:nvSpPr>
        <p:spPr>
          <a:xfrm>
            <a:off x="11637048" y="5004209"/>
            <a:ext cx="552487" cy="570429"/>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effectLst>
                  <a:outerShdw blurRad="38100" dist="38100" dir="2700000" algn="tl">
                    <a:srgbClr val="000000">
                      <a:alpha val="43137"/>
                    </a:srgbClr>
                  </a:outerShdw>
                </a:effectLst>
              </a:rPr>
              <a:t>1</a:t>
            </a:r>
            <a:endParaRPr lang="vi-VN" sz="4000" b="1">
              <a:solidFill>
                <a:srgbClr val="FF0000"/>
              </a:solidFill>
              <a:effectLst>
                <a:outerShdw blurRad="38100" dist="38100" dir="2700000" algn="tl">
                  <a:srgbClr val="000000">
                    <a:alpha val="43137"/>
                  </a:srgbClr>
                </a:outerShdw>
              </a:effectLst>
            </a:endParaRPr>
          </a:p>
        </p:txBody>
      </p:sp>
      <p:sp>
        <p:nvSpPr>
          <p:cNvPr id="29" name="Rounded Rectangle 28"/>
          <p:cNvSpPr/>
          <p:nvPr/>
        </p:nvSpPr>
        <p:spPr>
          <a:xfrm>
            <a:off x="2805500" y="4972700"/>
            <a:ext cx="552487" cy="570429"/>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effectLst>
                  <a:outerShdw blurRad="38100" dist="38100" dir="2700000" algn="tl">
                    <a:srgbClr val="000000">
                      <a:alpha val="43137"/>
                    </a:srgbClr>
                  </a:outerShdw>
                </a:effectLst>
              </a:rPr>
              <a:t>2</a:t>
            </a:r>
            <a:endParaRPr lang="vi-VN" sz="4000" b="1" dirty="0">
              <a:solidFill>
                <a:srgbClr val="FF0000"/>
              </a:solidFill>
              <a:effectLst>
                <a:outerShdw blurRad="38100" dist="38100" dir="2700000" algn="tl">
                  <a:srgbClr val="000000">
                    <a:alpha val="43137"/>
                  </a:srgbClr>
                </a:outerShdw>
              </a:effectLst>
            </a:endParaRPr>
          </a:p>
        </p:txBody>
      </p:sp>
      <p:sp>
        <p:nvSpPr>
          <p:cNvPr id="30" name="Rounded Rectangle 29"/>
          <p:cNvSpPr/>
          <p:nvPr/>
        </p:nvSpPr>
        <p:spPr>
          <a:xfrm>
            <a:off x="5769606" y="5004098"/>
            <a:ext cx="552487" cy="570429"/>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effectLst>
                  <a:outerShdw blurRad="38100" dist="38100" dir="2700000" algn="tl">
                    <a:srgbClr val="000000">
                      <a:alpha val="43137"/>
                    </a:srgbClr>
                  </a:outerShdw>
                </a:effectLst>
              </a:rPr>
              <a:t>3</a:t>
            </a:r>
            <a:endParaRPr lang="vi-VN" sz="4000" b="1">
              <a:solidFill>
                <a:srgbClr val="FF0000"/>
              </a:solidFill>
              <a:effectLst>
                <a:outerShdw blurRad="38100" dist="38100" dir="2700000" algn="tl">
                  <a:srgbClr val="000000">
                    <a:alpha val="43137"/>
                  </a:srgbClr>
                </a:outerShdw>
              </a:effectLst>
            </a:endParaRPr>
          </a:p>
        </p:txBody>
      </p:sp>
      <p:sp>
        <p:nvSpPr>
          <p:cNvPr id="31" name="Rounded Rectangle 30"/>
          <p:cNvSpPr/>
          <p:nvPr/>
        </p:nvSpPr>
        <p:spPr>
          <a:xfrm>
            <a:off x="8761929" y="4975319"/>
            <a:ext cx="552487" cy="570429"/>
          </a:xfrm>
          <a:prstGeom prst="roundRect">
            <a:avLst/>
          </a:prstGeom>
          <a:solidFill>
            <a:schemeClr val="accent5"/>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effectLst>
                  <a:outerShdw blurRad="38100" dist="38100" dir="2700000" algn="tl">
                    <a:srgbClr val="000000">
                      <a:alpha val="43137"/>
                    </a:srgbClr>
                  </a:outerShdw>
                </a:effectLst>
              </a:rPr>
              <a:t>4</a:t>
            </a:r>
            <a:endParaRPr lang="vi-VN" sz="4000" b="1">
              <a:solidFill>
                <a:srgbClr val="FF0000"/>
              </a:solidFill>
              <a:effectLst>
                <a:outerShdw blurRad="38100" dist="38100" dir="2700000" algn="tl">
                  <a:srgbClr val="000000">
                    <a:alpha val="43137"/>
                  </a:srgbClr>
                </a:outerShdw>
              </a:effectLst>
            </a:endParaRPr>
          </a:p>
        </p:txBody>
      </p:sp>
      <p:pic>
        <p:nvPicPr>
          <p:cNvPr id="3" name="Track 9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68859" y="1293419"/>
            <a:ext cx="774927" cy="774927"/>
          </a:xfrm>
          <a:prstGeom prst="rect">
            <a:avLst/>
          </a:prstGeom>
        </p:spPr>
      </p:pic>
    </p:spTree>
    <p:extLst>
      <p:ext uri="{BB962C8B-B14F-4D97-AF65-F5344CB8AC3E}">
        <p14:creationId xmlns:p14="http://schemas.microsoft.com/office/powerpoint/2010/main" val="3136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11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 calcmode="lin" valueType="num">
                                      <p:cBhvr>
                                        <p:cTn id="18"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anim calcmode="lin" valueType="num">
                                      <p:cBhvr>
                                        <p:cTn id="25"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p:cTn id="32"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957548" y="492256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 name="文本框 19"/>
          <p:cNvSpPr txBox="1"/>
          <p:nvPr/>
        </p:nvSpPr>
        <p:spPr>
          <a:xfrm>
            <a:off x="2633345" y="325698"/>
            <a:ext cx="7850425" cy="1107996"/>
          </a:xfrm>
          <a:prstGeom prst="rect">
            <a:avLst/>
          </a:prstGeom>
          <a:noFill/>
        </p:spPr>
        <p:txBody>
          <a:bodyPr wrap="square" rtlCol="0">
            <a:spAutoFit/>
          </a:bodyPr>
          <a:lstStyle/>
          <a:p>
            <a:pPr defTabSz="914377"/>
            <a:r>
              <a:rPr lang="en-US" altLang="zh-CN"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Listen and </a:t>
            </a:r>
            <a:r>
              <a:rPr lang="en-US" altLang="zh-CN" sz="66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write.</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pic>
        <p:nvPicPr>
          <p:cNvPr id="35" name="Track 96.mp3">
            <a:hlinkClick r:id="" action="ppaction://media"/>
          </p:cNvPr>
          <p:cNvPicPr>
            <a:picLocks noChangeAspect="1"/>
          </p:cNvPicPr>
          <p:nvPr>
            <a:audioFile r:link="rId1"/>
            <p:extLst>
              <p:ext uri="{DAA4B4D4-6D71-4841-9C94-3DE7FCFB9230}">
                <p14:media xmlns:p14="http://schemas.microsoft.com/office/powerpoint/2010/main" r:embed="rId2">
                  <p14:trim st="9974.6656" end="34287.9141"/>
                </p14:media>
              </p:ext>
            </p:extLst>
          </p:nvPr>
        </p:nvPicPr>
        <p:blipFill>
          <a:blip r:embed="rId5"/>
          <a:stretch>
            <a:fillRect/>
          </a:stretch>
        </p:blipFill>
        <p:spPr>
          <a:xfrm>
            <a:off x="476047" y="2190701"/>
            <a:ext cx="433412" cy="433412"/>
          </a:xfrm>
          <a:prstGeom prst="rect">
            <a:avLst/>
          </a:prstGeom>
        </p:spPr>
      </p:pic>
      <p:sp>
        <p:nvSpPr>
          <p:cNvPr id="5" name="Rounded Rectangle 4"/>
          <p:cNvSpPr/>
          <p:nvPr/>
        </p:nvSpPr>
        <p:spPr>
          <a:xfrm>
            <a:off x="2033772" y="1828799"/>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p:cNvSpPr/>
          <p:nvPr/>
        </p:nvSpPr>
        <p:spPr>
          <a:xfrm>
            <a:off x="868920" y="1899900"/>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1</a:t>
            </a:r>
          </a:p>
        </p:txBody>
      </p:sp>
      <p:sp>
        <p:nvSpPr>
          <p:cNvPr id="38" name="Rounded Rectangle 37"/>
          <p:cNvSpPr/>
          <p:nvPr/>
        </p:nvSpPr>
        <p:spPr>
          <a:xfrm>
            <a:off x="7908997" y="1828798"/>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p:cNvSpPr/>
          <p:nvPr/>
        </p:nvSpPr>
        <p:spPr>
          <a:xfrm>
            <a:off x="6744145" y="1899899"/>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2</a:t>
            </a:r>
          </a:p>
        </p:txBody>
      </p:sp>
      <p:sp>
        <p:nvSpPr>
          <p:cNvPr id="40" name="Rounded Rectangle 39"/>
          <p:cNvSpPr/>
          <p:nvPr/>
        </p:nvSpPr>
        <p:spPr>
          <a:xfrm>
            <a:off x="2033771" y="3693840"/>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Oval 40"/>
          <p:cNvSpPr/>
          <p:nvPr/>
        </p:nvSpPr>
        <p:spPr>
          <a:xfrm>
            <a:off x="868919" y="3764941"/>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3</a:t>
            </a:r>
          </a:p>
        </p:txBody>
      </p:sp>
      <p:sp>
        <p:nvSpPr>
          <p:cNvPr id="42" name="Rounded Rectangle 41"/>
          <p:cNvSpPr/>
          <p:nvPr/>
        </p:nvSpPr>
        <p:spPr>
          <a:xfrm>
            <a:off x="7908996" y="3693839"/>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Oval 42"/>
          <p:cNvSpPr/>
          <p:nvPr/>
        </p:nvSpPr>
        <p:spPr>
          <a:xfrm>
            <a:off x="6744144" y="3764940"/>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4</a:t>
            </a:r>
          </a:p>
        </p:txBody>
      </p:sp>
      <p:pic>
        <p:nvPicPr>
          <p:cNvPr id="44" name="Track 96.mp3">
            <a:hlinkClick r:id="" action="ppaction://media"/>
          </p:cNvPr>
          <p:cNvPicPr>
            <a:picLocks noChangeAspect="1"/>
          </p:cNvPicPr>
          <p:nvPr>
            <a:audioFile r:link="rId1"/>
            <p:extLst>
              <p:ext uri="{DAA4B4D4-6D71-4841-9C94-3DE7FCFB9230}">
                <p14:media xmlns:p14="http://schemas.microsoft.com/office/powerpoint/2010/main" r:embed="rId2">
                  <p14:trim st="19699.9648" end="23191.0965"/>
                </p14:media>
              </p:ext>
            </p:extLst>
          </p:nvPr>
        </p:nvPicPr>
        <p:blipFill>
          <a:blip r:embed="rId5"/>
          <a:stretch>
            <a:fillRect/>
          </a:stretch>
        </p:blipFill>
        <p:spPr>
          <a:xfrm>
            <a:off x="6246741" y="2226456"/>
            <a:ext cx="433412" cy="433412"/>
          </a:xfrm>
          <a:prstGeom prst="rect">
            <a:avLst/>
          </a:prstGeom>
        </p:spPr>
      </p:pic>
      <p:pic>
        <p:nvPicPr>
          <p:cNvPr id="45" name="Track 96.mp3">
            <a:hlinkClick r:id="" action="ppaction://media"/>
          </p:cNvPr>
          <p:cNvPicPr>
            <a:picLocks noChangeAspect="1"/>
          </p:cNvPicPr>
          <p:nvPr>
            <a:audioFile r:link="rId1"/>
            <p:extLst>
              <p:ext uri="{DAA4B4D4-6D71-4841-9C94-3DE7FCFB9230}">
                <p14:media xmlns:p14="http://schemas.microsoft.com/office/powerpoint/2010/main" r:embed="rId2">
                  <p14:trim st="30298.048" end="12842.3829"/>
                </p14:media>
              </p:ext>
            </p:extLst>
          </p:nvPr>
        </p:nvPicPr>
        <p:blipFill>
          <a:blip r:embed="rId5"/>
          <a:stretch>
            <a:fillRect/>
          </a:stretch>
        </p:blipFill>
        <p:spPr>
          <a:xfrm>
            <a:off x="435508" y="4091497"/>
            <a:ext cx="433412" cy="433412"/>
          </a:xfrm>
          <a:prstGeom prst="rect">
            <a:avLst/>
          </a:prstGeom>
        </p:spPr>
      </p:pic>
      <p:pic>
        <p:nvPicPr>
          <p:cNvPr id="46" name="Track 96.mp3">
            <a:hlinkClick r:id="" action="ppaction://media"/>
          </p:cNvPr>
          <p:cNvPicPr>
            <a:picLocks noChangeAspect="1"/>
          </p:cNvPicPr>
          <p:nvPr>
            <a:audioFile r:link="rId1"/>
            <p:extLst>
              <p:ext uri="{DAA4B4D4-6D71-4841-9C94-3DE7FCFB9230}">
                <p14:media xmlns:p14="http://schemas.microsoft.com/office/powerpoint/2010/main" r:embed="rId2">
                  <p14:trim st="40771.4464" end="2493.6661"/>
                </p14:media>
              </p:ext>
            </p:extLst>
          </p:nvPr>
        </p:nvPicPr>
        <p:blipFill>
          <a:blip r:embed="rId5"/>
          <a:stretch>
            <a:fillRect/>
          </a:stretch>
        </p:blipFill>
        <p:spPr>
          <a:xfrm>
            <a:off x="6341851" y="4086993"/>
            <a:ext cx="433412" cy="433412"/>
          </a:xfrm>
          <a:prstGeom prst="rect">
            <a:avLst/>
          </a:prstGeom>
        </p:spPr>
      </p:pic>
    </p:spTree>
    <p:extLst>
      <p:ext uri="{BB962C8B-B14F-4D97-AF65-F5344CB8AC3E}">
        <p14:creationId xmlns:p14="http://schemas.microsoft.com/office/powerpoint/2010/main" val="364261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mediacall" presetSubtype="0" fill="hold" nodeType="withEffect">
                                  <p:stCondLst>
                                    <p:cond delay="0"/>
                                  </p:stCondLst>
                                  <p:childTnLst>
                                    <p:cmd type="call" cmd="playFrom(0.0)">
                                      <p:cBhvr>
                                        <p:cTn id="12" dur="7979" fill="hold"/>
                                        <p:tgtEl>
                                          <p:spTgt spid="3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 presetClass="mediacall" presetSubtype="0" fill="hold" nodeType="withEffect">
                                  <p:stCondLst>
                                    <p:cond delay="0"/>
                                  </p:stCondLst>
                                  <p:childTnLst>
                                    <p:cmd type="call" cmd="playFrom(0.0)">
                                      <p:cBhvr>
                                        <p:cTn id="22" dur="9351" fill="hold"/>
                                        <p:tgtEl>
                                          <p:spTgt spid="44"/>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1" presetClass="mediacall" presetSubtype="0" fill="hold" nodeType="withEffect">
                                  <p:stCondLst>
                                    <p:cond delay="0"/>
                                  </p:stCondLst>
                                  <p:childTnLst>
                                    <p:cmd type="call" cmd="playFrom(0.0)">
                                      <p:cBhvr>
                                        <p:cTn id="32" dur="9101" fill="hold"/>
                                        <p:tgtEl>
                                          <p:spTgt spid="45"/>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 presetClass="mediacall" presetSubtype="0" fill="hold" nodeType="withEffect">
                                  <p:stCondLst>
                                    <p:cond delay="0"/>
                                  </p:stCondLst>
                                  <p:childTnLst>
                                    <p:cmd type="call" cmd="playFrom(0.0)">
                                      <p:cBhvr>
                                        <p:cTn id="42" dur="8849"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3" fill="hold" display="0">
                  <p:stCondLst>
                    <p:cond delay="indefinite"/>
                  </p:stCondLst>
                  <p:endCondLst>
                    <p:cond evt="onStopAudio" delay="0">
                      <p:tgtEl>
                        <p:sldTgt/>
                      </p:tgtEl>
                    </p:cond>
                  </p:endCondLst>
                </p:cTn>
                <p:tgtEl>
                  <p:spTgt spid="35"/>
                </p:tgtEl>
              </p:cMediaNode>
            </p:audio>
            <p:audio>
              <p:cMediaNode vol="100000">
                <p:cTn id="44" fill="hold" display="0">
                  <p:stCondLst>
                    <p:cond delay="indefinite"/>
                  </p:stCondLst>
                  <p:endCondLst>
                    <p:cond evt="onStopAudio" delay="0">
                      <p:tgtEl>
                        <p:sldTgt/>
                      </p:tgtEl>
                    </p:cond>
                  </p:endCondLst>
                </p:cTn>
                <p:tgtEl>
                  <p:spTgt spid="44"/>
                </p:tgtEl>
              </p:cMediaNode>
            </p:audio>
            <p:audio>
              <p:cMediaNode vol="100000">
                <p:cTn id="45" fill="hold" display="0">
                  <p:stCondLst>
                    <p:cond delay="indefinite"/>
                  </p:stCondLst>
                  <p:endCondLst>
                    <p:cond evt="onStopAudio" delay="0">
                      <p:tgtEl>
                        <p:sldTgt/>
                      </p:tgtEl>
                    </p:cond>
                  </p:endCondLst>
                </p:cTn>
                <p:tgtEl>
                  <p:spTgt spid="45"/>
                </p:tgtEl>
              </p:cMediaNode>
            </p:audio>
            <p:audio>
              <p:cMediaNode vol="100000">
                <p:cTn id="46" fill="hold" display="0">
                  <p:stCondLst>
                    <p:cond delay="indefinite"/>
                  </p:stCondLst>
                  <p:endCondLst>
                    <p:cond evt="onStopAudio" delay="0">
                      <p:tgtEl>
                        <p:sldTgt/>
                      </p:tgtEl>
                    </p:cond>
                  </p:endCondLst>
                </p:cTn>
                <p:tgtEl>
                  <p:spTgt spid="46"/>
                </p:tgtEl>
              </p:cMediaNode>
            </p:audio>
          </p:childTnLst>
        </p:cTn>
      </p:par>
    </p:tnLst>
    <p:bldLst>
      <p:bldP spid="5" grpId="0" animBg="1"/>
      <p:bldP spid="6" grpId="0" animBg="1"/>
      <p:bldP spid="38" grpId="0" animBg="1"/>
      <p:bldP spid="39" grpId="0" animBg="1"/>
      <p:bldP spid="40" grpId="0" animBg="1"/>
      <p:bldP spid="41" grpId="0" animBg="1"/>
      <p:bldP spid="42"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957548" y="492256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 name="文本框 19"/>
          <p:cNvSpPr txBox="1"/>
          <p:nvPr/>
        </p:nvSpPr>
        <p:spPr>
          <a:xfrm>
            <a:off x="2633345" y="325698"/>
            <a:ext cx="7850425" cy="1107996"/>
          </a:xfrm>
          <a:prstGeom prst="rect">
            <a:avLst/>
          </a:prstGeom>
          <a:noFill/>
        </p:spPr>
        <p:txBody>
          <a:bodyPr wrap="square" rtlCol="0">
            <a:spAutoFit/>
          </a:bodyPr>
          <a:lstStyle/>
          <a:p>
            <a:pPr defTabSz="914377"/>
            <a:r>
              <a:rPr lang="en-US" altLang="zh-CN"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Listen and </a:t>
            </a:r>
            <a:r>
              <a:rPr lang="en-US" altLang="zh-CN" sz="66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write.</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pic>
        <p:nvPicPr>
          <p:cNvPr id="35" name="Track 96.mp3">
            <a:hlinkClick r:id="" action="ppaction://media"/>
          </p:cNvPr>
          <p:cNvPicPr>
            <a:picLocks noChangeAspect="1"/>
          </p:cNvPicPr>
          <p:nvPr>
            <a:audioFile r:link="rId1"/>
            <p:extLst>
              <p:ext uri="{DAA4B4D4-6D71-4841-9C94-3DE7FCFB9230}">
                <p14:media xmlns:p14="http://schemas.microsoft.com/office/powerpoint/2010/main" r:embed="rId2">
                  <p14:trim st="9974.6656" end="34287.9141"/>
                </p14:media>
              </p:ext>
            </p:extLst>
          </p:nvPr>
        </p:nvPicPr>
        <p:blipFill>
          <a:blip r:embed="rId6"/>
          <a:stretch>
            <a:fillRect/>
          </a:stretch>
        </p:blipFill>
        <p:spPr>
          <a:xfrm>
            <a:off x="476047" y="2190701"/>
            <a:ext cx="433412" cy="433412"/>
          </a:xfrm>
          <a:prstGeom prst="rect">
            <a:avLst/>
          </a:prstGeom>
        </p:spPr>
      </p:pic>
      <p:sp>
        <p:nvSpPr>
          <p:cNvPr id="5" name="Rounded Rectangle 4"/>
          <p:cNvSpPr/>
          <p:nvPr/>
        </p:nvSpPr>
        <p:spPr>
          <a:xfrm>
            <a:off x="2033772" y="1828799"/>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p:cNvSpPr/>
          <p:nvPr/>
        </p:nvSpPr>
        <p:spPr>
          <a:xfrm>
            <a:off x="868920" y="1899900"/>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1</a:t>
            </a:r>
          </a:p>
        </p:txBody>
      </p:sp>
      <p:sp>
        <p:nvSpPr>
          <p:cNvPr id="38" name="Rounded Rectangle 37"/>
          <p:cNvSpPr/>
          <p:nvPr/>
        </p:nvSpPr>
        <p:spPr>
          <a:xfrm>
            <a:off x="7908997" y="1828798"/>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p:cNvSpPr/>
          <p:nvPr/>
        </p:nvSpPr>
        <p:spPr>
          <a:xfrm>
            <a:off x="6744145" y="1899899"/>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2</a:t>
            </a:r>
          </a:p>
        </p:txBody>
      </p:sp>
      <p:sp>
        <p:nvSpPr>
          <p:cNvPr id="40" name="Rounded Rectangle 39"/>
          <p:cNvSpPr/>
          <p:nvPr/>
        </p:nvSpPr>
        <p:spPr>
          <a:xfrm>
            <a:off x="2033771" y="3693840"/>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Oval 40"/>
          <p:cNvSpPr/>
          <p:nvPr/>
        </p:nvSpPr>
        <p:spPr>
          <a:xfrm>
            <a:off x="868919" y="3764941"/>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3</a:t>
            </a:r>
          </a:p>
        </p:txBody>
      </p:sp>
      <p:sp>
        <p:nvSpPr>
          <p:cNvPr id="42" name="Rounded Rectangle 41"/>
          <p:cNvSpPr/>
          <p:nvPr/>
        </p:nvSpPr>
        <p:spPr>
          <a:xfrm>
            <a:off x="7908996" y="3693839"/>
            <a:ext cx="3114675" cy="1228726"/>
          </a:xfrm>
          <a:prstGeom prst="roundRect">
            <a:avLst/>
          </a:prstGeom>
          <a:solidFill>
            <a:srgbClr val="FA90F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Oval 42"/>
          <p:cNvSpPr/>
          <p:nvPr/>
        </p:nvSpPr>
        <p:spPr>
          <a:xfrm>
            <a:off x="6744144" y="3764940"/>
            <a:ext cx="1057275" cy="1086523"/>
          </a:xfrm>
          <a:prstGeom prst="ellipse">
            <a:avLst/>
          </a:prstGeom>
          <a:solidFill>
            <a:schemeClr val="accent2">
              <a:lumMod val="60000"/>
              <a:lumOff val="4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800" b="1">
                <a:solidFill>
                  <a:schemeClr val="accent5">
                    <a:lumMod val="10000"/>
                  </a:schemeClr>
                </a:solidFill>
                <a:effectLst>
                  <a:outerShdw blurRad="38100" dist="38100" dir="2700000" algn="tl">
                    <a:srgbClr val="000000">
                      <a:alpha val="43137"/>
                    </a:srgbClr>
                  </a:outerShdw>
                </a:effectLst>
              </a:rPr>
              <a:t>4</a:t>
            </a:r>
          </a:p>
        </p:txBody>
      </p:sp>
      <p:pic>
        <p:nvPicPr>
          <p:cNvPr id="44" name="Track 96.mp3">
            <a:hlinkClick r:id="" action="ppaction://media"/>
          </p:cNvPr>
          <p:cNvPicPr>
            <a:picLocks noChangeAspect="1"/>
          </p:cNvPicPr>
          <p:nvPr>
            <a:audioFile r:link="rId1"/>
            <p:extLst>
              <p:ext uri="{DAA4B4D4-6D71-4841-9C94-3DE7FCFB9230}">
                <p14:media xmlns:p14="http://schemas.microsoft.com/office/powerpoint/2010/main" r:embed="rId2">
                  <p14:trim st="19699.9648" end="23191.0965"/>
                </p14:media>
              </p:ext>
            </p:extLst>
          </p:nvPr>
        </p:nvPicPr>
        <p:blipFill>
          <a:blip r:embed="rId6"/>
          <a:stretch>
            <a:fillRect/>
          </a:stretch>
        </p:blipFill>
        <p:spPr>
          <a:xfrm>
            <a:off x="6341017" y="2226456"/>
            <a:ext cx="433412" cy="433412"/>
          </a:xfrm>
          <a:prstGeom prst="rect">
            <a:avLst/>
          </a:prstGeom>
        </p:spPr>
      </p:pic>
      <p:pic>
        <p:nvPicPr>
          <p:cNvPr id="45" name="Track 96.mp3">
            <a:hlinkClick r:id="" action="ppaction://media"/>
          </p:cNvPr>
          <p:cNvPicPr>
            <a:picLocks noChangeAspect="1"/>
          </p:cNvPicPr>
          <p:nvPr>
            <a:audioFile r:link="rId1"/>
            <p:extLst>
              <p:ext uri="{DAA4B4D4-6D71-4841-9C94-3DE7FCFB9230}">
                <p14:media xmlns:p14="http://schemas.microsoft.com/office/powerpoint/2010/main" r:embed="rId2">
                  <p14:trim st="30298.048" end="12842.3829"/>
                </p14:media>
              </p:ext>
            </p:extLst>
          </p:nvPr>
        </p:nvPicPr>
        <p:blipFill>
          <a:blip r:embed="rId6"/>
          <a:stretch>
            <a:fillRect/>
          </a:stretch>
        </p:blipFill>
        <p:spPr>
          <a:xfrm>
            <a:off x="435508" y="4091497"/>
            <a:ext cx="433412" cy="433412"/>
          </a:xfrm>
          <a:prstGeom prst="rect">
            <a:avLst/>
          </a:prstGeom>
        </p:spPr>
      </p:pic>
      <p:pic>
        <p:nvPicPr>
          <p:cNvPr id="46" name="Track 96.mp3">
            <a:hlinkClick r:id="" action="ppaction://media"/>
          </p:cNvPr>
          <p:cNvPicPr>
            <a:picLocks noChangeAspect="1"/>
          </p:cNvPicPr>
          <p:nvPr>
            <a:audioFile r:link="rId1"/>
            <p:extLst>
              <p:ext uri="{DAA4B4D4-6D71-4841-9C94-3DE7FCFB9230}">
                <p14:media xmlns:p14="http://schemas.microsoft.com/office/powerpoint/2010/main" r:embed="rId2">
                  <p14:trim st="40771.4464" end="2493.6661"/>
                </p14:media>
              </p:ext>
            </p:extLst>
          </p:nvPr>
        </p:nvPicPr>
        <p:blipFill>
          <a:blip r:embed="rId6"/>
          <a:stretch>
            <a:fillRect/>
          </a:stretch>
        </p:blipFill>
        <p:spPr>
          <a:xfrm>
            <a:off x="6341851" y="4086993"/>
            <a:ext cx="433412" cy="433412"/>
          </a:xfrm>
          <a:prstGeom prst="rect">
            <a:avLst/>
          </a:prstGeom>
        </p:spPr>
      </p:pic>
      <p:sp>
        <p:nvSpPr>
          <p:cNvPr id="2" name="Rectangle 1"/>
          <p:cNvSpPr/>
          <p:nvPr/>
        </p:nvSpPr>
        <p:spPr>
          <a:xfrm>
            <a:off x="2046316" y="1872748"/>
            <a:ext cx="3102131" cy="1107996"/>
          </a:xfrm>
          <a:prstGeom prst="rect">
            <a:avLst/>
          </a:prstGeom>
        </p:spPr>
        <p:txBody>
          <a:bodyPr wrap="none">
            <a:spAutoFit/>
          </a:bodyPr>
          <a:lstStyle/>
          <a:p>
            <a:r>
              <a:rPr lang="en-US" altLang="zh-CN" sz="6600" b="1">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monkey</a:t>
            </a:r>
            <a:endParaRPr lang="vi-VN"/>
          </a:p>
        </p:txBody>
      </p:sp>
      <p:sp>
        <p:nvSpPr>
          <p:cNvPr id="47" name="Rectangle 46"/>
          <p:cNvSpPr/>
          <p:nvPr/>
        </p:nvSpPr>
        <p:spPr>
          <a:xfrm>
            <a:off x="8331640" y="1853409"/>
            <a:ext cx="2228495" cy="1107996"/>
          </a:xfrm>
          <a:prstGeom prst="rect">
            <a:avLst/>
          </a:prstGeom>
        </p:spPr>
        <p:txBody>
          <a:bodyPr wrap="none">
            <a:spAutoFit/>
          </a:bodyPr>
          <a:lstStyle/>
          <a:p>
            <a:r>
              <a:rPr lang="en-US" altLang="zh-CN" sz="6600" b="1">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horse</a:t>
            </a:r>
            <a:endParaRPr lang="vi-VN"/>
          </a:p>
        </p:txBody>
      </p:sp>
      <p:sp>
        <p:nvSpPr>
          <p:cNvPr id="48" name="Rectangle 47"/>
          <p:cNvSpPr/>
          <p:nvPr/>
        </p:nvSpPr>
        <p:spPr>
          <a:xfrm>
            <a:off x="2577849" y="3739273"/>
            <a:ext cx="2026517" cy="1107996"/>
          </a:xfrm>
          <a:prstGeom prst="rect">
            <a:avLst/>
          </a:prstGeom>
        </p:spPr>
        <p:txBody>
          <a:bodyPr wrap="none">
            <a:spAutoFit/>
          </a:bodyPr>
          <a:lstStyle/>
          <a:p>
            <a:r>
              <a:rPr lang="en-US" altLang="zh-CN" sz="6600" b="1">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tiger</a:t>
            </a:r>
            <a:endParaRPr lang="vi-VN"/>
          </a:p>
        </p:txBody>
      </p:sp>
      <p:sp>
        <p:nvSpPr>
          <p:cNvPr id="49" name="Rectangle 48"/>
          <p:cNvSpPr/>
          <p:nvPr/>
        </p:nvSpPr>
        <p:spPr>
          <a:xfrm>
            <a:off x="7921541" y="3729215"/>
            <a:ext cx="3068469" cy="1107996"/>
          </a:xfrm>
          <a:prstGeom prst="rect">
            <a:avLst/>
          </a:prstGeom>
        </p:spPr>
        <p:txBody>
          <a:bodyPr wrap="none">
            <a:spAutoFit/>
          </a:bodyPr>
          <a:lstStyle/>
          <a:p>
            <a:r>
              <a:rPr lang="en-US" altLang="zh-CN" sz="6600" b="1">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peacock</a:t>
            </a:r>
            <a:endParaRPr lang="vi-VN"/>
          </a:p>
        </p:txBody>
      </p:sp>
    </p:spTree>
    <p:extLst>
      <p:ext uri="{BB962C8B-B14F-4D97-AF65-F5344CB8AC3E}">
        <p14:creationId xmlns:p14="http://schemas.microsoft.com/office/powerpoint/2010/main" val="105011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fltVal val="0"/>
                                          </p:val>
                                        </p:tav>
                                        <p:tav tm="100000">
                                          <p:val>
                                            <p:strVal val="#ppt_w"/>
                                          </p:val>
                                        </p:tav>
                                      </p:tavLst>
                                    </p:anim>
                                    <p:anim calcmode="lin" valueType="num">
                                      <p:cBhvr>
                                        <p:cTn id="22" dur="500" fill="hold"/>
                                        <p:tgtEl>
                                          <p:spTgt spid="48"/>
                                        </p:tgtEl>
                                        <p:attrNameLst>
                                          <p:attrName>ppt_h</p:attrName>
                                        </p:attrNameLst>
                                      </p:cBhvr>
                                      <p:tavLst>
                                        <p:tav tm="0">
                                          <p:val>
                                            <p:fltVal val="0"/>
                                          </p:val>
                                        </p:tav>
                                        <p:tav tm="100000">
                                          <p:val>
                                            <p:strVal val="#ppt_h"/>
                                          </p:val>
                                        </p:tav>
                                      </p:tavLst>
                                    </p:anim>
                                    <p:animEffect transition="in" filter="fade">
                                      <p:cBhvr>
                                        <p:cTn id="23" dur="500"/>
                                        <p:tgtEl>
                                          <p:spTgt spid="48"/>
                                        </p:tgtEl>
                                      </p:cBhvr>
                                    </p:animEffect>
                                  </p:childTnLst>
                                  <p:subTnLst>
                                    <p:audio>
                                      <p:cMediaNode>
                                        <p:cTn display="0" masterRel="sameClick">
                                          <p:stCondLst>
                                            <p:cond evt="begin" delay="0">
                                              <p:tn val="19"/>
                                            </p:cond>
                                          </p:stCondLst>
                                          <p:endCondLst>
                                            <p:cond evt="onStopAudio" delay="0">
                                              <p:tgtEl>
                                                <p:sldTgt/>
                                              </p:tgtEl>
                                            </p:cond>
                                          </p:endCondLst>
                                        </p:cTn>
                                        <p:tgtEl>
                                          <p:sndTgt r:embed="rId5"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500" fill="hold"/>
                                        <p:tgtEl>
                                          <p:spTgt spid="49"/>
                                        </p:tgtEl>
                                        <p:attrNameLst>
                                          <p:attrName>ppt_w</p:attrName>
                                        </p:attrNameLst>
                                      </p:cBhvr>
                                      <p:tavLst>
                                        <p:tav tm="0">
                                          <p:val>
                                            <p:fltVal val="0"/>
                                          </p:val>
                                        </p:tav>
                                        <p:tav tm="100000">
                                          <p:val>
                                            <p:strVal val="#ppt_w"/>
                                          </p:val>
                                        </p:tav>
                                      </p:tavLst>
                                    </p:anim>
                                    <p:anim calcmode="lin" valueType="num">
                                      <p:cBhvr>
                                        <p:cTn id="29" dur="500" fill="hold"/>
                                        <p:tgtEl>
                                          <p:spTgt spid="49"/>
                                        </p:tgtEl>
                                        <p:attrNameLst>
                                          <p:attrName>ppt_h</p:attrName>
                                        </p:attrNameLst>
                                      </p:cBhvr>
                                      <p:tavLst>
                                        <p:tav tm="0">
                                          <p:val>
                                            <p:fltVal val="0"/>
                                          </p:val>
                                        </p:tav>
                                        <p:tav tm="100000">
                                          <p:val>
                                            <p:strVal val="#ppt_h"/>
                                          </p:val>
                                        </p:tav>
                                      </p:tavLst>
                                    </p:anim>
                                    <p:animEffect transition="in" filter="fade">
                                      <p:cBhvr>
                                        <p:cTn id="30" dur="500"/>
                                        <p:tgtEl>
                                          <p:spTgt spid="49"/>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35"/>
                </p:tgtEl>
              </p:cMediaNode>
            </p:audio>
            <p:audio>
              <p:cMediaNode vol="100000">
                <p:cTn id="32" fill="hold" display="0">
                  <p:stCondLst>
                    <p:cond delay="indefinite"/>
                  </p:stCondLst>
                  <p:endCondLst>
                    <p:cond evt="onStopAudio" delay="0">
                      <p:tgtEl>
                        <p:sldTgt/>
                      </p:tgtEl>
                    </p:cond>
                  </p:endCondLst>
                </p:cTn>
                <p:tgtEl>
                  <p:spTgt spid="44"/>
                </p:tgtEl>
              </p:cMediaNode>
            </p:audio>
            <p:audio>
              <p:cMediaNode vol="100000">
                <p:cTn id="33" fill="hold" display="0">
                  <p:stCondLst>
                    <p:cond delay="indefinite"/>
                  </p:stCondLst>
                  <p:endCondLst>
                    <p:cond evt="onStopAudio" delay="0">
                      <p:tgtEl>
                        <p:sldTgt/>
                      </p:tgtEl>
                    </p:cond>
                  </p:endCondLst>
                </p:cTn>
                <p:tgtEl>
                  <p:spTgt spid="45"/>
                </p:tgtEl>
              </p:cMediaNode>
            </p:audio>
            <p:audio>
              <p:cMediaNode vol="100000">
                <p:cTn id="34" fill="hold" display="0">
                  <p:stCondLst>
                    <p:cond delay="indefinite"/>
                  </p:stCondLst>
                  <p:endCondLst>
                    <p:cond evt="onStopAudio" delay="0">
                      <p:tgtEl>
                        <p:sldTgt/>
                      </p:tgtEl>
                    </p:cond>
                  </p:endCondLst>
                </p:cTn>
                <p:tgtEl>
                  <p:spTgt spid="46"/>
                </p:tgtEl>
              </p:cMediaNode>
            </p:audio>
          </p:childTnLst>
        </p:cTn>
      </p:par>
    </p:tnLst>
    <p:bldLst>
      <p:bldP spid="2" grpId="0"/>
      <p:bldP spid="47" grpId="0"/>
      <p:bldP spid="48"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286976" y="321267"/>
            <a:ext cx="7761656" cy="3688873"/>
            <a:chOff x="977737" y="846927"/>
            <a:chExt cx="4590879" cy="2346995"/>
          </a:xfrm>
        </p:grpSpPr>
        <p:grpSp>
          <p:nvGrpSpPr>
            <p:cNvPr id="19" name="组合 18"/>
            <p:cNvGrpSpPr/>
            <p:nvPr/>
          </p:nvGrpSpPr>
          <p:grpSpPr>
            <a:xfrm>
              <a:off x="977737" y="846927"/>
              <a:ext cx="4590879" cy="2346995"/>
              <a:chOff x="987570"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5821" y="1112398"/>
                <a:ext cx="1546414" cy="1546414"/>
              </a:xfrm>
              <a:prstGeom prst="rect">
                <a:avLst/>
              </a:prstGeom>
            </p:spPr>
          </p:pic>
          <p:sp>
            <p:nvSpPr>
              <p:cNvPr id="21" name="矩形: 圆角 20"/>
              <p:cNvSpPr/>
              <p:nvPr/>
            </p:nvSpPr>
            <p:spPr>
              <a:xfrm>
                <a:off x="987570"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020750" y="1646686"/>
              <a:ext cx="810404" cy="597247"/>
            </a:xfrm>
            <a:prstGeom prst="rect">
              <a:avLst/>
            </a:prstGeom>
            <a:noFill/>
          </p:spPr>
          <p:txBody>
            <a:bodyPr wrap="square" rtlCol="0">
              <a:spAutoFit/>
            </a:bodyPr>
            <a:lstStyle/>
            <a:p>
              <a:pPr defTabSz="914377"/>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3</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7208" y="508162"/>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17787"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24132" y="1023889"/>
            <a:ext cx="1480533" cy="628651"/>
          </a:xfrm>
          <a:prstGeom prst="rect">
            <a:avLst/>
          </a:prstGeom>
        </p:spPr>
      </p:pic>
      <p:sp>
        <p:nvSpPr>
          <p:cNvPr id="24" name="文本框 19"/>
          <p:cNvSpPr txBox="1"/>
          <p:nvPr/>
        </p:nvSpPr>
        <p:spPr>
          <a:xfrm>
            <a:off x="2269338" y="2149339"/>
            <a:ext cx="7850425" cy="2123658"/>
          </a:xfrm>
          <a:prstGeom prst="rect">
            <a:avLst/>
          </a:prstGeom>
          <a:noFill/>
        </p:spPr>
        <p:txBody>
          <a:bodyPr wrap="square" rtlCol="0">
            <a:spAutoFit/>
          </a:bodyPr>
          <a:lstStyle/>
          <a:p>
            <a:pPr algn="ctr" defTabSz="914377"/>
            <a:r>
              <a:rPr lang="en-US" altLang="zh-CN"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Look, complete and </a:t>
            </a:r>
            <a:r>
              <a:rPr lang="en-US" altLang="zh-CN" sz="66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read.</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2711191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42569" y="0"/>
            <a:ext cx="9065536" cy="5564250"/>
          </a:xfrm>
          <a:prstGeom prst="rect">
            <a:avLst/>
          </a:prstGeom>
        </p:spPr>
      </p:pic>
    </p:spTree>
    <p:extLst>
      <p:ext uri="{BB962C8B-B14F-4D97-AF65-F5344CB8AC3E}">
        <p14:creationId xmlns:p14="http://schemas.microsoft.com/office/powerpoint/2010/main" val="1703767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6A5B5EE7-7904-EAB8-CEF2-30D26AE92AF8}"/>
              </a:ext>
            </a:extLst>
          </p:cNvPr>
          <p:cNvSpPr/>
          <p:nvPr/>
        </p:nvSpPr>
        <p:spPr>
          <a:xfrm>
            <a:off x="3310919" y="267427"/>
            <a:ext cx="6069564" cy="3989263"/>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9 CuadroTexto">
            <a:extLst>
              <a:ext uri="{FF2B5EF4-FFF2-40B4-BE49-F238E27FC236}">
                <a16:creationId xmlns:a16="http://schemas.microsoft.com/office/drawing/2014/main" id="{50464D30-26D7-8BF0-C519-7CB860D768EF}"/>
              </a:ext>
            </a:extLst>
          </p:cNvPr>
          <p:cNvSpPr txBox="1">
            <a:spLocks noChangeArrowheads="1"/>
          </p:cNvSpPr>
          <p:nvPr/>
        </p:nvSpPr>
        <p:spPr bwMode="auto">
          <a:xfrm>
            <a:off x="4461802" y="1477228"/>
            <a:ext cx="41935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dirty="0" err="1">
                <a:ln>
                  <a:solidFill>
                    <a:sysClr val="windowText" lastClr="000000"/>
                  </a:solidFill>
                </a:ln>
                <a:solidFill>
                  <a:sysClr val="windowText" lastClr="000000"/>
                </a:solidFill>
                <a:latin typeface="Comic Sans MS" panose="030F0702030302020204" pitchFamily="66" charset="0"/>
                <a:cs typeface="Arial" panose="020B0604020202020204" pitchFamily="34" charset="0"/>
              </a:rPr>
              <a:t>What</a:t>
            </a:r>
            <a:r>
              <a:rPr lang="es-ES_tradnl" altLang="es-ES" sz="4800" dirty="0">
                <a:ln>
                  <a:solidFill>
                    <a:sysClr val="windowText" lastClr="000000"/>
                  </a:solidFill>
                </a:ln>
                <a:solidFill>
                  <a:sysClr val="windowText" lastClr="000000"/>
                </a:solidFill>
                <a:latin typeface="Comic Sans MS" panose="030F0702030302020204" pitchFamily="66" charset="0"/>
                <a:cs typeface="Arial" panose="020B0604020202020204" pitchFamily="34" charset="0"/>
              </a:rPr>
              <a:t> can </a:t>
            </a:r>
            <a:r>
              <a:rPr lang="es-ES_tradnl" altLang="es-ES" sz="4800" dirty="0" err="1">
                <a:ln>
                  <a:solidFill>
                    <a:sysClr val="windowText" lastClr="000000"/>
                  </a:solidFill>
                </a:ln>
                <a:solidFill>
                  <a:sysClr val="windowText" lastClr="000000"/>
                </a:solidFill>
                <a:latin typeface="Comic Sans MS" panose="030F0702030302020204" pitchFamily="66" charset="0"/>
                <a:cs typeface="Arial" panose="020B0604020202020204" pitchFamily="34" charset="0"/>
              </a:rPr>
              <a:t>you</a:t>
            </a:r>
            <a:r>
              <a:rPr lang="es-ES_tradnl" altLang="es-ES" sz="4800" dirty="0">
                <a:ln>
                  <a:solidFill>
                    <a:sysClr val="windowText" lastClr="000000"/>
                  </a:solidFill>
                </a:ln>
                <a:solidFill>
                  <a:sysClr val="windowText" lastClr="000000"/>
                </a:solidFill>
                <a:latin typeface="Comic Sans MS" panose="030F0702030302020204" pitchFamily="66" charset="0"/>
                <a:cs typeface="Arial" panose="020B0604020202020204" pitchFamily="34" charset="0"/>
              </a:rPr>
              <a:t> </a:t>
            </a:r>
            <a:r>
              <a:rPr lang="es-ES_tradnl" altLang="es-ES" sz="4800" dirty="0" err="1">
                <a:ln>
                  <a:solidFill>
                    <a:sysClr val="windowText" lastClr="000000"/>
                  </a:solidFill>
                </a:ln>
                <a:solidFill>
                  <a:sysClr val="windowText" lastClr="000000"/>
                </a:solidFill>
                <a:latin typeface="Comic Sans MS" panose="030F0702030302020204" pitchFamily="66" charset="0"/>
                <a:cs typeface="Arial" panose="020B0604020202020204" pitchFamily="34" charset="0"/>
              </a:rPr>
              <a:t>see</a:t>
            </a:r>
            <a:r>
              <a:rPr lang="es-ES_tradnl" altLang="es-ES" sz="4800" dirty="0">
                <a:ln>
                  <a:solidFill>
                    <a:sysClr val="windowText" lastClr="000000"/>
                  </a:solidFill>
                </a:ln>
                <a:solidFill>
                  <a:sysClr val="windowText" lastClr="000000"/>
                </a:solidFill>
                <a:latin typeface="Comic Sans MS" panose="030F0702030302020204" pitchFamily="66" charset="0"/>
                <a:cs typeface="Arial" panose="020B0604020202020204" pitchFamily="34" charset="0"/>
              </a:rPr>
              <a:t>?</a:t>
            </a:r>
            <a:endParaRPr lang="es-ES_tradnl" altLang="es-ES" sz="4800" kern="1200" dirty="0">
              <a:ln>
                <a:solidFill>
                  <a:sysClr val="windowText" lastClr="000000"/>
                </a:solidFill>
              </a:ln>
              <a:solidFill>
                <a:sysClr val="windowText" lastClr="000000"/>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16560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6A5B5EE7-7904-EAB8-CEF2-30D26AE92AF8}"/>
              </a:ext>
            </a:extLst>
          </p:cNvPr>
          <p:cNvSpPr/>
          <p:nvPr/>
        </p:nvSpPr>
        <p:spPr>
          <a:xfrm>
            <a:off x="3310919" y="267427"/>
            <a:ext cx="3893922" cy="1859751"/>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9 CuadroTexto">
            <a:extLst>
              <a:ext uri="{FF2B5EF4-FFF2-40B4-BE49-F238E27FC236}">
                <a16:creationId xmlns:a16="http://schemas.microsoft.com/office/drawing/2014/main" id="{50464D30-26D7-8BF0-C519-7CB860D768EF}"/>
              </a:ext>
            </a:extLst>
          </p:cNvPr>
          <p:cNvSpPr txBox="1">
            <a:spLocks noChangeArrowheads="1"/>
          </p:cNvSpPr>
          <p:nvPr/>
        </p:nvSpPr>
        <p:spPr bwMode="auto">
          <a:xfrm>
            <a:off x="3310919" y="267427"/>
            <a:ext cx="41935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e  o  p </a:t>
            </a:r>
          </a:p>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a  c  </a:t>
            </a:r>
            <a:r>
              <a:rPr lang="es-ES_tradnl" altLang="es-ES" sz="4800" dirty="0" err="1">
                <a:solidFill>
                  <a:srgbClr val="FF0000"/>
                </a:solidFill>
                <a:latin typeface="Comic Sans MS" panose="030F0702030302020204" pitchFamily="66" charset="0"/>
                <a:cs typeface="Arial" panose="020B0604020202020204" pitchFamily="34" charset="0"/>
              </a:rPr>
              <a:t>c</a:t>
            </a:r>
            <a:r>
              <a:rPr lang="es-ES_tradnl" altLang="es-ES" sz="4800" dirty="0">
                <a:solidFill>
                  <a:srgbClr val="FF0000"/>
                </a:solidFill>
                <a:latin typeface="Comic Sans MS" panose="030F0702030302020204" pitchFamily="66" charset="0"/>
                <a:cs typeface="Arial" panose="020B0604020202020204" pitchFamily="34" charset="0"/>
              </a:rPr>
              <a:t>  k</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p:txBody>
      </p:sp>
      <p:pic>
        <p:nvPicPr>
          <p:cNvPr id="8" name="Picture 11">
            <a:extLst>
              <a:ext uri="{FF2B5EF4-FFF2-40B4-BE49-F238E27FC236}">
                <a16:creationId xmlns:a16="http://schemas.microsoft.com/office/drawing/2014/main" id="{F4EF1109-3D21-DB82-3DA7-936FEFCD33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12614" y="1316631"/>
            <a:ext cx="3046041" cy="2702919"/>
          </a:xfrm>
          <a:prstGeom prst="rect">
            <a:avLst/>
          </a:prstGeom>
        </p:spPr>
      </p:pic>
      <p:sp>
        <p:nvSpPr>
          <p:cNvPr id="9" name="Rectangle 8">
            <a:extLst>
              <a:ext uri="{FF2B5EF4-FFF2-40B4-BE49-F238E27FC236}">
                <a16:creationId xmlns:a16="http://schemas.microsoft.com/office/drawing/2014/main" id="{407EEF10-0BC2-736C-3B43-02E7EC2BA97C}"/>
              </a:ext>
            </a:extLst>
          </p:cNvPr>
          <p:cNvSpPr/>
          <p:nvPr/>
        </p:nvSpPr>
        <p:spPr>
          <a:xfrm>
            <a:off x="9822128" y="1748117"/>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10" name="Rectangle 9">
            <a:extLst>
              <a:ext uri="{FF2B5EF4-FFF2-40B4-BE49-F238E27FC236}">
                <a16:creationId xmlns:a16="http://schemas.microsoft.com/office/drawing/2014/main" id="{094D7805-52B7-3E74-5569-0956AACDC1A3}"/>
              </a:ext>
            </a:extLst>
          </p:cNvPr>
          <p:cNvSpPr/>
          <p:nvPr/>
        </p:nvSpPr>
        <p:spPr>
          <a:xfrm>
            <a:off x="9913899" y="1746803"/>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11" name="Picture 6">
            <a:extLst>
              <a:ext uri="{FF2B5EF4-FFF2-40B4-BE49-F238E27FC236}">
                <a16:creationId xmlns:a16="http://schemas.microsoft.com/office/drawing/2014/main" id="{BE07B13D-98C6-7D0A-EC67-5A1303168F5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49556" y="2889732"/>
            <a:ext cx="2036527" cy="767535"/>
          </a:xfrm>
          <a:prstGeom prst="rect">
            <a:avLst/>
          </a:prstGeom>
        </p:spPr>
      </p:pic>
      <p:pic>
        <p:nvPicPr>
          <p:cNvPr id="2" name="Picture 1"/>
          <p:cNvPicPr>
            <a:picLocks noChangeAspect="1"/>
          </p:cNvPicPr>
          <p:nvPr/>
        </p:nvPicPr>
        <p:blipFill>
          <a:blip r:embed="rId10"/>
          <a:stretch>
            <a:fillRect/>
          </a:stretch>
        </p:blipFill>
        <p:spPr>
          <a:xfrm>
            <a:off x="2683240" y="2668090"/>
            <a:ext cx="5865032" cy="3492867"/>
          </a:xfrm>
          <a:prstGeom prst="rect">
            <a:avLst/>
          </a:prstGeom>
        </p:spPr>
      </p:pic>
      <p:sp>
        <p:nvSpPr>
          <p:cNvPr id="7" name="9 CuadroTexto">
            <a:extLst>
              <a:ext uri="{FF2B5EF4-FFF2-40B4-BE49-F238E27FC236}">
                <a16:creationId xmlns:a16="http://schemas.microsoft.com/office/drawing/2014/main" id="{CD39DA02-D4DE-FE8F-09A4-5FC66CA89CF0}"/>
              </a:ext>
            </a:extLst>
          </p:cNvPr>
          <p:cNvSpPr txBox="1">
            <a:spLocks noChangeArrowheads="1"/>
          </p:cNvSpPr>
          <p:nvPr/>
        </p:nvSpPr>
        <p:spPr bwMode="auto">
          <a:xfrm>
            <a:off x="12192000" y="4279126"/>
            <a:ext cx="3113574" cy="830997"/>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600" kern="1200" dirty="0" err="1">
                <a:solidFill>
                  <a:srgbClr val="FF0000"/>
                </a:solidFill>
                <a:latin typeface="Comic Sans MS" panose="030F0702030302020204" pitchFamily="66" charset="0"/>
                <a:ea typeface="+mn-ea"/>
                <a:cs typeface="Arial" panose="020B0604020202020204" pitchFamily="34" charset="0"/>
              </a:rPr>
              <a:t>peacock</a:t>
            </a:r>
            <a:endParaRPr lang="es-ES_tradnl" altLang="es-ES" sz="4600" kern="1200" dirty="0">
              <a:solidFill>
                <a:srgbClr val="FF0000"/>
              </a:solidFill>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251564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grpId="0" nodeType="clickEffect">
                                  <p:stCondLst>
                                    <p:cond delay="0"/>
                                  </p:stCondLst>
                                  <p:childTnLst>
                                    <p:animMotion origin="layout" path="M -4.16667E-6 0.14329 L -0.14414 0.07616 C -0.17408 0.06157 -0.21901 0.05394 -0.26627 0.05394 C -0.31992 0.05394 -0.36302 0.06157 -0.39296 0.07616 L -0.53671 0.14329 " pathEditMode="relative" rAng="0" ptsTypes="AAAAA">
                                      <p:cBhvr>
                                        <p:cTn id="11" dur="2000" fill="hold"/>
                                        <p:tgtEl>
                                          <p:spTgt spid="7"/>
                                        </p:tgtEl>
                                        <p:attrNameLst>
                                          <p:attrName>ppt_x</p:attrName>
                                          <p:attrName>ppt_y</p:attrName>
                                        </p:attrNameLst>
                                      </p:cBhvr>
                                      <p:rCtr x="-26836" y="-4468"/>
                                    </p:animMotion>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9" presetID="53"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subTnLst>
                                    <p:audio>
                                      <p:cMediaNode>
                                        <p:cTn display="0" masterRel="sameClick">
                                          <p:stCondLst>
                                            <p:cond evt="begin" delay="0">
                                              <p:tn val="24"/>
                                            </p:cond>
                                          </p:stCondLst>
                                          <p:endCondLst>
                                            <p:cond evt="onStopAudio" delay="0">
                                              <p:tgtEl>
                                                <p:sldTgt/>
                                              </p:tgtEl>
                                            </p:cond>
                                          </p:endCondLst>
                                        </p:cTn>
                                        <p:tgtEl>
                                          <p:sndTgt r:embed="rId4" name="applause.wav"/>
                                        </p:tgtEl>
                                      </p:cMediaNode>
                                    </p:audio>
                                  </p:sub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6A5B5EE7-7904-EAB8-CEF2-30D26AE92AF8}"/>
              </a:ext>
            </a:extLst>
          </p:cNvPr>
          <p:cNvSpPr/>
          <p:nvPr/>
        </p:nvSpPr>
        <p:spPr>
          <a:xfrm>
            <a:off x="3310919" y="267427"/>
            <a:ext cx="3893922" cy="1859751"/>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9 CuadroTexto">
            <a:extLst>
              <a:ext uri="{FF2B5EF4-FFF2-40B4-BE49-F238E27FC236}">
                <a16:creationId xmlns:a16="http://schemas.microsoft.com/office/drawing/2014/main" id="{50464D30-26D7-8BF0-C519-7CB860D768EF}"/>
              </a:ext>
            </a:extLst>
          </p:cNvPr>
          <p:cNvSpPr txBox="1">
            <a:spLocks noChangeArrowheads="1"/>
          </p:cNvSpPr>
          <p:nvPr/>
        </p:nvSpPr>
        <p:spPr bwMode="auto">
          <a:xfrm>
            <a:off x="3117485" y="431421"/>
            <a:ext cx="41935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o  h  r</a:t>
            </a:r>
          </a:p>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e  s</a:t>
            </a:r>
          </a:p>
        </p:txBody>
      </p:sp>
      <p:pic>
        <p:nvPicPr>
          <p:cNvPr id="8" name="Picture 11">
            <a:extLst>
              <a:ext uri="{FF2B5EF4-FFF2-40B4-BE49-F238E27FC236}">
                <a16:creationId xmlns:a16="http://schemas.microsoft.com/office/drawing/2014/main" id="{F4EF1109-3D21-DB82-3DA7-936FEFCD33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12614" y="1316631"/>
            <a:ext cx="3046041" cy="2702919"/>
          </a:xfrm>
          <a:prstGeom prst="rect">
            <a:avLst/>
          </a:prstGeom>
        </p:spPr>
      </p:pic>
      <p:sp>
        <p:nvSpPr>
          <p:cNvPr id="9" name="Rectangle 8">
            <a:extLst>
              <a:ext uri="{FF2B5EF4-FFF2-40B4-BE49-F238E27FC236}">
                <a16:creationId xmlns:a16="http://schemas.microsoft.com/office/drawing/2014/main" id="{407EEF10-0BC2-736C-3B43-02E7EC2BA97C}"/>
              </a:ext>
            </a:extLst>
          </p:cNvPr>
          <p:cNvSpPr/>
          <p:nvPr/>
        </p:nvSpPr>
        <p:spPr>
          <a:xfrm>
            <a:off x="9822128" y="1748117"/>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10" name="Rectangle 9">
            <a:extLst>
              <a:ext uri="{FF2B5EF4-FFF2-40B4-BE49-F238E27FC236}">
                <a16:creationId xmlns:a16="http://schemas.microsoft.com/office/drawing/2014/main" id="{094D7805-52B7-3E74-5569-0956AACDC1A3}"/>
              </a:ext>
            </a:extLst>
          </p:cNvPr>
          <p:cNvSpPr/>
          <p:nvPr/>
        </p:nvSpPr>
        <p:spPr>
          <a:xfrm>
            <a:off x="9913899" y="1746803"/>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11" name="Picture 6">
            <a:extLst>
              <a:ext uri="{FF2B5EF4-FFF2-40B4-BE49-F238E27FC236}">
                <a16:creationId xmlns:a16="http://schemas.microsoft.com/office/drawing/2014/main" id="{BE07B13D-98C6-7D0A-EC67-5A1303168F5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49556" y="2889732"/>
            <a:ext cx="2036527" cy="767535"/>
          </a:xfrm>
          <a:prstGeom prst="rect">
            <a:avLst/>
          </a:prstGeom>
        </p:spPr>
      </p:pic>
      <p:pic>
        <p:nvPicPr>
          <p:cNvPr id="2" name="Picture 1"/>
          <p:cNvPicPr>
            <a:picLocks noChangeAspect="1"/>
          </p:cNvPicPr>
          <p:nvPr/>
        </p:nvPicPr>
        <p:blipFill>
          <a:blip r:embed="rId10"/>
          <a:stretch>
            <a:fillRect/>
          </a:stretch>
        </p:blipFill>
        <p:spPr>
          <a:xfrm>
            <a:off x="2848953" y="2165075"/>
            <a:ext cx="5607547" cy="3890951"/>
          </a:xfrm>
          <a:prstGeom prst="rect">
            <a:avLst/>
          </a:prstGeom>
        </p:spPr>
      </p:pic>
      <p:sp>
        <p:nvSpPr>
          <p:cNvPr id="7" name="9 CuadroTexto">
            <a:extLst>
              <a:ext uri="{FF2B5EF4-FFF2-40B4-BE49-F238E27FC236}">
                <a16:creationId xmlns:a16="http://schemas.microsoft.com/office/drawing/2014/main" id="{CD39DA02-D4DE-FE8F-09A4-5FC66CA89CF0}"/>
              </a:ext>
            </a:extLst>
          </p:cNvPr>
          <p:cNvSpPr txBox="1">
            <a:spLocks noChangeArrowheads="1"/>
          </p:cNvSpPr>
          <p:nvPr/>
        </p:nvSpPr>
        <p:spPr bwMode="auto">
          <a:xfrm>
            <a:off x="12192000" y="4279126"/>
            <a:ext cx="3113574" cy="830997"/>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kern="1200" dirty="0">
                <a:solidFill>
                  <a:srgbClr val="FF0000"/>
                </a:solidFill>
                <a:latin typeface="Comic Sans MS" panose="030F0702030302020204" pitchFamily="66" charset="0"/>
                <a:ea typeface="+mn-ea"/>
                <a:cs typeface="Arial" panose="020B0604020202020204" pitchFamily="34" charset="0"/>
              </a:rPr>
              <a:t>a </a:t>
            </a:r>
            <a:r>
              <a:rPr lang="es-ES_tradnl" altLang="es-ES" sz="4800" kern="1200" dirty="0" err="1">
                <a:solidFill>
                  <a:srgbClr val="FF0000"/>
                </a:solidFill>
                <a:latin typeface="Comic Sans MS" panose="030F0702030302020204" pitchFamily="66" charset="0"/>
                <a:ea typeface="+mn-ea"/>
                <a:cs typeface="Arial" panose="020B0604020202020204" pitchFamily="34" charset="0"/>
              </a:rPr>
              <a:t>horse</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57102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grpId="0" nodeType="clickEffect">
                                  <p:stCondLst>
                                    <p:cond delay="0"/>
                                  </p:stCondLst>
                                  <p:childTnLst>
                                    <p:animMotion origin="layout" path="M 0.03308 0.13542 L -0.12005 0.04907 C -0.15182 0.03079 -0.19947 0.02107 -0.24974 0.02107 C -0.30664 0.02107 -0.35234 0.03079 -0.38411 0.04907 L -0.53671 0.13542 " pathEditMode="relative" rAng="0" ptsTypes="AAAAA">
                                      <p:cBhvr>
                                        <p:cTn id="11" dur="2000" fill="hold"/>
                                        <p:tgtEl>
                                          <p:spTgt spid="7"/>
                                        </p:tgtEl>
                                        <p:attrNameLst>
                                          <p:attrName>ppt_x</p:attrName>
                                          <p:attrName>ppt_y</p:attrName>
                                        </p:attrNameLst>
                                      </p:cBhvr>
                                      <p:rCtr x="-28490" y="-5718"/>
                                    </p:animMotion>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9" presetID="53"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subTnLst>
                                    <p:audio>
                                      <p:cMediaNode>
                                        <p:cTn display="0" masterRel="sameClick">
                                          <p:stCondLst>
                                            <p:cond evt="begin" delay="0">
                                              <p:tn val="24"/>
                                            </p:cond>
                                          </p:stCondLst>
                                          <p:endCondLst>
                                            <p:cond evt="onStopAudio" delay="0">
                                              <p:tgtEl>
                                                <p:sldTgt/>
                                              </p:tgtEl>
                                            </p:cond>
                                          </p:endCondLst>
                                        </p:cTn>
                                        <p:tgtEl>
                                          <p:sndTgt r:embed="rId4" name="applause.wav"/>
                                        </p:tgtEl>
                                      </p:cMediaNode>
                                    </p:audio>
                                  </p:sub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6A5B5EE7-7904-EAB8-CEF2-30D26AE92AF8}"/>
              </a:ext>
            </a:extLst>
          </p:cNvPr>
          <p:cNvSpPr/>
          <p:nvPr/>
        </p:nvSpPr>
        <p:spPr>
          <a:xfrm>
            <a:off x="3310919" y="267427"/>
            <a:ext cx="3893922" cy="1859751"/>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9 CuadroTexto">
            <a:extLst>
              <a:ext uri="{FF2B5EF4-FFF2-40B4-BE49-F238E27FC236}">
                <a16:creationId xmlns:a16="http://schemas.microsoft.com/office/drawing/2014/main" id="{50464D30-26D7-8BF0-C519-7CB860D768EF}"/>
              </a:ext>
            </a:extLst>
          </p:cNvPr>
          <p:cNvSpPr txBox="1">
            <a:spLocks noChangeArrowheads="1"/>
          </p:cNvSpPr>
          <p:nvPr/>
        </p:nvSpPr>
        <p:spPr bwMode="auto">
          <a:xfrm>
            <a:off x="3117485" y="431421"/>
            <a:ext cx="41935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m</a:t>
            </a:r>
            <a:r>
              <a:rPr lang="es-ES_tradnl" altLang="es-ES" sz="4800" dirty="0" smtClean="0">
                <a:solidFill>
                  <a:srgbClr val="FF0000"/>
                </a:solidFill>
                <a:latin typeface="Comic Sans MS" panose="030F0702030302020204" pitchFamily="66" charset="0"/>
                <a:cs typeface="Arial" panose="020B0604020202020204" pitchFamily="34" charset="0"/>
              </a:rPr>
              <a:t> k o y e n</a:t>
            </a:r>
            <a:endParaRPr lang="es-ES_tradnl" altLang="es-ES" sz="4800" dirty="0">
              <a:solidFill>
                <a:srgbClr val="FF0000"/>
              </a:solidFill>
              <a:latin typeface="Comic Sans MS" panose="030F0702030302020204" pitchFamily="66" charset="0"/>
              <a:cs typeface="Arial" panose="020B0604020202020204" pitchFamily="34" charset="0"/>
            </a:endParaRPr>
          </a:p>
        </p:txBody>
      </p:sp>
      <p:pic>
        <p:nvPicPr>
          <p:cNvPr id="8" name="Picture 11">
            <a:extLst>
              <a:ext uri="{FF2B5EF4-FFF2-40B4-BE49-F238E27FC236}">
                <a16:creationId xmlns:a16="http://schemas.microsoft.com/office/drawing/2014/main" id="{F4EF1109-3D21-DB82-3DA7-936FEFCD33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12614" y="1316631"/>
            <a:ext cx="3046041" cy="2702919"/>
          </a:xfrm>
          <a:prstGeom prst="rect">
            <a:avLst/>
          </a:prstGeom>
        </p:spPr>
      </p:pic>
      <p:pic>
        <p:nvPicPr>
          <p:cNvPr id="11" name="Picture 6">
            <a:extLst>
              <a:ext uri="{FF2B5EF4-FFF2-40B4-BE49-F238E27FC236}">
                <a16:creationId xmlns:a16="http://schemas.microsoft.com/office/drawing/2014/main" id="{BE07B13D-98C6-7D0A-EC67-5A1303168F5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49556" y="2889732"/>
            <a:ext cx="2036527" cy="767535"/>
          </a:xfrm>
          <a:prstGeom prst="rect">
            <a:avLst/>
          </a:prstGeom>
        </p:spPr>
      </p:pic>
      <p:sp>
        <p:nvSpPr>
          <p:cNvPr id="12" name="Rectangle 11">
            <a:extLst>
              <a:ext uri="{FF2B5EF4-FFF2-40B4-BE49-F238E27FC236}">
                <a16:creationId xmlns:a16="http://schemas.microsoft.com/office/drawing/2014/main" id="{E3973A20-98A2-B0D4-D8F2-C658CDCA80F1}"/>
              </a:ext>
            </a:extLst>
          </p:cNvPr>
          <p:cNvSpPr/>
          <p:nvPr/>
        </p:nvSpPr>
        <p:spPr>
          <a:xfrm>
            <a:off x="10005322" y="1583166"/>
            <a:ext cx="1507841" cy="1322991"/>
          </a:xfrm>
          <a:prstGeom prst="rect">
            <a:avLst/>
          </a:prstGeom>
        </p:spPr>
        <p:txBody>
          <a:bodyPr wrap="square">
            <a:spAutoFit/>
          </a:bodyPr>
          <a:lstStyle/>
          <a:p>
            <a:r>
              <a:rPr lang="en-US" sz="7997" b="1" dirty="0">
                <a:solidFill>
                  <a:schemeClr val="bg1"/>
                </a:solidFill>
                <a:effectLst>
                  <a:outerShdw blurRad="38100" dist="38100" dir="2700000" algn="tl">
                    <a:srgbClr val="000000">
                      <a:alpha val="43137"/>
                    </a:srgbClr>
                  </a:outerShdw>
                </a:effectLst>
                <a:latin typeface="Comic Sans MS" panose="030F0702030302020204" pitchFamily="66" charset="0"/>
              </a:rPr>
              <a:t>+2</a:t>
            </a:r>
            <a:endParaRPr lang="vi-VN" sz="2666" dirty="0">
              <a:solidFill>
                <a:schemeClr val="bg1"/>
              </a:solidFill>
            </a:endParaRPr>
          </a:p>
        </p:txBody>
      </p:sp>
      <p:sp>
        <p:nvSpPr>
          <p:cNvPr id="13" name="Rectangle 12">
            <a:extLst>
              <a:ext uri="{FF2B5EF4-FFF2-40B4-BE49-F238E27FC236}">
                <a16:creationId xmlns:a16="http://schemas.microsoft.com/office/drawing/2014/main" id="{9DC5435C-2CA1-BCDC-B062-6E4587588F4B}"/>
              </a:ext>
            </a:extLst>
          </p:cNvPr>
          <p:cNvSpPr/>
          <p:nvPr/>
        </p:nvSpPr>
        <p:spPr>
          <a:xfrm>
            <a:off x="10005322" y="1578264"/>
            <a:ext cx="1853333" cy="1322991"/>
          </a:xfrm>
          <a:prstGeom prst="rect">
            <a:avLst/>
          </a:prstGeom>
        </p:spPr>
        <p:txBody>
          <a:bodyPr wrap="square">
            <a:spAutoFit/>
          </a:bodyPr>
          <a:lstStyle/>
          <a:p>
            <a:r>
              <a:rPr lang="en-US" sz="7997" b="1" dirty="0">
                <a:solidFill>
                  <a:srgbClr val="00B050"/>
                </a:solidFill>
                <a:effectLst>
                  <a:outerShdw blurRad="38100" dist="38100" dir="2700000" algn="tl">
                    <a:srgbClr val="000000">
                      <a:alpha val="43137"/>
                    </a:srgbClr>
                  </a:outerShdw>
                </a:effectLst>
                <a:latin typeface="Comic Sans MS" panose="030F0702030302020204" pitchFamily="66" charset="0"/>
              </a:rPr>
              <a:t>+2</a:t>
            </a:r>
            <a:endParaRPr lang="vi-VN" sz="2666" dirty="0">
              <a:solidFill>
                <a:srgbClr val="00B050"/>
              </a:solidFill>
            </a:endParaRPr>
          </a:p>
        </p:txBody>
      </p:sp>
      <p:pic>
        <p:nvPicPr>
          <p:cNvPr id="2" name="Picture 1"/>
          <p:cNvPicPr>
            <a:picLocks noChangeAspect="1"/>
          </p:cNvPicPr>
          <p:nvPr/>
        </p:nvPicPr>
        <p:blipFill>
          <a:blip r:embed="rId10"/>
          <a:stretch>
            <a:fillRect/>
          </a:stretch>
        </p:blipFill>
        <p:spPr>
          <a:xfrm>
            <a:off x="2437109" y="2700256"/>
            <a:ext cx="6375505" cy="3422146"/>
          </a:xfrm>
          <a:prstGeom prst="rect">
            <a:avLst/>
          </a:prstGeom>
        </p:spPr>
      </p:pic>
      <p:sp>
        <p:nvSpPr>
          <p:cNvPr id="7" name="9 CuadroTexto">
            <a:extLst>
              <a:ext uri="{FF2B5EF4-FFF2-40B4-BE49-F238E27FC236}">
                <a16:creationId xmlns:a16="http://schemas.microsoft.com/office/drawing/2014/main" id="{CD39DA02-D4DE-FE8F-09A4-5FC66CA89CF0}"/>
              </a:ext>
            </a:extLst>
          </p:cNvPr>
          <p:cNvSpPr txBox="1">
            <a:spLocks noChangeArrowheads="1"/>
          </p:cNvSpPr>
          <p:nvPr/>
        </p:nvSpPr>
        <p:spPr bwMode="auto">
          <a:xfrm>
            <a:off x="12192000" y="4279126"/>
            <a:ext cx="3113574" cy="1569660"/>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kern="1200" dirty="0">
                <a:solidFill>
                  <a:srgbClr val="FF0000"/>
                </a:solidFill>
                <a:latin typeface="Comic Sans MS" panose="030F0702030302020204" pitchFamily="66" charset="0"/>
                <a:ea typeface="+mn-ea"/>
                <a:cs typeface="Arial" panose="020B0604020202020204" pitchFamily="34" charset="0"/>
              </a:rPr>
              <a:t>       </a:t>
            </a:r>
            <a:r>
              <a:rPr lang="es-ES_tradnl" altLang="es-ES" sz="4800" kern="1200" dirty="0" err="1">
                <a:solidFill>
                  <a:srgbClr val="FF0000"/>
                </a:solidFill>
                <a:latin typeface="Comic Sans MS" panose="030F0702030302020204" pitchFamily="66" charset="0"/>
                <a:ea typeface="+mn-ea"/>
                <a:cs typeface="Arial" panose="020B0604020202020204" pitchFamily="34" charset="0"/>
              </a:rPr>
              <a:t>see</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a:p>
            <a:pPr algn="ctr" defTabSz="685800" fontAlgn="base">
              <a:spcBef>
                <a:spcPct val="0"/>
              </a:spcBef>
              <a:spcAft>
                <a:spcPct val="0"/>
              </a:spcAft>
              <a:buClrTx/>
            </a:pPr>
            <a:r>
              <a:rPr lang="es-ES_tradnl" altLang="es-ES" sz="4800" kern="1200" dirty="0">
                <a:solidFill>
                  <a:srgbClr val="FF0000"/>
                </a:solidFill>
                <a:latin typeface="Comic Sans MS" panose="030F0702030302020204" pitchFamily="66" charset="0"/>
                <a:ea typeface="+mn-ea"/>
                <a:cs typeface="Arial" panose="020B0604020202020204" pitchFamily="34" charset="0"/>
              </a:rPr>
              <a:t>a </a:t>
            </a:r>
            <a:r>
              <a:rPr lang="es-ES_tradnl" altLang="es-ES" sz="4800" kern="1200" dirty="0" err="1">
                <a:solidFill>
                  <a:srgbClr val="FF0000"/>
                </a:solidFill>
                <a:latin typeface="Comic Sans MS" panose="030F0702030302020204" pitchFamily="66" charset="0"/>
                <a:ea typeface="+mn-ea"/>
                <a:cs typeface="Arial" panose="020B0604020202020204" pitchFamily="34" charset="0"/>
              </a:rPr>
              <a:t>monkey</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68611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grpId="0" nodeType="clickEffect">
                                  <p:stCondLst>
                                    <p:cond delay="0"/>
                                  </p:stCondLst>
                                  <p:childTnLst>
                                    <p:animMotion origin="layout" path="M 0.00352 0.06064 L -0.14895 0.04375 C -0.18059 0.04004 -0.22799 0.03819 -0.27786 0.03819 C -0.33463 0.03819 -0.38007 0.04004 -0.41158 0.04375 L -0.56315 0.06064 " pathEditMode="relative" rAng="0" ptsTypes="AAAAA">
                                      <p:cBhvr>
                                        <p:cTn id="11" dur="2000" fill="hold"/>
                                        <p:tgtEl>
                                          <p:spTgt spid="7"/>
                                        </p:tgtEl>
                                        <p:attrNameLst>
                                          <p:attrName>ppt_x</p:attrName>
                                          <p:attrName>ppt_y</p:attrName>
                                        </p:attrNameLst>
                                      </p:cBhvr>
                                      <p:rCtr x="-28333" y="-1134"/>
                                    </p:animMotion>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par>
                                <p:cTn id="24" presetID="53"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4" name="applause.wav"/>
                                        </p:tgtEl>
                                      </p:cMediaNode>
                                    </p:audio>
                                  </p:subTnLst>
                                </p:cTn>
                              </p:par>
                              <p:par>
                                <p:cTn id="29" presetID="5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6A5B5EE7-7904-EAB8-CEF2-30D26AE92AF8}"/>
              </a:ext>
            </a:extLst>
          </p:cNvPr>
          <p:cNvSpPr/>
          <p:nvPr/>
        </p:nvSpPr>
        <p:spPr>
          <a:xfrm>
            <a:off x="3310919" y="267427"/>
            <a:ext cx="3893922" cy="1859751"/>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9 CuadroTexto">
            <a:extLst>
              <a:ext uri="{FF2B5EF4-FFF2-40B4-BE49-F238E27FC236}">
                <a16:creationId xmlns:a16="http://schemas.microsoft.com/office/drawing/2014/main" id="{50464D30-26D7-8BF0-C519-7CB860D768EF}"/>
              </a:ext>
            </a:extLst>
          </p:cNvPr>
          <p:cNvSpPr txBox="1">
            <a:spLocks noChangeArrowheads="1"/>
          </p:cNvSpPr>
          <p:nvPr/>
        </p:nvSpPr>
        <p:spPr bwMode="auto">
          <a:xfrm>
            <a:off x="3117485" y="431421"/>
            <a:ext cx="41935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o  h  r</a:t>
            </a:r>
          </a:p>
          <a:p>
            <a:pPr algn="ctr" defTabSz="685800" fontAlgn="base">
              <a:spcBef>
                <a:spcPct val="0"/>
              </a:spcBef>
              <a:spcAft>
                <a:spcPct val="0"/>
              </a:spcAft>
              <a:buClrTx/>
            </a:pPr>
            <a:r>
              <a:rPr lang="es-ES_tradnl" altLang="es-ES" sz="4800" dirty="0">
                <a:solidFill>
                  <a:srgbClr val="FF0000"/>
                </a:solidFill>
                <a:latin typeface="Comic Sans MS" panose="030F0702030302020204" pitchFamily="66" charset="0"/>
                <a:cs typeface="Arial" panose="020B0604020202020204" pitchFamily="34" charset="0"/>
              </a:rPr>
              <a:t>e  s</a:t>
            </a:r>
          </a:p>
        </p:txBody>
      </p:sp>
      <p:pic>
        <p:nvPicPr>
          <p:cNvPr id="8" name="Picture 11">
            <a:extLst>
              <a:ext uri="{FF2B5EF4-FFF2-40B4-BE49-F238E27FC236}">
                <a16:creationId xmlns:a16="http://schemas.microsoft.com/office/drawing/2014/main" id="{F4EF1109-3D21-DB82-3DA7-936FEFCD33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12614" y="1316631"/>
            <a:ext cx="3046041" cy="2702919"/>
          </a:xfrm>
          <a:prstGeom prst="rect">
            <a:avLst/>
          </a:prstGeom>
        </p:spPr>
      </p:pic>
      <p:pic>
        <p:nvPicPr>
          <p:cNvPr id="11" name="Picture 6">
            <a:extLst>
              <a:ext uri="{FF2B5EF4-FFF2-40B4-BE49-F238E27FC236}">
                <a16:creationId xmlns:a16="http://schemas.microsoft.com/office/drawing/2014/main" id="{BE07B13D-98C6-7D0A-EC67-5A1303168F5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649556" y="2889732"/>
            <a:ext cx="2036527" cy="767535"/>
          </a:xfrm>
          <a:prstGeom prst="rect">
            <a:avLst/>
          </a:prstGeom>
        </p:spPr>
      </p:pic>
      <p:sp>
        <p:nvSpPr>
          <p:cNvPr id="12" name="Rectangle 11">
            <a:extLst>
              <a:ext uri="{FF2B5EF4-FFF2-40B4-BE49-F238E27FC236}">
                <a16:creationId xmlns:a16="http://schemas.microsoft.com/office/drawing/2014/main" id="{E3973A20-98A2-B0D4-D8F2-C658CDCA80F1}"/>
              </a:ext>
            </a:extLst>
          </p:cNvPr>
          <p:cNvSpPr/>
          <p:nvPr/>
        </p:nvSpPr>
        <p:spPr>
          <a:xfrm>
            <a:off x="10005322" y="1583166"/>
            <a:ext cx="1507841" cy="1322991"/>
          </a:xfrm>
          <a:prstGeom prst="rect">
            <a:avLst/>
          </a:prstGeom>
        </p:spPr>
        <p:txBody>
          <a:bodyPr wrap="square">
            <a:spAutoFit/>
          </a:bodyPr>
          <a:lstStyle/>
          <a:p>
            <a:r>
              <a:rPr lang="en-US" sz="7997" b="1" dirty="0">
                <a:solidFill>
                  <a:schemeClr val="bg1"/>
                </a:solidFill>
                <a:effectLst>
                  <a:outerShdw blurRad="38100" dist="38100" dir="2700000" algn="tl">
                    <a:srgbClr val="000000">
                      <a:alpha val="43137"/>
                    </a:srgbClr>
                  </a:outerShdw>
                </a:effectLst>
                <a:latin typeface="Comic Sans MS" panose="030F0702030302020204" pitchFamily="66" charset="0"/>
              </a:rPr>
              <a:t>+2</a:t>
            </a:r>
            <a:endParaRPr lang="vi-VN" sz="2666" dirty="0">
              <a:solidFill>
                <a:schemeClr val="bg1"/>
              </a:solidFill>
            </a:endParaRPr>
          </a:p>
        </p:txBody>
      </p:sp>
      <p:sp>
        <p:nvSpPr>
          <p:cNvPr id="13" name="Rectangle 12">
            <a:extLst>
              <a:ext uri="{FF2B5EF4-FFF2-40B4-BE49-F238E27FC236}">
                <a16:creationId xmlns:a16="http://schemas.microsoft.com/office/drawing/2014/main" id="{9DC5435C-2CA1-BCDC-B062-6E4587588F4B}"/>
              </a:ext>
            </a:extLst>
          </p:cNvPr>
          <p:cNvSpPr/>
          <p:nvPr/>
        </p:nvSpPr>
        <p:spPr>
          <a:xfrm>
            <a:off x="10005322" y="1578264"/>
            <a:ext cx="1853333" cy="1322991"/>
          </a:xfrm>
          <a:prstGeom prst="rect">
            <a:avLst/>
          </a:prstGeom>
        </p:spPr>
        <p:txBody>
          <a:bodyPr wrap="square">
            <a:spAutoFit/>
          </a:bodyPr>
          <a:lstStyle/>
          <a:p>
            <a:r>
              <a:rPr lang="en-US" sz="7997" b="1" dirty="0">
                <a:solidFill>
                  <a:srgbClr val="00B050"/>
                </a:solidFill>
                <a:effectLst>
                  <a:outerShdw blurRad="38100" dist="38100" dir="2700000" algn="tl">
                    <a:srgbClr val="000000">
                      <a:alpha val="43137"/>
                    </a:srgbClr>
                  </a:outerShdw>
                </a:effectLst>
                <a:latin typeface="Comic Sans MS" panose="030F0702030302020204" pitchFamily="66" charset="0"/>
              </a:rPr>
              <a:t>+2</a:t>
            </a:r>
            <a:endParaRPr lang="vi-VN" sz="2666" dirty="0">
              <a:solidFill>
                <a:srgbClr val="00B050"/>
              </a:solidFill>
            </a:endParaRPr>
          </a:p>
        </p:txBody>
      </p:sp>
      <p:pic>
        <p:nvPicPr>
          <p:cNvPr id="2" name="Picture 1"/>
          <p:cNvPicPr>
            <a:picLocks noChangeAspect="1"/>
          </p:cNvPicPr>
          <p:nvPr/>
        </p:nvPicPr>
        <p:blipFill>
          <a:blip r:embed="rId10"/>
          <a:stretch>
            <a:fillRect/>
          </a:stretch>
        </p:blipFill>
        <p:spPr>
          <a:xfrm>
            <a:off x="2501028" y="1885820"/>
            <a:ext cx="7158802" cy="4267460"/>
          </a:xfrm>
          <a:prstGeom prst="rect">
            <a:avLst/>
          </a:prstGeom>
        </p:spPr>
      </p:pic>
      <p:sp>
        <p:nvSpPr>
          <p:cNvPr id="10" name="9 CuadroTexto">
            <a:extLst>
              <a:ext uri="{FF2B5EF4-FFF2-40B4-BE49-F238E27FC236}">
                <a16:creationId xmlns:a16="http://schemas.microsoft.com/office/drawing/2014/main" id="{50224483-35F2-C8E5-9287-0375F341A810}"/>
              </a:ext>
            </a:extLst>
          </p:cNvPr>
          <p:cNvSpPr txBox="1">
            <a:spLocks noChangeArrowheads="1"/>
          </p:cNvSpPr>
          <p:nvPr/>
        </p:nvSpPr>
        <p:spPr bwMode="auto">
          <a:xfrm>
            <a:off x="12192000" y="4338120"/>
            <a:ext cx="6774426" cy="1446550"/>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4400" kern="1200" dirty="0" smtClean="0">
                <a:solidFill>
                  <a:srgbClr val="FF0000"/>
                </a:solidFill>
                <a:latin typeface="Comic Sans MS" panose="030F0702030302020204" pitchFamily="66" charset="0"/>
                <a:ea typeface="+mn-ea"/>
                <a:cs typeface="Arial" panose="020B0604020202020204" pitchFamily="34" charset="0"/>
              </a:rPr>
              <a:t>          can </a:t>
            </a:r>
            <a:r>
              <a:rPr lang="es-ES_tradnl" altLang="es-ES" sz="4400" kern="1200" dirty="0">
                <a:solidFill>
                  <a:srgbClr val="FF0000"/>
                </a:solidFill>
                <a:latin typeface="Comic Sans MS" panose="030F0702030302020204" pitchFamily="66" charset="0"/>
                <a:ea typeface="+mn-ea"/>
                <a:cs typeface="Arial" panose="020B0604020202020204" pitchFamily="34" charset="0"/>
              </a:rPr>
              <a:t>you see</a:t>
            </a:r>
          </a:p>
          <a:p>
            <a:pPr algn="ctr" defTabSz="685800" fontAlgn="base">
              <a:spcBef>
                <a:spcPct val="0"/>
              </a:spcBef>
              <a:spcAft>
                <a:spcPct val="0"/>
              </a:spcAft>
              <a:buClrTx/>
            </a:pPr>
            <a:r>
              <a:rPr lang="es-ES_tradnl" altLang="es-ES" sz="4400" kern="1200" dirty="0" smtClean="0">
                <a:solidFill>
                  <a:srgbClr val="FF0000"/>
                </a:solidFill>
                <a:latin typeface="Comic Sans MS" panose="030F0702030302020204" pitchFamily="66" charset="0"/>
                <a:ea typeface="+mn-ea"/>
                <a:cs typeface="Arial" panose="020B0604020202020204" pitchFamily="34" charset="0"/>
              </a:rPr>
              <a:t>       a </a:t>
            </a:r>
            <a:r>
              <a:rPr lang="es-ES_tradnl" altLang="es-ES" sz="4400" kern="1200" dirty="0">
                <a:solidFill>
                  <a:srgbClr val="FF0000"/>
                </a:solidFill>
                <a:latin typeface="Comic Sans MS" panose="030F0702030302020204" pitchFamily="66" charset="0"/>
                <a:ea typeface="+mn-ea"/>
                <a:cs typeface="Arial" panose="020B0604020202020204" pitchFamily="34" charset="0"/>
              </a:rPr>
              <a:t>tiger</a:t>
            </a:r>
          </a:p>
        </p:txBody>
      </p:sp>
    </p:spTree>
    <p:extLst>
      <p:ext uri="{BB962C8B-B14F-4D97-AF65-F5344CB8AC3E}">
        <p14:creationId xmlns:p14="http://schemas.microsoft.com/office/powerpoint/2010/main" val="103056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path" presetSubtype="0" accel="50000" decel="50000" fill="hold" grpId="0" nodeType="clickEffect">
                                  <p:stCondLst>
                                    <p:cond delay="0"/>
                                  </p:stCondLst>
                                  <p:childTnLst>
                                    <p:animMotion origin="layout" path="M -0.03007 0.03866 L -0.20703 0.11922 C -0.24362 0.13681 -0.29856 0.14422 -0.35638 0.14422 C -0.42213 0.14422 -0.47474 0.13681 -0.51145 0.11922 L -0.68684 0.03866 " pathEditMode="relative" rAng="0" ptsTypes="AAAAA">
                                      <p:cBhvr>
                                        <p:cTn id="28" dur="2000" fill="hold"/>
                                        <p:tgtEl>
                                          <p:spTgt spid="10"/>
                                        </p:tgtEl>
                                        <p:attrNameLst>
                                          <p:attrName>ppt_x</p:attrName>
                                          <p:attrName>ppt_y</p:attrName>
                                        </p:attrNameLst>
                                      </p:cBhvr>
                                      <p:rCtr x="-32839" y="5278"/>
                                    </p:animMotion>
                                  </p:childTnLst>
                                  <p:subTnLst>
                                    <p:audio>
                                      <p:cMediaNode>
                                        <p:cTn display="0" masterRel="sameClick">
                                          <p:stCondLst>
                                            <p:cond evt="begin" delay="0">
                                              <p:tn val="27"/>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AE2142-DE47-45D7-B54E-5F6127740B4F}"/>
              </a:ext>
            </a:extLst>
          </p:cNvPr>
          <p:cNvSpPr/>
          <p:nvPr/>
        </p:nvSpPr>
        <p:spPr>
          <a:xfrm>
            <a:off x="0" y="0"/>
            <a:ext cx="12192000" cy="6858000"/>
          </a:xfrm>
          <a:prstGeom prst="rect">
            <a:avLst/>
          </a:prstGeom>
          <a:solidFill>
            <a:srgbClr val="E7EE5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pic>
        <p:nvPicPr>
          <p:cNvPr id="11" name="Picture 10">
            <a:extLst>
              <a:ext uri="{FF2B5EF4-FFF2-40B4-BE49-F238E27FC236}">
                <a16:creationId xmlns:a16="http://schemas.microsoft.com/office/drawing/2014/main" id="{44EB43F3-0675-4053-BA0D-C11937306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315" y="6"/>
            <a:ext cx="9256204" cy="691747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108" y="341621"/>
            <a:ext cx="1533813" cy="992097"/>
          </a:xfrm>
          <a:prstGeom prst="rect">
            <a:avLst/>
          </a:prstGeom>
        </p:spPr>
      </p:pic>
    </p:spTree>
    <p:extLst>
      <p:ext uri="{BB962C8B-B14F-4D97-AF65-F5344CB8AC3E}">
        <p14:creationId xmlns:p14="http://schemas.microsoft.com/office/powerpoint/2010/main" val="2835214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957548" y="492256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 name="Rectangle 4"/>
          <p:cNvSpPr/>
          <p:nvPr/>
        </p:nvSpPr>
        <p:spPr>
          <a:xfrm>
            <a:off x="10853006" y="5689984"/>
            <a:ext cx="371366" cy="43785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p:cNvPicPr>
            <a:picLocks noChangeAspect="1"/>
          </p:cNvPicPr>
          <p:nvPr/>
        </p:nvPicPr>
        <p:blipFill>
          <a:blip r:embed="rId3"/>
          <a:stretch>
            <a:fillRect/>
          </a:stretch>
        </p:blipFill>
        <p:spPr>
          <a:xfrm>
            <a:off x="598193" y="0"/>
            <a:ext cx="11173375" cy="6858000"/>
          </a:xfrm>
          <a:prstGeom prst="rect">
            <a:avLst/>
          </a:prstGeom>
        </p:spPr>
      </p:pic>
      <p:sp>
        <p:nvSpPr>
          <p:cNvPr id="4" name="Rectangle 3"/>
          <p:cNvSpPr/>
          <p:nvPr/>
        </p:nvSpPr>
        <p:spPr>
          <a:xfrm>
            <a:off x="3497277" y="2382551"/>
            <a:ext cx="2376473" cy="707886"/>
          </a:xfrm>
          <a:prstGeom prst="rect">
            <a:avLst/>
          </a:prstGeom>
        </p:spPr>
        <p:txBody>
          <a:bodyPr wrap="square">
            <a:spAutoFit/>
          </a:bodyPr>
          <a:lstStyle/>
          <a:p>
            <a:pPr lvl="0" defTabSz="914377"/>
            <a:r>
              <a:rPr lang="en-US" altLang="zh-CN" sz="40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rPr>
              <a:t>peacock</a:t>
            </a:r>
            <a:endParaRPr lang="zh-CN" altLang="en-US" sz="54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endParaRPr>
          </a:p>
        </p:txBody>
      </p:sp>
      <p:sp>
        <p:nvSpPr>
          <p:cNvPr id="31" name="Rectangle 30"/>
          <p:cNvSpPr/>
          <p:nvPr/>
        </p:nvSpPr>
        <p:spPr>
          <a:xfrm>
            <a:off x="9796510" y="2364745"/>
            <a:ext cx="2376473" cy="707886"/>
          </a:xfrm>
          <a:prstGeom prst="rect">
            <a:avLst/>
          </a:prstGeom>
        </p:spPr>
        <p:txBody>
          <a:bodyPr wrap="square">
            <a:spAutoFit/>
          </a:bodyPr>
          <a:lstStyle/>
          <a:p>
            <a:pPr lvl="0" defTabSz="914377"/>
            <a:r>
              <a:rPr lang="en-US" altLang="zh-CN" sz="40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rPr>
              <a:t>a horse</a:t>
            </a:r>
            <a:endParaRPr lang="zh-CN" altLang="en-US" sz="54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endParaRPr>
          </a:p>
        </p:txBody>
      </p:sp>
      <p:sp>
        <p:nvSpPr>
          <p:cNvPr id="32" name="Rectangle 31"/>
          <p:cNvSpPr/>
          <p:nvPr/>
        </p:nvSpPr>
        <p:spPr>
          <a:xfrm>
            <a:off x="4468832" y="5518077"/>
            <a:ext cx="1188236" cy="707886"/>
          </a:xfrm>
          <a:prstGeom prst="rect">
            <a:avLst/>
          </a:prstGeom>
        </p:spPr>
        <p:txBody>
          <a:bodyPr wrap="square">
            <a:spAutoFit/>
          </a:bodyPr>
          <a:lstStyle/>
          <a:p>
            <a:pPr lvl="0" defTabSz="914377"/>
            <a:r>
              <a:rPr lang="en-US" altLang="zh-CN" sz="40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rPr>
              <a:t>see</a:t>
            </a:r>
            <a:endParaRPr lang="zh-CN" altLang="en-US" sz="54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endParaRPr>
          </a:p>
        </p:txBody>
      </p:sp>
      <p:sp>
        <p:nvSpPr>
          <p:cNvPr id="33" name="Rectangle 32"/>
          <p:cNvSpPr/>
          <p:nvPr/>
        </p:nvSpPr>
        <p:spPr>
          <a:xfrm>
            <a:off x="3220001" y="6127400"/>
            <a:ext cx="3158309" cy="707886"/>
          </a:xfrm>
          <a:prstGeom prst="rect">
            <a:avLst/>
          </a:prstGeom>
        </p:spPr>
        <p:txBody>
          <a:bodyPr wrap="square">
            <a:spAutoFit/>
          </a:bodyPr>
          <a:lstStyle/>
          <a:p>
            <a:pPr lvl="0" defTabSz="914377"/>
            <a:r>
              <a:rPr lang="en-US" altLang="zh-CN" sz="40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rPr>
              <a:t>a monkey</a:t>
            </a:r>
            <a:endParaRPr lang="zh-CN" altLang="en-US" sz="54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endParaRPr>
          </a:p>
        </p:txBody>
      </p:sp>
      <p:sp>
        <p:nvSpPr>
          <p:cNvPr id="36" name="Rectangle 35"/>
          <p:cNvSpPr/>
          <p:nvPr/>
        </p:nvSpPr>
        <p:spPr>
          <a:xfrm>
            <a:off x="9115989" y="5539821"/>
            <a:ext cx="2981223" cy="646331"/>
          </a:xfrm>
          <a:prstGeom prst="rect">
            <a:avLst/>
          </a:prstGeom>
        </p:spPr>
        <p:txBody>
          <a:bodyPr wrap="square">
            <a:spAutoFit/>
          </a:bodyPr>
          <a:lstStyle/>
          <a:p>
            <a:pPr lvl="0" defTabSz="914377"/>
            <a:r>
              <a:rPr lang="en-US" altLang="zh-CN" sz="3600" b="1">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rPr>
              <a:t>can you see?</a:t>
            </a:r>
            <a:endParaRPr lang="zh-CN" altLang="en-US" sz="48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endParaRPr>
          </a:p>
        </p:txBody>
      </p:sp>
      <p:sp>
        <p:nvSpPr>
          <p:cNvPr id="37" name="Rectangle 36"/>
          <p:cNvSpPr/>
          <p:nvPr/>
        </p:nvSpPr>
        <p:spPr>
          <a:xfrm>
            <a:off x="9849620" y="6106773"/>
            <a:ext cx="3158309" cy="707886"/>
          </a:xfrm>
          <a:prstGeom prst="rect">
            <a:avLst/>
          </a:prstGeom>
        </p:spPr>
        <p:txBody>
          <a:bodyPr wrap="square">
            <a:spAutoFit/>
          </a:bodyPr>
          <a:lstStyle/>
          <a:p>
            <a:pPr lvl="0" defTabSz="914377"/>
            <a:r>
              <a:rPr lang="en-US" altLang="zh-CN" sz="40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rPr>
              <a:t>a tiger</a:t>
            </a:r>
            <a:endParaRPr lang="zh-CN" altLang="en-US" sz="5400" b="1" dirty="0">
              <a:solidFill>
                <a:srgbClr val="FF0000"/>
              </a:solidFill>
              <a:effectLst>
                <a:outerShdw blurRad="38100" dist="38100" dir="2700000" algn="tl">
                  <a:srgbClr val="000000">
                    <a:alpha val="43137"/>
                  </a:srgbClr>
                </a:outerShdw>
              </a:effectLst>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85636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2" grpId="0"/>
      <p:bldP spid="33"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286976" y="321267"/>
            <a:ext cx="7761656" cy="3688873"/>
            <a:chOff x="977737" y="846927"/>
            <a:chExt cx="4590879" cy="2346995"/>
          </a:xfrm>
        </p:grpSpPr>
        <p:grpSp>
          <p:nvGrpSpPr>
            <p:cNvPr id="19" name="组合 18"/>
            <p:cNvGrpSpPr/>
            <p:nvPr/>
          </p:nvGrpSpPr>
          <p:grpSpPr>
            <a:xfrm>
              <a:off x="977737" y="846927"/>
              <a:ext cx="4590879" cy="2346995"/>
              <a:chOff x="987570"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5821" y="1112398"/>
                <a:ext cx="1546414" cy="1546414"/>
              </a:xfrm>
              <a:prstGeom prst="rect">
                <a:avLst/>
              </a:prstGeom>
            </p:spPr>
          </p:pic>
          <p:sp>
            <p:nvSpPr>
              <p:cNvPr id="21" name="矩形: 圆角 20"/>
              <p:cNvSpPr/>
              <p:nvPr/>
            </p:nvSpPr>
            <p:spPr>
              <a:xfrm>
                <a:off x="987570"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825503" y="1658681"/>
              <a:ext cx="810404" cy="597247"/>
            </a:xfrm>
            <a:prstGeom prst="rect">
              <a:avLst/>
            </a:prstGeom>
            <a:noFill/>
          </p:spPr>
          <p:txBody>
            <a:bodyPr wrap="square" rtlCol="0">
              <a:spAutoFit/>
            </a:bodyPr>
            <a:lstStyle/>
            <a:p>
              <a:pPr algn="ctr" defTabSz="914377"/>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4</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7208" y="508162"/>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17787"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24132" y="1023889"/>
            <a:ext cx="1480533" cy="628651"/>
          </a:xfrm>
          <a:prstGeom prst="rect">
            <a:avLst/>
          </a:prstGeom>
        </p:spPr>
      </p:pic>
      <p:sp>
        <p:nvSpPr>
          <p:cNvPr id="24" name="文本框 19"/>
          <p:cNvSpPr txBox="1"/>
          <p:nvPr/>
        </p:nvSpPr>
        <p:spPr>
          <a:xfrm>
            <a:off x="2235860" y="2527480"/>
            <a:ext cx="7850425" cy="1107996"/>
          </a:xfrm>
          <a:prstGeom prst="rect">
            <a:avLst/>
          </a:prstGeom>
          <a:noFill/>
        </p:spPr>
        <p:txBody>
          <a:bodyPr wrap="square" rtlCol="0">
            <a:spAutoFit/>
          </a:bodyPr>
          <a:lstStyle/>
          <a:p>
            <a:pPr algn="ctr" defTabSz="914377"/>
            <a:r>
              <a:rPr lang="en-US" altLang="zh-CN"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Let’s </a:t>
            </a:r>
            <a:r>
              <a:rPr lang="en-US" altLang="zh-CN" sz="66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play.</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9590829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14338"/>
            <a:ext cx="12192000" cy="5700712"/>
          </a:xfrm>
          <a:prstGeom prst="rect">
            <a:avLst/>
          </a:prstGeom>
        </p:spPr>
      </p:pic>
    </p:spTree>
    <p:extLst>
      <p:ext uri="{BB962C8B-B14F-4D97-AF65-F5344CB8AC3E}">
        <p14:creationId xmlns:p14="http://schemas.microsoft.com/office/powerpoint/2010/main" val="2991053507"/>
      </p:ext>
    </p:extLst>
  </p:cSld>
  <p:clrMapOvr>
    <a:masterClrMapping/>
  </p:clrMapOvr>
  <p:transition spd="slow" advClick="0" advTm="2000">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28C18C-B046-5BAA-3D0D-8664AB4BF44A}"/>
              </a:ext>
            </a:extLst>
          </p:cNvPr>
          <p:cNvPicPr>
            <a:picLocks noChangeAspect="1"/>
          </p:cNvPicPr>
          <p:nvPr/>
        </p:nvPicPr>
        <p:blipFill>
          <a:blip r:embed="rId4"/>
          <a:stretch>
            <a:fillRect/>
          </a:stretch>
        </p:blipFill>
        <p:spPr>
          <a:xfrm flipH="1">
            <a:off x="8001000" y="494149"/>
            <a:ext cx="2152650" cy="2124075"/>
          </a:xfrm>
          <a:prstGeom prst="rect">
            <a:avLst/>
          </a:prstGeom>
        </p:spPr>
      </p:pic>
      <p:sp>
        <p:nvSpPr>
          <p:cNvPr id="7" name="Thought Bubble: Cloud 6">
            <a:extLst>
              <a:ext uri="{FF2B5EF4-FFF2-40B4-BE49-F238E27FC236}">
                <a16:creationId xmlns:a16="http://schemas.microsoft.com/office/drawing/2014/main" id="{4281869B-8911-FF15-3DF0-EEBEB2240A09}"/>
              </a:ext>
            </a:extLst>
          </p:cNvPr>
          <p:cNvSpPr/>
          <p:nvPr/>
        </p:nvSpPr>
        <p:spPr>
          <a:xfrm>
            <a:off x="6105525" y="-53538"/>
            <a:ext cx="5943600" cy="3219450"/>
          </a:xfrm>
          <a:prstGeom prst="cloudCallout">
            <a:avLst>
              <a:gd name="adj1" fmla="val -30128"/>
              <a:gd name="adj2" fmla="val 749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9 CuadroTexto">
            <a:extLst>
              <a:ext uri="{FF2B5EF4-FFF2-40B4-BE49-F238E27FC236}">
                <a16:creationId xmlns:a16="http://schemas.microsoft.com/office/drawing/2014/main" id="{6396CB46-11B8-D204-551F-EDE4EB9A4D8E}"/>
              </a:ext>
            </a:extLst>
          </p:cNvPr>
          <p:cNvSpPr txBox="1">
            <a:spLocks noChangeArrowheads="1"/>
          </p:cNvSpPr>
          <p:nvPr/>
        </p:nvSpPr>
        <p:spPr bwMode="auto">
          <a:xfrm>
            <a:off x="12192000" y="4279126"/>
            <a:ext cx="3113574" cy="830997"/>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kern="1200" dirty="0" err="1">
                <a:solidFill>
                  <a:srgbClr val="FF0000"/>
                </a:solidFill>
                <a:latin typeface="Comic Sans MS" panose="030F0702030302020204" pitchFamily="66" charset="0"/>
                <a:ea typeface="+mn-ea"/>
                <a:cs typeface="Arial" panose="020B0604020202020204" pitchFamily="34" charset="0"/>
              </a:rPr>
              <a:t>peacock</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AC987D0-726D-B2BF-E3C6-BEA3A9079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3050" y="3165912"/>
            <a:ext cx="6019800" cy="3867150"/>
          </a:xfrm>
          <a:prstGeom prst="rect">
            <a:avLst/>
          </a:prstGeom>
        </p:spPr>
      </p:pic>
    </p:spTree>
    <p:extLst>
      <p:ext uri="{BB962C8B-B14F-4D97-AF65-F5344CB8AC3E}">
        <p14:creationId xmlns:p14="http://schemas.microsoft.com/office/powerpoint/2010/main" val="190633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grpId="0" nodeType="clickEffect">
                                  <p:stCondLst>
                                    <p:cond delay="0"/>
                                  </p:stCondLst>
                                  <p:childTnLst>
                                    <p:animMotion origin="layout" path="M -4.16667E-6 -0.11505 L -0.08997 0.01181 C -0.10859 0.03935 -0.13671 0.05394 -0.16614 0.05394 C -0.19961 0.05394 -0.22643 0.03935 -0.24518 0.01181 L -0.33476 -0.11505 " pathEditMode="relative" rAng="0" ptsTypes="AAAAA">
                                      <p:cBhvr>
                                        <p:cTn id="16" dur="2000" fill="hold"/>
                                        <p:tgtEl>
                                          <p:spTgt spid="8"/>
                                        </p:tgtEl>
                                        <p:attrNameLst>
                                          <p:attrName>ppt_x</p:attrName>
                                          <p:attrName>ppt_y</p:attrName>
                                        </p:attrNameLst>
                                      </p:cBhvr>
                                      <p:rCtr x="-16745" y="8449"/>
                                    </p:animMotion>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C7745EF-C185-C4C9-986D-C0CCE32B154F}"/>
              </a:ext>
            </a:extLst>
          </p:cNvPr>
          <p:cNvPicPr>
            <a:picLocks noChangeAspect="1"/>
          </p:cNvPicPr>
          <p:nvPr/>
        </p:nvPicPr>
        <p:blipFill>
          <a:blip r:embed="rId4"/>
          <a:stretch>
            <a:fillRect/>
          </a:stretch>
        </p:blipFill>
        <p:spPr>
          <a:xfrm>
            <a:off x="8240591" y="275954"/>
            <a:ext cx="1673466" cy="2440472"/>
          </a:xfrm>
          <a:prstGeom prst="rect">
            <a:avLst/>
          </a:prstGeom>
        </p:spPr>
      </p:pic>
      <p:pic>
        <p:nvPicPr>
          <p:cNvPr id="5" name="Picture 4">
            <a:extLst>
              <a:ext uri="{FF2B5EF4-FFF2-40B4-BE49-F238E27FC236}">
                <a16:creationId xmlns:a16="http://schemas.microsoft.com/office/drawing/2014/main" id="{32EB3110-6DD2-CD35-FC85-EA83CC12F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742" y="2838450"/>
            <a:ext cx="4314825" cy="4019550"/>
          </a:xfrm>
          <a:prstGeom prst="rect">
            <a:avLst/>
          </a:prstGeom>
        </p:spPr>
      </p:pic>
      <p:sp>
        <p:nvSpPr>
          <p:cNvPr id="7" name="Thought Bubble: Cloud 6">
            <a:extLst>
              <a:ext uri="{FF2B5EF4-FFF2-40B4-BE49-F238E27FC236}">
                <a16:creationId xmlns:a16="http://schemas.microsoft.com/office/drawing/2014/main" id="{4281869B-8911-FF15-3DF0-EEBEB2240A09}"/>
              </a:ext>
            </a:extLst>
          </p:cNvPr>
          <p:cNvSpPr/>
          <p:nvPr/>
        </p:nvSpPr>
        <p:spPr>
          <a:xfrm>
            <a:off x="6105525" y="-53538"/>
            <a:ext cx="5943600" cy="3219450"/>
          </a:xfrm>
          <a:prstGeom prst="cloudCallout">
            <a:avLst>
              <a:gd name="adj1" fmla="val -30128"/>
              <a:gd name="adj2" fmla="val 749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9 CuadroTexto">
            <a:extLst>
              <a:ext uri="{FF2B5EF4-FFF2-40B4-BE49-F238E27FC236}">
                <a16:creationId xmlns:a16="http://schemas.microsoft.com/office/drawing/2014/main" id="{6396CB46-11B8-D204-551F-EDE4EB9A4D8E}"/>
              </a:ext>
            </a:extLst>
          </p:cNvPr>
          <p:cNvSpPr txBox="1">
            <a:spLocks noChangeArrowheads="1"/>
          </p:cNvSpPr>
          <p:nvPr/>
        </p:nvSpPr>
        <p:spPr bwMode="auto">
          <a:xfrm>
            <a:off x="12192000" y="4279126"/>
            <a:ext cx="3113574" cy="830997"/>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kern="1200" dirty="0" err="1">
                <a:solidFill>
                  <a:srgbClr val="FF0000"/>
                </a:solidFill>
                <a:latin typeface="Comic Sans MS" panose="030F0702030302020204" pitchFamily="66" charset="0"/>
                <a:ea typeface="+mn-ea"/>
                <a:cs typeface="Arial" panose="020B0604020202020204" pitchFamily="34" charset="0"/>
              </a:rPr>
              <a:t>tiger</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35056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grpId="0" nodeType="clickEffect">
                                  <p:stCondLst>
                                    <p:cond delay="0"/>
                                  </p:stCondLst>
                                  <p:childTnLst>
                                    <p:animMotion origin="layout" path="M -4.16667E-6 -0.11505 L -0.08997 0.01181 C -0.10859 0.03935 -0.13671 0.05394 -0.16614 0.05394 C -0.19961 0.05394 -0.22643 0.03935 -0.24518 0.01181 L -0.33476 -0.11505 " pathEditMode="relative" rAng="0" ptsTypes="AAAAA">
                                      <p:cBhvr>
                                        <p:cTn id="11" dur="2000" fill="hold"/>
                                        <p:tgtEl>
                                          <p:spTgt spid="8"/>
                                        </p:tgtEl>
                                        <p:attrNameLst>
                                          <p:attrName>ppt_x</p:attrName>
                                          <p:attrName>ppt_y</p:attrName>
                                        </p:attrNameLst>
                                      </p:cBhvr>
                                      <p:rCtr x="-16745" y="8449"/>
                                    </p:animMotion>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ought Bubble: Cloud 6">
            <a:extLst>
              <a:ext uri="{FF2B5EF4-FFF2-40B4-BE49-F238E27FC236}">
                <a16:creationId xmlns:a16="http://schemas.microsoft.com/office/drawing/2014/main" id="{4281869B-8911-FF15-3DF0-EEBEB2240A09}"/>
              </a:ext>
            </a:extLst>
          </p:cNvPr>
          <p:cNvSpPr/>
          <p:nvPr/>
        </p:nvSpPr>
        <p:spPr>
          <a:xfrm>
            <a:off x="6105525" y="-53538"/>
            <a:ext cx="5943600" cy="3219450"/>
          </a:xfrm>
          <a:prstGeom prst="cloudCallout">
            <a:avLst>
              <a:gd name="adj1" fmla="val -30128"/>
              <a:gd name="adj2" fmla="val 749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9 CuadroTexto">
            <a:extLst>
              <a:ext uri="{FF2B5EF4-FFF2-40B4-BE49-F238E27FC236}">
                <a16:creationId xmlns:a16="http://schemas.microsoft.com/office/drawing/2014/main" id="{6396CB46-11B8-D204-551F-EDE4EB9A4D8E}"/>
              </a:ext>
            </a:extLst>
          </p:cNvPr>
          <p:cNvSpPr txBox="1">
            <a:spLocks noChangeArrowheads="1"/>
          </p:cNvSpPr>
          <p:nvPr/>
        </p:nvSpPr>
        <p:spPr bwMode="auto">
          <a:xfrm>
            <a:off x="12192000" y="4279126"/>
            <a:ext cx="3113574" cy="830997"/>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kern="1200" dirty="0" err="1">
                <a:solidFill>
                  <a:srgbClr val="FF0000"/>
                </a:solidFill>
                <a:latin typeface="Comic Sans MS" panose="030F0702030302020204" pitchFamily="66" charset="0"/>
                <a:ea typeface="+mn-ea"/>
                <a:cs typeface="Arial" panose="020B0604020202020204" pitchFamily="34" charset="0"/>
              </a:rPr>
              <a:t>horse</a:t>
            </a:r>
            <a:endParaRPr lang="es-ES_tradnl" altLang="es-ES" sz="4800" kern="1200" dirty="0">
              <a:solidFill>
                <a:srgbClr val="FF0000"/>
              </a:solidFill>
              <a:latin typeface="Comic Sans MS" panose="030F0702030302020204" pitchFamily="66" charset="0"/>
              <a:ea typeface="+mn-ea"/>
              <a:cs typeface="Arial" panose="020B0604020202020204" pitchFamily="34" charset="0"/>
            </a:endParaRPr>
          </a:p>
        </p:txBody>
      </p:sp>
      <p:pic>
        <p:nvPicPr>
          <p:cNvPr id="3" name="Picture 2">
            <a:extLst>
              <a:ext uri="{FF2B5EF4-FFF2-40B4-BE49-F238E27FC236}">
                <a16:creationId xmlns:a16="http://schemas.microsoft.com/office/drawing/2014/main" id="{E4FFE510-3766-B80D-E0BD-B6146913A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88866" y="2451781"/>
            <a:ext cx="8556867" cy="7888652"/>
          </a:xfrm>
          <a:prstGeom prst="rect">
            <a:avLst/>
          </a:prstGeom>
        </p:spPr>
      </p:pic>
      <p:pic>
        <p:nvPicPr>
          <p:cNvPr id="2" name="Picture 1"/>
          <p:cNvPicPr>
            <a:picLocks noChangeAspect="1"/>
          </p:cNvPicPr>
          <p:nvPr/>
        </p:nvPicPr>
        <p:blipFill>
          <a:blip r:embed="rId5"/>
          <a:stretch>
            <a:fillRect/>
          </a:stretch>
        </p:blipFill>
        <p:spPr>
          <a:xfrm>
            <a:off x="7387492" y="527138"/>
            <a:ext cx="3353296" cy="2198222"/>
          </a:xfrm>
          <a:prstGeom prst="rect">
            <a:avLst/>
          </a:prstGeom>
        </p:spPr>
      </p:pic>
    </p:spTree>
    <p:extLst>
      <p:ext uri="{BB962C8B-B14F-4D97-AF65-F5344CB8AC3E}">
        <p14:creationId xmlns:p14="http://schemas.microsoft.com/office/powerpoint/2010/main" val="166574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grpId="0" nodeType="clickEffect">
                                  <p:stCondLst>
                                    <p:cond delay="0"/>
                                  </p:stCondLst>
                                  <p:childTnLst>
                                    <p:animMotion origin="layout" path="M -4.16667E-6 -0.11505 L -0.08997 0.01181 C -0.10859 0.03935 -0.13671 0.05394 -0.16614 0.05394 C -0.19961 0.05394 -0.22643 0.03935 -0.24518 0.01181 L -0.33476 -0.11505 " pathEditMode="relative" rAng="0" ptsTypes="AAAAA">
                                      <p:cBhvr>
                                        <p:cTn id="11" dur="2000" fill="hold"/>
                                        <p:tgtEl>
                                          <p:spTgt spid="8"/>
                                        </p:tgtEl>
                                        <p:attrNameLst>
                                          <p:attrName>ppt_x</p:attrName>
                                          <p:attrName>ppt_y</p:attrName>
                                        </p:attrNameLst>
                                      </p:cBhvr>
                                      <p:rCtr x="-16745" y="8449"/>
                                    </p:animMotion>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76522" y="213304"/>
            <a:ext cx="6814539" cy="4902095"/>
            <a:chOff x="1121089" y="1070084"/>
            <a:chExt cx="4590879" cy="2123838"/>
          </a:xfrm>
        </p:grpSpPr>
        <p:grpSp>
          <p:nvGrpSpPr>
            <p:cNvPr id="19" name="组合 18"/>
            <p:cNvGrpSpPr/>
            <p:nvPr/>
          </p:nvGrpSpPr>
          <p:grpSpPr>
            <a:xfrm>
              <a:off x="1121089" y="1070084"/>
              <a:ext cx="4590879" cy="2123838"/>
              <a:chOff x="1130922" y="1335555"/>
              <a:chExt cx="4590879" cy="2123838"/>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335555"/>
                <a:ext cx="1546414" cy="1323257"/>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958525" y="1768633"/>
              <a:ext cx="795396" cy="406701"/>
            </a:xfrm>
            <a:prstGeom prst="rect">
              <a:avLst/>
            </a:prstGeom>
            <a:noFill/>
          </p:spPr>
          <p:txBody>
            <a:bodyPr wrap="square" rtlCol="0">
              <a:spAutoFit/>
            </a:bodyPr>
            <a:lstStyle/>
            <a:p>
              <a:pPr algn="ctr" defTabSz="914377"/>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5</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47107"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53452" y="1023889"/>
            <a:ext cx="1480533" cy="628651"/>
          </a:xfrm>
          <a:prstGeom prst="rect">
            <a:avLst/>
          </a:prstGeom>
        </p:spPr>
      </p:pic>
      <p:sp>
        <p:nvSpPr>
          <p:cNvPr id="24" name="文本框 19"/>
          <p:cNvSpPr txBox="1"/>
          <p:nvPr/>
        </p:nvSpPr>
        <p:spPr>
          <a:xfrm>
            <a:off x="3352657" y="2639723"/>
            <a:ext cx="6381328"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Fun corner </a:t>
            </a:r>
          </a:p>
          <a:p>
            <a:pPr algn="ctr" defTabSz="914377"/>
            <a:r>
              <a:rPr lang="en-US" altLang="zh-CN"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and </a:t>
            </a:r>
            <a:r>
              <a:rPr lang="en-US" altLang="zh-CN" sz="80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wrap-up</a:t>
            </a:r>
            <a:endParaRPr lang="en-US" altLang="zh-CN"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277214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sp>
        <p:nvSpPr>
          <p:cNvPr id="23" name="TextBox 22">
            <a:extLst>
              <a:ext uri="{FF2B5EF4-FFF2-40B4-BE49-F238E27FC236}">
                <a16:creationId xmlns:a16="http://schemas.microsoft.com/office/drawing/2014/main" id="{A54B51B9-C265-45A0-B217-028C10585EA7}"/>
              </a:ext>
            </a:extLst>
          </p:cNvPr>
          <p:cNvSpPr txBox="1"/>
          <p:nvPr/>
        </p:nvSpPr>
        <p:spPr>
          <a:xfrm>
            <a:off x="2602699" y="498654"/>
            <a:ext cx="7566705" cy="1600439"/>
          </a:xfrm>
          <a:prstGeom prst="rect">
            <a:avLst/>
          </a:prstGeom>
          <a:noFill/>
          <a:effectLst>
            <a:outerShdw blurRad="50800" dist="38100" dir="2700000" algn="tl" rotWithShape="0">
              <a:prstClr val="black">
                <a:alpha val="40000"/>
              </a:prstClr>
            </a:outerShdw>
          </a:effectLst>
        </p:spPr>
        <p:txBody>
          <a:bodyPr wrap="square" lIns="121912" tIns="60956" rIns="121912" bIns="60956" rtlCol="0">
            <a:spAutoFit/>
          </a:bodyPr>
          <a:lstStyle/>
          <a:p>
            <a:pPr defTabSz="914377">
              <a:buClr>
                <a:srgbClr val="000000"/>
              </a:buClr>
              <a:buFont typeface="Arial"/>
              <a:buNone/>
            </a:pPr>
            <a:r>
              <a:rPr lang="en-US" sz="9600" b="1" kern="0">
                <a:solidFill>
                  <a:srgbClr val="F9A128"/>
                </a:solidFill>
                <a:effectLst>
                  <a:outerShdw blurRad="38100" dist="38100" dir="2700000" algn="tl">
                    <a:srgbClr val="000000">
                      <a:alpha val="43137"/>
                    </a:srgbClr>
                  </a:outerShdw>
                </a:effectLst>
                <a:latin typeface="Comic Sans MS" panose="030F0702030302020204" pitchFamily="66" charset="0"/>
                <a:cs typeface="Arial"/>
                <a:sym typeface="Arial"/>
              </a:rPr>
              <a:t>Tic tac toe</a:t>
            </a:r>
            <a:endParaRPr lang="en-US" sz="9600" b="1" kern="0" dirty="0">
              <a:solidFill>
                <a:srgbClr val="F9A128"/>
              </a:solidFill>
              <a:effectLst>
                <a:outerShdw blurRad="38100" dist="38100" dir="2700000" algn="tl">
                  <a:srgbClr val="000000">
                    <a:alpha val="43137"/>
                  </a:srgbClr>
                </a:outerShdw>
              </a:effectLst>
              <a:latin typeface="Comic Sans MS" panose="030F0702030302020204" pitchFamily="66" charset="0"/>
              <a:cs typeface="Arial"/>
              <a:sym typeface="Aria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943"/>
          <a:stretch/>
        </p:blipFill>
        <p:spPr bwMode="auto">
          <a:xfrm>
            <a:off x="9971964"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006" y="2427150"/>
            <a:ext cx="10598535" cy="4966427"/>
          </a:xfrm>
          <a:prstGeom prst="rect">
            <a:avLst/>
          </a:prstGeom>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721" y="3272745"/>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808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9971964"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805" y="2001652"/>
            <a:ext cx="11658389" cy="5463070"/>
          </a:xfrm>
          <a:prstGeom prst="rect">
            <a:avLst/>
          </a:prstGeom>
        </p:spPr>
      </p:pic>
      <p:pic>
        <p:nvPicPr>
          <p:cNvPr id="8" name="Picture 7">
            <a:extLst>
              <a:ext uri="{FF2B5EF4-FFF2-40B4-BE49-F238E27FC236}">
                <a16:creationId xmlns:a16="http://schemas.microsoft.com/office/drawing/2014/main" id="{5765AD20-0E94-9F9F-8E50-FECFCBDF05D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5036581" y="3053786"/>
            <a:ext cx="2290327" cy="2992070"/>
          </a:xfrm>
          <a:prstGeom prst="rect">
            <a:avLst/>
          </a:prstGeom>
        </p:spPr>
      </p:pic>
      <p:pic>
        <p:nvPicPr>
          <p:cNvPr id="9" name="Picture 8">
            <a:extLst>
              <a:ext uri="{FF2B5EF4-FFF2-40B4-BE49-F238E27FC236}">
                <a16:creationId xmlns:a16="http://schemas.microsoft.com/office/drawing/2014/main" id="{676F3B6F-EDC2-5BF1-1DC2-5E9955B83D7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11963294" y="3758483"/>
            <a:ext cx="5443874" cy="3395789"/>
          </a:xfrm>
          <a:prstGeom prst="rect">
            <a:avLst/>
          </a:prstGeom>
        </p:spPr>
      </p:pic>
      <p:sp>
        <p:nvSpPr>
          <p:cNvPr id="2" name="Speech Bubble: Rectangle 1">
            <a:extLst>
              <a:ext uri="{FF2B5EF4-FFF2-40B4-BE49-F238E27FC236}">
                <a16:creationId xmlns:a16="http://schemas.microsoft.com/office/drawing/2014/main" id="{A5ADEE7C-6159-3400-8D25-D8E9251F7F02}"/>
              </a:ext>
            </a:extLst>
          </p:cNvPr>
          <p:cNvSpPr/>
          <p:nvPr/>
        </p:nvSpPr>
        <p:spPr>
          <a:xfrm>
            <a:off x="458551" y="305074"/>
            <a:ext cx="2684699" cy="1377328"/>
          </a:xfrm>
          <a:prstGeom prst="wedgeRectCallout">
            <a:avLst>
              <a:gd name="adj1" fmla="val -5932"/>
              <a:gd name="adj2" fmla="val 1053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a:solidFill>
                    <a:sysClr val="windowText" lastClr="000000"/>
                  </a:solidFill>
                </a:ln>
                <a:solidFill>
                  <a:sysClr val="windowText" lastClr="000000"/>
                </a:solidFill>
                <a:effectLst>
                  <a:glow rad="63500">
                    <a:schemeClr val="accent4">
                      <a:satMod val="175000"/>
                      <a:alpha val="40000"/>
                    </a:schemeClr>
                  </a:glow>
                </a:effectLst>
              </a:rPr>
              <a:t>a horse!</a:t>
            </a:r>
          </a:p>
        </p:txBody>
      </p:sp>
      <p:sp>
        <p:nvSpPr>
          <p:cNvPr id="11" name="Speech Bubble: Rectangle 10">
            <a:extLst>
              <a:ext uri="{FF2B5EF4-FFF2-40B4-BE49-F238E27FC236}">
                <a16:creationId xmlns:a16="http://schemas.microsoft.com/office/drawing/2014/main" id="{01F76027-3007-CC34-5E38-560C03B7DBDF}"/>
              </a:ext>
            </a:extLst>
          </p:cNvPr>
          <p:cNvSpPr/>
          <p:nvPr/>
        </p:nvSpPr>
        <p:spPr>
          <a:xfrm>
            <a:off x="9278595" y="464699"/>
            <a:ext cx="2684699" cy="1377328"/>
          </a:xfrm>
          <a:prstGeom prst="wedgeRectCallout">
            <a:avLst>
              <a:gd name="adj1" fmla="val -34315"/>
              <a:gd name="adj2" fmla="val 943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a:ln>
                  <a:solidFill>
                    <a:sysClr val="windowText" lastClr="000000"/>
                  </a:solidFill>
                </a:ln>
                <a:solidFill>
                  <a:sysClr val="windowText" lastClr="000000"/>
                </a:solidFill>
                <a:effectLst>
                  <a:glow rad="63500">
                    <a:schemeClr val="accent1">
                      <a:satMod val="175000"/>
                      <a:alpha val="40000"/>
                    </a:schemeClr>
                  </a:glow>
                </a:effectLst>
              </a:rPr>
              <a:t>a horse!</a:t>
            </a:r>
          </a:p>
        </p:txBody>
      </p:sp>
      <p:pic>
        <p:nvPicPr>
          <p:cNvPr id="12" name="Picture 7">
            <a:extLst>
              <a:ext uri="{FF2B5EF4-FFF2-40B4-BE49-F238E27FC236}">
                <a16:creationId xmlns:a16="http://schemas.microsoft.com/office/drawing/2014/main" id="{063FEDE3-4DFC-49B2-B231-18BF3EAE66E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055406" y="999037"/>
            <a:ext cx="2081186" cy="771106"/>
          </a:xfrm>
          <a:prstGeom prst="rect">
            <a:avLst/>
          </a:prstGeom>
        </p:spPr>
      </p:pic>
    </p:spTree>
    <p:extLst>
      <p:ext uri="{BB962C8B-B14F-4D97-AF65-F5344CB8AC3E}">
        <p14:creationId xmlns:p14="http://schemas.microsoft.com/office/powerpoint/2010/main" val="32369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childTnLst>
                                </p:cTn>
                              </p:par>
                              <p:par>
                                <p:cTn id="14" presetID="53" presetClass="entr" presetSubtype="16" fill="hold" nodeType="withEffect">
                                  <p:stCondLst>
                                    <p:cond delay="125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subTnLst>
                                    <p:audio>
                                      <p:cMediaNode vol="100000">
                                        <p:cTn display="0" masterRel="sameClick">
                                          <p:stCondLst>
                                            <p:cond evt="begin" delay="0">
                                              <p:tn val="1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9971964"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805" y="2001652"/>
            <a:ext cx="11658389" cy="5463070"/>
          </a:xfrm>
          <a:prstGeom prst="rect">
            <a:avLst/>
          </a:prstGeom>
        </p:spPr>
      </p:pic>
      <p:pic>
        <p:nvPicPr>
          <p:cNvPr id="8" name="Picture 7">
            <a:extLst>
              <a:ext uri="{FF2B5EF4-FFF2-40B4-BE49-F238E27FC236}">
                <a16:creationId xmlns:a16="http://schemas.microsoft.com/office/drawing/2014/main" id="{5765AD20-0E94-9F9F-8E50-FECFCBDF05D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13348137" y="993738"/>
            <a:ext cx="2290327" cy="2992070"/>
          </a:xfrm>
          <a:prstGeom prst="rect">
            <a:avLst/>
          </a:prstGeom>
        </p:spPr>
      </p:pic>
      <p:pic>
        <p:nvPicPr>
          <p:cNvPr id="9" name="Picture 8">
            <a:extLst>
              <a:ext uri="{FF2B5EF4-FFF2-40B4-BE49-F238E27FC236}">
                <a16:creationId xmlns:a16="http://schemas.microsoft.com/office/drawing/2014/main" id="{676F3B6F-EDC2-5BF1-1DC2-5E9955B83D7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4511627" y="3103729"/>
            <a:ext cx="4090063" cy="2551306"/>
          </a:xfrm>
          <a:prstGeom prst="rect">
            <a:avLst/>
          </a:prstGeom>
        </p:spPr>
      </p:pic>
      <p:sp>
        <p:nvSpPr>
          <p:cNvPr id="2" name="Speech Bubble: Rectangle 1">
            <a:extLst>
              <a:ext uri="{FF2B5EF4-FFF2-40B4-BE49-F238E27FC236}">
                <a16:creationId xmlns:a16="http://schemas.microsoft.com/office/drawing/2014/main" id="{A5ADEE7C-6159-3400-8D25-D8E9251F7F02}"/>
              </a:ext>
            </a:extLst>
          </p:cNvPr>
          <p:cNvSpPr/>
          <p:nvPr/>
        </p:nvSpPr>
        <p:spPr>
          <a:xfrm>
            <a:off x="458551" y="305074"/>
            <a:ext cx="2684699" cy="1377328"/>
          </a:xfrm>
          <a:prstGeom prst="wedgeRectCallout">
            <a:avLst>
              <a:gd name="adj1" fmla="val -5932"/>
              <a:gd name="adj2" fmla="val 1053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a:solidFill>
                    <a:sysClr val="windowText" lastClr="000000"/>
                  </a:solidFill>
                </a:ln>
                <a:solidFill>
                  <a:sysClr val="windowText" lastClr="000000"/>
                </a:solidFill>
                <a:effectLst>
                  <a:glow rad="63500">
                    <a:schemeClr val="accent4">
                      <a:satMod val="175000"/>
                      <a:alpha val="40000"/>
                    </a:schemeClr>
                  </a:glow>
                </a:effectLst>
              </a:rPr>
              <a:t>a tiger!</a:t>
            </a:r>
          </a:p>
        </p:txBody>
      </p:sp>
      <p:sp>
        <p:nvSpPr>
          <p:cNvPr id="11" name="Speech Bubble: Rectangle 10">
            <a:extLst>
              <a:ext uri="{FF2B5EF4-FFF2-40B4-BE49-F238E27FC236}">
                <a16:creationId xmlns:a16="http://schemas.microsoft.com/office/drawing/2014/main" id="{01F76027-3007-CC34-5E38-560C03B7DBDF}"/>
              </a:ext>
            </a:extLst>
          </p:cNvPr>
          <p:cNvSpPr/>
          <p:nvPr/>
        </p:nvSpPr>
        <p:spPr>
          <a:xfrm>
            <a:off x="9278595" y="464699"/>
            <a:ext cx="2684699" cy="1377328"/>
          </a:xfrm>
          <a:prstGeom prst="wedgeRectCallout">
            <a:avLst>
              <a:gd name="adj1" fmla="val -34315"/>
              <a:gd name="adj2" fmla="val 943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a:ln>
                  <a:solidFill>
                    <a:sysClr val="windowText" lastClr="000000"/>
                  </a:solidFill>
                </a:ln>
                <a:solidFill>
                  <a:sysClr val="windowText" lastClr="000000"/>
                </a:solidFill>
                <a:effectLst>
                  <a:glow rad="63500">
                    <a:schemeClr val="accent1">
                      <a:satMod val="175000"/>
                      <a:alpha val="40000"/>
                    </a:schemeClr>
                  </a:glow>
                </a:effectLst>
              </a:rPr>
              <a:t>a tiger!</a:t>
            </a:r>
          </a:p>
        </p:txBody>
      </p:sp>
      <p:pic>
        <p:nvPicPr>
          <p:cNvPr id="13" name="Picture 8">
            <a:extLst>
              <a:ext uri="{FF2B5EF4-FFF2-40B4-BE49-F238E27FC236}">
                <a16:creationId xmlns:a16="http://schemas.microsoft.com/office/drawing/2014/main" id="{AD675B6C-CB9D-8B50-3E76-2B38AA1CF3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411416" y="799570"/>
            <a:ext cx="3599013" cy="1190485"/>
          </a:xfrm>
          <a:prstGeom prst="rect">
            <a:avLst/>
          </a:prstGeom>
        </p:spPr>
      </p:pic>
    </p:spTree>
    <p:extLst>
      <p:ext uri="{BB962C8B-B14F-4D97-AF65-F5344CB8AC3E}">
        <p14:creationId xmlns:p14="http://schemas.microsoft.com/office/powerpoint/2010/main" val="343863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75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53" presetClass="entr" presetSubtype="16" fill="hold" nodeType="withEffect">
                                  <p:stCondLst>
                                    <p:cond delay="150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lvl="0" algn="ctr" defTabSz="914377">
              <a:buClr>
                <a:srgbClr val="000000"/>
              </a:buClr>
            </a:pPr>
            <a:endParaRPr lang="en-US" sz="3700" b="1" kern="0" dirty="0">
              <a:solidFill>
                <a:srgbClr val="FF0000"/>
              </a:solidFill>
              <a:latin typeface="Comic Sans MS" panose="030F0702030302020204" pitchFamily="66" charset="0"/>
              <a:cs typeface="Arial"/>
              <a:sym typeface="Arial"/>
            </a:endParaRPr>
          </a:p>
        </p:txBody>
      </p:sp>
      <p:pic>
        <p:nvPicPr>
          <p:cNvPr id="12" name="Picture 11">
            <a:extLst>
              <a:ext uri="{FF2B5EF4-FFF2-40B4-BE49-F238E27FC236}">
                <a16:creationId xmlns:a16="http://schemas.microsoft.com/office/drawing/2014/main" id="{CDD038F0-0C5E-4B42-BFC5-E840D40CED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000"/>
          <a:stretch/>
        </p:blipFill>
        <p:spPr>
          <a:xfrm>
            <a:off x="6" y="0"/>
            <a:ext cx="823327" cy="6858000"/>
          </a:xfrm>
          <a:prstGeom prst="rect">
            <a:avLst/>
          </a:prstGeom>
        </p:spPr>
      </p:pic>
      <p:pic>
        <p:nvPicPr>
          <p:cNvPr id="13" name="Picture 12">
            <a:extLst>
              <a:ext uri="{FF2B5EF4-FFF2-40B4-BE49-F238E27FC236}">
                <a16:creationId xmlns:a16="http://schemas.microsoft.com/office/drawing/2014/main" id="{F11839C6-14E5-4EFB-AD41-3AF2D69429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18" name="Picture 17">
            <a:extLst>
              <a:ext uri="{FF2B5EF4-FFF2-40B4-BE49-F238E27FC236}">
                <a16:creationId xmlns:a16="http://schemas.microsoft.com/office/drawing/2014/main" id="{50DF7B29-1F07-499B-89C7-D69CB48FA6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665" y="208468"/>
            <a:ext cx="943195" cy="479871"/>
          </a:xfrm>
          <a:prstGeom prst="rect">
            <a:avLst/>
          </a:prstGeom>
        </p:spPr>
      </p:pic>
      <p:sp>
        <p:nvSpPr>
          <p:cNvPr id="20" name="TextBox 19">
            <a:extLst>
              <a:ext uri="{FF2B5EF4-FFF2-40B4-BE49-F238E27FC236}">
                <a16:creationId xmlns:a16="http://schemas.microsoft.com/office/drawing/2014/main" id="{C72AB036-80C2-4DD5-9681-3528B54E31C6}"/>
              </a:ext>
            </a:extLst>
          </p:cNvPr>
          <p:cNvSpPr txBox="1"/>
          <p:nvPr/>
        </p:nvSpPr>
        <p:spPr>
          <a:xfrm>
            <a:off x="257461" y="688339"/>
            <a:ext cx="2628957" cy="1354209"/>
          </a:xfrm>
          <a:prstGeom prst="rect">
            <a:avLst/>
          </a:prstGeom>
          <a:noFill/>
        </p:spPr>
        <p:txBody>
          <a:bodyPr wrap="square" lIns="121912" tIns="60956" rIns="121912" bIns="60956" rtlCol="0">
            <a:spAutoFit/>
          </a:bodyPr>
          <a:lstStyle/>
          <a:p>
            <a:pPr defTabSz="914377">
              <a:buClr>
                <a:srgbClr val="000000"/>
              </a:buClr>
              <a:buFont typeface="Arial"/>
              <a:buNone/>
            </a:pPr>
            <a:r>
              <a:rPr lang="en-US" sz="8000" b="1" kern="0">
                <a:solidFill>
                  <a:srgbClr val="FFDEDE"/>
                </a:solidFill>
                <a:latin typeface="Comic Sans MS" pitchFamily="66" charset="0"/>
                <a:cs typeface="Arial"/>
                <a:sym typeface="Arial"/>
              </a:rPr>
              <a:t>20</a:t>
            </a:r>
            <a:endParaRPr lang="en-US" sz="12800" b="1" kern="0" dirty="0">
              <a:solidFill>
                <a:srgbClr val="FFDEDE"/>
              </a:solidFill>
              <a:latin typeface="Comic Sans MS" pitchFamily="66" charset="0"/>
              <a:cs typeface="Arial"/>
              <a:sym typeface="Arial"/>
            </a:endParaRPr>
          </a:p>
        </p:txBody>
      </p:sp>
      <p:pic>
        <p:nvPicPr>
          <p:cNvPr id="21" name="Picture 20">
            <a:extLst>
              <a:ext uri="{FF2B5EF4-FFF2-40B4-BE49-F238E27FC236}">
                <a16:creationId xmlns:a16="http://schemas.microsoft.com/office/drawing/2014/main" id="{F0638187-2B24-478E-8BDE-4026A0A0C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0091" y="2218110"/>
            <a:ext cx="3830285" cy="1034541"/>
          </a:xfrm>
          <a:prstGeom prst="rect">
            <a:avLst/>
          </a:prstGeom>
        </p:spPr>
      </p:pic>
      <p:sp>
        <p:nvSpPr>
          <p:cNvPr id="22" name="TextBox 21">
            <a:extLst>
              <a:ext uri="{FF2B5EF4-FFF2-40B4-BE49-F238E27FC236}">
                <a16:creationId xmlns:a16="http://schemas.microsoft.com/office/drawing/2014/main" id="{641DFD89-493E-4D14-A13B-EE5BB5F18E0C}"/>
              </a:ext>
            </a:extLst>
          </p:cNvPr>
          <p:cNvSpPr txBox="1"/>
          <p:nvPr/>
        </p:nvSpPr>
        <p:spPr>
          <a:xfrm>
            <a:off x="5974087" y="2278182"/>
            <a:ext cx="3086457" cy="692489"/>
          </a:xfrm>
          <a:prstGeom prst="rect">
            <a:avLst/>
          </a:prstGeom>
          <a:noFill/>
        </p:spPr>
        <p:txBody>
          <a:bodyPr wrap="square" lIns="121912" tIns="60956" rIns="121912" bIns="60956" rtlCol="0">
            <a:spAutoFit/>
          </a:bodyPr>
          <a:lstStyle/>
          <a:p>
            <a:pPr algn="ctr" defTabSz="914377">
              <a:buClr>
                <a:srgbClr val="000000"/>
              </a:buClr>
              <a:buFont typeface="Arial"/>
              <a:buNone/>
            </a:pPr>
            <a:r>
              <a:rPr lang="en-US" sz="3700" b="1" kern="0">
                <a:solidFill>
                  <a:srgbClr val="FFDEDE"/>
                </a:solidFill>
                <a:latin typeface="Comic Sans MS" panose="030F0702030302020204" pitchFamily="66" charset="0"/>
                <a:cs typeface="Arial"/>
                <a:sym typeface="Arial"/>
              </a:rPr>
              <a:t>LESSON 1</a:t>
            </a:r>
            <a:endParaRPr lang="en-US" sz="3700" b="1" kern="0" dirty="0">
              <a:solidFill>
                <a:srgbClr val="FFDEDE"/>
              </a:solidFill>
              <a:latin typeface="Comic Sans MS" panose="030F0702030302020204" pitchFamily="66" charset="0"/>
              <a:cs typeface="Arial"/>
              <a:sym typeface="Arial"/>
            </a:endParaRPr>
          </a:p>
        </p:txBody>
      </p:sp>
      <p:sp>
        <p:nvSpPr>
          <p:cNvPr id="23" name="TextBox 22">
            <a:extLst>
              <a:ext uri="{FF2B5EF4-FFF2-40B4-BE49-F238E27FC236}">
                <a16:creationId xmlns:a16="http://schemas.microsoft.com/office/drawing/2014/main" id="{A54B51B9-C265-45A0-B217-028C10585EA7}"/>
              </a:ext>
            </a:extLst>
          </p:cNvPr>
          <p:cNvSpPr txBox="1"/>
          <p:nvPr/>
        </p:nvSpPr>
        <p:spPr>
          <a:xfrm>
            <a:off x="3869797" y="533036"/>
            <a:ext cx="7566705" cy="1600439"/>
          </a:xfrm>
          <a:prstGeom prst="rect">
            <a:avLst/>
          </a:prstGeom>
          <a:noFill/>
          <a:effectLst>
            <a:outerShdw blurRad="50800" dist="38100" dir="2700000" algn="tl" rotWithShape="0">
              <a:prstClr val="black">
                <a:alpha val="40000"/>
              </a:prstClr>
            </a:outerShdw>
          </a:effectLst>
        </p:spPr>
        <p:txBody>
          <a:bodyPr wrap="square" lIns="121912" tIns="60956" rIns="121912" bIns="60956" rtlCol="0">
            <a:spAutoFit/>
          </a:bodyPr>
          <a:lstStyle/>
          <a:p>
            <a:pPr defTabSz="914377">
              <a:buClr>
                <a:srgbClr val="000000"/>
              </a:buClr>
              <a:buFont typeface="Arial"/>
              <a:buNone/>
            </a:pPr>
            <a:r>
              <a:rPr lang="en-US" sz="9600" b="1" kern="0">
                <a:solidFill>
                  <a:srgbClr val="F9A128"/>
                </a:solidFill>
                <a:latin typeface="Comic Sans MS" panose="030F0702030302020204" pitchFamily="66" charset="0"/>
                <a:cs typeface="Arial"/>
                <a:sym typeface="Arial"/>
              </a:rPr>
              <a:t>At the zoo</a:t>
            </a:r>
            <a:endParaRPr lang="en-US" sz="9600" b="1" kern="0" dirty="0">
              <a:solidFill>
                <a:srgbClr val="F9A128"/>
              </a:solidFill>
              <a:latin typeface="Comic Sans MS" panose="030F0702030302020204" pitchFamily="66" charset="0"/>
              <a:cs typeface="Arial"/>
              <a:sym typeface="Arial"/>
            </a:endParaRPr>
          </a:p>
        </p:txBody>
      </p: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2060839" y="5964454"/>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4358183"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6657923" y="595743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9943"/>
          <a:stretch/>
        </p:blipFill>
        <p:spPr bwMode="auto">
          <a:xfrm>
            <a:off x="8732938" y="6005787"/>
            <a:ext cx="3594181"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883262" y="2747893"/>
            <a:ext cx="3048426" cy="3982446"/>
          </a:xfrm>
          <a:prstGeom prst="rect">
            <a:avLst/>
          </a:prstGeom>
        </p:spPr>
      </p:pic>
      <p:pic>
        <p:nvPicPr>
          <p:cNvPr id="31" name="Picture 30"/>
          <p:cNvPicPr>
            <a:picLocks noChangeAspect="1"/>
          </p:cNvPicPr>
          <p:nvPr/>
        </p:nvPicPr>
        <p:blipFill>
          <a:blip r:embed="rId11">
            <a:extLst>
              <a:ext uri="{BEBA8EAE-BF5A-486C-A8C5-ECC9F3942E4B}">
                <a14:imgProps xmlns:a14="http://schemas.microsoft.com/office/drawing/2010/main">
                  <a14:imgLayer r:embed="rId12">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6883245" y="3659158"/>
            <a:ext cx="5443874" cy="3395789"/>
          </a:xfrm>
          <a:prstGeom prst="rect">
            <a:avLst/>
          </a:prstGeom>
        </p:spPr>
      </p:pic>
      <p:sp>
        <p:nvSpPr>
          <p:cNvPr id="2" name="Rectangle 1"/>
          <p:cNvSpPr/>
          <p:nvPr/>
        </p:nvSpPr>
        <p:spPr>
          <a:xfrm>
            <a:off x="6577937" y="3068524"/>
            <a:ext cx="1802096" cy="584775"/>
          </a:xfrm>
          <a:prstGeom prst="rect">
            <a:avLst/>
          </a:prstGeom>
        </p:spPr>
        <p:txBody>
          <a:bodyPr wrap="none">
            <a:spAutoFit/>
          </a:bodyPr>
          <a:lstStyle/>
          <a:p>
            <a:pPr algn="ctr"/>
            <a:r>
              <a:rPr lang="vi-VN" sz="3200" b="1" dirty="0">
                <a:solidFill>
                  <a:srgbClr val="FF0000"/>
                </a:solidFill>
              </a:rPr>
              <a:t>Period 2</a:t>
            </a:r>
          </a:p>
        </p:txBody>
      </p:sp>
    </p:spTree>
    <p:extLst>
      <p:ext uri="{BB962C8B-B14F-4D97-AF65-F5344CB8AC3E}">
        <p14:creationId xmlns:p14="http://schemas.microsoft.com/office/powerpoint/2010/main" val="297063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9971964"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805" y="2001652"/>
            <a:ext cx="11658389" cy="5463070"/>
          </a:xfrm>
          <a:prstGeom prst="rect">
            <a:avLst/>
          </a:prstGeom>
        </p:spPr>
      </p:pic>
      <p:sp>
        <p:nvSpPr>
          <p:cNvPr id="2" name="Speech Bubble: Rectangle 1">
            <a:extLst>
              <a:ext uri="{FF2B5EF4-FFF2-40B4-BE49-F238E27FC236}">
                <a16:creationId xmlns:a16="http://schemas.microsoft.com/office/drawing/2014/main" id="{A5ADEE7C-6159-3400-8D25-D8E9251F7F02}"/>
              </a:ext>
            </a:extLst>
          </p:cNvPr>
          <p:cNvSpPr/>
          <p:nvPr/>
        </p:nvSpPr>
        <p:spPr>
          <a:xfrm>
            <a:off x="458551" y="305074"/>
            <a:ext cx="2684699" cy="1377328"/>
          </a:xfrm>
          <a:prstGeom prst="wedgeRectCallout">
            <a:avLst>
              <a:gd name="adj1" fmla="val -5932"/>
              <a:gd name="adj2" fmla="val 1053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ysClr val="windowText" lastClr="000000"/>
                </a:solidFill>
                <a:effectLst>
                  <a:glow rad="63500">
                    <a:schemeClr val="accent4">
                      <a:satMod val="175000"/>
                      <a:alpha val="40000"/>
                    </a:schemeClr>
                  </a:glow>
                </a:effectLst>
              </a:rPr>
              <a:t>a peacock!</a:t>
            </a:r>
          </a:p>
        </p:txBody>
      </p:sp>
      <p:sp>
        <p:nvSpPr>
          <p:cNvPr id="11" name="Speech Bubble: Rectangle 10">
            <a:extLst>
              <a:ext uri="{FF2B5EF4-FFF2-40B4-BE49-F238E27FC236}">
                <a16:creationId xmlns:a16="http://schemas.microsoft.com/office/drawing/2014/main" id="{01F76027-3007-CC34-5E38-560C03B7DBDF}"/>
              </a:ext>
            </a:extLst>
          </p:cNvPr>
          <p:cNvSpPr/>
          <p:nvPr/>
        </p:nvSpPr>
        <p:spPr>
          <a:xfrm>
            <a:off x="9278595" y="464699"/>
            <a:ext cx="2684699" cy="1377328"/>
          </a:xfrm>
          <a:prstGeom prst="wedgeRectCallout">
            <a:avLst>
              <a:gd name="adj1" fmla="val -34315"/>
              <a:gd name="adj2" fmla="val 943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ln>
                  <a:solidFill>
                    <a:sysClr val="windowText" lastClr="000000"/>
                  </a:solidFill>
                </a:ln>
                <a:solidFill>
                  <a:sysClr val="windowText" lastClr="000000"/>
                </a:solidFill>
                <a:effectLst>
                  <a:glow rad="63500">
                    <a:schemeClr val="accent4">
                      <a:satMod val="175000"/>
                      <a:alpha val="40000"/>
                    </a:schemeClr>
                  </a:glow>
                </a:effectLst>
              </a:rPr>
              <a:t>a peacock!</a:t>
            </a:r>
          </a:p>
        </p:txBody>
      </p:sp>
      <p:pic>
        <p:nvPicPr>
          <p:cNvPr id="12" name="Picture 7">
            <a:extLst>
              <a:ext uri="{FF2B5EF4-FFF2-40B4-BE49-F238E27FC236}">
                <a16:creationId xmlns:a16="http://schemas.microsoft.com/office/drawing/2014/main" id="{063FEDE3-4DFC-49B2-B231-18BF3EAE66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055406" y="999037"/>
            <a:ext cx="2081186" cy="771106"/>
          </a:xfrm>
          <a:prstGeom prst="rect">
            <a:avLst/>
          </a:prstGeom>
        </p:spPr>
      </p:pic>
      <p:pic>
        <p:nvPicPr>
          <p:cNvPr id="13" name="Picture 12">
            <a:extLst>
              <a:ext uri="{FF2B5EF4-FFF2-40B4-BE49-F238E27FC236}">
                <a16:creationId xmlns:a16="http://schemas.microsoft.com/office/drawing/2014/main" id="{4DA33503-27C3-0BA4-776B-D218EBFD0840}"/>
              </a:ext>
            </a:extLst>
          </p:cNvPr>
          <p:cNvPicPr>
            <a:picLocks noChangeAspect="1"/>
          </p:cNvPicPr>
          <p:nvPr/>
        </p:nvPicPr>
        <p:blipFill>
          <a:blip r:embed="rId8"/>
          <a:stretch>
            <a:fillRect/>
          </a:stretch>
        </p:blipFill>
        <p:spPr>
          <a:xfrm flipH="1">
            <a:off x="5314950" y="3427493"/>
            <a:ext cx="2152650" cy="2124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600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childTnLst>
                                </p:cTn>
                              </p:par>
                              <p:par>
                                <p:cTn id="14" presetID="53" presetClass="entr" presetSubtype="16" fill="hold" nodeType="withEffect">
                                  <p:stCondLst>
                                    <p:cond delay="125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subTnLst>
                                    <p:audio>
                                      <p:cMediaNode vol="100000">
                                        <p:cTn display="0" masterRel="sameClick">
                                          <p:stCondLst>
                                            <p:cond evt="begin" delay="0">
                                              <p:tn val="1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914377">
              <a:buClr>
                <a:srgbClr val="000000"/>
              </a:buClr>
              <a:buFont typeface="Arial"/>
              <a:buNone/>
            </a:pPr>
            <a:endParaRPr lang="en-US" sz="1900" kern="0">
              <a:solidFill>
                <a:srgbClr val="FFDEDE"/>
              </a:solidFill>
              <a:sym typeface="Arial"/>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943"/>
          <a:stretch/>
        </p:blipFill>
        <p:spPr bwMode="auto">
          <a:xfrm>
            <a:off x="9971964"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805" y="2001652"/>
            <a:ext cx="11658389" cy="5463070"/>
          </a:xfrm>
          <a:prstGeom prst="rect">
            <a:avLst/>
          </a:prstGeom>
        </p:spPr>
      </p:pic>
      <p:sp>
        <p:nvSpPr>
          <p:cNvPr id="2" name="Speech Bubble: Rectangle 1">
            <a:extLst>
              <a:ext uri="{FF2B5EF4-FFF2-40B4-BE49-F238E27FC236}">
                <a16:creationId xmlns:a16="http://schemas.microsoft.com/office/drawing/2014/main" id="{A5ADEE7C-6159-3400-8D25-D8E9251F7F02}"/>
              </a:ext>
            </a:extLst>
          </p:cNvPr>
          <p:cNvSpPr/>
          <p:nvPr/>
        </p:nvSpPr>
        <p:spPr>
          <a:xfrm>
            <a:off x="458551" y="305074"/>
            <a:ext cx="2684699" cy="1377328"/>
          </a:xfrm>
          <a:prstGeom prst="wedgeRectCallout">
            <a:avLst>
              <a:gd name="adj1" fmla="val -5932"/>
              <a:gd name="adj2" fmla="val 1053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a:solidFill>
                    <a:sysClr val="windowText" lastClr="000000"/>
                  </a:solidFill>
                </a:ln>
                <a:solidFill>
                  <a:sysClr val="windowText" lastClr="000000"/>
                </a:solidFill>
                <a:effectLst>
                  <a:glow rad="63500">
                    <a:schemeClr val="accent4">
                      <a:satMod val="175000"/>
                      <a:alpha val="40000"/>
                    </a:schemeClr>
                  </a:glow>
                </a:effectLst>
              </a:rPr>
              <a:t>a monkey!</a:t>
            </a:r>
          </a:p>
        </p:txBody>
      </p:sp>
      <p:sp>
        <p:nvSpPr>
          <p:cNvPr id="11" name="Speech Bubble: Rectangle 10">
            <a:extLst>
              <a:ext uri="{FF2B5EF4-FFF2-40B4-BE49-F238E27FC236}">
                <a16:creationId xmlns:a16="http://schemas.microsoft.com/office/drawing/2014/main" id="{01F76027-3007-CC34-5E38-560C03B7DBDF}"/>
              </a:ext>
            </a:extLst>
          </p:cNvPr>
          <p:cNvSpPr/>
          <p:nvPr/>
        </p:nvSpPr>
        <p:spPr>
          <a:xfrm>
            <a:off x="9278595" y="464699"/>
            <a:ext cx="2684699" cy="1377328"/>
          </a:xfrm>
          <a:prstGeom prst="wedgeRectCallout">
            <a:avLst>
              <a:gd name="adj1" fmla="val -34315"/>
              <a:gd name="adj2" fmla="val 9431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a:ln>
                  <a:solidFill>
                    <a:sysClr val="windowText" lastClr="000000"/>
                  </a:solidFill>
                </a:ln>
                <a:solidFill>
                  <a:sysClr val="windowText" lastClr="000000"/>
                </a:solidFill>
                <a:effectLst>
                  <a:glow rad="63500">
                    <a:schemeClr val="accent4">
                      <a:satMod val="175000"/>
                      <a:alpha val="40000"/>
                    </a:schemeClr>
                  </a:glow>
                </a:effectLst>
              </a:rPr>
              <a:t>a monkey!</a:t>
            </a:r>
          </a:p>
        </p:txBody>
      </p:sp>
      <p:pic>
        <p:nvPicPr>
          <p:cNvPr id="13" name="Picture 8">
            <a:extLst>
              <a:ext uri="{FF2B5EF4-FFF2-40B4-BE49-F238E27FC236}">
                <a16:creationId xmlns:a16="http://schemas.microsoft.com/office/drawing/2014/main" id="{AD675B6C-CB9D-8B50-3E76-2B38AA1CF3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11416" y="799570"/>
            <a:ext cx="3599013" cy="1190485"/>
          </a:xfrm>
          <a:prstGeom prst="rect">
            <a:avLst/>
          </a:prstGeom>
        </p:spPr>
      </p:pic>
      <p:pic>
        <p:nvPicPr>
          <p:cNvPr id="3" name="Picture 2"/>
          <p:cNvPicPr>
            <a:picLocks noChangeAspect="1"/>
          </p:cNvPicPr>
          <p:nvPr/>
        </p:nvPicPr>
        <p:blipFill>
          <a:blip r:embed="rId8"/>
          <a:stretch>
            <a:fillRect/>
          </a:stretch>
        </p:blipFill>
        <p:spPr>
          <a:xfrm>
            <a:off x="4101756" y="3227165"/>
            <a:ext cx="4631428" cy="2554303"/>
          </a:xfrm>
          <a:prstGeom prst="rect">
            <a:avLst/>
          </a:prstGeom>
        </p:spPr>
      </p:pic>
    </p:spTree>
    <p:extLst>
      <p:ext uri="{BB962C8B-B14F-4D97-AF65-F5344CB8AC3E}">
        <p14:creationId xmlns:p14="http://schemas.microsoft.com/office/powerpoint/2010/main" val="339666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75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53" presetClass="entr" presetSubtype="16" fill="hold" nodeType="withEffect">
                                  <p:stCondLst>
                                    <p:cond delay="150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4" name="Play Again Button"/>
          <p:cNvSpPr/>
          <p:nvPr/>
        </p:nvSpPr>
        <p:spPr>
          <a:xfrm>
            <a:off x="10219334" y="6129000"/>
            <a:ext cx="1800000" cy="540000"/>
          </a:xfrm>
          <a:prstGeom prst="roundRect">
            <a:avLst/>
          </a:prstGeom>
          <a:solidFill>
            <a:srgbClr val="FFFF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00"/>
                </a:solidFill>
                <a:latin typeface="Arial" panose="020B0604020202020204" pitchFamily="34" charset="0"/>
                <a:cs typeface="Arial" panose="020B0604020202020204" pitchFamily="34" charset="0"/>
              </a:rPr>
              <a:t>PLAY AGAIN</a:t>
            </a:r>
          </a:p>
        </p:txBody>
      </p:sp>
      <p:sp>
        <p:nvSpPr>
          <p:cNvPr id="4" name="X1"/>
          <p:cNvSpPr/>
          <p:nvPr/>
        </p:nvSpPr>
        <p:spPr>
          <a:xfrm>
            <a:off x="285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p>
        </p:txBody>
      </p:sp>
      <p:sp>
        <p:nvSpPr>
          <p:cNvPr id="5" name="X2"/>
          <p:cNvSpPr/>
          <p:nvPr/>
        </p:nvSpPr>
        <p:spPr>
          <a:xfrm>
            <a:off x="501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6" name="X3"/>
          <p:cNvSpPr/>
          <p:nvPr/>
        </p:nvSpPr>
        <p:spPr>
          <a:xfrm>
            <a:off x="717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7" name="X4"/>
          <p:cNvSpPr/>
          <p:nvPr/>
        </p:nvSpPr>
        <p:spPr>
          <a:xfrm>
            <a:off x="285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8" name="X5"/>
          <p:cNvSpPr/>
          <p:nvPr/>
        </p:nvSpPr>
        <p:spPr>
          <a:xfrm>
            <a:off x="501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9" name="X6"/>
          <p:cNvSpPr/>
          <p:nvPr/>
        </p:nvSpPr>
        <p:spPr>
          <a:xfrm>
            <a:off x="717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10" name="X7"/>
          <p:cNvSpPr/>
          <p:nvPr/>
        </p:nvSpPr>
        <p:spPr>
          <a:xfrm>
            <a:off x="285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11" name="X8"/>
          <p:cNvSpPr/>
          <p:nvPr/>
        </p:nvSpPr>
        <p:spPr>
          <a:xfrm>
            <a:off x="501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12" name="X9"/>
          <p:cNvSpPr/>
          <p:nvPr/>
        </p:nvSpPr>
        <p:spPr>
          <a:xfrm>
            <a:off x="717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FF0066"/>
                </a:solidFill>
                <a:latin typeface="Arial" panose="020B0604020202020204" pitchFamily="34" charset="0"/>
                <a:cs typeface="Arial" panose="020B0604020202020204" pitchFamily="34" charset="0"/>
              </a:rPr>
              <a:t>X</a:t>
            </a:r>
            <a:endParaRPr lang="en-GB" sz="3200" dirty="0">
              <a:solidFill>
                <a:srgbClr val="FF0066"/>
              </a:solidFill>
              <a:latin typeface="Arial" panose="020B0604020202020204" pitchFamily="34" charset="0"/>
              <a:cs typeface="Arial" panose="020B0604020202020204" pitchFamily="34" charset="0"/>
            </a:endParaRPr>
          </a:p>
        </p:txBody>
      </p:sp>
      <p:sp>
        <p:nvSpPr>
          <p:cNvPr id="14" name="O1"/>
          <p:cNvSpPr/>
          <p:nvPr/>
        </p:nvSpPr>
        <p:spPr>
          <a:xfrm>
            <a:off x="285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p>
        </p:txBody>
      </p:sp>
      <p:sp>
        <p:nvSpPr>
          <p:cNvPr id="15" name="O2"/>
          <p:cNvSpPr/>
          <p:nvPr/>
        </p:nvSpPr>
        <p:spPr>
          <a:xfrm>
            <a:off x="501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16" name="O3"/>
          <p:cNvSpPr/>
          <p:nvPr/>
        </p:nvSpPr>
        <p:spPr>
          <a:xfrm>
            <a:off x="717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17" name="O4"/>
          <p:cNvSpPr/>
          <p:nvPr/>
        </p:nvSpPr>
        <p:spPr>
          <a:xfrm>
            <a:off x="285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18" name="O5"/>
          <p:cNvSpPr/>
          <p:nvPr/>
        </p:nvSpPr>
        <p:spPr>
          <a:xfrm>
            <a:off x="501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19" name="O6"/>
          <p:cNvSpPr/>
          <p:nvPr/>
        </p:nvSpPr>
        <p:spPr>
          <a:xfrm>
            <a:off x="717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20" name="O7"/>
          <p:cNvSpPr/>
          <p:nvPr/>
        </p:nvSpPr>
        <p:spPr>
          <a:xfrm>
            <a:off x="285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21" name="O8"/>
          <p:cNvSpPr/>
          <p:nvPr/>
        </p:nvSpPr>
        <p:spPr>
          <a:xfrm>
            <a:off x="501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22" name="O9"/>
          <p:cNvSpPr/>
          <p:nvPr/>
        </p:nvSpPr>
        <p:spPr>
          <a:xfrm>
            <a:off x="717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a:ln>
                  <a:solidFill>
                    <a:sysClr val="windowText" lastClr="000000"/>
                  </a:solidFill>
                </a:ln>
                <a:solidFill>
                  <a:srgbClr val="92D050"/>
                </a:solidFill>
                <a:latin typeface="Arial" panose="020B0604020202020204" pitchFamily="34" charset="0"/>
                <a:cs typeface="Arial" panose="020B0604020202020204" pitchFamily="34" charset="0"/>
              </a:rPr>
              <a:t>O</a:t>
            </a:r>
            <a:endParaRPr lang="en-GB" sz="3200" dirty="0">
              <a:solidFill>
                <a:srgbClr val="FF0000"/>
              </a:solidFill>
              <a:latin typeface="Arial" panose="020B0604020202020204" pitchFamily="34" charset="0"/>
              <a:cs typeface="Arial" panose="020B0604020202020204" pitchFamily="34" charset="0"/>
            </a:endParaRPr>
          </a:p>
        </p:txBody>
      </p:sp>
      <p:sp>
        <p:nvSpPr>
          <p:cNvPr id="23" name="Text1"/>
          <p:cNvSpPr/>
          <p:nvPr/>
        </p:nvSpPr>
        <p:spPr>
          <a:xfrm>
            <a:off x="285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1</a:t>
            </a:r>
          </a:p>
        </p:txBody>
      </p:sp>
      <p:sp>
        <p:nvSpPr>
          <p:cNvPr id="24" name="Text2"/>
          <p:cNvSpPr/>
          <p:nvPr/>
        </p:nvSpPr>
        <p:spPr>
          <a:xfrm>
            <a:off x="501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2</a:t>
            </a:r>
            <a:endParaRPr lang="en-GB" sz="4000" dirty="0">
              <a:solidFill>
                <a:srgbClr val="FF0000"/>
              </a:solidFill>
              <a:latin typeface="Arial" panose="020B0604020202020204" pitchFamily="34" charset="0"/>
              <a:cs typeface="Arial" panose="020B0604020202020204" pitchFamily="34" charset="0"/>
            </a:endParaRPr>
          </a:p>
        </p:txBody>
      </p:sp>
      <p:sp>
        <p:nvSpPr>
          <p:cNvPr id="25" name="Text3"/>
          <p:cNvSpPr/>
          <p:nvPr/>
        </p:nvSpPr>
        <p:spPr>
          <a:xfrm>
            <a:off x="7176000" y="18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3</a:t>
            </a:r>
            <a:endParaRPr lang="en-GB" sz="4000" dirty="0">
              <a:solidFill>
                <a:srgbClr val="FF0000"/>
              </a:solidFill>
              <a:latin typeface="Arial" panose="020B0604020202020204" pitchFamily="34" charset="0"/>
              <a:cs typeface="Arial" panose="020B0604020202020204" pitchFamily="34" charset="0"/>
            </a:endParaRPr>
          </a:p>
        </p:txBody>
      </p:sp>
      <p:sp>
        <p:nvSpPr>
          <p:cNvPr id="26" name="Text4"/>
          <p:cNvSpPr/>
          <p:nvPr/>
        </p:nvSpPr>
        <p:spPr>
          <a:xfrm>
            <a:off x="285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4</a:t>
            </a:r>
            <a:endParaRPr lang="en-GB" sz="4000" dirty="0">
              <a:solidFill>
                <a:srgbClr val="FF0000"/>
              </a:solidFill>
              <a:latin typeface="Arial" panose="020B0604020202020204" pitchFamily="34" charset="0"/>
              <a:cs typeface="Arial" panose="020B0604020202020204" pitchFamily="34" charset="0"/>
            </a:endParaRPr>
          </a:p>
        </p:txBody>
      </p:sp>
      <p:sp>
        <p:nvSpPr>
          <p:cNvPr id="27" name="Text5"/>
          <p:cNvSpPr/>
          <p:nvPr/>
        </p:nvSpPr>
        <p:spPr>
          <a:xfrm>
            <a:off x="501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5</a:t>
            </a:r>
            <a:endParaRPr lang="en-GB" sz="4000" dirty="0">
              <a:solidFill>
                <a:srgbClr val="FF0000"/>
              </a:solidFill>
              <a:latin typeface="Arial" panose="020B0604020202020204" pitchFamily="34" charset="0"/>
              <a:cs typeface="Arial" panose="020B0604020202020204" pitchFamily="34" charset="0"/>
            </a:endParaRPr>
          </a:p>
        </p:txBody>
      </p:sp>
      <p:sp>
        <p:nvSpPr>
          <p:cNvPr id="28" name="Text6"/>
          <p:cNvSpPr/>
          <p:nvPr/>
        </p:nvSpPr>
        <p:spPr>
          <a:xfrm>
            <a:off x="7176000" y="234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6</a:t>
            </a:r>
            <a:endParaRPr lang="en-GB" sz="4000" dirty="0">
              <a:solidFill>
                <a:srgbClr val="FF0000"/>
              </a:solidFill>
              <a:latin typeface="Arial" panose="020B0604020202020204" pitchFamily="34" charset="0"/>
              <a:cs typeface="Arial" panose="020B0604020202020204" pitchFamily="34" charset="0"/>
            </a:endParaRPr>
          </a:p>
        </p:txBody>
      </p:sp>
      <p:sp>
        <p:nvSpPr>
          <p:cNvPr id="29" name="Text7"/>
          <p:cNvSpPr/>
          <p:nvPr/>
        </p:nvSpPr>
        <p:spPr>
          <a:xfrm>
            <a:off x="285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7</a:t>
            </a:r>
            <a:endParaRPr lang="en-GB" sz="4000" dirty="0">
              <a:solidFill>
                <a:srgbClr val="FF0000"/>
              </a:solidFill>
              <a:latin typeface="Arial" panose="020B0604020202020204" pitchFamily="34" charset="0"/>
              <a:cs typeface="Arial" panose="020B0604020202020204" pitchFamily="34" charset="0"/>
            </a:endParaRPr>
          </a:p>
        </p:txBody>
      </p:sp>
      <p:sp>
        <p:nvSpPr>
          <p:cNvPr id="30" name="Text8"/>
          <p:cNvSpPr/>
          <p:nvPr/>
        </p:nvSpPr>
        <p:spPr>
          <a:xfrm>
            <a:off x="501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8</a:t>
            </a:r>
            <a:endParaRPr lang="en-GB" sz="4000" dirty="0">
              <a:solidFill>
                <a:srgbClr val="FF0000"/>
              </a:solidFill>
              <a:latin typeface="Arial" panose="020B0604020202020204" pitchFamily="34" charset="0"/>
              <a:cs typeface="Arial" panose="020B0604020202020204" pitchFamily="34" charset="0"/>
            </a:endParaRPr>
          </a:p>
        </p:txBody>
      </p:sp>
      <p:sp>
        <p:nvSpPr>
          <p:cNvPr id="31" name="Text9"/>
          <p:cNvSpPr/>
          <p:nvPr/>
        </p:nvSpPr>
        <p:spPr>
          <a:xfrm>
            <a:off x="7176000" y="4509000"/>
            <a:ext cx="2160000" cy="2160000"/>
          </a:xfrm>
          <a:prstGeom prst="rect">
            <a:avLst/>
          </a:prstGeom>
          <a:solidFill>
            <a:schemeClr val="bg1">
              <a:alpha val="65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GB" sz="4000" dirty="0">
                <a:solidFill>
                  <a:prstClr val="black"/>
                </a:solidFill>
                <a:latin typeface="Arial" panose="020B0604020202020204" pitchFamily="34" charset="0"/>
                <a:cs typeface="Arial" panose="020B0604020202020204" pitchFamily="34" charset="0"/>
              </a:rPr>
              <a:t>9</a:t>
            </a:r>
            <a:endParaRPr lang="en-GB" sz="4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223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9" restart="whenNotActive" fill="hold" evtFilter="cancelBubble" nodeType="interactiveSeq">
                <p:stCondLst>
                  <p:cond evt="onClick" delay="0">
                    <p:tgtEl>
                      <p:spTgt spid="24"/>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5"/>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4"/>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5"/>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16"/>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86" restart="whenNotActive" fill="hold" evtFilter="cancelBubble" nodeType="interactiveSeq">
                <p:stCondLst>
                  <p:cond evt="onClick" delay="0">
                    <p:tgtEl>
                      <p:spTgt spid="17"/>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17"/>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1" nodeType="clickEffect">
                                  <p:stCondLst>
                                    <p:cond delay="0"/>
                                  </p:stCondLst>
                                  <p:childTnLst>
                                    <p:set>
                                      <p:cBhvr>
                                        <p:cTn id="97" dur="1" fill="hold">
                                          <p:stCondLst>
                                            <p:cond delay="0"/>
                                          </p:stCondLst>
                                        </p:cTn>
                                        <p:tgtEl>
                                          <p:spTgt spid="18"/>
                                        </p:tgtEl>
                                        <p:attrNameLst>
                                          <p:attrName>style.visibility</p:attrName>
                                        </p:attrNameLst>
                                      </p:cBhvr>
                                      <p:to>
                                        <p:strVal val="hidden"/>
                                      </p:to>
                                    </p:set>
                                  </p:childTnLst>
                                </p:cTn>
                              </p:par>
                              <p:par>
                                <p:cTn id="98" presetID="1" presetClass="entr" presetSubtype="0" fill="hold" grpId="0" nodeType="withEffect">
                                  <p:stCondLst>
                                    <p:cond delay="0"/>
                                  </p:stCondLst>
                                  <p:childTnLst>
                                    <p:set>
                                      <p:cBhvr>
                                        <p:cTn id="99"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00" restart="whenNotActive" fill="hold" evtFilter="cancelBubble" nodeType="interactiveSeq">
                <p:stCondLst>
                  <p:cond evt="onClick" delay="0">
                    <p:tgtEl>
                      <p:spTgt spid="19"/>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19"/>
                                        </p:tgtEl>
                                        <p:attrNameLst>
                                          <p:attrName>style.visibility</p:attrName>
                                        </p:attrNameLst>
                                      </p:cBhvr>
                                      <p:to>
                                        <p:strVal val="hidden"/>
                                      </p:to>
                                    </p:set>
                                  </p:childTnLst>
                                </p:cTn>
                              </p:par>
                              <p:par>
                                <p:cTn id="105" presetID="1" presetClass="entr" presetSubtype="0" fill="hold" grpId="0" nodeType="withEffect">
                                  <p:stCondLst>
                                    <p:cond delay="0"/>
                                  </p:stCondLst>
                                  <p:childTnLst>
                                    <p:set>
                                      <p:cBhvr>
                                        <p:cTn id="10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07" restart="whenNotActive" fill="hold" evtFilter="cancelBubble" nodeType="interactiveSeq">
                <p:stCondLst>
                  <p:cond evt="onClick" delay="0">
                    <p:tgtEl>
                      <p:spTgt spid="20"/>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20"/>
                                        </p:tgtEl>
                                        <p:attrNameLst>
                                          <p:attrName>style.visibility</p:attrName>
                                        </p:attrNameLst>
                                      </p:cBhvr>
                                      <p:to>
                                        <p:strVal val="hidden"/>
                                      </p:to>
                                    </p:set>
                                  </p:childTnLst>
                                </p:cTn>
                              </p:par>
                              <p:par>
                                <p:cTn id="112" presetID="1" presetClass="entr" presetSubtype="0" fill="hold" grpId="0" nodeType="withEffect">
                                  <p:stCondLst>
                                    <p:cond delay="0"/>
                                  </p:stCondLst>
                                  <p:childTnLst>
                                    <p:set>
                                      <p:cBhvr>
                                        <p:cTn id="113"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114" restart="whenNotActive" fill="hold" evtFilter="cancelBubble" nodeType="interactiveSeq">
                <p:stCondLst>
                  <p:cond evt="onClick" delay="0">
                    <p:tgtEl>
                      <p:spTgt spid="21"/>
                    </p:tgtEl>
                  </p:cond>
                </p:stCondLst>
                <p:endSync evt="end" delay="0">
                  <p:rtn val="all"/>
                </p:endSync>
                <p:childTnLst>
                  <p:par>
                    <p:cTn id="115" fill="hold">
                      <p:stCondLst>
                        <p:cond delay="0"/>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21"/>
                                        </p:tgtEl>
                                        <p:attrNameLst>
                                          <p:attrName>style.visibility</p:attrName>
                                        </p:attrNameLst>
                                      </p:cBhvr>
                                      <p:to>
                                        <p:strVal val="hidden"/>
                                      </p:to>
                                    </p:set>
                                  </p:childTnLst>
                                </p:cTn>
                              </p:par>
                              <p:par>
                                <p:cTn id="119" presetID="1" presetClass="entr" presetSubtype="0" fill="hold" grpId="0" nodeType="withEffect">
                                  <p:stCondLst>
                                    <p:cond delay="0"/>
                                  </p:stCondLst>
                                  <p:childTnLst>
                                    <p:set>
                                      <p:cBhvr>
                                        <p:cTn id="120"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121" restart="whenNotActive" fill="hold" evtFilter="cancelBubble" nodeType="interactiveSeq">
                <p:stCondLst>
                  <p:cond evt="onClick" delay="0">
                    <p:tgtEl>
                      <p:spTgt spid="22"/>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1" nodeType="clickEffect">
                                  <p:stCondLst>
                                    <p:cond delay="0"/>
                                  </p:stCondLst>
                                  <p:childTnLst>
                                    <p:set>
                                      <p:cBhvr>
                                        <p:cTn id="125" dur="1" fill="hold">
                                          <p:stCondLst>
                                            <p:cond delay="0"/>
                                          </p:stCondLst>
                                        </p:cTn>
                                        <p:tgtEl>
                                          <p:spTgt spid="22"/>
                                        </p:tgtEl>
                                        <p:attrNameLst>
                                          <p:attrName>style.visibility</p:attrName>
                                        </p:attrNameLst>
                                      </p:cBhvr>
                                      <p:to>
                                        <p:strVal val="hidden"/>
                                      </p:to>
                                    </p:set>
                                  </p:childTnLst>
                                </p:cTn>
                              </p:par>
                              <p:par>
                                <p:cTn id="126" presetID="1" presetClass="entr" presetSubtype="0" fill="hold" grpId="0" nodeType="withEffect">
                                  <p:stCondLst>
                                    <p:cond delay="0"/>
                                  </p:stCondLst>
                                  <p:childTnLst>
                                    <p:set>
                                      <p:cBhvr>
                                        <p:cTn id="127"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28" restart="whenNotActive" fill="hold" evtFilter="cancelBubble" nodeType="interactiveSeq">
                <p:stCondLst>
                  <p:cond evt="onClick" delay="0">
                    <p:tgtEl>
                      <p:spTgt spid="4"/>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4"/>
                                        </p:tgtEl>
                                        <p:attrNameLst>
                                          <p:attrName>style.visibility</p:attrName>
                                        </p:attrNameLst>
                                      </p:cBhvr>
                                      <p:to>
                                        <p:strVal val="hidden"/>
                                      </p:to>
                                    </p:set>
                                  </p:childTnLst>
                                </p:cTn>
                              </p:par>
                              <p:par>
                                <p:cTn id="133" presetID="1" presetClass="entr" presetSubtype="0" fill="hold" grpId="1" nodeType="withEffect">
                                  <p:stCondLst>
                                    <p:cond delay="0"/>
                                  </p:stCondLst>
                                  <p:childTnLst>
                                    <p:set>
                                      <p:cBhvr>
                                        <p:cTn id="134"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35" restart="whenNotActive" fill="hold" evtFilter="cancelBubble" nodeType="interactiveSeq">
                <p:stCondLst>
                  <p:cond evt="onClick" delay="0">
                    <p:tgtEl>
                      <p:spTgt spid="5"/>
                    </p:tgtEl>
                  </p:cond>
                </p:stCondLst>
                <p:endSync evt="end" delay="0">
                  <p:rtn val="all"/>
                </p:endSync>
                <p:childTnLst>
                  <p:par>
                    <p:cTn id="136" fill="hold">
                      <p:stCondLst>
                        <p:cond delay="0"/>
                      </p:stCondLst>
                      <p:childTnLst>
                        <p:par>
                          <p:cTn id="137" fill="hold">
                            <p:stCondLst>
                              <p:cond delay="0"/>
                            </p:stCondLst>
                            <p:childTnLst>
                              <p:par>
                                <p:cTn id="138" presetID="1" presetClass="exit" presetSubtype="0" fill="hold" grpId="1" nodeType="clickEffect">
                                  <p:stCondLst>
                                    <p:cond delay="0"/>
                                  </p:stCondLst>
                                  <p:childTnLst>
                                    <p:set>
                                      <p:cBhvr>
                                        <p:cTn id="139" dur="1" fill="hold">
                                          <p:stCondLst>
                                            <p:cond delay="0"/>
                                          </p:stCondLst>
                                        </p:cTn>
                                        <p:tgtEl>
                                          <p:spTgt spid="5"/>
                                        </p:tgtEl>
                                        <p:attrNameLst>
                                          <p:attrName>style.visibility</p:attrName>
                                        </p:attrNameLst>
                                      </p:cBhvr>
                                      <p:to>
                                        <p:strVal val="hidden"/>
                                      </p:to>
                                    </p:set>
                                  </p:childTnLst>
                                </p:cTn>
                              </p:par>
                              <p:par>
                                <p:cTn id="140" presetID="1" presetClass="entr" presetSubtype="0" fill="hold" grpId="1" nodeType="withEffect">
                                  <p:stCondLst>
                                    <p:cond delay="0"/>
                                  </p:stCondLst>
                                  <p:childTnLst>
                                    <p:set>
                                      <p:cBhvr>
                                        <p:cTn id="14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42" restart="whenNotActive" fill="hold" evtFilter="cancelBubble" nodeType="interactiveSeq">
                <p:stCondLst>
                  <p:cond evt="onClick" delay="0">
                    <p:tgtEl>
                      <p:spTgt spid="6"/>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6"/>
                                        </p:tgtEl>
                                        <p:attrNameLst>
                                          <p:attrName>style.visibility</p:attrName>
                                        </p:attrNameLst>
                                      </p:cBhvr>
                                      <p:to>
                                        <p:strVal val="hidden"/>
                                      </p:to>
                                    </p:set>
                                  </p:childTnLst>
                                </p:cTn>
                              </p:par>
                              <p:par>
                                <p:cTn id="147" presetID="1" presetClass="entr" presetSubtype="0" fill="hold" grpId="1" nodeType="withEffect">
                                  <p:stCondLst>
                                    <p:cond delay="0"/>
                                  </p:stCondLst>
                                  <p:childTnLst>
                                    <p:set>
                                      <p:cBhvr>
                                        <p:cTn id="148"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49" restart="whenNotActive" fill="hold" evtFilter="cancelBubble" nodeType="interactiveSeq">
                <p:stCondLst>
                  <p:cond evt="onClick" delay="0">
                    <p:tgtEl>
                      <p:spTgt spid="7"/>
                    </p:tgtEl>
                  </p:cond>
                </p:stCondLst>
                <p:endSync evt="end" delay="0">
                  <p:rtn val="all"/>
                </p:endSync>
                <p:childTnLst>
                  <p:par>
                    <p:cTn id="150" fill="hold">
                      <p:stCondLst>
                        <p:cond delay="0"/>
                      </p:stCondLst>
                      <p:childTnLst>
                        <p:par>
                          <p:cTn id="151" fill="hold">
                            <p:stCondLst>
                              <p:cond delay="0"/>
                            </p:stCondLst>
                            <p:childTnLst>
                              <p:par>
                                <p:cTn id="152" presetID="1" presetClass="exit" presetSubtype="0" fill="hold" grpId="1" nodeType="clickEffect">
                                  <p:stCondLst>
                                    <p:cond delay="0"/>
                                  </p:stCondLst>
                                  <p:childTnLst>
                                    <p:set>
                                      <p:cBhvr>
                                        <p:cTn id="153" dur="1" fill="hold">
                                          <p:stCondLst>
                                            <p:cond delay="0"/>
                                          </p:stCondLst>
                                        </p:cTn>
                                        <p:tgtEl>
                                          <p:spTgt spid="7"/>
                                        </p:tgtEl>
                                        <p:attrNameLst>
                                          <p:attrName>style.visibility</p:attrName>
                                        </p:attrNameLst>
                                      </p:cBhvr>
                                      <p:to>
                                        <p:strVal val="hidden"/>
                                      </p:to>
                                    </p:set>
                                  </p:childTnLst>
                                </p:cTn>
                              </p:par>
                              <p:par>
                                <p:cTn id="154" presetID="1" presetClass="entr" presetSubtype="0" fill="hold" grpId="1" nodeType="withEffect">
                                  <p:stCondLst>
                                    <p:cond delay="0"/>
                                  </p:stCondLst>
                                  <p:childTnLst>
                                    <p:set>
                                      <p:cBhvr>
                                        <p:cTn id="15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56" restart="whenNotActive" fill="hold" evtFilter="cancelBubble" nodeType="interactiveSeq">
                <p:stCondLst>
                  <p:cond evt="onClick" delay="0">
                    <p:tgtEl>
                      <p:spTgt spid="8"/>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1" nodeType="clickEffect">
                                  <p:stCondLst>
                                    <p:cond delay="0"/>
                                  </p:stCondLst>
                                  <p:childTnLst>
                                    <p:set>
                                      <p:cBhvr>
                                        <p:cTn id="160" dur="1" fill="hold">
                                          <p:stCondLst>
                                            <p:cond delay="0"/>
                                          </p:stCondLst>
                                        </p:cTn>
                                        <p:tgtEl>
                                          <p:spTgt spid="8"/>
                                        </p:tgtEl>
                                        <p:attrNameLst>
                                          <p:attrName>style.visibility</p:attrName>
                                        </p:attrNameLst>
                                      </p:cBhvr>
                                      <p:to>
                                        <p:strVal val="hidden"/>
                                      </p:to>
                                    </p:set>
                                  </p:childTnLst>
                                </p:cTn>
                              </p:par>
                              <p:par>
                                <p:cTn id="161" presetID="1" presetClass="entr" presetSubtype="0" fill="hold" grpId="1" nodeType="withEffect">
                                  <p:stCondLst>
                                    <p:cond delay="0"/>
                                  </p:stCondLst>
                                  <p:childTnLst>
                                    <p:set>
                                      <p:cBhvr>
                                        <p:cTn id="162"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63" restart="whenNotActive" fill="hold" evtFilter="cancelBubble" nodeType="interactiveSeq">
                <p:stCondLst>
                  <p:cond evt="onClick" delay="0">
                    <p:tgtEl>
                      <p:spTgt spid="9"/>
                    </p:tgtEl>
                  </p:cond>
                </p:stCondLst>
                <p:endSync evt="end" delay="0">
                  <p:rtn val="all"/>
                </p:endSync>
                <p:childTnLst>
                  <p:par>
                    <p:cTn id="164" fill="hold">
                      <p:stCondLst>
                        <p:cond delay="0"/>
                      </p:stCondLst>
                      <p:childTnLst>
                        <p:par>
                          <p:cTn id="165" fill="hold">
                            <p:stCondLst>
                              <p:cond delay="0"/>
                            </p:stCondLst>
                            <p:childTnLst>
                              <p:par>
                                <p:cTn id="166" presetID="1" presetClass="exit" presetSubtype="0" fill="hold" grpId="1" nodeType="clickEffect">
                                  <p:stCondLst>
                                    <p:cond delay="0"/>
                                  </p:stCondLst>
                                  <p:childTnLst>
                                    <p:set>
                                      <p:cBhvr>
                                        <p:cTn id="167" dur="1" fill="hold">
                                          <p:stCondLst>
                                            <p:cond delay="0"/>
                                          </p:stCondLst>
                                        </p:cTn>
                                        <p:tgtEl>
                                          <p:spTgt spid="9"/>
                                        </p:tgtEl>
                                        <p:attrNameLst>
                                          <p:attrName>style.visibility</p:attrName>
                                        </p:attrNameLst>
                                      </p:cBhvr>
                                      <p:to>
                                        <p:strVal val="hidden"/>
                                      </p:to>
                                    </p:set>
                                  </p:childTnLst>
                                </p:cTn>
                              </p:par>
                              <p:par>
                                <p:cTn id="168" presetID="1" presetClass="entr" presetSubtype="0" fill="hold" grpId="1" nodeType="withEffect">
                                  <p:stCondLst>
                                    <p:cond delay="0"/>
                                  </p:stCondLst>
                                  <p:childTnLst>
                                    <p:set>
                                      <p:cBhvr>
                                        <p:cTn id="169"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0" restart="whenNotActive" fill="hold" evtFilter="cancelBubble" nodeType="interactiveSeq">
                <p:stCondLst>
                  <p:cond evt="onClick" delay="0">
                    <p:tgtEl>
                      <p:spTgt spid="10"/>
                    </p:tgtEl>
                  </p:cond>
                </p:stCondLst>
                <p:endSync evt="end" delay="0">
                  <p:rtn val="all"/>
                </p:endSync>
                <p:childTnLst>
                  <p:par>
                    <p:cTn id="171" fill="hold">
                      <p:stCondLst>
                        <p:cond delay="0"/>
                      </p:stCondLst>
                      <p:childTnLst>
                        <p:par>
                          <p:cTn id="172" fill="hold">
                            <p:stCondLst>
                              <p:cond delay="0"/>
                            </p:stCondLst>
                            <p:childTnLst>
                              <p:par>
                                <p:cTn id="173" presetID="1" presetClass="exit" presetSubtype="0" fill="hold" grpId="1" nodeType="clickEffect">
                                  <p:stCondLst>
                                    <p:cond delay="0"/>
                                  </p:stCondLst>
                                  <p:childTnLst>
                                    <p:set>
                                      <p:cBhvr>
                                        <p:cTn id="174" dur="1" fill="hold">
                                          <p:stCondLst>
                                            <p:cond delay="0"/>
                                          </p:stCondLst>
                                        </p:cTn>
                                        <p:tgtEl>
                                          <p:spTgt spid="10"/>
                                        </p:tgtEl>
                                        <p:attrNameLst>
                                          <p:attrName>style.visibility</p:attrName>
                                        </p:attrNameLst>
                                      </p:cBhvr>
                                      <p:to>
                                        <p:strVal val="hidden"/>
                                      </p:to>
                                    </p:set>
                                  </p:childTnLst>
                                </p:cTn>
                              </p:par>
                              <p:par>
                                <p:cTn id="175" presetID="1" presetClass="entr" presetSubtype="0" fill="hold" grpId="1" nodeType="withEffect">
                                  <p:stCondLst>
                                    <p:cond delay="0"/>
                                  </p:stCondLst>
                                  <p:childTnLst>
                                    <p:set>
                                      <p:cBhvr>
                                        <p:cTn id="17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77" restart="whenNotActive" fill="hold" evtFilter="cancelBubble" nodeType="interactiveSeq">
                <p:stCondLst>
                  <p:cond evt="onClick" delay="0">
                    <p:tgtEl>
                      <p:spTgt spid="11"/>
                    </p:tgtEl>
                  </p:cond>
                </p:stCondLst>
                <p:endSync evt="end" delay="0">
                  <p:rtn val="all"/>
                </p:endSync>
                <p:childTnLst>
                  <p:par>
                    <p:cTn id="178" fill="hold">
                      <p:stCondLst>
                        <p:cond delay="0"/>
                      </p:stCondLst>
                      <p:childTnLst>
                        <p:par>
                          <p:cTn id="179" fill="hold">
                            <p:stCondLst>
                              <p:cond delay="0"/>
                            </p:stCondLst>
                            <p:childTnLst>
                              <p:par>
                                <p:cTn id="180" presetID="1" presetClass="exit" presetSubtype="0" fill="hold" grpId="1" nodeType="clickEffect">
                                  <p:stCondLst>
                                    <p:cond delay="0"/>
                                  </p:stCondLst>
                                  <p:childTnLst>
                                    <p:set>
                                      <p:cBhvr>
                                        <p:cTn id="181" dur="1" fill="hold">
                                          <p:stCondLst>
                                            <p:cond delay="0"/>
                                          </p:stCondLst>
                                        </p:cTn>
                                        <p:tgtEl>
                                          <p:spTgt spid="11"/>
                                        </p:tgtEl>
                                        <p:attrNameLst>
                                          <p:attrName>style.visibility</p:attrName>
                                        </p:attrNameLst>
                                      </p:cBhvr>
                                      <p:to>
                                        <p:strVal val="hidden"/>
                                      </p:to>
                                    </p:set>
                                  </p:childTnLst>
                                </p:cTn>
                              </p:par>
                              <p:par>
                                <p:cTn id="182" presetID="1" presetClass="entr" presetSubtype="0" fill="hold" grpId="1" nodeType="withEffect">
                                  <p:stCondLst>
                                    <p:cond delay="0"/>
                                  </p:stCondLst>
                                  <p:childTnLst>
                                    <p:set>
                                      <p:cBhvr>
                                        <p:cTn id="183"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84" restart="whenNotActive" fill="hold" evtFilter="cancelBubble" nodeType="interactiveSeq">
                <p:stCondLst>
                  <p:cond evt="onClick" delay="0">
                    <p:tgtEl>
                      <p:spTgt spid="12"/>
                    </p:tgtEl>
                  </p:cond>
                </p:stCondLst>
                <p:endSync evt="end" delay="0">
                  <p:rtn val="all"/>
                </p:endSync>
                <p:childTnLst>
                  <p:par>
                    <p:cTn id="185" fill="hold">
                      <p:stCondLst>
                        <p:cond delay="0"/>
                      </p:stCondLst>
                      <p:childTnLst>
                        <p:par>
                          <p:cTn id="186" fill="hold">
                            <p:stCondLst>
                              <p:cond delay="0"/>
                            </p:stCondLst>
                            <p:childTnLst>
                              <p:par>
                                <p:cTn id="187" presetID="1" presetClass="exit" presetSubtype="0" fill="hold" grpId="1" nodeType="clickEffect">
                                  <p:stCondLst>
                                    <p:cond delay="0"/>
                                  </p:stCondLst>
                                  <p:childTnLst>
                                    <p:set>
                                      <p:cBhvr>
                                        <p:cTn id="188" dur="1" fill="hold">
                                          <p:stCondLst>
                                            <p:cond delay="0"/>
                                          </p:stCondLst>
                                        </p:cTn>
                                        <p:tgtEl>
                                          <p:spTgt spid="12"/>
                                        </p:tgtEl>
                                        <p:attrNameLst>
                                          <p:attrName>style.visibility</p:attrName>
                                        </p:attrNameLst>
                                      </p:cBhvr>
                                      <p:to>
                                        <p:strVal val="hidden"/>
                                      </p:to>
                                    </p:set>
                                  </p:childTnLst>
                                </p:cTn>
                              </p:par>
                              <p:par>
                                <p:cTn id="189" presetID="1" presetClass="entr" presetSubtype="0" fill="hold" grpId="1" nodeType="withEffect">
                                  <p:stCondLst>
                                    <p:cond delay="0"/>
                                  </p:stCondLst>
                                  <p:childTnLst>
                                    <p:set>
                                      <p:cBhvr>
                                        <p:cTn id="190"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91" restart="whenNotActive" fill="hold" evtFilter="cancelBubble" nodeType="interactiveSeq">
                <p:stCondLst>
                  <p:cond evt="onClick" delay="0">
                    <p:tgtEl>
                      <p:spTgt spid="34"/>
                    </p:tgtEl>
                  </p:cond>
                </p:stCondLst>
                <p:endSync evt="end" delay="0">
                  <p:rtn val="all"/>
                </p:endSync>
                <p:childTnLst>
                  <p:par>
                    <p:cTn id="192" fill="hold">
                      <p:stCondLst>
                        <p:cond delay="0"/>
                      </p:stCondLst>
                      <p:childTnLst>
                        <p:par>
                          <p:cTn id="193" fill="hold">
                            <p:stCondLst>
                              <p:cond delay="0"/>
                            </p:stCondLst>
                            <p:childTnLst>
                              <p:par>
                                <p:cTn id="194" presetID="1" presetClass="exit" presetSubtype="0" fill="hold" grpId="2" nodeType="clickEffect">
                                  <p:stCondLst>
                                    <p:cond delay="0"/>
                                  </p:stCondLst>
                                  <p:childTnLst>
                                    <p:set>
                                      <p:cBhvr>
                                        <p:cTn id="195" dur="1" fill="hold">
                                          <p:stCondLst>
                                            <p:cond delay="0"/>
                                          </p:stCondLst>
                                        </p:cTn>
                                        <p:tgtEl>
                                          <p:spTgt spid="14"/>
                                        </p:tgtEl>
                                        <p:attrNameLst>
                                          <p:attrName>style.visibility</p:attrName>
                                        </p:attrNameLst>
                                      </p:cBhvr>
                                      <p:to>
                                        <p:strVal val="hidden"/>
                                      </p:to>
                                    </p:set>
                                  </p:childTnLst>
                                </p:cTn>
                              </p:par>
                              <p:par>
                                <p:cTn id="196" presetID="1" presetClass="exit" presetSubtype="0" fill="hold" grpId="2" nodeType="withEffect">
                                  <p:stCondLst>
                                    <p:cond delay="0"/>
                                  </p:stCondLst>
                                  <p:childTnLst>
                                    <p:set>
                                      <p:cBhvr>
                                        <p:cTn id="197" dur="1" fill="hold">
                                          <p:stCondLst>
                                            <p:cond delay="0"/>
                                          </p:stCondLst>
                                        </p:cTn>
                                        <p:tgtEl>
                                          <p:spTgt spid="15"/>
                                        </p:tgtEl>
                                        <p:attrNameLst>
                                          <p:attrName>style.visibility</p:attrName>
                                        </p:attrNameLst>
                                      </p:cBhvr>
                                      <p:to>
                                        <p:strVal val="hidden"/>
                                      </p:to>
                                    </p:set>
                                  </p:childTnLst>
                                </p:cTn>
                              </p:par>
                              <p:par>
                                <p:cTn id="198" presetID="1" presetClass="exit" presetSubtype="0" fill="hold" grpId="2" nodeType="withEffect">
                                  <p:stCondLst>
                                    <p:cond delay="0"/>
                                  </p:stCondLst>
                                  <p:childTnLst>
                                    <p:set>
                                      <p:cBhvr>
                                        <p:cTn id="199" dur="1" fill="hold">
                                          <p:stCondLst>
                                            <p:cond delay="0"/>
                                          </p:stCondLst>
                                        </p:cTn>
                                        <p:tgtEl>
                                          <p:spTgt spid="16"/>
                                        </p:tgtEl>
                                        <p:attrNameLst>
                                          <p:attrName>style.visibility</p:attrName>
                                        </p:attrNameLst>
                                      </p:cBhvr>
                                      <p:to>
                                        <p:strVal val="hidden"/>
                                      </p:to>
                                    </p:set>
                                  </p:childTnLst>
                                </p:cTn>
                              </p:par>
                              <p:par>
                                <p:cTn id="200" presetID="1" presetClass="exit" presetSubtype="0" fill="hold" grpId="2" nodeType="withEffect">
                                  <p:stCondLst>
                                    <p:cond delay="0"/>
                                  </p:stCondLst>
                                  <p:childTnLst>
                                    <p:set>
                                      <p:cBhvr>
                                        <p:cTn id="201" dur="1" fill="hold">
                                          <p:stCondLst>
                                            <p:cond delay="0"/>
                                          </p:stCondLst>
                                        </p:cTn>
                                        <p:tgtEl>
                                          <p:spTgt spid="17"/>
                                        </p:tgtEl>
                                        <p:attrNameLst>
                                          <p:attrName>style.visibility</p:attrName>
                                        </p:attrNameLst>
                                      </p:cBhvr>
                                      <p:to>
                                        <p:strVal val="hidden"/>
                                      </p:to>
                                    </p:set>
                                  </p:childTnLst>
                                </p:cTn>
                              </p:par>
                              <p:par>
                                <p:cTn id="202" presetID="1" presetClass="exit" presetSubtype="0" fill="hold" grpId="2" nodeType="withEffect">
                                  <p:stCondLst>
                                    <p:cond delay="0"/>
                                  </p:stCondLst>
                                  <p:childTnLst>
                                    <p:set>
                                      <p:cBhvr>
                                        <p:cTn id="203" dur="1" fill="hold">
                                          <p:stCondLst>
                                            <p:cond delay="0"/>
                                          </p:stCondLst>
                                        </p:cTn>
                                        <p:tgtEl>
                                          <p:spTgt spid="18"/>
                                        </p:tgtEl>
                                        <p:attrNameLst>
                                          <p:attrName>style.visibility</p:attrName>
                                        </p:attrNameLst>
                                      </p:cBhvr>
                                      <p:to>
                                        <p:strVal val="hidden"/>
                                      </p:to>
                                    </p:set>
                                  </p:childTnLst>
                                </p:cTn>
                              </p:par>
                              <p:par>
                                <p:cTn id="204" presetID="1" presetClass="exit" presetSubtype="0" fill="hold" grpId="2" nodeType="withEffect">
                                  <p:stCondLst>
                                    <p:cond delay="0"/>
                                  </p:stCondLst>
                                  <p:childTnLst>
                                    <p:set>
                                      <p:cBhvr>
                                        <p:cTn id="205" dur="1" fill="hold">
                                          <p:stCondLst>
                                            <p:cond delay="0"/>
                                          </p:stCondLst>
                                        </p:cTn>
                                        <p:tgtEl>
                                          <p:spTgt spid="19"/>
                                        </p:tgtEl>
                                        <p:attrNameLst>
                                          <p:attrName>style.visibility</p:attrName>
                                        </p:attrNameLst>
                                      </p:cBhvr>
                                      <p:to>
                                        <p:strVal val="hidden"/>
                                      </p:to>
                                    </p:set>
                                  </p:childTnLst>
                                </p:cTn>
                              </p:par>
                              <p:par>
                                <p:cTn id="206" presetID="1" presetClass="exit" presetSubtype="0" fill="hold" grpId="2" nodeType="withEffect">
                                  <p:stCondLst>
                                    <p:cond delay="0"/>
                                  </p:stCondLst>
                                  <p:childTnLst>
                                    <p:set>
                                      <p:cBhvr>
                                        <p:cTn id="207" dur="1" fill="hold">
                                          <p:stCondLst>
                                            <p:cond delay="0"/>
                                          </p:stCondLst>
                                        </p:cTn>
                                        <p:tgtEl>
                                          <p:spTgt spid="20"/>
                                        </p:tgtEl>
                                        <p:attrNameLst>
                                          <p:attrName>style.visibility</p:attrName>
                                        </p:attrNameLst>
                                      </p:cBhvr>
                                      <p:to>
                                        <p:strVal val="hidden"/>
                                      </p:to>
                                    </p:set>
                                  </p:childTnLst>
                                </p:cTn>
                              </p:par>
                              <p:par>
                                <p:cTn id="208" presetID="1" presetClass="exit" presetSubtype="0" fill="hold" grpId="2" nodeType="withEffect">
                                  <p:stCondLst>
                                    <p:cond delay="0"/>
                                  </p:stCondLst>
                                  <p:childTnLst>
                                    <p:set>
                                      <p:cBhvr>
                                        <p:cTn id="209" dur="1" fill="hold">
                                          <p:stCondLst>
                                            <p:cond delay="0"/>
                                          </p:stCondLst>
                                        </p:cTn>
                                        <p:tgtEl>
                                          <p:spTgt spid="21"/>
                                        </p:tgtEl>
                                        <p:attrNameLst>
                                          <p:attrName>style.visibility</p:attrName>
                                        </p:attrNameLst>
                                      </p:cBhvr>
                                      <p:to>
                                        <p:strVal val="hidden"/>
                                      </p:to>
                                    </p:set>
                                  </p:childTnLst>
                                </p:cTn>
                              </p:par>
                              <p:par>
                                <p:cTn id="210" presetID="1" presetClass="exit" presetSubtype="0" fill="hold" grpId="2" nodeType="withEffect">
                                  <p:stCondLst>
                                    <p:cond delay="0"/>
                                  </p:stCondLst>
                                  <p:childTnLst>
                                    <p:set>
                                      <p:cBhvr>
                                        <p:cTn id="211" dur="1" fill="hold">
                                          <p:stCondLst>
                                            <p:cond delay="0"/>
                                          </p:stCondLst>
                                        </p:cTn>
                                        <p:tgtEl>
                                          <p:spTgt spid="22"/>
                                        </p:tgtEl>
                                        <p:attrNameLst>
                                          <p:attrName>style.visibility</p:attrName>
                                        </p:attrNameLst>
                                      </p:cBhvr>
                                      <p:to>
                                        <p:strVal val="hidden"/>
                                      </p:to>
                                    </p:set>
                                  </p:childTnLst>
                                </p:cTn>
                              </p:par>
                              <p:par>
                                <p:cTn id="212" presetID="1" presetClass="exit" presetSubtype="0" fill="hold" grpId="2" nodeType="withEffect">
                                  <p:stCondLst>
                                    <p:cond delay="0"/>
                                  </p:stCondLst>
                                  <p:childTnLst>
                                    <p:set>
                                      <p:cBhvr>
                                        <p:cTn id="213" dur="1" fill="hold">
                                          <p:stCondLst>
                                            <p:cond delay="0"/>
                                          </p:stCondLst>
                                        </p:cTn>
                                        <p:tgtEl>
                                          <p:spTgt spid="4"/>
                                        </p:tgtEl>
                                        <p:attrNameLst>
                                          <p:attrName>style.visibility</p:attrName>
                                        </p:attrNameLst>
                                      </p:cBhvr>
                                      <p:to>
                                        <p:strVal val="hidden"/>
                                      </p:to>
                                    </p:set>
                                  </p:childTnLst>
                                </p:cTn>
                              </p:par>
                              <p:par>
                                <p:cTn id="214" presetID="1" presetClass="exit" presetSubtype="0" fill="hold" grpId="2" nodeType="withEffect">
                                  <p:stCondLst>
                                    <p:cond delay="0"/>
                                  </p:stCondLst>
                                  <p:childTnLst>
                                    <p:set>
                                      <p:cBhvr>
                                        <p:cTn id="215" dur="1" fill="hold">
                                          <p:stCondLst>
                                            <p:cond delay="0"/>
                                          </p:stCondLst>
                                        </p:cTn>
                                        <p:tgtEl>
                                          <p:spTgt spid="5"/>
                                        </p:tgtEl>
                                        <p:attrNameLst>
                                          <p:attrName>style.visibility</p:attrName>
                                        </p:attrNameLst>
                                      </p:cBhvr>
                                      <p:to>
                                        <p:strVal val="hidden"/>
                                      </p:to>
                                    </p:set>
                                  </p:childTnLst>
                                </p:cTn>
                              </p:par>
                              <p:par>
                                <p:cTn id="216" presetID="1" presetClass="exit" presetSubtype="0" fill="hold" grpId="2" nodeType="withEffect">
                                  <p:stCondLst>
                                    <p:cond delay="0"/>
                                  </p:stCondLst>
                                  <p:childTnLst>
                                    <p:set>
                                      <p:cBhvr>
                                        <p:cTn id="217" dur="1" fill="hold">
                                          <p:stCondLst>
                                            <p:cond delay="0"/>
                                          </p:stCondLst>
                                        </p:cTn>
                                        <p:tgtEl>
                                          <p:spTgt spid="6"/>
                                        </p:tgtEl>
                                        <p:attrNameLst>
                                          <p:attrName>style.visibility</p:attrName>
                                        </p:attrNameLst>
                                      </p:cBhvr>
                                      <p:to>
                                        <p:strVal val="hidden"/>
                                      </p:to>
                                    </p:set>
                                  </p:childTnLst>
                                </p:cTn>
                              </p:par>
                              <p:par>
                                <p:cTn id="218" presetID="1" presetClass="exit" presetSubtype="0" fill="hold" grpId="2" nodeType="withEffect">
                                  <p:stCondLst>
                                    <p:cond delay="0"/>
                                  </p:stCondLst>
                                  <p:childTnLst>
                                    <p:set>
                                      <p:cBhvr>
                                        <p:cTn id="219" dur="1" fill="hold">
                                          <p:stCondLst>
                                            <p:cond delay="0"/>
                                          </p:stCondLst>
                                        </p:cTn>
                                        <p:tgtEl>
                                          <p:spTgt spid="7"/>
                                        </p:tgtEl>
                                        <p:attrNameLst>
                                          <p:attrName>style.visibility</p:attrName>
                                        </p:attrNameLst>
                                      </p:cBhvr>
                                      <p:to>
                                        <p:strVal val="hidden"/>
                                      </p:to>
                                    </p:set>
                                  </p:childTnLst>
                                </p:cTn>
                              </p:par>
                              <p:par>
                                <p:cTn id="220" presetID="1" presetClass="exit" presetSubtype="0" fill="hold" grpId="2" nodeType="withEffect">
                                  <p:stCondLst>
                                    <p:cond delay="0"/>
                                  </p:stCondLst>
                                  <p:childTnLst>
                                    <p:set>
                                      <p:cBhvr>
                                        <p:cTn id="221" dur="1" fill="hold">
                                          <p:stCondLst>
                                            <p:cond delay="0"/>
                                          </p:stCondLst>
                                        </p:cTn>
                                        <p:tgtEl>
                                          <p:spTgt spid="8"/>
                                        </p:tgtEl>
                                        <p:attrNameLst>
                                          <p:attrName>style.visibility</p:attrName>
                                        </p:attrNameLst>
                                      </p:cBhvr>
                                      <p:to>
                                        <p:strVal val="hidden"/>
                                      </p:to>
                                    </p:set>
                                  </p:childTnLst>
                                </p:cTn>
                              </p:par>
                              <p:par>
                                <p:cTn id="222" presetID="1" presetClass="exit" presetSubtype="0" fill="hold" grpId="2" nodeType="withEffect">
                                  <p:stCondLst>
                                    <p:cond delay="0"/>
                                  </p:stCondLst>
                                  <p:childTnLst>
                                    <p:set>
                                      <p:cBhvr>
                                        <p:cTn id="223" dur="1" fill="hold">
                                          <p:stCondLst>
                                            <p:cond delay="0"/>
                                          </p:stCondLst>
                                        </p:cTn>
                                        <p:tgtEl>
                                          <p:spTgt spid="9"/>
                                        </p:tgtEl>
                                        <p:attrNameLst>
                                          <p:attrName>style.visibility</p:attrName>
                                        </p:attrNameLst>
                                      </p:cBhvr>
                                      <p:to>
                                        <p:strVal val="hidden"/>
                                      </p:to>
                                    </p:set>
                                  </p:childTnLst>
                                </p:cTn>
                              </p:par>
                              <p:par>
                                <p:cTn id="224" presetID="1" presetClass="exit" presetSubtype="0" fill="hold" grpId="2" nodeType="withEffect">
                                  <p:stCondLst>
                                    <p:cond delay="0"/>
                                  </p:stCondLst>
                                  <p:childTnLst>
                                    <p:set>
                                      <p:cBhvr>
                                        <p:cTn id="225" dur="1" fill="hold">
                                          <p:stCondLst>
                                            <p:cond delay="0"/>
                                          </p:stCondLst>
                                        </p:cTn>
                                        <p:tgtEl>
                                          <p:spTgt spid="10"/>
                                        </p:tgtEl>
                                        <p:attrNameLst>
                                          <p:attrName>style.visibility</p:attrName>
                                        </p:attrNameLst>
                                      </p:cBhvr>
                                      <p:to>
                                        <p:strVal val="hidden"/>
                                      </p:to>
                                    </p:set>
                                  </p:childTnLst>
                                </p:cTn>
                              </p:par>
                              <p:par>
                                <p:cTn id="226" presetID="1" presetClass="exit" presetSubtype="0" fill="hold" grpId="2" nodeType="withEffect">
                                  <p:stCondLst>
                                    <p:cond delay="0"/>
                                  </p:stCondLst>
                                  <p:childTnLst>
                                    <p:set>
                                      <p:cBhvr>
                                        <p:cTn id="227" dur="1" fill="hold">
                                          <p:stCondLst>
                                            <p:cond delay="0"/>
                                          </p:stCondLst>
                                        </p:cTn>
                                        <p:tgtEl>
                                          <p:spTgt spid="11"/>
                                        </p:tgtEl>
                                        <p:attrNameLst>
                                          <p:attrName>style.visibility</p:attrName>
                                        </p:attrNameLst>
                                      </p:cBhvr>
                                      <p:to>
                                        <p:strVal val="hidden"/>
                                      </p:to>
                                    </p:set>
                                  </p:childTnLst>
                                </p:cTn>
                              </p:par>
                              <p:par>
                                <p:cTn id="228" presetID="1" presetClass="exit" presetSubtype="0" fill="hold" grpId="2" nodeType="withEffect">
                                  <p:stCondLst>
                                    <p:cond delay="0"/>
                                  </p:stCondLst>
                                  <p:childTnLst>
                                    <p:set>
                                      <p:cBhvr>
                                        <p:cTn id="229" dur="1" fill="hold">
                                          <p:stCondLst>
                                            <p:cond delay="0"/>
                                          </p:stCondLst>
                                        </p:cTn>
                                        <p:tgtEl>
                                          <p:spTgt spid="12"/>
                                        </p:tgtEl>
                                        <p:attrNameLst>
                                          <p:attrName>style.visibility</p:attrName>
                                        </p:attrNameLst>
                                      </p:cBhvr>
                                      <p:to>
                                        <p:strVal val="hidden"/>
                                      </p:to>
                                    </p:set>
                                  </p:childTnLst>
                                </p:cTn>
                              </p:par>
                              <p:par>
                                <p:cTn id="230" presetID="1" presetClass="entr" presetSubtype="0" fill="hold" grpId="2" nodeType="withEffect">
                                  <p:stCondLst>
                                    <p:cond delay="0"/>
                                  </p:stCondLst>
                                  <p:childTnLst>
                                    <p:set>
                                      <p:cBhvr>
                                        <p:cTn id="231" dur="1" fill="hold">
                                          <p:stCondLst>
                                            <p:cond delay="0"/>
                                          </p:stCondLst>
                                        </p:cTn>
                                        <p:tgtEl>
                                          <p:spTgt spid="23"/>
                                        </p:tgtEl>
                                        <p:attrNameLst>
                                          <p:attrName>style.visibility</p:attrName>
                                        </p:attrNameLst>
                                      </p:cBhvr>
                                      <p:to>
                                        <p:strVal val="visible"/>
                                      </p:to>
                                    </p:set>
                                  </p:childTnLst>
                                </p:cTn>
                              </p:par>
                              <p:par>
                                <p:cTn id="232" presetID="1" presetClass="entr" presetSubtype="0" fill="hold" grpId="2" nodeType="withEffect">
                                  <p:stCondLst>
                                    <p:cond delay="0"/>
                                  </p:stCondLst>
                                  <p:childTnLst>
                                    <p:set>
                                      <p:cBhvr>
                                        <p:cTn id="233" dur="1" fill="hold">
                                          <p:stCondLst>
                                            <p:cond delay="0"/>
                                          </p:stCondLst>
                                        </p:cTn>
                                        <p:tgtEl>
                                          <p:spTgt spid="24"/>
                                        </p:tgtEl>
                                        <p:attrNameLst>
                                          <p:attrName>style.visibility</p:attrName>
                                        </p:attrNameLst>
                                      </p:cBhvr>
                                      <p:to>
                                        <p:strVal val="visible"/>
                                      </p:to>
                                    </p:set>
                                  </p:childTnLst>
                                </p:cTn>
                              </p:par>
                              <p:par>
                                <p:cTn id="234" presetID="1" presetClass="entr" presetSubtype="0" fill="hold" grpId="2" nodeType="withEffect">
                                  <p:stCondLst>
                                    <p:cond delay="0"/>
                                  </p:stCondLst>
                                  <p:childTnLst>
                                    <p:set>
                                      <p:cBhvr>
                                        <p:cTn id="235" dur="1" fill="hold">
                                          <p:stCondLst>
                                            <p:cond delay="0"/>
                                          </p:stCondLst>
                                        </p:cTn>
                                        <p:tgtEl>
                                          <p:spTgt spid="25"/>
                                        </p:tgtEl>
                                        <p:attrNameLst>
                                          <p:attrName>style.visibility</p:attrName>
                                        </p:attrNameLst>
                                      </p:cBhvr>
                                      <p:to>
                                        <p:strVal val="visible"/>
                                      </p:to>
                                    </p:set>
                                  </p:childTnLst>
                                </p:cTn>
                              </p:par>
                              <p:par>
                                <p:cTn id="236" presetID="1" presetClass="entr" presetSubtype="0" fill="hold" grpId="2" nodeType="withEffect">
                                  <p:stCondLst>
                                    <p:cond delay="0"/>
                                  </p:stCondLst>
                                  <p:childTnLst>
                                    <p:set>
                                      <p:cBhvr>
                                        <p:cTn id="237" dur="1" fill="hold">
                                          <p:stCondLst>
                                            <p:cond delay="0"/>
                                          </p:stCondLst>
                                        </p:cTn>
                                        <p:tgtEl>
                                          <p:spTgt spid="26"/>
                                        </p:tgtEl>
                                        <p:attrNameLst>
                                          <p:attrName>style.visibility</p:attrName>
                                        </p:attrNameLst>
                                      </p:cBhvr>
                                      <p:to>
                                        <p:strVal val="visible"/>
                                      </p:to>
                                    </p:set>
                                  </p:childTnLst>
                                </p:cTn>
                              </p:par>
                              <p:par>
                                <p:cTn id="238" presetID="1" presetClass="entr" presetSubtype="0" fill="hold" grpId="2" nodeType="withEffect">
                                  <p:stCondLst>
                                    <p:cond delay="0"/>
                                  </p:stCondLst>
                                  <p:childTnLst>
                                    <p:set>
                                      <p:cBhvr>
                                        <p:cTn id="239" dur="1" fill="hold">
                                          <p:stCondLst>
                                            <p:cond delay="0"/>
                                          </p:stCondLst>
                                        </p:cTn>
                                        <p:tgtEl>
                                          <p:spTgt spid="27"/>
                                        </p:tgtEl>
                                        <p:attrNameLst>
                                          <p:attrName>style.visibility</p:attrName>
                                        </p:attrNameLst>
                                      </p:cBhvr>
                                      <p:to>
                                        <p:strVal val="visible"/>
                                      </p:to>
                                    </p:set>
                                  </p:childTnLst>
                                </p:cTn>
                              </p:par>
                              <p:par>
                                <p:cTn id="240" presetID="1" presetClass="entr" presetSubtype="0" fill="hold" grpId="2" nodeType="withEffect">
                                  <p:stCondLst>
                                    <p:cond delay="0"/>
                                  </p:stCondLst>
                                  <p:childTnLst>
                                    <p:set>
                                      <p:cBhvr>
                                        <p:cTn id="241" dur="1" fill="hold">
                                          <p:stCondLst>
                                            <p:cond delay="0"/>
                                          </p:stCondLst>
                                        </p:cTn>
                                        <p:tgtEl>
                                          <p:spTgt spid="28"/>
                                        </p:tgtEl>
                                        <p:attrNameLst>
                                          <p:attrName>style.visibility</p:attrName>
                                        </p:attrNameLst>
                                      </p:cBhvr>
                                      <p:to>
                                        <p:strVal val="visible"/>
                                      </p:to>
                                    </p:set>
                                  </p:childTnLst>
                                </p:cTn>
                              </p:par>
                              <p:par>
                                <p:cTn id="242" presetID="1" presetClass="entr" presetSubtype="0" fill="hold" grpId="2" nodeType="withEffect">
                                  <p:stCondLst>
                                    <p:cond delay="0"/>
                                  </p:stCondLst>
                                  <p:childTnLst>
                                    <p:set>
                                      <p:cBhvr>
                                        <p:cTn id="243" dur="1" fill="hold">
                                          <p:stCondLst>
                                            <p:cond delay="0"/>
                                          </p:stCondLst>
                                        </p:cTn>
                                        <p:tgtEl>
                                          <p:spTgt spid="29"/>
                                        </p:tgtEl>
                                        <p:attrNameLst>
                                          <p:attrName>style.visibility</p:attrName>
                                        </p:attrNameLst>
                                      </p:cBhvr>
                                      <p:to>
                                        <p:strVal val="visible"/>
                                      </p:to>
                                    </p:set>
                                  </p:childTnLst>
                                </p:cTn>
                              </p:par>
                              <p:par>
                                <p:cTn id="244" presetID="1" presetClass="entr" presetSubtype="0" fill="hold" grpId="2" nodeType="withEffect">
                                  <p:stCondLst>
                                    <p:cond delay="0"/>
                                  </p:stCondLst>
                                  <p:childTnLst>
                                    <p:set>
                                      <p:cBhvr>
                                        <p:cTn id="245" dur="1" fill="hold">
                                          <p:stCondLst>
                                            <p:cond delay="0"/>
                                          </p:stCondLst>
                                        </p:cTn>
                                        <p:tgtEl>
                                          <p:spTgt spid="30"/>
                                        </p:tgtEl>
                                        <p:attrNameLst>
                                          <p:attrName>style.visibility</p:attrName>
                                        </p:attrNameLst>
                                      </p:cBhvr>
                                      <p:to>
                                        <p:strVal val="visible"/>
                                      </p:to>
                                    </p:set>
                                  </p:childTnLst>
                                </p:cTn>
                              </p:par>
                              <p:par>
                                <p:cTn id="246" presetID="1" presetClass="entr" presetSubtype="0" fill="hold" grpId="2" nodeType="withEffect">
                                  <p:stCondLst>
                                    <p:cond delay="0"/>
                                  </p:stCondLst>
                                  <p:childTnLst>
                                    <p:set>
                                      <p:cBhvr>
                                        <p:cTn id="247"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2" descr="200703240335296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w="57150">
            <a:solidFill>
              <a:srgbClr val="00CC66"/>
            </a:solidFill>
            <a:miter lim="800000"/>
            <a:headEnd/>
            <a:tailEnd/>
          </a:ln>
          <a:extLst>
            <a:ext uri="{909E8E84-426E-40DD-AFC4-6F175D3DCCD1}">
              <a14:hiddenFill xmlns:a14="http://schemas.microsoft.com/office/drawing/2010/main">
                <a:solidFill>
                  <a:srgbClr val="FFFFFF"/>
                </a:solidFill>
              </a14:hiddenFill>
            </a:ext>
          </a:extLst>
        </p:spPr>
      </p:pic>
      <p:sp>
        <p:nvSpPr>
          <p:cNvPr id="29699" name="WordArt 3"/>
          <p:cNvSpPr>
            <a:spLocks noChangeArrowheads="1" noChangeShapeType="1" noTextEdit="1"/>
          </p:cNvSpPr>
          <p:nvPr/>
        </p:nvSpPr>
        <p:spPr bwMode="auto">
          <a:xfrm>
            <a:off x="2208213" y="5013326"/>
            <a:ext cx="7943850" cy="13430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Shelley Allegro" panose="040B7200000000000000" pitchFamily="82" charset="0"/>
                <a:ea typeface="+mn-ea"/>
                <a:cs typeface="Arial" panose="020B0604020202020204" pitchFamily="34" charset="0"/>
              </a:rPr>
              <a:t>Good bye! See you again!</a:t>
            </a:r>
          </a:p>
        </p:txBody>
      </p:sp>
      <p:sp>
        <p:nvSpPr>
          <p:cNvPr id="29700" name="AutoShape 4"/>
          <p:cNvSpPr>
            <a:spLocks noChangeArrowheads="1"/>
          </p:cNvSpPr>
          <p:nvPr/>
        </p:nvSpPr>
        <p:spPr bwMode="auto">
          <a:xfrm>
            <a:off x="3492500" y="4254500"/>
            <a:ext cx="719138" cy="719138"/>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1">
              <a:ln>
                <a:noFill/>
              </a:ln>
              <a:solidFill>
                <a:srgbClr val="000000"/>
              </a:solidFill>
              <a:effectLst/>
              <a:uLnTx/>
              <a:uFillTx/>
              <a:latin typeface=".VnTimeH" panose="020B7200000000000000" pitchFamily="34" charset="0"/>
              <a:ea typeface="+mn-ea"/>
              <a:cs typeface="Arial" panose="020B0604020202020204" pitchFamily="34" charset="0"/>
            </a:endParaRPr>
          </a:p>
        </p:txBody>
      </p:sp>
      <p:sp>
        <p:nvSpPr>
          <p:cNvPr id="29701" name="AutoShape 5"/>
          <p:cNvSpPr>
            <a:spLocks noChangeArrowheads="1"/>
          </p:cNvSpPr>
          <p:nvPr/>
        </p:nvSpPr>
        <p:spPr bwMode="auto">
          <a:xfrm>
            <a:off x="4343400" y="4114800"/>
            <a:ext cx="719138"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1">
              <a:ln>
                <a:noFill/>
              </a:ln>
              <a:solidFill>
                <a:srgbClr val="000000"/>
              </a:solidFill>
              <a:effectLst/>
              <a:uLnTx/>
              <a:uFillTx/>
              <a:latin typeface=".VnTimeH" panose="020B7200000000000000" pitchFamily="34" charset="0"/>
              <a:ea typeface="+mn-ea"/>
              <a:cs typeface="Arial" panose="020B0604020202020204" pitchFamily="34" charset="0"/>
            </a:endParaRPr>
          </a:p>
        </p:txBody>
      </p:sp>
      <p:sp>
        <p:nvSpPr>
          <p:cNvPr id="29702" name="AutoShape 6"/>
          <p:cNvSpPr>
            <a:spLocks noChangeArrowheads="1"/>
          </p:cNvSpPr>
          <p:nvPr/>
        </p:nvSpPr>
        <p:spPr bwMode="auto">
          <a:xfrm>
            <a:off x="1981200" y="4876800"/>
            <a:ext cx="719138"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1">
              <a:ln>
                <a:noFill/>
              </a:ln>
              <a:solidFill>
                <a:srgbClr val="000000"/>
              </a:solidFill>
              <a:effectLst/>
              <a:uLnTx/>
              <a:uFillTx/>
              <a:latin typeface=".VnTimeH" panose="020B7200000000000000" pitchFamily="34" charset="0"/>
              <a:ea typeface="+mn-ea"/>
              <a:cs typeface="Arial" panose="020B0604020202020204" pitchFamily="34" charset="0"/>
            </a:endParaRPr>
          </a:p>
        </p:txBody>
      </p:sp>
      <p:sp>
        <p:nvSpPr>
          <p:cNvPr id="29703" name="AutoShape 7"/>
          <p:cNvSpPr>
            <a:spLocks noChangeArrowheads="1"/>
          </p:cNvSpPr>
          <p:nvPr/>
        </p:nvSpPr>
        <p:spPr bwMode="auto">
          <a:xfrm>
            <a:off x="2590800" y="2743200"/>
            <a:ext cx="719138"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1">
              <a:ln>
                <a:noFill/>
              </a:ln>
              <a:solidFill>
                <a:srgbClr val="000000"/>
              </a:solidFill>
              <a:effectLst/>
              <a:uLnTx/>
              <a:uFillTx/>
              <a:latin typeface=".VnTimeH" panose="020B7200000000000000" pitchFamily="34" charset="0"/>
              <a:ea typeface="+mn-ea"/>
              <a:cs typeface="Arial" panose="020B0604020202020204" pitchFamily="34" charset="0"/>
            </a:endParaRPr>
          </a:p>
        </p:txBody>
      </p:sp>
      <p:sp>
        <p:nvSpPr>
          <p:cNvPr id="29704" name="AutoShape 8"/>
          <p:cNvSpPr>
            <a:spLocks noChangeArrowheads="1"/>
          </p:cNvSpPr>
          <p:nvPr/>
        </p:nvSpPr>
        <p:spPr bwMode="auto">
          <a:xfrm>
            <a:off x="5867400" y="3657600"/>
            <a:ext cx="719138"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1">
              <a:ln>
                <a:noFill/>
              </a:ln>
              <a:solidFill>
                <a:srgbClr val="000000"/>
              </a:solidFill>
              <a:effectLst/>
              <a:uLnTx/>
              <a:uFillTx/>
              <a:latin typeface=".VnTimeH" panose="020B7200000000000000" pitchFamily="34" charset="0"/>
              <a:ea typeface="+mn-ea"/>
              <a:cs typeface="Arial" panose="020B0604020202020204" pitchFamily="34" charset="0"/>
            </a:endParaRPr>
          </a:p>
        </p:txBody>
      </p:sp>
      <p:sp>
        <p:nvSpPr>
          <p:cNvPr id="29705" name="AutoShape 9"/>
          <p:cNvSpPr>
            <a:spLocks noChangeArrowheads="1"/>
          </p:cNvSpPr>
          <p:nvPr/>
        </p:nvSpPr>
        <p:spPr bwMode="auto">
          <a:xfrm>
            <a:off x="7848600" y="4495800"/>
            <a:ext cx="719138" cy="719138"/>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1">
              <a:ln>
                <a:noFill/>
              </a:ln>
              <a:solidFill>
                <a:srgbClr val="000000"/>
              </a:solidFill>
              <a:effectLst/>
              <a:uLnTx/>
              <a:uFillTx/>
              <a:latin typeface=".VnTimeH" panose="020B7200000000000000" pitchFamily="34" charset="0"/>
              <a:ea typeface="+mn-ea"/>
              <a:cs typeface="Arial" panose="020B0604020202020204" pitchFamily="34" charset="0"/>
            </a:endParaRPr>
          </a:p>
        </p:txBody>
      </p:sp>
      <p:sp>
        <p:nvSpPr>
          <p:cNvPr id="29706" name="AutoShape 10"/>
          <p:cNvSpPr>
            <a:spLocks noChangeArrowheads="1"/>
          </p:cNvSpPr>
          <p:nvPr/>
        </p:nvSpPr>
        <p:spPr bwMode="auto">
          <a:xfrm>
            <a:off x="9525000" y="2286000"/>
            <a:ext cx="719138"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1">
              <a:ln>
                <a:noFill/>
              </a:ln>
              <a:solidFill>
                <a:srgbClr val="000000"/>
              </a:solidFill>
              <a:effectLst/>
              <a:uLnTx/>
              <a:uFillTx/>
              <a:latin typeface=".VnTimeH" panose="020B7200000000000000" pitchFamily="34" charset="0"/>
              <a:ea typeface="+mn-ea"/>
              <a:cs typeface="Arial" panose="020B0604020202020204" pitchFamily="34" charset="0"/>
            </a:endParaRPr>
          </a:p>
        </p:txBody>
      </p:sp>
      <p:sp>
        <p:nvSpPr>
          <p:cNvPr id="29707" name="AutoShape 11"/>
          <p:cNvSpPr>
            <a:spLocks noChangeArrowheads="1"/>
          </p:cNvSpPr>
          <p:nvPr/>
        </p:nvSpPr>
        <p:spPr bwMode="auto">
          <a:xfrm>
            <a:off x="6858000" y="914400"/>
            <a:ext cx="719138" cy="719138"/>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1">
              <a:ln>
                <a:noFill/>
              </a:ln>
              <a:solidFill>
                <a:srgbClr val="000000"/>
              </a:solidFill>
              <a:effectLst/>
              <a:uLnTx/>
              <a:uFillTx/>
              <a:latin typeface=".VnTimeH" panose="020B7200000000000000" pitchFamily="34" charset="0"/>
              <a:ea typeface="+mn-ea"/>
              <a:cs typeface="Arial" panose="020B0604020202020204" pitchFamily="34" charset="0"/>
            </a:endParaRPr>
          </a:p>
        </p:txBody>
      </p:sp>
      <p:sp>
        <p:nvSpPr>
          <p:cNvPr id="29708" name="AutoShape 12"/>
          <p:cNvSpPr>
            <a:spLocks noChangeArrowheads="1"/>
          </p:cNvSpPr>
          <p:nvPr/>
        </p:nvSpPr>
        <p:spPr bwMode="auto">
          <a:xfrm>
            <a:off x="5105400" y="762000"/>
            <a:ext cx="719138"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1">
              <a:ln>
                <a:noFill/>
              </a:ln>
              <a:solidFill>
                <a:srgbClr val="000000"/>
              </a:solidFill>
              <a:effectLst/>
              <a:uLnTx/>
              <a:uFillTx/>
              <a:latin typeface=".VnTimeH" panose="020B7200000000000000" pitchFamily="34" charset="0"/>
              <a:ea typeface="+mn-ea"/>
              <a:cs typeface="Arial" panose="020B0604020202020204" pitchFamily="34" charset="0"/>
            </a:endParaRPr>
          </a:p>
        </p:txBody>
      </p:sp>
      <p:sp>
        <p:nvSpPr>
          <p:cNvPr id="29709" name="AutoShape 13"/>
          <p:cNvSpPr>
            <a:spLocks noChangeArrowheads="1"/>
          </p:cNvSpPr>
          <p:nvPr/>
        </p:nvSpPr>
        <p:spPr bwMode="auto">
          <a:xfrm>
            <a:off x="4008439" y="2493964"/>
            <a:ext cx="719137" cy="71913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1">
              <a:ln>
                <a:noFill/>
              </a:ln>
              <a:solidFill>
                <a:srgbClr val="000000"/>
              </a:solidFill>
              <a:effectLst/>
              <a:uLnTx/>
              <a:uFillTx/>
              <a:latin typeface=".VnTimeH" panose="020B7200000000000000" pitchFamily="34" charset="0"/>
              <a:ea typeface="+mn-ea"/>
              <a:cs typeface="Arial" panose="020B0604020202020204" pitchFamily="34" charset="0"/>
            </a:endParaRPr>
          </a:p>
        </p:txBody>
      </p:sp>
      <p:sp>
        <p:nvSpPr>
          <p:cNvPr id="29710" name="AutoShape 14"/>
          <p:cNvSpPr>
            <a:spLocks noChangeArrowheads="1"/>
          </p:cNvSpPr>
          <p:nvPr/>
        </p:nvSpPr>
        <p:spPr bwMode="auto">
          <a:xfrm>
            <a:off x="7392989" y="3068639"/>
            <a:ext cx="719137" cy="71913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1">
              <a:ln>
                <a:noFill/>
              </a:ln>
              <a:solidFill>
                <a:srgbClr val="000000"/>
              </a:solidFill>
              <a:effectLst/>
              <a:uLnTx/>
              <a:uFillTx/>
              <a:latin typeface=".VnTimeH" panose="020B7200000000000000" pitchFamily="34" charset="0"/>
              <a:ea typeface="+mn-ea"/>
              <a:cs typeface="Arial" panose="020B0604020202020204" pitchFamily="34" charset="0"/>
            </a:endParaRPr>
          </a:p>
        </p:txBody>
      </p:sp>
      <p:sp>
        <p:nvSpPr>
          <p:cNvPr id="29711" name="WordArt 15"/>
          <p:cNvSpPr>
            <a:spLocks noChangeArrowheads="1" noChangeShapeType="1" noTextEdit="1"/>
          </p:cNvSpPr>
          <p:nvPr/>
        </p:nvSpPr>
        <p:spPr bwMode="auto">
          <a:xfrm>
            <a:off x="2590800" y="990600"/>
            <a:ext cx="7488238" cy="2438400"/>
          </a:xfrm>
          <a:prstGeom prst="rect">
            <a:avLst/>
          </a:prstGeom>
        </p:spPr>
        <p:txBody>
          <a:bodyPr wrap="none" fromWordArt="1">
            <a:prstTxWarp prst="textWave4">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6600"/>
                </a:solidFill>
                <a:effectLst>
                  <a:outerShdw dist="35921" dir="2700000" algn="ctr" rotWithShape="0">
                    <a:srgbClr val="C0C0C0">
                      <a:alpha val="79999"/>
                    </a:srgbClr>
                  </a:outerShdw>
                </a:effectLst>
                <a:uLnTx/>
                <a:uFillTx/>
                <a:latin typeface=".VnBahamasB" panose="020BE200000000000000" pitchFamily="34" charset="0"/>
                <a:ea typeface="+mn-ea"/>
                <a:cs typeface="Arial" panose="020B0604020202020204" pitchFamily="34" charset="0"/>
              </a:rPr>
              <a:t>Thank you very much</a:t>
            </a:r>
          </a:p>
        </p:txBody>
      </p:sp>
      <p:pic>
        <p:nvPicPr>
          <p:cNvPr id="33808" name="Picture 16" descr="4028x9kn03h8e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32175" y="1125539"/>
            <a:ext cx="10795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Picture 17" descr="707627j14ckqnn9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03613" y="2957514"/>
            <a:ext cx="9525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25" descr="duong phan c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524000" y="6705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26" descr="duong phan c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524000" y="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861249"/>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699"/>
                                        </p:tgtEl>
                                        <p:attrNameLst>
                                          <p:attrName>style.visibility</p:attrName>
                                        </p:attrNameLst>
                                      </p:cBhvr>
                                      <p:to>
                                        <p:strVal val="visible"/>
                                      </p:to>
                                    </p:set>
                                    <p:anim calcmode="lin" valueType="num">
                                      <p:cBhvr>
                                        <p:cTn id="7" dur="3000" fill="hold"/>
                                        <p:tgtEl>
                                          <p:spTgt spid="29699"/>
                                        </p:tgtEl>
                                        <p:attrNameLst>
                                          <p:attrName>ppt_w</p:attrName>
                                        </p:attrNameLst>
                                      </p:cBhvr>
                                      <p:tavLst>
                                        <p:tav tm="0">
                                          <p:val>
                                            <p:fltVal val="0"/>
                                          </p:val>
                                        </p:tav>
                                        <p:tav tm="100000">
                                          <p:val>
                                            <p:strVal val="#ppt_w"/>
                                          </p:val>
                                        </p:tav>
                                      </p:tavLst>
                                    </p:anim>
                                    <p:anim calcmode="lin" valueType="num">
                                      <p:cBhvr>
                                        <p:cTn id="8" dur="3000" fill="hold"/>
                                        <p:tgtEl>
                                          <p:spTgt spid="29699"/>
                                        </p:tgtEl>
                                        <p:attrNameLst>
                                          <p:attrName>ppt_h</p:attrName>
                                        </p:attrNameLst>
                                      </p:cBhvr>
                                      <p:tavLst>
                                        <p:tav tm="0">
                                          <p:val>
                                            <p:fltVal val="0"/>
                                          </p:val>
                                        </p:tav>
                                        <p:tav tm="100000">
                                          <p:val>
                                            <p:strVal val="#ppt_h"/>
                                          </p:val>
                                        </p:tav>
                                      </p:tavLst>
                                    </p:anim>
                                    <p:anim calcmode="lin" valueType="num">
                                      <p:cBhvr>
                                        <p:cTn id="9" dur="3000" fill="hold"/>
                                        <p:tgtEl>
                                          <p:spTgt spid="29699"/>
                                        </p:tgtEl>
                                        <p:attrNameLst>
                                          <p:attrName>style.rotation</p:attrName>
                                        </p:attrNameLst>
                                      </p:cBhvr>
                                      <p:tavLst>
                                        <p:tav tm="0">
                                          <p:val>
                                            <p:fltVal val="90"/>
                                          </p:val>
                                        </p:tav>
                                        <p:tav tm="100000">
                                          <p:val>
                                            <p:fltVal val="0"/>
                                          </p:val>
                                        </p:tav>
                                      </p:tavLst>
                                    </p:anim>
                                    <p:animEffect transition="in" filter="fade">
                                      <p:cBhvr>
                                        <p:cTn id="10" dur="3000"/>
                                        <p:tgtEl>
                                          <p:spTgt spid="29699"/>
                                        </p:tgtEl>
                                      </p:cBhvr>
                                    </p:animEffect>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29700"/>
                                        </p:tgtEl>
                                        <p:attrNameLst>
                                          <p:attrName>style.visibility</p:attrName>
                                        </p:attrNameLst>
                                      </p:cBhvr>
                                      <p:to>
                                        <p:strVal val="visible"/>
                                      </p:to>
                                    </p:set>
                                    <p:anim calcmode="lin" valueType="num">
                                      <p:cBhvr>
                                        <p:cTn id="13" dur="1000" fill="hold"/>
                                        <p:tgtEl>
                                          <p:spTgt spid="29700"/>
                                        </p:tgtEl>
                                        <p:attrNameLst>
                                          <p:attrName>ppt_w</p:attrName>
                                        </p:attrNameLst>
                                      </p:cBhvr>
                                      <p:tavLst>
                                        <p:tav tm="0">
                                          <p:val>
                                            <p:fltVal val="0"/>
                                          </p:val>
                                        </p:tav>
                                        <p:tav tm="100000">
                                          <p:val>
                                            <p:strVal val="#ppt_w"/>
                                          </p:val>
                                        </p:tav>
                                      </p:tavLst>
                                    </p:anim>
                                    <p:anim calcmode="lin" valueType="num">
                                      <p:cBhvr>
                                        <p:cTn id="14" dur="1000" fill="hold"/>
                                        <p:tgtEl>
                                          <p:spTgt spid="29700"/>
                                        </p:tgtEl>
                                        <p:attrNameLst>
                                          <p:attrName>ppt_h</p:attrName>
                                        </p:attrNameLst>
                                      </p:cBhvr>
                                      <p:tavLst>
                                        <p:tav tm="0">
                                          <p:val>
                                            <p:fltVal val="0"/>
                                          </p:val>
                                        </p:tav>
                                        <p:tav tm="100000">
                                          <p:val>
                                            <p:strVal val="#ppt_h"/>
                                          </p:val>
                                        </p:tav>
                                      </p:tavLst>
                                    </p:anim>
                                    <p:anim calcmode="lin" valueType="num">
                                      <p:cBhvr>
                                        <p:cTn id="15" dur="1000" fill="hold"/>
                                        <p:tgtEl>
                                          <p:spTgt spid="29700"/>
                                        </p:tgtEl>
                                        <p:attrNameLst>
                                          <p:attrName>ppt_x</p:attrName>
                                        </p:attrNameLst>
                                      </p:cBhvr>
                                      <p:tavLst>
                                        <p:tav tm="0">
                                          <p:val>
                                            <p:fltVal val="0.5"/>
                                          </p:val>
                                        </p:tav>
                                        <p:tav tm="100000">
                                          <p:val>
                                            <p:strVal val="#ppt_x"/>
                                          </p:val>
                                        </p:tav>
                                      </p:tavLst>
                                    </p:anim>
                                    <p:anim calcmode="lin" valueType="num">
                                      <p:cBhvr>
                                        <p:cTn id="16" dur="1000" fill="hold"/>
                                        <p:tgtEl>
                                          <p:spTgt spid="2970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p:cTn id="19" dur="2000" fill="hold"/>
                                        <p:tgtEl>
                                          <p:spTgt spid="29701"/>
                                        </p:tgtEl>
                                        <p:attrNameLst>
                                          <p:attrName>ppt_w</p:attrName>
                                        </p:attrNameLst>
                                      </p:cBhvr>
                                      <p:tavLst>
                                        <p:tav tm="0">
                                          <p:val>
                                            <p:fltVal val="0"/>
                                          </p:val>
                                        </p:tav>
                                        <p:tav tm="100000">
                                          <p:val>
                                            <p:strVal val="#ppt_w"/>
                                          </p:val>
                                        </p:tav>
                                      </p:tavLst>
                                    </p:anim>
                                    <p:anim calcmode="lin" valueType="num">
                                      <p:cBhvr>
                                        <p:cTn id="20" dur="2000" fill="hold"/>
                                        <p:tgtEl>
                                          <p:spTgt spid="29701"/>
                                        </p:tgtEl>
                                        <p:attrNameLst>
                                          <p:attrName>ppt_h</p:attrName>
                                        </p:attrNameLst>
                                      </p:cBhvr>
                                      <p:tavLst>
                                        <p:tav tm="0">
                                          <p:val>
                                            <p:fltVal val="0"/>
                                          </p:val>
                                        </p:tav>
                                        <p:tav tm="100000">
                                          <p:val>
                                            <p:strVal val="#ppt_h"/>
                                          </p:val>
                                        </p:tav>
                                      </p:tavLst>
                                    </p:anim>
                                    <p:anim calcmode="lin" valueType="num">
                                      <p:cBhvr>
                                        <p:cTn id="21" dur="2000" fill="hold"/>
                                        <p:tgtEl>
                                          <p:spTgt spid="29701"/>
                                        </p:tgtEl>
                                        <p:attrNameLst>
                                          <p:attrName>ppt_x</p:attrName>
                                        </p:attrNameLst>
                                      </p:cBhvr>
                                      <p:tavLst>
                                        <p:tav tm="0">
                                          <p:val>
                                            <p:fltVal val="0.5"/>
                                          </p:val>
                                        </p:tav>
                                        <p:tav tm="100000">
                                          <p:val>
                                            <p:strVal val="#ppt_x"/>
                                          </p:val>
                                        </p:tav>
                                      </p:tavLst>
                                    </p:anim>
                                    <p:anim calcmode="lin" valueType="num">
                                      <p:cBhvr>
                                        <p:cTn id="22" dur="2000" fill="hold"/>
                                        <p:tgtEl>
                                          <p:spTgt spid="29701"/>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29702"/>
                                        </p:tgtEl>
                                        <p:attrNameLst>
                                          <p:attrName>style.visibility</p:attrName>
                                        </p:attrNameLst>
                                      </p:cBhvr>
                                      <p:to>
                                        <p:strVal val="visible"/>
                                      </p:to>
                                    </p:set>
                                    <p:anim calcmode="lin" valueType="num">
                                      <p:cBhvr>
                                        <p:cTn id="25" dur="1000" fill="hold"/>
                                        <p:tgtEl>
                                          <p:spTgt spid="29702"/>
                                        </p:tgtEl>
                                        <p:attrNameLst>
                                          <p:attrName>ppt_w</p:attrName>
                                        </p:attrNameLst>
                                      </p:cBhvr>
                                      <p:tavLst>
                                        <p:tav tm="0">
                                          <p:val>
                                            <p:fltVal val="0"/>
                                          </p:val>
                                        </p:tav>
                                        <p:tav tm="100000">
                                          <p:val>
                                            <p:strVal val="#ppt_w"/>
                                          </p:val>
                                        </p:tav>
                                      </p:tavLst>
                                    </p:anim>
                                    <p:anim calcmode="lin" valueType="num">
                                      <p:cBhvr>
                                        <p:cTn id="26" dur="1000" fill="hold"/>
                                        <p:tgtEl>
                                          <p:spTgt spid="29702"/>
                                        </p:tgtEl>
                                        <p:attrNameLst>
                                          <p:attrName>ppt_h</p:attrName>
                                        </p:attrNameLst>
                                      </p:cBhvr>
                                      <p:tavLst>
                                        <p:tav tm="0">
                                          <p:val>
                                            <p:fltVal val="0"/>
                                          </p:val>
                                        </p:tav>
                                        <p:tav tm="100000">
                                          <p:val>
                                            <p:strVal val="#ppt_h"/>
                                          </p:val>
                                        </p:tav>
                                      </p:tavLst>
                                    </p:anim>
                                    <p:anim calcmode="lin" valueType="num">
                                      <p:cBhvr>
                                        <p:cTn id="27" dur="1000" fill="hold"/>
                                        <p:tgtEl>
                                          <p:spTgt spid="29702"/>
                                        </p:tgtEl>
                                        <p:attrNameLst>
                                          <p:attrName>ppt_x</p:attrName>
                                        </p:attrNameLst>
                                      </p:cBhvr>
                                      <p:tavLst>
                                        <p:tav tm="0">
                                          <p:val>
                                            <p:fltVal val="0.5"/>
                                          </p:val>
                                        </p:tav>
                                        <p:tav tm="100000">
                                          <p:val>
                                            <p:strVal val="#ppt_x"/>
                                          </p:val>
                                        </p:tav>
                                      </p:tavLst>
                                    </p:anim>
                                    <p:anim calcmode="lin" valueType="num">
                                      <p:cBhvr>
                                        <p:cTn id="28" dur="1000" fill="hold"/>
                                        <p:tgtEl>
                                          <p:spTgt spid="29702"/>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29703"/>
                                        </p:tgtEl>
                                        <p:attrNameLst>
                                          <p:attrName>style.visibility</p:attrName>
                                        </p:attrNameLst>
                                      </p:cBhvr>
                                      <p:to>
                                        <p:strVal val="visible"/>
                                      </p:to>
                                    </p:set>
                                    <p:anim calcmode="lin" valueType="num">
                                      <p:cBhvr>
                                        <p:cTn id="31" dur="2000" fill="hold"/>
                                        <p:tgtEl>
                                          <p:spTgt spid="29703"/>
                                        </p:tgtEl>
                                        <p:attrNameLst>
                                          <p:attrName>ppt_w</p:attrName>
                                        </p:attrNameLst>
                                      </p:cBhvr>
                                      <p:tavLst>
                                        <p:tav tm="0">
                                          <p:val>
                                            <p:fltVal val="0"/>
                                          </p:val>
                                        </p:tav>
                                        <p:tav tm="100000">
                                          <p:val>
                                            <p:strVal val="#ppt_w"/>
                                          </p:val>
                                        </p:tav>
                                      </p:tavLst>
                                    </p:anim>
                                    <p:anim calcmode="lin" valueType="num">
                                      <p:cBhvr>
                                        <p:cTn id="32" dur="2000" fill="hold"/>
                                        <p:tgtEl>
                                          <p:spTgt spid="29703"/>
                                        </p:tgtEl>
                                        <p:attrNameLst>
                                          <p:attrName>ppt_h</p:attrName>
                                        </p:attrNameLst>
                                      </p:cBhvr>
                                      <p:tavLst>
                                        <p:tav tm="0">
                                          <p:val>
                                            <p:fltVal val="0"/>
                                          </p:val>
                                        </p:tav>
                                        <p:tav tm="100000">
                                          <p:val>
                                            <p:strVal val="#ppt_h"/>
                                          </p:val>
                                        </p:tav>
                                      </p:tavLst>
                                    </p:anim>
                                    <p:anim calcmode="lin" valueType="num">
                                      <p:cBhvr>
                                        <p:cTn id="33" dur="2000" fill="hold"/>
                                        <p:tgtEl>
                                          <p:spTgt spid="29703"/>
                                        </p:tgtEl>
                                        <p:attrNameLst>
                                          <p:attrName>ppt_x</p:attrName>
                                        </p:attrNameLst>
                                      </p:cBhvr>
                                      <p:tavLst>
                                        <p:tav tm="0">
                                          <p:val>
                                            <p:fltVal val="0.5"/>
                                          </p:val>
                                        </p:tav>
                                        <p:tav tm="100000">
                                          <p:val>
                                            <p:strVal val="#ppt_x"/>
                                          </p:val>
                                        </p:tav>
                                      </p:tavLst>
                                    </p:anim>
                                    <p:anim calcmode="lin" valueType="num">
                                      <p:cBhvr>
                                        <p:cTn id="34" dur="2000" fill="hold"/>
                                        <p:tgtEl>
                                          <p:spTgt spid="29703"/>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29704"/>
                                        </p:tgtEl>
                                        <p:attrNameLst>
                                          <p:attrName>style.visibility</p:attrName>
                                        </p:attrNameLst>
                                      </p:cBhvr>
                                      <p:to>
                                        <p:strVal val="visible"/>
                                      </p:to>
                                    </p:set>
                                    <p:anim calcmode="lin" valueType="num">
                                      <p:cBhvr>
                                        <p:cTn id="37" dur="1000" fill="hold"/>
                                        <p:tgtEl>
                                          <p:spTgt spid="29704"/>
                                        </p:tgtEl>
                                        <p:attrNameLst>
                                          <p:attrName>ppt_w</p:attrName>
                                        </p:attrNameLst>
                                      </p:cBhvr>
                                      <p:tavLst>
                                        <p:tav tm="0">
                                          <p:val>
                                            <p:fltVal val="0"/>
                                          </p:val>
                                        </p:tav>
                                        <p:tav tm="100000">
                                          <p:val>
                                            <p:strVal val="#ppt_w"/>
                                          </p:val>
                                        </p:tav>
                                      </p:tavLst>
                                    </p:anim>
                                    <p:anim calcmode="lin" valueType="num">
                                      <p:cBhvr>
                                        <p:cTn id="38" dur="1000" fill="hold"/>
                                        <p:tgtEl>
                                          <p:spTgt spid="29704"/>
                                        </p:tgtEl>
                                        <p:attrNameLst>
                                          <p:attrName>ppt_h</p:attrName>
                                        </p:attrNameLst>
                                      </p:cBhvr>
                                      <p:tavLst>
                                        <p:tav tm="0">
                                          <p:val>
                                            <p:fltVal val="0"/>
                                          </p:val>
                                        </p:tav>
                                        <p:tav tm="100000">
                                          <p:val>
                                            <p:strVal val="#ppt_h"/>
                                          </p:val>
                                        </p:tav>
                                      </p:tavLst>
                                    </p:anim>
                                    <p:anim calcmode="lin" valueType="num">
                                      <p:cBhvr>
                                        <p:cTn id="39" dur="1000" fill="hold"/>
                                        <p:tgtEl>
                                          <p:spTgt spid="29704"/>
                                        </p:tgtEl>
                                        <p:attrNameLst>
                                          <p:attrName>ppt_x</p:attrName>
                                        </p:attrNameLst>
                                      </p:cBhvr>
                                      <p:tavLst>
                                        <p:tav tm="0">
                                          <p:val>
                                            <p:fltVal val="0.5"/>
                                          </p:val>
                                        </p:tav>
                                        <p:tav tm="100000">
                                          <p:val>
                                            <p:strVal val="#ppt_x"/>
                                          </p:val>
                                        </p:tav>
                                      </p:tavLst>
                                    </p:anim>
                                    <p:anim calcmode="lin" valueType="num">
                                      <p:cBhvr>
                                        <p:cTn id="40" dur="1000" fill="hold"/>
                                        <p:tgtEl>
                                          <p:spTgt spid="29704"/>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29705"/>
                                        </p:tgtEl>
                                        <p:attrNameLst>
                                          <p:attrName>style.visibility</p:attrName>
                                        </p:attrNameLst>
                                      </p:cBhvr>
                                      <p:to>
                                        <p:strVal val="visible"/>
                                      </p:to>
                                    </p:set>
                                    <p:anim calcmode="lin" valueType="num">
                                      <p:cBhvr>
                                        <p:cTn id="43" dur="1000" fill="hold"/>
                                        <p:tgtEl>
                                          <p:spTgt spid="29705"/>
                                        </p:tgtEl>
                                        <p:attrNameLst>
                                          <p:attrName>ppt_w</p:attrName>
                                        </p:attrNameLst>
                                      </p:cBhvr>
                                      <p:tavLst>
                                        <p:tav tm="0">
                                          <p:val>
                                            <p:fltVal val="0"/>
                                          </p:val>
                                        </p:tav>
                                        <p:tav tm="100000">
                                          <p:val>
                                            <p:strVal val="#ppt_w"/>
                                          </p:val>
                                        </p:tav>
                                      </p:tavLst>
                                    </p:anim>
                                    <p:anim calcmode="lin" valueType="num">
                                      <p:cBhvr>
                                        <p:cTn id="44" dur="1000" fill="hold"/>
                                        <p:tgtEl>
                                          <p:spTgt spid="29705"/>
                                        </p:tgtEl>
                                        <p:attrNameLst>
                                          <p:attrName>ppt_h</p:attrName>
                                        </p:attrNameLst>
                                      </p:cBhvr>
                                      <p:tavLst>
                                        <p:tav tm="0">
                                          <p:val>
                                            <p:fltVal val="0"/>
                                          </p:val>
                                        </p:tav>
                                        <p:tav tm="100000">
                                          <p:val>
                                            <p:strVal val="#ppt_h"/>
                                          </p:val>
                                        </p:tav>
                                      </p:tavLst>
                                    </p:anim>
                                    <p:anim calcmode="lin" valueType="num">
                                      <p:cBhvr>
                                        <p:cTn id="45" dur="1000" fill="hold"/>
                                        <p:tgtEl>
                                          <p:spTgt spid="29705"/>
                                        </p:tgtEl>
                                        <p:attrNameLst>
                                          <p:attrName>ppt_x</p:attrName>
                                        </p:attrNameLst>
                                      </p:cBhvr>
                                      <p:tavLst>
                                        <p:tav tm="0">
                                          <p:val>
                                            <p:fltVal val="0.5"/>
                                          </p:val>
                                        </p:tav>
                                        <p:tav tm="100000">
                                          <p:val>
                                            <p:strVal val="#ppt_x"/>
                                          </p:val>
                                        </p:tav>
                                      </p:tavLst>
                                    </p:anim>
                                    <p:anim calcmode="lin" valueType="num">
                                      <p:cBhvr>
                                        <p:cTn id="46" dur="1000" fill="hold"/>
                                        <p:tgtEl>
                                          <p:spTgt spid="29705"/>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0"/>
                                  </p:stCondLst>
                                  <p:childTnLst>
                                    <p:set>
                                      <p:cBhvr>
                                        <p:cTn id="48" dur="1" fill="hold">
                                          <p:stCondLst>
                                            <p:cond delay="0"/>
                                          </p:stCondLst>
                                        </p:cTn>
                                        <p:tgtEl>
                                          <p:spTgt spid="29706"/>
                                        </p:tgtEl>
                                        <p:attrNameLst>
                                          <p:attrName>style.visibility</p:attrName>
                                        </p:attrNameLst>
                                      </p:cBhvr>
                                      <p:to>
                                        <p:strVal val="visible"/>
                                      </p:to>
                                    </p:set>
                                    <p:anim calcmode="lin" valueType="num">
                                      <p:cBhvr>
                                        <p:cTn id="49" dur="2000" fill="hold"/>
                                        <p:tgtEl>
                                          <p:spTgt spid="29706"/>
                                        </p:tgtEl>
                                        <p:attrNameLst>
                                          <p:attrName>ppt_w</p:attrName>
                                        </p:attrNameLst>
                                      </p:cBhvr>
                                      <p:tavLst>
                                        <p:tav tm="0">
                                          <p:val>
                                            <p:fltVal val="0"/>
                                          </p:val>
                                        </p:tav>
                                        <p:tav tm="100000">
                                          <p:val>
                                            <p:strVal val="#ppt_w"/>
                                          </p:val>
                                        </p:tav>
                                      </p:tavLst>
                                    </p:anim>
                                    <p:anim calcmode="lin" valueType="num">
                                      <p:cBhvr>
                                        <p:cTn id="50" dur="2000" fill="hold"/>
                                        <p:tgtEl>
                                          <p:spTgt spid="29706"/>
                                        </p:tgtEl>
                                        <p:attrNameLst>
                                          <p:attrName>ppt_h</p:attrName>
                                        </p:attrNameLst>
                                      </p:cBhvr>
                                      <p:tavLst>
                                        <p:tav tm="0">
                                          <p:val>
                                            <p:fltVal val="0"/>
                                          </p:val>
                                        </p:tav>
                                        <p:tav tm="100000">
                                          <p:val>
                                            <p:strVal val="#ppt_h"/>
                                          </p:val>
                                        </p:tav>
                                      </p:tavLst>
                                    </p:anim>
                                    <p:anim calcmode="lin" valueType="num">
                                      <p:cBhvr>
                                        <p:cTn id="51" dur="2000" fill="hold"/>
                                        <p:tgtEl>
                                          <p:spTgt spid="29706"/>
                                        </p:tgtEl>
                                        <p:attrNameLst>
                                          <p:attrName>ppt_x</p:attrName>
                                        </p:attrNameLst>
                                      </p:cBhvr>
                                      <p:tavLst>
                                        <p:tav tm="0">
                                          <p:val>
                                            <p:fltVal val="0.5"/>
                                          </p:val>
                                        </p:tav>
                                        <p:tav tm="100000">
                                          <p:val>
                                            <p:strVal val="#ppt_x"/>
                                          </p:val>
                                        </p:tav>
                                      </p:tavLst>
                                    </p:anim>
                                    <p:anim calcmode="lin" valueType="num">
                                      <p:cBhvr>
                                        <p:cTn id="52" dur="2000" fill="hold"/>
                                        <p:tgtEl>
                                          <p:spTgt spid="29706"/>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0"/>
                                  </p:stCondLst>
                                  <p:childTnLst>
                                    <p:set>
                                      <p:cBhvr>
                                        <p:cTn id="54" dur="1" fill="hold">
                                          <p:stCondLst>
                                            <p:cond delay="0"/>
                                          </p:stCondLst>
                                        </p:cTn>
                                        <p:tgtEl>
                                          <p:spTgt spid="29707"/>
                                        </p:tgtEl>
                                        <p:attrNameLst>
                                          <p:attrName>style.visibility</p:attrName>
                                        </p:attrNameLst>
                                      </p:cBhvr>
                                      <p:to>
                                        <p:strVal val="visible"/>
                                      </p:to>
                                    </p:set>
                                    <p:anim calcmode="lin" valueType="num">
                                      <p:cBhvr>
                                        <p:cTn id="55" dur="2000" fill="hold"/>
                                        <p:tgtEl>
                                          <p:spTgt spid="29707"/>
                                        </p:tgtEl>
                                        <p:attrNameLst>
                                          <p:attrName>ppt_w</p:attrName>
                                        </p:attrNameLst>
                                      </p:cBhvr>
                                      <p:tavLst>
                                        <p:tav tm="0">
                                          <p:val>
                                            <p:fltVal val="0"/>
                                          </p:val>
                                        </p:tav>
                                        <p:tav tm="100000">
                                          <p:val>
                                            <p:strVal val="#ppt_w"/>
                                          </p:val>
                                        </p:tav>
                                      </p:tavLst>
                                    </p:anim>
                                    <p:anim calcmode="lin" valueType="num">
                                      <p:cBhvr>
                                        <p:cTn id="56" dur="2000" fill="hold"/>
                                        <p:tgtEl>
                                          <p:spTgt spid="29707"/>
                                        </p:tgtEl>
                                        <p:attrNameLst>
                                          <p:attrName>ppt_h</p:attrName>
                                        </p:attrNameLst>
                                      </p:cBhvr>
                                      <p:tavLst>
                                        <p:tav tm="0">
                                          <p:val>
                                            <p:fltVal val="0"/>
                                          </p:val>
                                        </p:tav>
                                        <p:tav tm="100000">
                                          <p:val>
                                            <p:strVal val="#ppt_h"/>
                                          </p:val>
                                        </p:tav>
                                      </p:tavLst>
                                    </p:anim>
                                    <p:anim calcmode="lin" valueType="num">
                                      <p:cBhvr>
                                        <p:cTn id="57" dur="2000" fill="hold"/>
                                        <p:tgtEl>
                                          <p:spTgt spid="29707"/>
                                        </p:tgtEl>
                                        <p:attrNameLst>
                                          <p:attrName>ppt_x</p:attrName>
                                        </p:attrNameLst>
                                      </p:cBhvr>
                                      <p:tavLst>
                                        <p:tav tm="0">
                                          <p:val>
                                            <p:fltVal val="0.5"/>
                                          </p:val>
                                        </p:tav>
                                        <p:tav tm="100000">
                                          <p:val>
                                            <p:strVal val="#ppt_x"/>
                                          </p:val>
                                        </p:tav>
                                      </p:tavLst>
                                    </p:anim>
                                    <p:anim calcmode="lin" valueType="num">
                                      <p:cBhvr>
                                        <p:cTn id="58" dur="2000" fill="hold"/>
                                        <p:tgtEl>
                                          <p:spTgt spid="29707"/>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29708"/>
                                        </p:tgtEl>
                                        <p:attrNameLst>
                                          <p:attrName>style.visibility</p:attrName>
                                        </p:attrNameLst>
                                      </p:cBhvr>
                                      <p:to>
                                        <p:strVal val="visible"/>
                                      </p:to>
                                    </p:set>
                                    <p:anim calcmode="lin" valueType="num">
                                      <p:cBhvr>
                                        <p:cTn id="61" dur="2000" fill="hold"/>
                                        <p:tgtEl>
                                          <p:spTgt spid="29708"/>
                                        </p:tgtEl>
                                        <p:attrNameLst>
                                          <p:attrName>ppt_w</p:attrName>
                                        </p:attrNameLst>
                                      </p:cBhvr>
                                      <p:tavLst>
                                        <p:tav tm="0">
                                          <p:val>
                                            <p:fltVal val="0"/>
                                          </p:val>
                                        </p:tav>
                                        <p:tav tm="100000">
                                          <p:val>
                                            <p:strVal val="#ppt_w"/>
                                          </p:val>
                                        </p:tav>
                                      </p:tavLst>
                                    </p:anim>
                                    <p:anim calcmode="lin" valueType="num">
                                      <p:cBhvr>
                                        <p:cTn id="62" dur="2000" fill="hold"/>
                                        <p:tgtEl>
                                          <p:spTgt spid="29708"/>
                                        </p:tgtEl>
                                        <p:attrNameLst>
                                          <p:attrName>ppt_h</p:attrName>
                                        </p:attrNameLst>
                                      </p:cBhvr>
                                      <p:tavLst>
                                        <p:tav tm="0">
                                          <p:val>
                                            <p:fltVal val="0"/>
                                          </p:val>
                                        </p:tav>
                                        <p:tav tm="100000">
                                          <p:val>
                                            <p:strVal val="#ppt_h"/>
                                          </p:val>
                                        </p:tav>
                                      </p:tavLst>
                                    </p:anim>
                                    <p:anim calcmode="lin" valueType="num">
                                      <p:cBhvr>
                                        <p:cTn id="63" dur="2000" fill="hold"/>
                                        <p:tgtEl>
                                          <p:spTgt spid="29708"/>
                                        </p:tgtEl>
                                        <p:attrNameLst>
                                          <p:attrName>ppt_x</p:attrName>
                                        </p:attrNameLst>
                                      </p:cBhvr>
                                      <p:tavLst>
                                        <p:tav tm="0">
                                          <p:val>
                                            <p:fltVal val="0.5"/>
                                          </p:val>
                                        </p:tav>
                                        <p:tav tm="100000">
                                          <p:val>
                                            <p:strVal val="#ppt_x"/>
                                          </p:val>
                                        </p:tav>
                                      </p:tavLst>
                                    </p:anim>
                                    <p:anim calcmode="lin" valueType="num">
                                      <p:cBhvr>
                                        <p:cTn id="64" dur="2000" fill="hold"/>
                                        <p:tgtEl>
                                          <p:spTgt spid="2970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29709"/>
                                        </p:tgtEl>
                                        <p:attrNameLst>
                                          <p:attrName>style.visibility</p:attrName>
                                        </p:attrNameLst>
                                      </p:cBhvr>
                                      <p:to>
                                        <p:strVal val="visible"/>
                                      </p:to>
                                    </p:set>
                                    <p:anim calcmode="lin" valueType="num">
                                      <p:cBhvr>
                                        <p:cTn id="67" dur="2000" fill="hold"/>
                                        <p:tgtEl>
                                          <p:spTgt spid="29709"/>
                                        </p:tgtEl>
                                        <p:attrNameLst>
                                          <p:attrName>ppt_w</p:attrName>
                                        </p:attrNameLst>
                                      </p:cBhvr>
                                      <p:tavLst>
                                        <p:tav tm="0">
                                          <p:val>
                                            <p:fltVal val="0"/>
                                          </p:val>
                                        </p:tav>
                                        <p:tav tm="100000">
                                          <p:val>
                                            <p:strVal val="#ppt_w"/>
                                          </p:val>
                                        </p:tav>
                                      </p:tavLst>
                                    </p:anim>
                                    <p:anim calcmode="lin" valueType="num">
                                      <p:cBhvr>
                                        <p:cTn id="68" dur="2000" fill="hold"/>
                                        <p:tgtEl>
                                          <p:spTgt spid="29709"/>
                                        </p:tgtEl>
                                        <p:attrNameLst>
                                          <p:attrName>ppt_h</p:attrName>
                                        </p:attrNameLst>
                                      </p:cBhvr>
                                      <p:tavLst>
                                        <p:tav tm="0">
                                          <p:val>
                                            <p:fltVal val="0"/>
                                          </p:val>
                                        </p:tav>
                                        <p:tav tm="100000">
                                          <p:val>
                                            <p:strVal val="#ppt_h"/>
                                          </p:val>
                                        </p:tav>
                                      </p:tavLst>
                                    </p:anim>
                                    <p:anim calcmode="lin" valueType="num">
                                      <p:cBhvr>
                                        <p:cTn id="69" dur="2000" fill="hold"/>
                                        <p:tgtEl>
                                          <p:spTgt spid="29709"/>
                                        </p:tgtEl>
                                        <p:attrNameLst>
                                          <p:attrName>ppt_x</p:attrName>
                                        </p:attrNameLst>
                                      </p:cBhvr>
                                      <p:tavLst>
                                        <p:tav tm="0">
                                          <p:val>
                                            <p:fltVal val="0.5"/>
                                          </p:val>
                                        </p:tav>
                                        <p:tav tm="100000">
                                          <p:val>
                                            <p:strVal val="#ppt_x"/>
                                          </p:val>
                                        </p:tav>
                                      </p:tavLst>
                                    </p:anim>
                                    <p:anim calcmode="lin" valueType="num">
                                      <p:cBhvr>
                                        <p:cTn id="70" dur="2000" fill="hold"/>
                                        <p:tgtEl>
                                          <p:spTgt spid="29709"/>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29710"/>
                                        </p:tgtEl>
                                        <p:attrNameLst>
                                          <p:attrName>style.visibility</p:attrName>
                                        </p:attrNameLst>
                                      </p:cBhvr>
                                      <p:to>
                                        <p:strVal val="visible"/>
                                      </p:to>
                                    </p:set>
                                    <p:anim calcmode="lin" valueType="num">
                                      <p:cBhvr>
                                        <p:cTn id="73" dur="1000" fill="hold"/>
                                        <p:tgtEl>
                                          <p:spTgt spid="29710"/>
                                        </p:tgtEl>
                                        <p:attrNameLst>
                                          <p:attrName>ppt_w</p:attrName>
                                        </p:attrNameLst>
                                      </p:cBhvr>
                                      <p:tavLst>
                                        <p:tav tm="0">
                                          <p:val>
                                            <p:fltVal val="0"/>
                                          </p:val>
                                        </p:tav>
                                        <p:tav tm="100000">
                                          <p:val>
                                            <p:strVal val="#ppt_w"/>
                                          </p:val>
                                        </p:tav>
                                      </p:tavLst>
                                    </p:anim>
                                    <p:anim calcmode="lin" valueType="num">
                                      <p:cBhvr>
                                        <p:cTn id="74" dur="1000" fill="hold"/>
                                        <p:tgtEl>
                                          <p:spTgt spid="29710"/>
                                        </p:tgtEl>
                                        <p:attrNameLst>
                                          <p:attrName>ppt_h</p:attrName>
                                        </p:attrNameLst>
                                      </p:cBhvr>
                                      <p:tavLst>
                                        <p:tav tm="0">
                                          <p:val>
                                            <p:fltVal val="0"/>
                                          </p:val>
                                        </p:tav>
                                        <p:tav tm="100000">
                                          <p:val>
                                            <p:strVal val="#ppt_h"/>
                                          </p:val>
                                        </p:tav>
                                      </p:tavLst>
                                    </p:anim>
                                    <p:anim calcmode="lin" valueType="num">
                                      <p:cBhvr>
                                        <p:cTn id="75" dur="1000" fill="hold"/>
                                        <p:tgtEl>
                                          <p:spTgt spid="29710"/>
                                        </p:tgtEl>
                                        <p:attrNameLst>
                                          <p:attrName>ppt_x</p:attrName>
                                        </p:attrNameLst>
                                      </p:cBhvr>
                                      <p:tavLst>
                                        <p:tav tm="0">
                                          <p:val>
                                            <p:fltVal val="0.5"/>
                                          </p:val>
                                        </p:tav>
                                        <p:tav tm="100000">
                                          <p:val>
                                            <p:strVal val="#ppt_x"/>
                                          </p:val>
                                        </p:tav>
                                      </p:tavLst>
                                    </p:anim>
                                    <p:anim calcmode="lin" valueType="num">
                                      <p:cBhvr>
                                        <p:cTn id="76" dur="1000" fill="hold"/>
                                        <p:tgtEl>
                                          <p:spTgt spid="29710"/>
                                        </p:tgtEl>
                                        <p:attrNameLst>
                                          <p:attrName>ppt_y</p:attrName>
                                        </p:attrNameLst>
                                      </p:cBhvr>
                                      <p:tavLst>
                                        <p:tav tm="0">
                                          <p:val>
                                            <p:fltVal val="0.5"/>
                                          </p:val>
                                        </p:tav>
                                        <p:tav tm="100000">
                                          <p:val>
                                            <p:strVal val="#ppt_y"/>
                                          </p:val>
                                        </p:tav>
                                      </p:tavLst>
                                    </p:anim>
                                  </p:childTnLst>
                                </p:cTn>
                              </p:par>
                              <p:par>
                                <p:cTn id="77" presetID="23" presetClass="entr" presetSubtype="16" repeatCount="3000" fill="hold" nodeType="withEffect">
                                  <p:stCondLst>
                                    <p:cond delay="0"/>
                                  </p:stCondLst>
                                  <p:childTnLst>
                                    <p:set>
                                      <p:cBhvr>
                                        <p:cTn id="78" dur="1" fill="hold">
                                          <p:stCondLst>
                                            <p:cond delay="0"/>
                                          </p:stCondLst>
                                        </p:cTn>
                                        <p:tgtEl>
                                          <p:spTgt spid="29711"/>
                                        </p:tgtEl>
                                        <p:attrNameLst>
                                          <p:attrName>style.visibility</p:attrName>
                                        </p:attrNameLst>
                                      </p:cBhvr>
                                      <p:to>
                                        <p:strVal val="visible"/>
                                      </p:to>
                                    </p:set>
                                    <p:anim calcmode="lin" valueType="num">
                                      <p:cBhvr>
                                        <p:cTn id="79" dur="2000" fill="hold"/>
                                        <p:tgtEl>
                                          <p:spTgt spid="29711"/>
                                        </p:tgtEl>
                                        <p:attrNameLst>
                                          <p:attrName>ppt_w</p:attrName>
                                        </p:attrNameLst>
                                      </p:cBhvr>
                                      <p:tavLst>
                                        <p:tav tm="0">
                                          <p:val>
                                            <p:fltVal val="0"/>
                                          </p:val>
                                        </p:tav>
                                        <p:tav tm="100000">
                                          <p:val>
                                            <p:strVal val="#ppt_w"/>
                                          </p:val>
                                        </p:tav>
                                      </p:tavLst>
                                    </p:anim>
                                    <p:anim calcmode="lin" valueType="num">
                                      <p:cBhvr>
                                        <p:cTn id="80" dur="2000" fill="hold"/>
                                        <p:tgtEl>
                                          <p:spTgt spid="29711"/>
                                        </p:tgtEl>
                                        <p:attrNameLst>
                                          <p:attrName>ppt_h</p:attrName>
                                        </p:attrNameLst>
                                      </p:cBhvr>
                                      <p:tavLst>
                                        <p:tav tm="0">
                                          <p:val>
                                            <p:fltVal val="0"/>
                                          </p:val>
                                        </p:tav>
                                        <p:tav tm="100000">
                                          <p:val>
                                            <p:strVal val="#ppt_h"/>
                                          </p:val>
                                        </p:tav>
                                      </p:tavLst>
                                    </p:anim>
                                  </p:childTnLst>
                                  <p:subTnLst>
                                    <p:audio>
                                      <p:cMediaNode vol="100000">
                                        <p:cTn display="0" masterRel="sameClick">
                                          <p:stCondLst>
                                            <p:cond evt="begin" delay="0">
                                              <p:tn val="77"/>
                                            </p:cond>
                                          </p:stCondLst>
                                          <p:endCondLst>
                                            <p:cond evt="onStopAudio" delay="0">
                                              <p:tgtEl>
                                                <p:sldTgt/>
                                              </p:tgtEl>
                                            </p:cond>
                                          </p:endCondLst>
                                        </p:cTn>
                                        <p:tgtEl>
                                          <p:sndTgt r:embed="rId3" name="hat nhac.wav"/>
                                        </p:tgtEl>
                                      </p:cMediaNode>
                                    </p:audio>
                                  </p:subTnLst>
                                </p:cTn>
                              </p:par>
                              <p:par>
                                <p:cTn id="81" presetID="6" presetClass="emph" presetSubtype="0" repeatCount="indefinite" fill="hold" nodeType="withEffect">
                                  <p:stCondLst>
                                    <p:cond delay="0"/>
                                  </p:stCondLst>
                                  <p:endCondLst>
                                    <p:cond evt="onNext" delay="0">
                                      <p:tgtEl>
                                        <p:sldTgt/>
                                      </p:tgtEl>
                                    </p:cond>
                                  </p:endCondLst>
                                  <p:iterate type="lt">
                                    <p:tmPct val="0"/>
                                  </p:iterate>
                                  <p:childTnLst>
                                    <p:animScale>
                                      <p:cBhvr>
                                        <p:cTn id="82" dur="2000" fill="hold"/>
                                        <p:tgtEl>
                                          <p:spTgt spid="29699"/>
                                        </p:tgtEl>
                                      </p:cBhvr>
                                      <p:by x="150000" y="150000"/>
                                    </p:animScale>
                                  </p:childTnLst>
                                </p:cTn>
                              </p:par>
                              <p:par>
                                <p:cTn id="83" presetID="21" presetClass="emph" presetSubtype="0" repeatCount="indefinite" fill="hold" nodeType="withEffect">
                                  <p:stCondLst>
                                    <p:cond delay="0"/>
                                  </p:stCondLst>
                                  <p:endCondLst>
                                    <p:cond evt="onNext" delay="0">
                                      <p:tgtEl>
                                        <p:sldTgt/>
                                      </p:tgtEl>
                                    </p:cond>
                                  </p:endCondLst>
                                  <p:childTnLst>
                                    <p:animClr clrSpc="hsl" dir="cw">
                                      <p:cBhvr override="childStyle">
                                        <p:cTn id="84" dur="500" fill="hold"/>
                                        <p:tgtEl>
                                          <p:spTgt spid="29711"/>
                                        </p:tgtEl>
                                        <p:attrNameLst>
                                          <p:attrName>style.color</p:attrName>
                                        </p:attrNameLst>
                                      </p:cBhvr>
                                      <p:by>
                                        <p:hsl h="7200000" s="0" l="0"/>
                                      </p:by>
                                    </p:animClr>
                                    <p:animClr clrSpc="hsl" dir="cw">
                                      <p:cBhvr>
                                        <p:cTn id="85" dur="500" fill="hold"/>
                                        <p:tgtEl>
                                          <p:spTgt spid="29711"/>
                                        </p:tgtEl>
                                        <p:attrNameLst>
                                          <p:attrName>fillcolor</p:attrName>
                                        </p:attrNameLst>
                                      </p:cBhvr>
                                      <p:by>
                                        <p:hsl h="7200000" s="0" l="0"/>
                                      </p:by>
                                    </p:animClr>
                                    <p:animClr clrSpc="hsl" dir="cw">
                                      <p:cBhvr>
                                        <p:cTn id="86" dur="500" fill="hold"/>
                                        <p:tgtEl>
                                          <p:spTgt spid="29711"/>
                                        </p:tgtEl>
                                        <p:attrNameLst>
                                          <p:attrName>stroke.color</p:attrName>
                                        </p:attrNameLst>
                                      </p:cBhvr>
                                      <p:by>
                                        <p:hsl h="7200000" s="0" l="0"/>
                                      </p:by>
                                    </p:animClr>
                                    <p:set>
                                      <p:cBhvr>
                                        <p:cTn id="87" dur="500" fill="hold"/>
                                        <p:tgtEl>
                                          <p:spTgt spid="297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3" grpId="0" animBg="1"/>
      <p:bldP spid="29704" grpId="0" animBg="1"/>
      <p:bldP spid="29705" grpId="0" animBg="1"/>
      <p:bldP spid="29706" grpId="0" animBg="1"/>
      <p:bldP spid="29707" grpId="0" animBg="1"/>
      <p:bldP spid="29708" grpId="0" animBg="1"/>
      <p:bldP spid="29709" grpId="0" animBg="1"/>
      <p:bldP spid="297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25940" y="321267"/>
            <a:ext cx="6814539"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089307" y="1647432"/>
              <a:ext cx="646479" cy="573246"/>
            </a:xfrm>
            <a:prstGeom prst="rect">
              <a:avLst/>
            </a:prstGeom>
            <a:noFill/>
          </p:spPr>
          <p:txBody>
            <a:bodyPr wrap="square" rtlCol="0">
              <a:spAutoFit/>
            </a:bodyPr>
            <a:lstStyle/>
            <a:p>
              <a:pPr algn="ctr" defTabSz="914377"/>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1</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815042" y="2286238"/>
            <a:ext cx="4635883" cy="1938992"/>
          </a:xfrm>
          <a:prstGeom prst="rect">
            <a:avLst/>
          </a:prstGeom>
          <a:noFill/>
        </p:spPr>
        <p:txBody>
          <a:bodyPr wrap="square" rtlCol="0">
            <a:spAutoFit/>
          </a:bodyPr>
          <a:lstStyle/>
          <a:p>
            <a:pPr algn="ctr" defTabSz="914377"/>
            <a:r>
              <a:rPr lang="en-US" altLang="zh-CN" sz="60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Warm-up and review </a:t>
            </a:r>
            <a:endParaRPr lang="zh-CN" altLang="en-US" sz="6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6192552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7" name="Облачко с текстом: овальное 6">
            <a:extLst>
              <a:ext uri="{FF2B5EF4-FFF2-40B4-BE49-F238E27FC236}">
                <a16:creationId xmlns:a16="http://schemas.microsoft.com/office/drawing/2014/main" id="{3234ACB9-4508-4DD7-8BE3-927CC973BB16}"/>
              </a:ext>
            </a:extLst>
          </p:cNvPr>
          <p:cNvSpPr/>
          <p:nvPr/>
        </p:nvSpPr>
        <p:spPr>
          <a:xfrm>
            <a:off x="6248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чко с текстом: овальное 7">
            <a:extLst>
              <a:ext uri="{FF2B5EF4-FFF2-40B4-BE49-F238E27FC236}">
                <a16:creationId xmlns:a16="http://schemas.microsoft.com/office/drawing/2014/main" id="{A50CEA3A-EC10-484E-82D4-C78AAC9D771F}"/>
              </a:ext>
            </a:extLst>
          </p:cNvPr>
          <p:cNvSpPr/>
          <p:nvPr/>
        </p:nvSpPr>
        <p:spPr>
          <a:xfrm flipH="1">
            <a:off x="3200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TextBox 8">
            <a:extLst>
              <a:ext uri="{FF2B5EF4-FFF2-40B4-BE49-F238E27FC236}">
                <a16:creationId xmlns:a16="http://schemas.microsoft.com/office/drawing/2014/main" id="{8B553096-C4C6-4EDA-92CA-E4E2E1D1EEDB}"/>
              </a:ext>
            </a:extLst>
          </p:cNvPr>
          <p:cNvSpPr txBox="1"/>
          <p:nvPr/>
        </p:nvSpPr>
        <p:spPr>
          <a:xfrm>
            <a:off x="3509026" y="2381981"/>
            <a:ext cx="1925053" cy="923330"/>
          </a:xfrm>
          <a:prstGeom prst="rect">
            <a:avLst/>
          </a:prstGeom>
          <a:noFill/>
        </p:spPr>
        <p:txBody>
          <a:bodyPr wrap="square" rtlCol="0">
            <a:spAutoFit/>
          </a:bodyPr>
          <a:lstStyle/>
          <a:p>
            <a:pPr algn="ctr"/>
            <a:r>
              <a:rPr lang="en-US" sz="5400" b="1" dirty="0">
                <a:solidFill>
                  <a:prstClr val="black"/>
                </a:solidFill>
              </a:rPr>
              <a:t>tiger</a:t>
            </a:r>
            <a:endParaRPr lang="ru-RU" sz="5400" b="1" dirty="0">
              <a:solidFill>
                <a:prstClr val="black"/>
              </a:solidFill>
            </a:endParaRPr>
          </a:p>
        </p:txBody>
      </p:sp>
      <p:sp>
        <p:nvSpPr>
          <p:cNvPr id="10" name="TextBox 9">
            <a:extLst>
              <a:ext uri="{FF2B5EF4-FFF2-40B4-BE49-F238E27FC236}">
                <a16:creationId xmlns:a16="http://schemas.microsoft.com/office/drawing/2014/main" id="{3893A31D-4D35-46AD-B18E-119CC82B819A}"/>
              </a:ext>
            </a:extLst>
          </p:cNvPr>
          <p:cNvSpPr txBox="1"/>
          <p:nvPr/>
        </p:nvSpPr>
        <p:spPr>
          <a:xfrm>
            <a:off x="6557026" y="2404114"/>
            <a:ext cx="1925053" cy="923330"/>
          </a:xfrm>
          <a:prstGeom prst="rect">
            <a:avLst/>
          </a:prstGeom>
          <a:noFill/>
        </p:spPr>
        <p:txBody>
          <a:bodyPr wrap="square" rtlCol="0">
            <a:spAutoFit/>
          </a:bodyPr>
          <a:lstStyle/>
          <a:p>
            <a:pPr algn="ctr"/>
            <a:r>
              <a:rPr lang="en-US" sz="5400" b="1" dirty="0">
                <a:solidFill>
                  <a:prstClr val="black"/>
                </a:solidFill>
              </a:rPr>
              <a:t>lion</a:t>
            </a:r>
            <a:endParaRPr lang="ru-RU" sz="4000" b="1" dirty="0">
              <a:solidFill>
                <a:prstClr val="black"/>
              </a:solidFill>
            </a:endParaRPr>
          </a:p>
        </p:txBody>
      </p:sp>
      <p:sp>
        <p:nvSpPr>
          <p:cNvPr id="11" name="TextBox 10">
            <a:extLst>
              <a:ext uri="{FF2B5EF4-FFF2-40B4-BE49-F238E27FC236}">
                <a16:creationId xmlns:a16="http://schemas.microsoft.com/office/drawing/2014/main" id="{76124F41-E68E-4688-AE0B-88236D628C6C}"/>
              </a:ext>
            </a:extLst>
          </p:cNvPr>
          <p:cNvSpPr txBox="1"/>
          <p:nvPr/>
        </p:nvSpPr>
        <p:spPr>
          <a:xfrm>
            <a:off x="5002909" y="6088559"/>
            <a:ext cx="3108233" cy="769441"/>
          </a:xfrm>
          <a:prstGeom prst="rect">
            <a:avLst/>
          </a:prstGeom>
          <a:noFill/>
        </p:spPr>
        <p:txBody>
          <a:bodyPr wrap="square" rtlCol="0">
            <a:spAutoFit/>
          </a:bodyPr>
          <a:lstStyle/>
          <a:p>
            <a:r>
              <a:rPr lang="en-US" sz="4400" b="1" i="1" dirty="0">
                <a:solidFill>
                  <a:prstClr val="black"/>
                </a:solidFill>
              </a:rPr>
              <a:t>a</a:t>
            </a:r>
            <a:r>
              <a:rPr lang="en-US" sz="3200" b="1" dirty="0">
                <a:solidFill>
                  <a:prstClr val="black"/>
                </a:solidFill>
              </a:rPr>
              <a:t> ___________</a:t>
            </a:r>
            <a:endParaRPr lang="ru-RU" sz="3200" b="1" dirty="0">
              <a:solidFill>
                <a:prstClr val="black"/>
              </a:solidFill>
            </a:endParaRPr>
          </a:p>
        </p:txBody>
      </p:sp>
      <p:sp>
        <p:nvSpPr>
          <p:cNvPr id="12" name="TextBox 11">
            <a:extLst>
              <a:ext uri="{FF2B5EF4-FFF2-40B4-BE49-F238E27FC236}">
                <a16:creationId xmlns:a16="http://schemas.microsoft.com/office/drawing/2014/main" id="{AB896D36-78E4-40C5-92C5-9B4A9179E675}"/>
              </a:ext>
            </a:extLst>
          </p:cNvPr>
          <p:cNvSpPr txBox="1"/>
          <p:nvPr/>
        </p:nvSpPr>
        <p:spPr>
          <a:xfrm rot="19561168">
            <a:off x="953816" y="820923"/>
            <a:ext cx="3153871" cy="707886"/>
          </a:xfrm>
          <a:prstGeom prst="rect">
            <a:avLst/>
          </a:prstGeom>
          <a:noFill/>
        </p:spPr>
        <p:txBody>
          <a:bodyPr wrap="square" rtlCol="0">
            <a:spAutoFit/>
          </a:bodyPr>
          <a:lstStyle/>
          <a:p>
            <a:r>
              <a:rPr lang="en-US" sz="4000" b="1" dirty="0">
                <a:solidFill>
                  <a:srgbClr val="FF0000"/>
                </a:solidFill>
                <a:latin typeface="Comic Sans MS" pitchFamily="66" charset="0"/>
              </a:rPr>
              <a:t>Excellent</a:t>
            </a:r>
            <a:r>
              <a:rPr lang="en-US" sz="4000" dirty="0">
                <a:solidFill>
                  <a:srgbClr val="FF0000"/>
                </a:solidFill>
              </a:rPr>
              <a:t>!</a:t>
            </a:r>
            <a:endParaRPr lang="ru-RU" sz="4000" dirty="0">
              <a:solidFill>
                <a:srgbClr val="FF0000"/>
              </a:solidFill>
            </a:endParaRPr>
          </a:p>
        </p:txBody>
      </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3346834" y="3183750"/>
            <a:ext cx="5443874" cy="3395789"/>
          </a:xfrm>
          <a:prstGeom prst="rect">
            <a:avLst/>
          </a:prstGeom>
        </p:spPr>
      </p:pic>
      <p:pic>
        <p:nvPicPr>
          <p:cNvPr id="14" name="Track 95.mp3">
            <a:hlinkClick r:id="" action="ppaction://media"/>
          </p:cNvPr>
          <p:cNvPicPr>
            <a:picLocks noChangeAspect="1"/>
          </p:cNvPicPr>
          <p:nvPr>
            <a:audioFile r:link="rId1"/>
            <p:extLst>
              <p:ext uri="{DAA4B4D4-6D71-4841-9C94-3DE7FCFB9230}">
                <p14:media xmlns:p14="http://schemas.microsoft.com/office/powerpoint/2010/main" r:embed="rId2">
                  <p14:trim st="13060" end="22493.9554"/>
                </p14:media>
              </p:ext>
            </p:extLst>
          </p:nvPr>
        </p:nvPicPr>
        <p:blipFill>
          <a:blip r:embed="rId11"/>
          <a:stretch>
            <a:fillRect/>
          </a:stretch>
        </p:blipFill>
        <p:spPr>
          <a:xfrm>
            <a:off x="-1209368" y="1806606"/>
            <a:ext cx="942213" cy="942213"/>
          </a:xfrm>
          <a:prstGeom prst="rect">
            <a:avLst/>
          </a:prstGeom>
        </p:spPr>
      </p:pic>
      <p:sp>
        <p:nvSpPr>
          <p:cNvPr id="15" name="Flowchart: Delay 14">
            <a:extLst>
              <a:ext uri="{FF2B5EF4-FFF2-40B4-BE49-F238E27FC236}">
                <a16:creationId xmlns:a16="http://schemas.microsoft.com/office/drawing/2014/main" id="{11CE729B-0D15-1CFF-8F18-092E668BAE02}"/>
              </a:ext>
            </a:extLst>
          </p:cNvPr>
          <p:cNvSpPr/>
          <p:nvPr/>
        </p:nvSpPr>
        <p:spPr>
          <a:xfrm>
            <a:off x="1488272" y="-1935647"/>
            <a:ext cx="1042479" cy="996632"/>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a:solidFill>
                    <a:schemeClr val="tx1"/>
                  </a:solidFill>
                </a:ln>
                <a:solidFill>
                  <a:sysClr val="windowText" lastClr="000000"/>
                </a:solidFill>
                <a:latin typeface="Comic Sans MS" panose="030F0702030302020204" pitchFamily="66" charset="0"/>
              </a:rPr>
              <a:t>j</a:t>
            </a:r>
          </a:p>
        </p:txBody>
      </p:sp>
      <p:sp>
        <p:nvSpPr>
          <p:cNvPr id="16" name="Flowchart: Delay 15">
            <a:extLst>
              <a:ext uri="{FF2B5EF4-FFF2-40B4-BE49-F238E27FC236}">
                <a16:creationId xmlns:a16="http://schemas.microsoft.com/office/drawing/2014/main" id="{349F9CE6-ED75-4CAA-DA88-78AE19EE93DA}"/>
              </a:ext>
            </a:extLst>
          </p:cNvPr>
          <p:cNvSpPr/>
          <p:nvPr/>
        </p:nvSpPr>
        <p:spPr>
          <a:xfrm>
            <a:off x="3200399" y="-3176359"/>
            <a:ext cx="1042479" cy="996632"/>
          </a:xfrm>
          <a:prstGeom prst="flowChartDelay">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a:solidFill>
                    <a:schemeClr val="tx1"/>
                  </a:solidFill>
                </a:ln>
                <a:solidFill>
                  <a:sysClr val="windowText" lastClr="000000"/>
                </a:solidFill>
                <a:latin typeface="Comic Sans MS" panose="030F0702030302020204" pitchFamily="66" charset="0"/>
              </a:rPr>
              <a:t>d</a:t>
            </a:r>
          </a:p>
        </p:txBody>
      </p:sp>
    </p:spTree>
    <p:extLst>
      <p:ext uri="{BB962C8B-B14F-4D97-AF65-F5344CB8AC3E}">
        <p14:creationId xmlns:p14="http://schemas.microsoft.com/office/powerpoint/2010/main" val="1257737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1.11111E-6 L 0.1608 0.52315 " pathEditMode="relative" rAng="0" ptsTypes="AA">
                                      <p:cBhvr>
                                        <p:cTn id="6" dur="2000" fill="hold"/>
                                        <p:tgtEl>
                                          <p:spTgt spid="9">
                                            <p:txEl>
                                              <p:pRg st="0" end="0"/>
                                            </p:txEl>
                                          </p:spTgt>
                                        </p:tgtEl>
                                        <p:attrNameLst>
                                          <p:attrName>ppt_x</p:attrName>
                                          <p:attrName>ppt_y</p:attrName>
                                        </p:attrNameLst>
                                      </p:cBhvr>
                                      <p:rCtr x="8034" y="26157"/>
                                    </p:animMotion>
                                  </p:childTnLst>
                                  <p:subTnLst>
                                    <p:audio>
                                      <p:cMediaNode>
                                        <p:cTn display="0" masterRel="sameClick">
                                          <p:stCondLst>
                                            <p:cond evt="begin" delay="0">
                                              <p:tn val="5"/>
                                            </p:cond>
                                          </p:stCondLst>
                                          <p:endCondLst>
                                            <p:cond evt="onStopAudio" delay="0">
                                              <p:tgtEl>
                                                <p:sldTgt/>
                                              </p:tgtEl>
                                            </p:cond>
                                          </p:endCondLst>
                                        </p:cTn>
                                        <p:tgtEl>
                                          <p:sndTgt r:embed="rId5" name="correctWAV.wav"/>
                                        </p:tgtEl>
                                      </p:cMediaNode>
                                    </p:audio>
                                  </p:subTnLst>
                                </p:cTn>
                              </p:par>
                            </p:childTnLst>
                          </p:cTn>
                        </p:par>
                        <p:par>
                          <p:cTn id="7" fill="hold">
                            <p:stCondLst>
                              <p:cond delay="2000"/>
                            </p:stCondLst>
                            <p:childTnLst>
                              <p:par>
                                <p:cTn id="8" presetID="1" presetClass="mediacall" presetSubtype="0" fill="hold" nodeType="afterEffect">
                                  <p:stCondLst>
                                    <p:cond delay="500"/>
                                  </p:stCondLst>
                                  <p:childTnLst>
                                    <p:cmd type="call" cmd="playFrom(0.0)">
                                      <p:cBhvr>
                                        <p:cTn id="9" dur="1278" fill="hold"/>
                                        <p:tgtEl>
                                          <p:spTgt spid="14"/>
                                        </p:tgtEl>
                                      </p:cBhvr>
                                    </p:cmd>
                                  </p:childTnLst>
                                </p:cTn>
                              </p:par>
                            </p:childTnLst>
                          </p:cTn>
                        </p:par>
                        <p:par>
                          <p:cTn id="10" fill="hold">
                            <p:stCondLst>
                              <p:cond delay="3778"/>
                            </p:stCondLst>
                            <p:childTnLst>
                              <p:par>
                                <p:cTn id="11" presetID="2" presetClass="entr" presetSubtype="4"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xEl>
                                              <p:pRg st="0" end="0"/>
                                            </p:txEl>
                                          </p:spTgt>
                                        </p:tgtEl>
                                      </p:cBhvr>
                                    </p:animEffect>
                                    <p:set>
                                      <p:cBhvr>
                                        <p:cTn id="20" dur="1" fill="hold">
                                          <p:stCondLst>
                                            <p:cond delay="499"/>
                                          </p:stCondLst>
                                        </p:cTn>
                                        <p:tgtEl>
                                          <p:spTgt spid="1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7" name="incorrecWAV.wav"/>
                                        </p:tgtEl>
                                      </p:cMediaNode>
                                    </p:audio>
                                  </p:subTnLst>
                                </p:cTn>
                              </p:par>
                            </p:childTnLst>
                          </p:cTn>
                        </p:par>
                      </p:childTnLst>
                    </p:cTn>
                  </p:par>
                </p:childTnLst>
              </p:cTn>
              <p:nextCondLst>
                <p:cond evt="onClick" delay="0">
                  <p:tgtEl>
                    <p:spTgt spid="10"/>
                  </p:tgtEl>
                </p:cond>
              </p:nextCondLst>
            </p:seq>
            <p:audio>
              <p:cMediaNode vol="100000">
                <p:cTn id="21" fill="hold" display="0">
                  <p:stCondLst>
                    <p:cond delay="indefinite"/>
                  </p:stCondLst>
                  <p:endCondLst>
                    <p:cond evt="onStopAudio" delay="0">
                      <p:tgtEl>
                        <p:sldTgt/>
                      </p:tgtEl>
                    </p:cond>
                  </p:endCondLst>
                </p:cTn>
                <p:tgtEl>
                  <p:spTgt spid="14"/>
                </p:tgtEl>
              </p:cMediaNode>
            </p:audio>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15"/>
                                        </p:tgtEl>
                                        <p:attrNameLst>
                                          <p:attrName>style.color</p:attrName>
                                        </p:attrNameLst>
                                      </p:cBhvr>
                                      <p:to>
                                        <a:schemeClr val="accent2"/>
                                      </p:to>
                                    </p:animClr>
                                    <p:animClr clrSpc="rgb" dir="cw">
                                      <p:cBhvr>
                                        <p:cTn id="27" dur="500" fill="hold"/>
                                        <p:tgtEl>
                                          <p:spTgt spid="15"/>
                                        </p:tgtEl>
                                        <p:attrNameLst>
                                          <p:attrName>fillcolor</p:attrName>
                                        </p:attrNameLst>
                                      </p:cBhvr>
                                      <p:to>
                                        <a:schemeClr val="accent2"/>
                                      </p:to>
                                    </p:animClr>
                                    <p:set>
                                      <p:cBhvr>
                                        <p:cTn id="28" dur="500" fill="hold"/>
                                        <p:tgtEl>
                                          <p:spTgt spid="15"/>
                                        </p:tgtEl>
                                        <p:attrNameLst>
                                          <p:attrName>fill.type</p:attrName>
                                        </p:attrNameLst>
                                      </p:cBhvr>
                                      <p:to>
                                        <p:strVal val="solid"/>
                                      </p:to>
                                    </p:set>
                                    <p:set>
                                      <p:cBhvr>
                                        <p:cTn id="29" dur="500" fill="hold"/>
                                        <p:tgtEl>
                                          <p:spTgt spid="1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7" name="incorrecWAV.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66667E-6 -7.40741E-7 L 0.1862 -0.14537 " pathEditMode="relative" rAng="0" ptsTypes="AA">
                                      <p:cBhvr>
                                        <p:cTn id="34" dur="2000" fill="hold"/>
                                        <p:tgtEl>
                                          <p:spTgt spid="16"/>
                                        </p:tgtEl>
                                        <p:attrNameLst>
                                          <p:attrName>ppt_x</p:attrName>
                                          <p:attrName>ppt_y</p:attrName>
                                        </p:attrNameLst>
                                      </p:cBhvr>
                                      <p:rCtr x="9310" y="-7269"/>
                                    </p:animMotion>
                                  </p:childTnLst>
                                  <p:subTnLst>
                                    <p:audio>
                                      <p:cMediaNode>
                                        <p:cTn display="0" masterRel="sameClick">
                                          <p:stCondLst>
                                            <p:cond evt="begin" delay="0">
                                              <p:tn val="33"/>
                                            </p:cond>
                                          </p:stCondLst>
                                          <p:endCondLst>
                                            <p:cond evt="onStopAudio" delay="0">
                                              <p:tgtEl>
                                                <p:sldTgt/>
                                              </p:tgtEl>
                                            </p:cond>
                                          </p:endCondLst>
                                        </p:cTn>
                                        <p:tgtEl>
                                          <p:sndTgt r:embed="rId5" name="correctWAV.wav"/>
                                        </p:tgtEl>
                                      </p:cMediaNode>
                                    </p:audio>
                                  </p:subTnLst>
                                </p:cTn>
                              </p:par>
                            </p:childTnLst>
                          </p:cTn>
                        </p:par>
                      </p:childTnLst>
                    </p:cTn>
                  </p:par>
                </p:childTnLst>
              </p:cTn>
              <p:nextCondLst>
                <p:cond evt="onClick" delay="0">
                  <p:tgtEl>
                    <p:spTgt spid="16"/>
                  </p:tgtEl>
                </p:cond>
              </p:nextCondLst>
            </p:seq>
          </p:childTnLst>
        </p:cTn>
      </p:par>
    </p:tnLst>
    <p:bldLst>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7" name="Облачко с текстом: овальное 6">
            <a:extLst>
              <a:ext uri="{FF2B5EF4-FFF2-40B4-BE49-F238E27FC236}">
                <a16:creationId xmlns:a16="http://schemas.microsoft.com/office/drawing/2014/main" id="{3234ACB9-4508-4DD7-8BE3-927CC973BB16}"/>
              </a:ext>
            </a:extLst>
          </p:cNvPr>
          <p:cNvSpPr/>
          <p:nvPr/>
        </p:nvSpPr>
        <p:spPr>
          <a:xfrm>
            <a:off x="6248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чко с текстом: овальное 7">
            <a:extLst>
              <a:ext uri="{FF2B5EF4-FFF2-40B4-BE49-F238E27FC236}">
                <a16:creationId xmlns:a16="http://schemas.microsoft.com/office/drawing/2014/main" id="{A50CEA3A-EC10-484E-82D4-C78AAC9D771F}"/>
              </a:ext>
            </a:extLst>
          </p:cNvPr>
          <p:cNvSpPr/>
          <p:nvPr/>
        </p:nvSpPr>
        <p:spPr>
          <a:xfrm flipH="1">
            <a:off x="3200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TextBox 8">
            <a:extLst>
              <a:ext uri="{FF2B5EF4-FFF2-40B4-BE49-F238E27FC236}">
                <a16:creationId xmlns:a16="http://schemas.microsoft.com/office/drawing/2014/main" id="{8B553096-C4C6-4EDA-92CA-E4E2E1D1EEDB}"/>
              </a:ext>
            </a:extLst>
          </p:cNvPr>
          <p:cNvSpPr txBox="1"/>
          <p:nvPr/>
        </p:nvSpPr>
        <p:spPr>
          <a:xfrm>
            <a:off x="6436405" y="2446351"/>
            <a:ext cx="2316203" cy="769441"/>
          </a:xfrm>
          <a:prstGeom prst="rect">
            <a:avLst/>
          </a:prstGeom>
          <a:noFill/>
        </p:spPr>
        <p:txBody>
          <a:bodyPr wrap="square" rtlCol="0">
            <a:spAutoFit/>
          </a:bodyPr>
          <a:lstStyle/>
          <a:p>
            <a:pPr algn="ctr"/>
            <a:r>
              <a:rPr lang="en-US" sz="4400" b="1" dirty="0">
                <a:solidFill>
                  <a:prstClr val="black"/>
                </a:solidFill>
              </a:rPr>
              <a:t>monkey</a:t>
            </a:r>
            <a:endParaRPr lang="ru-RU" sz="4000" b="1" dirty="0">
              <a:solidFill>
                <a:prstClr val="black"/>
              </a:solidFill>
            </a:endParaRPr>
          </a:p>
        </p:txBody>
      </p:sp>
      <p:sp>
        <p:nvSpPr>
          <p:cNvPr id="10" name="TextBox 9">
            <a:extLst>
              <a:ext uri="{FF2B5EF4-FFF2-40B4-BE49-F238E27FC236}">
                <a16:creationId xmlns:a16="http://schemas.microsoft.com/office/drawing/2014/main" id="{3893A31D-4D35-46AD-B18E-119CC82B819A}"/>
              </a:ext>
            </a:extLst>
          </p:cNvPr>
          <p:cNvSpPr txBox="1"/>
          <p:nvPr/>
        </p:nvSpPr>
        <p:spPr>
          <a:xfrm>
            <a:off x="3509026" y="2424485"/>
            <a:ext cx="1925053" cy="769441"/>
          </a:xfrm>
          <a:prstGeom prst="rect">
            <a:avLst/>
          </a:prstGeom>
          <a:noFill/>
        </p:spPr>
        <p:txBody>
          <a:bodyPr wrap="square" rtlCol="0">
            <a:spAutoFit/>
          </a:bodyPr>
          <a:lstStyle/>
          <a:p>
            <a:pPr algn="ctr"/>
            <a:r>
              <a:rPr lang="en-US" sz="4400" b="1" dirty="0">
                <a:solidFill>
                  <a:prstClr val="black"/>
                </a:solidFill>
              </a:rPr>
              <a:t>parrot</a:t>
            </a:r>
            <a:endParaRPr lang="ru-RU" sz="4000" b="1" dirty="0">
              <a:solidFill>
                <a:prstClr val="black"/>
              </a:solidFill>
            </a:endParaRPr>
          </a:p>
        </p:txBody>
      </p:sp>
      <p:sp>
        <p:nvSpPr>
          <p:cNvPr id="11" name="TextBox 10">
            <a:extLst>
              <a:ext uri="{FF2B5EF4-FFF2-40B4-BE49-F238E27FC236}">
                <a16:creationId xmlns:a16="http://schemas.microsoft.com/office/drawing/2014/main" id="{76124F41-E68E-4688-AE0B-88236D628C6C}"/>
              </a:ext>
            </a:extLst>
          </p:cNvPr>
          <p:cNvSpPr txBox="1"/>
          <p:nvPr/>
        </p:nvSpPr>
        <p:spPr>
          <a:xfrm>
            <a:off x="4969446" y="6088559"/>
            <a:ext cx="3296458" cy="769441"/>
          </a:xfrm>
          <a:prstGeom prst="rect">
            <a:avLst/>
          </a:prstGeom>
          <a:noFill/>
        </p:spPr>
        <p:txBody>
          <a:bodyPr wrap="square" rtlCol="0">
            <a:spAutoFit/>
          </a:bodyPr>
          <a:lstStyle/>
          <a:p>
            <a:r>
              <a:rPr lang="en-US" sz="4400" b="1" i="1" dirty="0">
                <a:solidFill>
                  <a:prstClr val="black"/>
                </a:solidFill>
              </a:rPr>
              <a:t>a</a:t>
            </a:r>
            <a:r>
              <a:rPr lang="en-US" sz="3200" b="1" dirty="0">
                <a:solidFill>
                  <a:prstClr val="black"/>
                </a:solidFill>
              </a:rPr>
              <a:t> ___________</a:t>
            </a:r>
            <a:endParaRPr lang="ru-RU" sz="3200" b="1" dirty="0">
              <a:solidFill>
                <a:prstClr val="black"/>
              </a:solidFill>
            </a:endParaRPr>
          </a:p>
        </p:txBody>
      </p:sp>
      <p:sp>
        <p:nvSpPr>
          <p:cNvPr id="12" name="TextBox 11">
            <a:extLst>
              <a:ext uri="{FF2B5EF4-FFF2-40B4-BE49-F238E27FC236}">
                <a16:creationId xmlns:a16="http://schemas.microsoft.com/office/drawing/2014/main" id="{AB896D36-78E4-40C5-92C5-9B4A9179E675}"/>
              </a:ext>
            </a:extLst>
          </p:cNvPr>
          <p:cNvSpPr txBox="1"/>
          <p:nvPr/>
        </p:nvSpPr>
        <p:spPr>
          <a:xfrm rot="19561168">
            <a:off x="1448081" y="773027"/>
            <a:ext cx="2613464" cy="707886"/>
          </a:xfrm>
          <a:prstGeom prst="rect">
            <a:avLst/>
          </a:prstGeom>
          <a:noFill/>
        </p:spPr>
        <p:txBody>
          <a:bodyPr wrap="square" rtlCol="0">
            <a:spAutoFit/>
          </a:bodyPr>
          <a:lstStyle/>
          <a:p>
            <a:r>
              <a:rPr lang="en-US" sz="4000" b="1" dirty="0">
                <a:solidFill>
                  <a:srgbClr val="FF0000"/>
                </a:solidFill>
                <a:latin typeface="Comic Sans MS" pitchFamily="66" charset="0"/>
              </a:rPr>
              <a:t>Excellent</a:t>
            </a:r>
            <a:r>
              <a:rPr lang="en-US" sz="4000" dirty="0">
                <a:solidFill>
                  <a:srgbClr val="FF0000"/>
                </a:solidFill>
              </a:rPr>
              <a:t>!</a:t>
            </a:r>
            <a:endParaRPr lang="ru-RU" sz="4000" dirty="0">
              <a:solidFill>
                <a:srgbClr val="FF0000"/>
              </a:solidFill>
            </a:endParaRPr>
          </a:p>
        </p:txBody>
      </p:sp>
      <p:pic>
        <p:nvPicPr>
          <p:cNvPr id="13" name="Track 95.mp3">
            <a:hlinkClick r:id="" action="ppaction://media"/>
          </p:cNvPr>
          <p:cNvPicPr>
            <a:picLocks noChangeAspect="1"/>
          </p:cNvPicPr>
          <p:nvPr>
            <a:audioFile r:link="rId1"/>
            <p:extLst>
              <p:ext uri="{DAA4B4D4-6D71-4841-9C94-3DE7FCFB9230}">
                <p14:media xmlns:p14="http://schemas.microsoft.com/office/powerpoint/2010/main" r:embed="rId2">
                  <p14:trim st="20734" end="14907.7586"/>
                </p14:media>
              </p:ext>
            </p:extLst>
          </p:nvPr>
        </p:nvPicPr>
        <p:blipFill>
          <a:blip r:embed="rId8"/>
          <a:stretch>
            <a:fillRect/>
          </a:stretch>
        </p:blipFill>
        <p:spPr>
          <a:xfrm>
            <a:off x="-1179870" y="3502339"/>
            <a:ext cx="968986" cy="968986"/>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249" b="98504" l="873" r="96070">
                        <a14:foregroundMark x1="73799" y1="87032" x2="69869" y2="96509"/>
                      </a14:backgroundRemoval>
                    </a14:imgEffect>
                  </a14:imgLayer>
                </a14:imgProps>
              </a:ext>
            </a:extLst>
          </a:blip>
          <a:stretch>
            <a:fillRect/>
          </a:stretch>
        </p:blipFill>
        <p:spPr>
          <a:xfrm>
            <a:off x="5294730" y="3193926"/>
            <a:ext cx="1777660" cy="3112846"/>
          </a:xfrm>
          <a:prstGeom prst="rect">
            <a:avLst/>
          </a:prstGeom>
        </p:spPr>
      </p:pic>
    </p:spTree>
    <p:extLst>
      <p:ext uri="{BB962C8B-B14F-4D97-AF65-F5344CB8AC3E}">
        <p14:creationId xmlns:p14="http://schemas.microsoft.com/office/powerpoint/2010/main" val="2714346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1.48148E-6 L -0.10533 0.52477 " pathEditMode="relative" rAng="0" ptsTypes="AA">
                                      <p:cBhvr>
                                        <p:cTn id="6" dur="2000" fill="hold"/>
                                        <p:tgtEl>
                                          <p:spTgt spid="9">
                                            <p:txEl>
                                              <p:pRg st="0" end="0"/>
                                            </p:txEl>
                                          </p:spTgt>
                                        </p:tgtEl>
                                        <p:attrNameLst>
                                          <p:attrName>ppt_x</p:attrName>
                                          <p:attrName>ppt_y</p:attrName>
                                        </p:attrNameLst>
                                      </p:cBhvr>
                                      <p:rCtr x="-5273" y="26227"/>
                                    </p:animMotion>
                                  </p:childTnLst>
                                  <p:subTnLst>
                                    <p:audio>
                                      <p:cMediaNode>
                                        <p:cTn display="0" masterRel="sameClick">
                                          <p:stCondLst>
                                            <p:cond evt="begin" delay="0">
                                              <p:tn val="5"/>
                                            </p:cond>
                                          </p:stCondLst>
                                          <p:endCondLst>
                                            <p:cond evt="onStopAudio" delay="0">
                                              <p:tgtEl>
                                                <p:sldTgt/>
                                              </p:tgtEl>
                                            </p:cond>
                                          </p:endCondLst>
                                        </p:cTn>
                                        <p:tgtEl>
                                          <p:sndTgt r:embed="rId4" name="correctWAV.wav"/>
                                        </p:tgtEl>
                                      </p:cMediaNode>
                                    </p:audio>
                                  </p:subTnLst>
                                </p:cTn>
                              </p:par>
                            </p:childTnLst>
                          </p:cTn>
                        </p:par>
                        <p:par>
                          <p:cTn id="7" fill="hold">
                            <p:stCondLst>
                              <p:cond delay="2000"/>
                            </p:stCondLst>
                            <p:childTnLst>
                              <p:par>
                                <p:cTn id="8" presetID="1" presetClass="mediacall" presetSubtype="0" fill="hold" nodeType="afterEffect">
                                  <p:stCondLst>
                                    <p:cond delay="500"/>
                                  </p:stCondLst>
                                  <p:childTnLst>
                                    <p:cmd type="call" cmd="playFrom(0.0)">
                                      <p:cBhvr>
                                        <p:cTn id="9" dur="1190" fill="hold"/>
                                        <p:tgtEl>
                                          <p:spTgt spid="13"/>
                                        </p:tgtEl>
                                      </p:cBhvr>
                                    </p:cmd>
                                  </p:childTnLst>
                                </p:cTn>
                              </p:par>
                            </p:childTnLst>
                          </p:cTn>
                        </p:par>
                        <p:par>
                          <p:cTn id="10" fill="hold">
                            <p:stCondLst>
                              <p:cond delay="3690"/>
                            </p:stCondLst>
                            <p:childTnLst>
                              <p:par>
                                <p:cTn id="11" presetID="2" presetClass="entr" presetSubtype="4"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xEl>
                                              <p:pRg st="0" end="0"/>
                                            </p:txEl>
                                          </p:spTgt>
                                        </p:tgtEl>
                                      </p:cBhvr>
                                    </p:animEffect>
                                    <p:set>
                                      <p:cBhvr>
                                        <p:cTn id="20" dur="1" fill="hold">
                                          <p:stCondLst>
                                            <p:cond delay="499"/>
                                          </p:stCondLst>
                                        </p:cTn>
                                        <p:tgtEl>
                                          <p:spTgt spid="1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6" name="incorrecWAV.wav"/>
                                        </p:tgtEl>
                                      </p:cMediaNode>
                                    </p:audio>
                                  </p:subTnLst>
                                </p:cTn>
                              </p:par>
                            </p:childTnLst>
                          </p:cTn>
                        </p:par>
                      </p:childTnLst>
                    </p:cTn>
                  </p:par>
                </p:childTnLst>
              </p:cTn>
              <p:nextCondLst>
                <p:cond evt="onClick" delay="0">
                  <p:tgtEl>
                    <p:spTgt spid="10"/>
                  </p:tgtEl>
                </p:cond>
              </p:nextCondLst>
            </p:seq>
            <p:audio>
              <p:cMediaNode vol="100000">
                <p:cTn id="21"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7" name="Облачко с текстом: овальное 6">
            <a:extLst>
              <a:ext uri="{FF2B5EF4-FFF2-40B4-BE49-F238E27FC236}">
                <a16:creationId xmlns:a16="http://schemas.microsoft.com/office/drawing/2014/main" id="{3234ACB9-4508-4DD7-8BE3-927CC973BB16}"/>
              </a:ext>
            </a:extLst>
          </p:cNvPr>
          <p:cNvSpPr/>
          <p:nvPr/>
        </p:nvSpPr>
        <p:spPr>
          <a:xfrm>
            <a:off x="6248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чко с текстом: овальное 7">
            <a:extLst>
              <a:ext uri="{FF2B5EF4-FFF2-40B4-BE49-F238E27FC236}">
                <a16:creationId xmlns:a16="http://schemas.microsoft.com/office/drawing/2014/main" id="{A50CEA3A-EC10-484E-82D4-C78AAC9D771F}"/>
              </a:ext>
            </a:extLst>
          </p:cNvPr>
          <p:cNvSpPr/>
          <p:nvPr/>
        </p:nvSpPr>
        <p:spPr>
          <a:xfrm flipH="1">
            <a:off x="3200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TextBox 8">
            <a:extLst>
              <a:ext uri="{FF2B5EF4-FFF2-40B4-BE49-F238E27FC236}">
                <a16:creationId xmlns:a16="http://schemas.microsoft.com/office/drawing/2014/main" id="{8B553096-C4C6-4EDA-92CA-E4E2E1D1EEDB}"/>
              </a:ext>
            </a:extLst>
          </p:cNvPr>
          <p:cNvSpPr txBox="1"/>
          <p:nvPr/>
        </p:nvSpPr>
        <p:spPr>
          <a:xfrm>
            <a:off x="3200399" y="2422215"/>
            <a:ext cx="2542308" cy="830997"/>
          </a:xfrm>
          <a:prstGeom prst="rect">
            <a:avLst/>
          </a:prstGeom>
          <a:noFill/>
        </p:spPr>
        <p:txBody>
          <a:bodyPr wrap="square" rtlCol="0">
            <a:spAutoFit/>
          </a:bodyPr>
          <a:lstStyle/>
          <a:p>
            <a:pPr algn="ctr"/>
            <a:r>
              <a:rPr lang="en-US" sz="4800" b="1" dirty="0">
                <a:solidFill>
                  <a:prstClr val="black"/>
                </a:solidFill>
              </a:rPr>
              <a:t>peacock</a:t>
            </a:r>
            <a:endParaRPr lang="ru-RU" sz="4800" b="1" dirty="0">
              <a:solidFill>
                <a:prstClr val="black"/>
              </a:solidFill>
            </a:endParaRPr>
          </a:p>
        </p:txBody>
      </p:sp>
      <p:sp>
        <p:nvSpPr>
          <p:cNvPr id="10" name="TextBox 9">
            <a:extLst>
              <a:ext uri="{FF2B5EF4-FFF2-40B4-BE49-F238E27FC236}">
                <a16:creationId xmlns:a16="http://schemas.microsoft.com/office/drawing/2014/main" id="{3893A31D-4D35-46AD-B18E-119CC82B819A}"/>
              </a:ext>
            </a:extLst>
          </p:cNvPr>
          <p:cNvSpPr txBox="1"/>
          <p:nvPr/>
        </p:nvSpPr>
        <p:spPr>
          <a:xfrm>
            <a:off x="6068771" y="2404114"/>
            <a:ext cx="2948229" cy="830997"/>
          </a:xfrm>
          <a:prstGeom prst="rect">
            <a:avLst/>
          </a:prstGeom>
          <a:noFill/>
        </p:spPr>
        <p:txBody>
          <a:bodyPr wrap="square" rtlCol="0">
            <a:spAutoFit/>
          </a:bodyPr>
          <a:lstStyle/>
          <a:p>
            <a:pPr algn="ctr"/>
            <a:r>
              <a:rPr lang="en-US" sz="4800" b="1" dirty="0">
                <a:solidFill>
                  <a:prstClr val="black"/>
                </a:solidFill>
              </a:rPr>
              <a:t>panda</a:t>
            </a:r>
            <a:endParaRPr lang="ru-RU" sz="3600" b="1" dirty="0">
              <a:solidFill>
                <a:prstClr val="black"/>
              </a:solidFill>
            </a:endParaRPr>
          </a:p>
        </p:txBody>
      </p:sp>
      <p:sp>
        <p:nvSpPr>
          <p:cNvPr id="11" name="TextBox 10">
            <a:extLst>
              <a:ext uri="{FF2B5EF4-FFF2-40B4-BE49-F238E27FC236}">
                <a16:creationId xmlns:a16="http://schemas.microsoft.com/office/drawing/2014/main" id="{76124F41-E68E-4688-AE0B-88236D628C6C}"/>
              </a:ext>
            </a:extLst>
          </p:cNvPr>
          <p:cNvSpPr txBox="1"/>
          <p:nvPr/>
        </p:nvSpPr>
        <p:spPr>
          <a:xfrm>
            <a:off x="4694280" y="6088559"/>
            <a:ext cx="3108233" cy="769441"/>
          </a:xfrm>
          <a:prstGeom prst="rect">
            <a:avLst/>
          </a:prstGeom>
          <a:noFill/>
        </p:spPr>
        <p:txBody>
          <a:bodyPr wrap="square" rtlCol="0">
            <a:spAutoFit/>
          </a:bodyPr>
          <a:lstStyle/>
          <a:p>
            <a:r>
              <a:rPr lang="en-US" sz="4400" b="1" i="1" dirty="0">
                <a:solidFill>
                  <a:prstClr val="black"/>
                </a:solidFill>
              </a:rPr>
              <a:t>a</a:t>
            </a:r>
            <a:r>
              <a:rPr lang="en-US" sz="3200" b="1" dirty="0">
                <a:solidFill>
                  <a:prstClr val="black"/>
                </a:solidFill>
              </a:rPr>
              <a:t> ____________</a:t>
            </a:r>
            <a:endParaRPr lang="ru-RU" sz="3200" b="1" dirty="0">
              <a:solidFill>
                <a:prstClr val="black"/>
              </a:solidFill>
            </a:endParaRPr>
          </a:p>
        </p:txBody>
      </p:sp>
      <p:sp>
        <p:nvSpPr>
          <p:cNvPr id="12" name="TextBox 11">
            <a:extLst>
              <a:ext uri="{FF2B5EF4-FFF2-40B4-BE49-F238E27FC236}">
                <a16:creationId xmlns:a16="http://schemas.microsoft.com/office/drawing/2014/main" id="{AB896D36-78E4-40C5-92C5-9B4A9179E675}"/>
              </a:ext>
            </a:extLst>
          </p:cNvPr>
          <p:cNvSpPr txBox="1"/>
          <p:nvPr/>
        </p:nvSpPr>
        <p:spPr>
          <a:xfrm rot="19561168">
            <a:off x="953816" y="820923"/>
            <a:ext cx="3153871" cy="707886"/>
          </a:xfrm>
          <a:prstGeom prst="rect">
            <a:avLst/>
          </a:prstGeom>
          <a:noFill/>
        </p:spPr>
        <p:txBody>
          <a:bodyPr wrap="square" rtlCol="0">
            <a:spAutoFit/>
          </a:bodyPr>
          <a:lstStyle/>
          <a:p>
            <a:r>
              <a:rPr lang="en-US" sz="4000" b="1" dirty="0">
                <a:solidFill>
                  <a:srgbClr val="FF0000"/>
                </a:solidFill>
                <a:latin typeface="Comic Sans MS" pitchFamily="66" charset="0"/>
              </a:rPr>
              <a:t>Excellent</a:t>
            </a:r>
            <a:r>
              <a:rPr lang="en-US" sz="4000" dirty="0">
                <a:solidFill>
                  <a:srgbClr val="FF0000"/>
                </a:solidFill>
              </a:rPr>
              <a:t>!</a:t>
            </a:r>
            <a:endParaRPr lang="ru-RU" sz="4000" dirty="0">
              <a:solidFill>
                <a:srgbClr val="FF0000"/>
              </a:solidFill>
            </a:endParaRPr>
          </a:p>
        </p:txBody>
      </p:sp>
      <p:pic>
        <p:nvPicPr>
          <p:cNvPr id="13" name="Track 95.mp3">
            <a:hlinkClick r:id="" action="ppaction://media"/>
          </p:cNvPr>
          <p:cNvPicPr>
            <a:picLocks noChangeAspect="1"/>
          </p:cNvPicPr>
          <p:nvPr>
            <a:audioFile r:link="rId1"/>
            <p:extLst>
              <p:ext uri="{DAA4B4D4-6D71-4841-9C94-3DE7FCFB9230}">
                <p14:media xmlns:p14="http://schemas.microsoft.com/office/powerpoint/2010/main" r:embed="rId2">
                  <p14:trim st="24618" end="10761.8146"/>
                </p14:media>
              </p:ext>
            </p:extLst>
          </p:nvPr>
        </p:nvPicPr>
        <p:blipFill>
          <a:blip r:embed="rId8"/>
          <a:stretch>
            <a:fillRect/>
          </a:stretch>
        </p:blipFill>
        <p:spPr>
          <a:xfrm>
            <a:off x="-1061884" y="3294813"/>
            <a:ext cx="949473" cy="949473"/>
          </a:xfrm>
          <a:prstGeom prst="rect">
            <a:avLst/>
          </a:prstGeom>
        </p:spPr>
      </p:pic>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backgroundRemoval t="2088" b="100000" l="1364" r="98182"/>
                    </a14:imgEffect>
                  </a14:imgLayer>
                </a14:imgProps>
              </a:ext>
            </a:extLst>
          </a:blip>
          <a:stretch>
            <a:fillRect/>
          </a:stretch>
        </p:blipFill>
        <p:spPr>
          <a:xfrm>
            <a:off x="5202224" y="3043238"/>
            <a:ext cx="1733093" cy="3395287"/>
          </a:xfrm>
          <a:prstGeom prst="rect">
            <a:avLst/>
          </a:prstGeom>
        </p:spPr>
      </p:pic>
    </p:spTree>
    <p:extLst>
      <p:ext uri="{BB962C8B-B14F-4D97-AF65-F5344CB8AC3E}">
        <p14:creationId xmlns:p14="http://schemas.microsoft.com/office/powerpoint/2010/main" val="2761392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7037E-7 L 0.11771 0.52824 " pathEditMode="relative" rAng="0" ptsTypes="AA">
                                      <p:cBhvr>
                                        <p:cTn id="6" dur="2000" fill="hold"/>
                                        <p:tgtEl>
                                          <p:spTgt spid="9">
                                            <p:txEl>
                                              <p:pRg st="0" end="0"/>
                                            </p:txEl>
                                          </p:spTgt>
                                        </p:tgtEl>
                                        <p:attrNameLst>
                                          <p:attrName>ppt_x</p:attrName>
                                          <p:attrName>ppt_y</p:attrName>
                                        </p:attrNameLst>
                                      </p:cBhvr>
                                      <p:rCtr x="5885" y="26412"/>
                                    </p:animMotion>
                                  </p:childTnLst>
                                  <p:subTnLst>
                                    <p:audio>
                                      <p:cMediaNode>
                                        <p:cTn display="0" masterRel="sameClick">
                                          <p:stCondLst>
                                            <p:cond evt="begin" delay="0">
                                              <p:tn val="5"/>
                                            </p:cond>
                                          </p:stCondLst>
                                          <p:endCondLst>
                                            <p:cond evt="onStopAudio" delay="0">
                                              <p:tgtEl>
                                                <p:sldTgt/>
                                              </p:tgtEl>
                                            </p:cond>
                                          </p:endCondLst>
                                        </p:cTn>
                                        <p:tgtEl>
                                          <p:sndTgt r:embed="rId4" name="correctWAV.wav"/>
                                        </p:tgtEl>
                                      </p:cMediaNode>
                                    </p:audio>
                                  </p:sub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452" fill="hold"/>
                                        <p:tgtEl>
                                          <p:spTgt spid="13"/>
                                        </p:tgtEl>
                                      </p:cBhvr>
                                    </p:cmd>
                                  </p:childTnLst>
                                </p:cTn>
                              </p:par>
                            </p:childTnLst>
                          </p:cTn>
                        </p:par>
                        <p:par>
                          <p:cTn id="10" fill="hold">
                            <p:stCondLst>
                              <p:cond delay="3452"/>
                            </p:stCondLst>
                            <p:childTnLst>
                              <p:par>
                                <p:cTn id="11" presetID="2" presetClass="entr" presetSubtype="4"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xEl>
                                              <p:pRg st="0" end="0"/>
                                            </p:txEl>
                                          </p:spTgt>
                                        </p:tgtEl>
                                      </p:cBhvr>
                                    </p:animEffect>
                                    <p:set>
                                      <p:cBhvr>
                                        <p:cTn id="20" dur="1" fill="hold">
                                          <p:stCondLst>
                                            <p:cond delay="499"/>
                                          </p:stCondLst>
                                        </p:cTn>
                                        <p:tgtEl>
                                          <p:spTgt spid="1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6" name="incorrecWAV.wav"/>
                                        </p:tgtEl>
                                      </p:cMediaNode>
                                    </p:audio>
                                  </p:subTnLst>
                                </p:cTn>
                              </p:par>
                            </p:childTnLst>
                          </p:cTn>
                        </p:par>
                      </p:childTnLst>
                    </p:cTn>
                  </p:par>
                </p:childTnLst>
              </p:cTn>
              <p:nextCondLst>
                <p:cond evt="onClick" delay="0">
                  <p:tgtEl>
                    <p:spTgt spid="10"/>
                  </p:tgtEl>
                </p:cond>
              </p:nextCondLst>
            </p:seq>
            <p:audio>
              <p:cMediaNode vol="100000">
                <p:cTn id="21"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7" name="Облачко с текстом: овальное 6">
            <a:extLst>
              <a:ext uri="{FF2B5EF4-FFF2-40B4-BE49-F238E27FC236}">
                <a16:creationId xmlns:a16="http://schemas.microsoft.com/office/drawing/2014/main" id="{3234ACB9-4508-4DD7-8BE3-927CC973BB16}"/>
              </a:ext>
            </a:extLst>
          </p:cNvPr>
          <p:cNvSpPr/>
          <p:nvPr/>
        </p:nvSpPr>
        <p:spPr>
          <a:xfrm>
            <a:off x="6248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Облачко с текстом: овальное 7">
            <a:extLst>
              <a:ext uri="{FF2B5EF4-FFF2-40B4-BE49-F238E27FC236}">
                <a16:creationId xmlns:a16="http://schemas.microsoft.com/office/drawing/2014/main" id="{A50CEA3A-EC10-484E-82D4-C78AAC9D771F}"/>
              </a:ext>
            </a:extLst>
          </p:cNvPr>
          <p:cNvSpPr/>
          <p:nvPr/>
        </p:nvSpPr>
        <p:spPr>
          <a:xfrm flipH="1">
            <a:off x="3200399" y="2078182"/>
            <a:ext cx="2542309" cy="1530928"/>
          </a:xfrm>
          <a:prstGeom prst="wedgeEllipseCallou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3F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TextBox 8">
            <a:extLst>
              <a:ext uri="{FF2B5EF4-FFF2-40B4-BE49-F238E27FC236}">
                <a16:creationId xmlns:a16="http://schemas.microsoft.com/office/drawing/2014/main" id="{8B553096-C4C6-4EDA-92CA-E4E2E1D1EEDB}"/>
              </a:ext>
            </a:extLst>
          </p:cNvPr>
          <p:cNvSpPr txBox="1"/>
          <p:nvPr/>
        </p:nvSpPr>
        <p:spPr>
          <a:xfrm>
            <a:off x="3200400" y="2381981"/>
            <a:ext cx="2542308" cy="923330"/>
          </a:xfrm>
          <a:prstGeom prst="rect">
            <a:avLst/>
          </a:prstGeom>
          <a:noFill/>
        </p:spPr>
        <p:txBody>
          <a:bodyPr wrap="square" rtlCol="0">
            <a:spAutoFit/>
          </a:bodyPr>
          <a:lstStyle/>
          <a:p>
            <a:pPr algn="ctr"/>
            <a:r>
              <a:rPr lang="en-US" sz="5400" b="1">
                <a:solidFill>
                  <a:prstClr val="black"/>
                </a:solidFill>
              </a:rPr>
              <a:t>horse</a:t>
            </a:r>
            <a:endParaRPr lang="ru-RU" sz="5400" b="1" dirty="0">
              <a:solidFill>
                <a:prstClr val="black"/>
              </a:solidFill>
            </a:endParaRPr>
          </a:p>
        </p:txBody>
      </p:sp>
      <p:sp>
        <p:nvSpPr>
          <p:cNvPr id="10" name="TextBox 9">
            <a:extLst>
              <a:ext uri="{FF2B5EF4-FFF2-40B4-BE49-F238E27FC236}">
                <a16:creationId xmlns:a16="http://schemas.microsoft.com/office/drawing/2014/main" id="{3893A31D-4D35-46AD-B18E-119CC82B819A}"/>
              </a:ext>
            </a:extLst>
          </p:cNvPr>
          <p:cNvSpPr txBox="1"/>
          <p:nvPr/>
        </p:nvSpPr>
        <p:spPr>
          <a:xfrm>
            <a:off x="6068771" y="2404114"/>
            <a:ext cx="2948229" cy="923330"/>
          </a:xfrm>
          <a:prstGeom prst="rect">
            <a:avLst/>
          </a:prstGeom>
          <a:noFill/>
        </p:spPr>
        <p:txBody>
          <a:bodyPr wrap="square" rtlCol="0">
            <a:spAutoFit/>
          </a:bodyPr>
          <a:lstStyle/>
          <a:p>
            <a:pPr algn="ctr"/>
            <a:r>
              <a:rPr lang="en-US" sz="5400" b="1" dirty="0">
                <a:solidFill>
                  <a:prstClr val="black"/>
                </a:solidFill>
              </a:rPr>
              <a:t>chicken</a:t>
            </a:r>
            <a:endParaRPr lang="ru-RU" sz="4000" b="1" dirty="0">
              <a:solidFill>
                <a:prstClr val="black"/>
              </a:solidFill>
            </a:endParaRPr>
          </a:p>
        </p:txBody>
      </p:sp>
      <p:sp>
        <p:nvSpPr>
          <p:cNvPr id="11" name="TextBox 10">
            <a:extLst>
              <a:ext uri="{FF2B5EF4-FFF2-40B4-BE49-F238E27FC236}">
                <a16:creationId xmlns:a16="http://schemas.microsoft.com/office/drawing/2014/main" id="{76124F41-E68E-4688-AE0B-88236D628C6C}"/>
              </a:ext>
            </a:extLst>
          </p:cNvPr>
          <p:cNvSpPr txBox="1"/>
          <p:nvPr/>
        </p:nvSpPr>
        <p:spPr>
          <a:xfrm>
            <a:off x="4541883" y="6101035"/>
            <a:ext cx="3108233" cy="769441"/>
          </a:xfrm>
          <a:prstGeom prst="rect">
            <a:avLst/>
          </a:prstGeom>
          <a:noFill/>
        </p:spPr>
        <p:txBody>
          <a:bodyPr wrap="square" rtlCol="0">
            <a:spAutoFit/>
          </a:bodyPr>
          <a:lstStyle/>
          <a:p>
            <a:r>
              <a:rPr lang="en-US" sz="4400" b="1" i="1" dirty="0">
                <a:solidFill>
                  <a:prstClr val="black"/>
                </a:solidFill>
              </a:rPr>
              <a:t>a</a:t>
            </a:r>
            <a:r>
              <a:rPr lang="en-US" sz="3200" b="1" dirty="0">
                <a:solidFill>
                  <a:prstClr val="black"/>
                </a:solidFill>
              </a:rPr>
              <a:t> ___________</a:t>
            </a:r>
            <a:endParaRPr lang="ru-RU" sz="3200" b="1" dirty="0">
              <a:solidFill>
                <a:prstClr val="black"/>
              </a:solidFill>
            </a:endParaRPr>
          </a:p>
        </p:txBody>
      </p:sp>
      <p:sp>
        <p:nvSpPr>
          <p:cNvPr id="12" name="TextBox 11">
            <a:extLst>
              <a:ext uri="{FF2B5EF4-FFF2-40B4-BE49-F238E27FC236}">
                <a16:creationId xmlns:a16="http://schemas.microsoft.com/office/drawing/2014/main" id="{AB896D36-78E4-40C5-92C5-9B4A9179E675}"/>
              </a:ext>
            </a:extLst>
          </p:cNvPr>
          <p:cNvSpPr txBox="1"/>
          <p:nvPr/>
        </p:nvSpPr>
        <p:spPr>
          <a:xfrm rot="19561168">
            <a:off x="953816" y="820923"/>
            <a:ext cx="3153871" cy="707886"/>
          </a:xfrm>
          <a:prstGeom prst="rect">
            <a:avLst/>
          </a:prstGeom>
          <a:noFill/>
        </p:spPr>
        <p:txBody>
          <a:bodyPr wrap="square" rtlCol="0">
            <a:spAutoFit/>
          </a:bodyPr>
          <a:lstStyle/>
          <a:p>
            <a:r>
              <a:rPr lang="en-US" sz="4000" b="1" dirty="0">
                <a:solidFill>
                  <a:srgbClr val="FF0000"/>
                </a:solidFill>
                <a:latin typeface="Comic Sans MS" pitchFamily="66" charset="0"/>
              </a:rPr>
              <a:t>Excellent</a:t>
            </a:r>
            <a:r>
              <a:rPr lang="en-US" sz="4000" dirty="0">
                <a:solidFill>
                  <a:srgbClr val="FF0000"/>
                </a:solidFill>
              </a:rPr>
              <a:t>!</a:t>
            </a:r>
            <a:endParaRPr lang="ru-RU" sz="4000" dirty="0">
              <a:solidFill>
                <a:srgbClr val="FF0000"/>
              </a:solidFill>
            </a:endParaRPr>
          </a:p>
        </p:txBody>
      </p:sp>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4800511" y="3327444"/>
            <a:ext cx="2719041" cy="2959708"/>
          </a:xfrm>
          <a:prstGeom prst="rect">
            <a:avLst/>
          </a:prstGeom>
        </p:spPr>
      </p:pic>
      <p:pic>
        <p:nvPicPr>
          <p:cNvPr id="14" name="Track 95.mp3">
            <a:hlinkClick r:id="" action="ppaction://media"/>
          </p:cNvPr>
          <p:cNvPicPr>
            <a:picLocks noChangeAspect="1"/>
          </p:cNvPicPr>
          <p:nvPr>
            <a:audioFile r:link="rId1"/>
            <p:extLst>
              <p:ext uri="{DAA4B4D4-6D71-4841-9C94-3DE7FCFB9230}">
                <p14:media xmlns:p14="http://schemas.microsoft.com/office/powerpoint/2010/main" r:embed="rId2">
                  <p14:trim st="16505" end="18524.4338"/>
                </p14:media>
              </p:ext>
            </p:extLst>
          </p:nvPr>
        </p:nvPicPr>
        <p:blipFill>
          <a:blip r:embed="rId11"/>
          <a:stretch>
            <a:fillRect/>
          </a:stretch>
        </p:blipFill>
        <p:spPr>
          <a:xfrm>
            <a:off x="-1297857" y="3626781"/>
            <a:ext cx="946296" cy="946296"/>
          </a:xfrm>
          <a:prstGeom prst="rect">
            <a:avLst/>
          </a:prstGeom>
        </p:spPr>
      </p:pic>
    </p:spTree>
    <p:extLst>
      <p:ext uri="{BB962C8B-B14F-4D97-AF65-F5344CB8AC3E}">
        <p14:creationId xmlns:p14="http://schemas.microsoft.com/office/powerpoint/2010/main" val="1084958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1.11111E-6 L 0.12682 0.52407 " pathEditMode="relative" rAng="0" ptsTypes="AA">
                                      <p:cBhvr>
                                        <p:cTn id="6" dur="2000" fill="hold"/>
                                        <p:tgtEl>
                                          <p:spTgt spid="9">
                                            <p:txEl>
                                              <p:pRg st="0" end="0"/>
                                            </p:txEl>
                                          </p:spTgt>
                                        </p:tgtEl>
                                        <p:attrNameLst>
                                          <p:attrName>ppt_x</p:attrName>
                                          <p:attrName>ppt_y</p:attrName>
                                        </p:attrNameLst>
                                      </p:cBhvr>
                                      <p:rCtr x="6341" y="26204"/>
                                    </p:animMotion>
                                  </p:childTnLst>
                                  <p:subTnLst>
                                    <p:audio>
                                      <p:cMediaNode>
                                        <p:cTn display="0" masterRel="sameClick">
                                          <p:stCondLst>
                                            <p:cond evt="begin" delay="0">
                                              <p:tn val="5"/>
                                            </p:cond>
                                          </p:stCondLst>
                                          <p:endCondLst>
                                            <p:cond evt="onStopAudio" delay="0">
                                              <p:tgtEl>
                                                <p:sldTgt/>
                                              </p:tgtEl>
                                            </p:cond>
                                          </p:endCondLst>
                                        </p:cTn>
                                        <p:tgtEl>
                                          <p:sndTgt r:embed="rId5" name="correctWAV.wav"/>
                                        </p:tgtEl>
                                      </p:cMediaNode>
                                    </p:audio>
                                  </p:sub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803" fill="hold"/>
                                        <p:tgtEl>
                                          <p:spTgt spid="14"/>
                                        </p:tgtEl>
                                      </p:cBhvr>
                                    </p:cmd>
                                  </p:childTnLst>
                                </p:cTn>
                              </p:par>
                            </p:childTnLst>
                          </p:cTn>
                        </p:par>
                        <p:par>
                          <p:cTn id="10" fill="hold">
                            <p:stCondLst>
                              <p:cond delay="3803"/>
                            </p:stCondLst>
                            <p:childTnLst>
                              <p:par>
                                <p:cTn id="11" presetID="2" presetClass="entr" presetSubtype="4"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xEl>
                                              <p:pRg st="0" end="0"/>
                                            </p:txEl>
                                          </p:spTgt>
                                        </p:tgtEl>
                                      </p:cBhvr>
                                    </p:animEffect>
                                    <p:set>
                                      <p:cBhvr>
                                        <p:cTn id="20" dur="1" fill="hold">
                                          <p:stCondLst>
                                            <p:cond delay="499"/>
                                          </p:stCondLst>
                                        </p:cTn>
                                        <p:tgtEl>
                                          <p:spTgt spid="1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7" name="incorrecWAV.wav"/>
                                        </p:tgtEl>
                                      </p:cMediaNode>
                                    </p:audio>
                                  </p:subTnLst>
                                </p:cTn>
                              </p:par>
                            </p:childTnLst>
                          </p:cTn>
                        </p:par>
                      </p:childTnLst>
                    </p:cTn>
                  </p:par>
                </p:childTnLst>
              </p:cTn>
              <p:nextCondLst>
                <p:cond evt="onClick" delay="0">
                  <p:tgtEl>
                    <p:spTgt spid="10"/>
                  </p:tgtEl>
                </p:cond>
              </p:nextCondLst>
            </p:seq>
            <p:audio>
              <p:cMediaNode vol="100000">
                <p:cTn id="21"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286976" y="321267"/>
            <a:ext cx="7761656" cy="3688873"/>
            <a:chOff x="977737" y="846927"/>
            <a:chExt cx="4590879" cy="2346995"/>
          </a:xfrm>
        </p:grpSpPr>
        <p:grpSp>
          <p:nvGrpSpPr>
            <p:cNvPr id="19" name="组合 18"/>
            <p:cNvGrpSpPr/>
            <p:nvPr/>
          </p:nvGrpSpPr>
          <p:grpSpPr>
            <a:xfrm>
              <a:off x="977737" y="846927"/>
              <a:ext cx="4590879" cy="2346995"/>
              <a:chOff x="987570"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5821" y="1112398"/>
                <a:ext cx="1546414" cy="1546414"/>
              </a:xfrm>
              <a:prstGeom prst="rect">
                <a:avLst/>
              </a:prstGeom>
            </p:spPr>
          </p:pic>
          <p:sp>
            <p:nvSpPr>
              <p:cNvPr id="21" name="矩形: 圆角 20"/>
              <p:cNvSpPr/>
              <p:nvPr/>
            </p:nvSpPr>
            <p:spPr>
              <a:xfrm>
                <a:off x="987570"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883795" y="1649403"/>
              <a:ext cx="810404" cy="597247"/>
            </a:xfrm>
            <a:prstGeom prst="rect">
              <a:avLst/>
            </a:prstGeom>
            <a:noFill/>
          </p:spPr>
          <p:txBody>
            <a:bodyPr wrap="square" rtlCol="0">
              <a:spAutoFit/>
            </a:bodyPr>
            <a:lstStyle/>
            <a:p>
              <a:pPr algn="ctr" defTabSz="914377"/>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2</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7208" y="508162"/>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17787"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24132" y="1023889"/>
            <a:ext cx="1480533" cy="628651"/>
          </a:xfrm>
          <a:prstGeom prst="rect">
            <a:avLst/>
          </a:prstGeom>
        </p:spPr>
      </p:pic>
      <p:sp>
        <p:nvSpPr>
          <p:cNvPr id="24" name="文本框 19"/>
          <p:cNvSpPr txBox="1"/>
          <p:nvPr/>
        </p:nvSpPr>
        <p:spPr>
          <a:xfrm>
            <a:off x="2236441" y="2610742"/>
            <a:ext cx="7850425" cy="1107996"/>
          </a:xfrm>
          <a:prstGeom prst="rect">
            <a:avLst/>
          </a:prstGeom>
          <a:noFill/>
        </p:spPr>
        <p:txBody>
          <a:bodyPr wrap="square" rtlCol="0">
            <a:spAutoFit/>
          </a:bodyPr>
          <a:lstStyle/>
          <a:p>
            <a:pPr defTabSz="914377"/>
            <a:r>
              <a:rPr lang="en-US" altLang="zh-CN"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Listen and </a:t>
            </a:r>
            <a:r>
              <a:rPr lang="en-US" altLang="zh-CN" sz="66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number.</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13180762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8"/>
</p:tagLst>
</file>

<file path=ppt/theme/theme1.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1">
            <a:schemeClr val="bg2">
              <a:alpha val="50000"/>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1">
            <a:schemeClr val="bg2">
              <a:alpha val="50000"/>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537</TotalTime>
  <Words>480</Words>
  <Application>Microsoft Office PowerPoint</Application>
  <PresentationFormat>Widescreen</PresentationFormat>
  <Paragraphs>164</Paragraphs>
  <Slides>33</Slides>
  <Notes>22</Notes>
  <HiddenSlides>0</HiddenSlides>
  <MMClips>13</MMClips>
  <ScaleCrop>false</ScaleCrop>
  <HeadingPairs>
    <vt:vector size="6" baseType="variant">
      <vt:variant>
        <vt:lpstr>Fonts Used</vt:lpstr>
      </vt:variant>
      <vt:variant>
        <vt:i4>25</vt:i4>
      </vt:variant>
      <vt:variant>
        <vt:lpstr>Theme</vt:lpstr>
      </vt:variant>
      <vt:variant>
        <vt:i4>10</vt:i4>
      </vt:variant>
      <vt:variant>
        <vt:lpstr>Slide Titles</vt:lpstr>
      </vt:variant>
      <vt:variant>
        <vt:i4>33</vt:i4>
      </vt:variant>
    </vt:vector>
  </HeadingPairs>
  <TitlesOfParts>
    <vt:vector size="68" baseType="lpstr">
      <vt:lpstr>MV Boli</vt:lpstr>
      <vt:lpstr>.VnBahamasB</vt:lpstr>
      <vt:lpstr>Hind</vt:lpstr>
      <vt:lpstr>Barlow</vt:lpstr>
      <vt:lpstr>Calibri Light</vt:lpstr>
      <vt:lpstr>方正少儿简体</vt:lpstr>
      <vt:lpstr>Algerian</vt:lpstr>
      <vt:lpstr>宋体</vt:lpstr>
      <vt:lpstr>Times New Roman</vt:lpstr>
      <vt:lpstr>Comic Sans MS</vt:lpstr>
      <vt:lpstr>Arial</vt:lpstr>
      <vt:lpstr>Arial Black</vt:lpstr>
      <vt:lpstr>Edwardian Script ITC</vt:lpstr>
      <vt:lpstr>方正卡通简体</vt:lpstr>
      <vt:lpstr>Fira Sans Extra Condensed Medium</vt:lpstr>
      <vt:lpstr>Arabic Typesetting</vt:lpstr>
      <vt:lpstr>Brush Script MT</vt:lpstr>
      <vt:lpstr>Calibri</vt:lpstr>
      <vt:lpstr>Antic</vt:lpstr>
      <vt:lpstr>方正黑体简体</vt:lpstr>
      <vt:lpstr>Neucha</vt:lpstr>
      <vt:lpstr>.VnShelley Allegro</vt:lpstr>
      <vt:lpstr>Montserrat</vt:lpstr>
      <vt:lpstr>等线</vt:lpstr>
      <vt:lpstr>.VnTimeH</vt:lpstr>
      <vt:lpstr>Lawn and Garden Month by Slidesgo</vt:lpstr>
      <vt:lpstr>1_Over The Rainbow by Slidesgo</vt:lpstr>
      <vt:lpstr>1_Office 主题​​</vt:lpstr>
      <vt:lpstr>Over The Rainbow by Slidesgo</vt:lpstr>
      <vt:lpstr>Тема Office</vt:lpstr>
      <vt:lpstr>1_Тема Office</vt:lpstr>
      <vt:lpstr>2_Office 主题​​</vt:lpstr>
      <vt:lpstr>Office Theme</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dc:title>
  <dc:creator/>
  <cp:lastModifiedBy>DELL</cp:lastModifiedBy>
  <cp:revision>110</cp:revision>
  <dcterms:created xsi:type="dcterms:W3CDTF">2018-08-27T08:57:00Z</dcterms:created>
  <dcterms:modified xsi:type="dcterms:W3CDTF">2023-05-13T01:47:27Z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