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audio2.wav" ContentType="audio/wav"/>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audio5.wav" ContentType="audio/wav"/>
  <Override PartName="/ppt/media/audio6.wav" ContentType="audio/wav"/>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tags/tag2.xml" ContentType="application/vnd.openxmlformats-officedocument.presentationml.tags+xml"/>
  <Override PartName="/ppt/notesSlides/notesSlide28.xml" ContentType="application/vnd.openxmlformats-officedocument.presentationml.notesSlide+xml"/>
  <Override PartName="/ppt/tags/tag3.xml" ContentType="application/vnd.openxmlformats-officedocument.presentationml.tags+xml"/>
  <Override PartName="/ppt/notesSlides/notesSlide29.xml" ContentType="application/vnd.openxmlformats-officedocument.presentationml.notesSlide+xml"/>
  <Override PartName="/ppt/tags/tag4.xml" ContentType="application/vnd.openxmlformats-officedocument.presentationml.tags+xml"/>
  <Override PartName="/ppt/notesSlides/notesSlide30.xml" ContentType="application/vnd.openxmlformats-officedocument.presentationml.notesSlide+xml"/>
  <Override PartName="/ppt/tags/tag5.xml" ContentType="application/vnd.openxmlformats-officedocument.presentationml.tags+xml"/>
  <Override PartName="/ppt/notesSlides/notesSlide31.xml" ContentType="application/vnd.openxmlformats-officedocument.presentationml.notesSlide+xml"/>
  <Override PartName="/ppt/tags/tag6.xml" ContentType="application/vnd.openxmlformats-officedocument.presentationml.tags+xml"/>
  <Override PartName="/ppt/notesSlides/notesSlide32.xml" ContentType="application/vnd.openxmlformats-officedocument.presentationml.notesSlide+xml"/>
  <Override PartName="/ppt/tags/tag7.xml" ContentType="application/vnd.openxmlformats-officedocument.presentationml.tags+xml"/>
  <Override PartName="/ppt/notesSlides/notesSlide33.xml" ContentType="application/vnd.openxmlformats-officedocument.presentationml.notesSlide+xml"/>
  <Override PartName="/ppt/tags/tag8.xml" ContentType="application/vnd.openxmlformats-officedocument.presentationml.tags+xml"/>
  <Override PartName="/ppt/notesSlides/notesSlide34.xml" ContentType="application/vnd.openxmlformats-officedocument.presentationml.notesSlide+xml"/>
  <Override PartName="/ppt/tags/tag9.xml" ContentType="application/vnd.openxmlformats-officedocument.presentationml.tags+xml"/>
  <Override PartName="/ppt/notesSlides/notesSlide3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36.xml" ContentType="application/vnd.openxmlformats-officedocument.presentationml.notesSlide+xml"/>
  <Override PartName="/ppt/tags/tag12.xml" ContentType="application/vnd.openxmlformats-officedocument.presentationml.tags+xml"/>
  <Override PartName="/ppt/notesSlides/notesSlide37.xml" ContentType="application/vnd.openxmlformats-officedocument.presentationml.notesSlide+xml"/>
  <Override PartName="/ppt/tags/tag13.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5"/>
  </p:notesMasterIdLst>
  <p:sldIdLst>
    <p:sldId id="554" r:id="rId3"/>
    <p:sldId id="538" r:id="rId4"/>
    <p:sldId id="537" r:id="rId5"/>
    <p:sldId id="515" r:id="rId6"/>
    <p:sldId id="539" r:id="rId7"/>
    <p:sldId id="540" r:id="rId8"/>
    <p:sldId id="542" r:id="rId9"/>
    <p:sldId id="541" r:id="rId10"/>
    <p:sldId id="260" r:id="rId11"/>
    <p:sldId id="261" r:id="rId12"/>
    <p:sldId id="267" r:id="rId13"/>
    <p:sldId id="281" r:id="rId14"/>
    <p:sldId id="257" r:id="rId15"/>
    <p:sldId id="279" r:id="rId16"/>
    <p:sldId id="258" r:id="rId17"/>
    <p:sldId id="543" r:id="rId18"/>
    <p:sldId id="282" r:id="rId19"/>
    <p:sldId id="544" r:id="rId20"/>
    <p:sldId id="535" r:id="rId21"/>
    <p:sldId id="536" r:id="rId22"/>
    <p:sldId id="259" r:id="rId23"/>
    <p:sldId id="545" r:id="rId24"/>
    <p:sldId id="524" r:id="rId25"/>
    <p:sldId id="521" r:id="rId26"/>
    <p:sldId id="514" r:id="rId27"/>
    <p:sldId id="525" r:id="rId28"/>
    <p:sldId id="277" r:id="rId29"/>
    <p:sldId id="546" r:id="rId30"/>
    <p:sldId id="547" r:id="rId31"/>
    <p:sldId id="264" r:id="rId32"/>
    <p:sldId id="520" r:id="rId33"/>
    <p:sldId id="263" r:id="rId34"/>
    <p:sldId id="548" r:id="rId35"/>
    <p:sldId id="549" r:id="rId36"/>
    <p:sldId id="550" r:id="rId37"/>
    <p:sldId id="551" r:id="rId38"/>
    <p:sldId id="262" r:id="rId39"/>
    <p:sldId id="269" r:id="rId40"/>
    <p:sldId id="552" r:id="rId41"/>
    <p:sldId id="553" r:id="rId42"/>
    <p:sldId id="278" r:id="rId43"/>
    <p:sldId id="272" r:id="rId44"/>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BD2"/>
    <a:srgbClr val="F6BB00"/>
    <a:srgbClr val="B9EDFF"/>
    <a:srgbClr val="F8E2FA"/>
    <a:srgbClr val="EEB8F2"/>
    <a:srgbClr val="EBAAF0"/>
    <a:srgbClr val="CC27D9"/>
    <a:srgbClr val="A71FB1"/>
    <a:srgbClr val="E590EC"/>
    <a:srgbClr val="E824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1" autoAdjust="0"/>
    <p:restoredTop sz="89687" autoAdjust="0"/>
  </p:normalViewPr>
  <p:slideViewPr>
    <p:cSldViewPr>
      <p:cViewPr varScale="1">
        <p:scale>
          <a:sx n="87" d="100"/>
          <a:sy n="87" d="100"/>
        </p:scale>
        <p:origin x="888"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5/26/2023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2</a:t>
            </a:fld>
            <a:endParaRPr lang="en-US"/>
          </a:p>
        </p:txBody>
      </p:sp>
    </p:spTree>
    <p:extLst>
      <p:ext uri="{BB962C8B-B14F-4D97-AF65-F5344CB8AC3E}">
        <p14:creationId xmlns:p14="http://schemas.microsoft.com/office/powerpoint/2010/main" val="4186486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3579464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1967738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chọn</a:t>
            </a:r>
            <a:r>
              <a:rPr lang="en-US" baseline="0"/>
              <a:t> từ. HS chọn vào từ nào thì GV nhấp vào từ đó. Nhấp đúng từ ‘lo lắng”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1393637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1725060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4212164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16</a:t>
            </a:fld>
            <a:endParaRPr lang="en-US"/>
          </a:p>
        </p:txBody>
      </p:sp>
    </p:spTree>
    <p:extLst>
      <p:ext uri="{BB962C8B-B14F-4D97-AF65-F5344CB8AC3E}">
        <p14:creationId xmlns:p14="http://schemas.microsoft.com/office/powerpoint/2010/main" val="380821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17</a:t>
            </a:fld>
            <a:endParaRPr lang="en-US"/>
          </a:p>
        </p:txBody>
      </p:sp>
    </p:spTree>
    <p:extLst>
      <p:ext uri="{BB962C8B-B14F-4D97-AF65-F5344CB8AC3E}">
        <p14:creationId xmlns:p14="http://schemas.microsoft.com/office/powerpoint/2010/main" val="4212164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 động</a:t>
            </a:r>
            <a:r>
              <a:rPr lang="en-US" baseline="0"/>
              <a:t> tổ chức HĐ</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18</a:t>
            </a:fld>
            <a:endParaRPr lang="en-US"/>
          </a:p>
        </p:txBody>
      </p:sp>
    </p:spTree>
    <p:extLst>
      <p:ext uri="{BB962C8B-B14F-4D97-AF65-F5344CB8AC3E}">
        <p14:creationId xmlns:p14="http://schemas.microsoft.com/office/powerpoint/2010/main" val="1619645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19</a:t>
            </a:fld>
            <a:endParaRPr lang="en-US"/>
          </a:p>
        </p:txBody>
      </p:sp>
    </p:spTree>
    <p:extLst>
      <p:ext uri="{BB962C8B-B14F-4D97-AF65-F5344CB8AC3E}">
        <p14:creationId xmlns:p14="http://schemas.microsoft.com/office/powerpoint/2010/main" val="3485539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 HS 30 giây ổn định</a:t>
            </a:r>
          </a:p>
        </p:txBody>
      </p:sp>
      <p:sp>
        <p:nvSpPr>
          <p:cNvPr id="4" name="Slide Number Placeholder 3"/>
          <p:cNvSpPr>
            <a:spLocks noGrp="1"/>
          </p:cNvSpPr>
          <p:nvPr>
            <p:ph type="sldNum" sz="quarter" idx="5"/>
          </p:nvPr>
        </p:nvSpPr>
        <p:spPr/>
        <p:txBody>
          <a:bodyPr/>
          <a:lstStyle/>
          <a:p>
            <a:fld id="{7AFEA3F6-B450-4284-BB2C-4DA94784FDB0}" type="slidenum">
              <a:rPr lang="en-US" smtClean="0"/>
              <a:t>20</a:t>
            </a:fld>
            <a:endParaRPr lang="en-US"/>
          </a:p>
        </p:txBody>
      </p:sp>
    </p:spTree>
    <p:extLst>
      <p:ext uri="{BB962C8B-B14F-4D97-AF65-F5344CB8AC3E}">
        <p14:creationId xmlns:p14="http://schemas.microsoft.com/office/powerpoint/2010/main" val="2062070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 HS 30 giây ổn định</a:t>
            </a:r>
          </a:p>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3</a:t>
            </a:fld>
            <a:endParaRPr lang="en-US"/>
          </a:p>
        </p:txBody>
      </p:sp>
    </p:spTree>
    <p:extLst>
      <p:ext uri="{BB962C8B-B14F-4D97-AF65-F5344CB8AC3E}">
        <p14:creationId xmlns:p14="http://schemas.microsoft.com/office/powerpoint/2010/main" val="137185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đã nhớ quy trình khai thác nên ng soạn đã xoá các câu hỏi đi</a:t>
            </a:r>
          </a:p>
        </p:txBody>
      </p:sp>
      <p:sp>
        <p:nvSpPr>
          <p:cNvPr id="4" name="Slide Number Placeholder 3"/>
          <p:cNvSpPr>
            <a:spLocks noGrp="1"/>
          </p:cNvSpPr>
          <p:nvPr>
            <p:ph type="sldNum" sz="quarter" idx="10"/>
          </p:nvPr>
        </p:nvSpPr>
        <p:spPr/>
        <p:txBody>
          <a:bodyPr/>
          <a:lstStyle/>
          <a:p>
            <a:fld id="{7AFEA3F6-B450-4284-BB2C-4DA94784FDB0}" type="slidenum">
              <a:rPr lang="en-US" smtClean="0"/>
              <a:t>21</a:t>
            </a:fld>
            <a:endParaRPr lang="en-US"/>
          </a:p>
        </p:txBody>
      </p:sp>
    </p:spTree>
    <p:extLst>
      <p:ext uri="{BB962C8B-B14F-4D97-AF65-F5344CB8AC3E}">
        <p14:creationId xmlns:p14="http://schemas.microsoft.com/office/powerpoint/2010/main" val="1261995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Tìm từ viết dễ lẫn</a:t>
            </a:r>
          </a:p>
        </p:txBody>
      </p:sp>
      <p:sp>
        <p:nvSpPr>
          <p:cNvPr id="4" name="Slide Number Placeholder 3"/>
          <p:cNvSpPr>
            <a:spLocks noGrp="1"/>
          </p:cNvSpPr>
          <p:nvPr>
            <p:ph type="sldNum" sz="quarter" idx="10"/>
          </p:nvPr>
        </p:nvSpPr>
        <p:spPr/>
        <p:txBody>
          <a:bodyPr/>
          <a:lstStyle/>
          <a:p>
            <a:fld id="{7AFEA3F6-B450-4284-BB2C-4DA94784FDB0}" type="slidenum">
              <a:rPr lang="en-US" smtClean="0"/>
              <a:t>22</a:t>
            </a:fld>
            <a:endParaRPr lang="en-US"/>
          </a:p>
        </p:txBody>
      </p:sp>
    </p:spTree>
    <p:extLst>
      <p:ext uri="{BB962C8B-B14F-4D97-AF65-F5344CB8AC3E}">
        <p14:creationId xmlns:p14="http://schemas.microsoft.com/office/powerpoint/2010/main" val="972404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dirty="0"/>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0539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Chú ý nhầm lẫn ở các âm đầu</a:t>
            </a:r>
            <a:endParaRPr lang="en-US" dirty="0"/>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0539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8903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Chiếu cho HS dò bài</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334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27</a:t>
            </a:fld>
            <a:endParaRPr lang="en-US"/>
          </a:p>
        </p:txBody>
      </p:sp>
    </p:spTree>
    <p:extLst>
      <p:ext uri="{BB962C8B-B14F-4D97-AF65-F5344CB8AC3E}">
        <p14:creationId xmlns:p14="http://schemas.microsoft.com/office/powerpoint/2010/main" val="970419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28</a:t>
            </a:fld>
            <a:endParaRPr lang="en-US"/>
          </a:p>
        </p:txBody>
      </p:sp>
    </p:spTree>
    <p:extLst>
      <p:ext uri="{BB962C8B-B14F-4D97-AF65-F5344CB8AC3E}">
        <p14:creationId xmlns:p14="http://schemas.microsoft.com/office/powerpoint/2010/main" val="24794376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fld id="{7AFEA3F6-B450-4284-BB2C-4DA94784FDB0}" type="slidenum">
              <a:rPr lang="en-US" smtClean="0"/>
              <a:t>29</a:t>
            </a:fld>
            <a:endParaRPr lang="en-US"/>
          </a:p>
        </p:txBody>
      </p:sp>
    </p:spTree>
    <p:extLst>
      <p:ext uri="{BB962C8B-B14F-4D97-AF65-F5344CB8AC3E}">
        <p14:creationId xmlns:p14="http://schemas.microsoft.com/office/powerpoint/2010/main" val="30797703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30</a:t>
            </a:fld>
            <a:endParaRPr lang="en-US"/>
          </a:p>
        </p:txBody>
      </p:sp>
    </p:spTree>
    <p:extLst>
      <p:ext uri="{BB962C8B-B14F-4D97-AF65-F5344CB8AC3E}">
        <p14:creationId xmlns:p14="http://schemas.microsoft.com/office/powerpoint/2010/main" val="3019064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31</a:t>
            </a:fld>
            <a:endParaRPr lang="en-US"/>
          </a:p>
        </p:txBody>
      </p:sp>
    </p:spTree>
    <p:extLst>
      <p:ext uri="{BB962C8B-B14F-4D97-AF65-F5344CB8AC3E}">
        <p14:creationId xmlns:p14="http://schemas.microsoft.com/office/powerpoint/2010/main" val="4220704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32</a:t>
            </a:fld>
            <a:endParaRPr lang="en-US"/>
          </a:p>
        </p:txBody>
      </p:sp>
    </p:spTree>
    <p:extLst>
      <p:ext uri="{BB962C8B-B14F-4D97-AF65-F5344CB8AC3E}">
        <p14:creationId xmlns:p14="http://schemas.microsoft.com/office/powerpoint/2010/main" val="1886914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33</a:t>
            </a:fld>
            <a:endParaRPr lang="en-US"/>
          </a:p>
        </p:txBody>
      </p:sp>
    </p:spTree>
    <p:extLst>
      <p:ext uri="{BB962C8B-B14F-4D97-AF65-F5344CB8AC3E}">
        <p14:creationId xmlns:p14="http://schemas.microsoft.com/office/powerpoint/2010/main" val="25687979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34</a:t>
            </a:fld>
            <a:endParaRPr lang="en-US"/>
          </a:p>
        </p:txBody>
      </p:sp>
    </p:spTree>
    <p:extLst>
      <p:ext uri="{BB962C8B-B14F-4D97-AF65-F5344CB8AC3E}">
        <p14:creationId xmlns:p14="http://schemas.microsoft.com/office/powerpoint/2010/main" val="36854285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35</a:t>
            </a:fld>
            <a:endParaRPr lang="en-US"/>
          </a:p>
        </p:txBody>
      </p:sp>
    </p:spTree>
    <p:extLst>
      <p:ext uri="{BB962C8B-B14F-4D97-AF65-F5344CB8AC3E}">
        <p14:creationId xmlns:p14="http://schemas.microsoft.com/office/powerpoint/2010/main" val="23677651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36</a:t>
            </a:fld>
            <a:endParaRPr lang="en-US"/>
          </a:p>
        </p:txBody>
      </p:sp>
    </p:spTree>
    <p:extLst>
      <p:ext uri="{BB962C8B-B14F-4D97-AF65-F5344CB8AC3E}">
        <p14:creationId xmlns:p14="http://schemas.microsoft.com/office/powerpoint/2010/main" val="10486955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38</a:t>
            </a:fld>
            <a:endParaRPr lang="en-US"/>
          </a:p>
        </p:txBody>
      </p:sp>
    </p:spTree>
    <p:extLst>
      <p:ext uri="{BB962C8B-B14F-4D97-AF65-F5344CB8AC3E}">
        <p14:creationId xmlns:p14="http://schemas.microsoft.com/office/powerpoint/2010/main" val="32053747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39</a:t>
            </a:fld>
            <a:endParaRPr lang="en-US"/>
          </a:p>
        </p:txBody>
      </p:sp>
    </p:spTree>
    <p:extLst>
      <p:ext uri="{BB962C8B-B14F-4D97-AF65-F5344CB8AC3E}">
        <p14:creationId xmlns:p14="http://schemas.microsoft.com/office/powerpoint/2010/main" val="5765488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7AFEA3F6-B450-4284-BB2C-4DA94784FDB0}" type="slidenum">
              <a:rPr lang="en-US" smtClean="0"/>
              <a:t>41</a:t>
            </a:fld>
            <a:endParaRPr lang="en-US"/>
          </a:p>
        </p:txBody>
      </p:sp>
    </p:spTree>
    <p:extLst>
      <p:ext uri="{BB962C8B-B14F-4D97-AF65-F5344CB8AC3E}">
        <p14:creationId xmlns:p14="http://schemas.microsoft.com/office/powerpoint/2010/main" val="20283512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42</a:t>
            </a:fld>
            <a:endParaRPr lang="en-US"/>
          </a:p>
        </p:txBody>
      </p:sp>
    </p:spTree>
    <p:extLst>
      <p:ext uri="{BB962C8B-B14F-4D97-AF65-F5344CB8AC3E}">
        <p14:creationId xmlns:p14="http://schemas.microsoft.com/office/powerpoint/2010/main" val="546608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3276783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3608230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1360827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3217733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333398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3235195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794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000000"/>
                </a:solidFill>
              </a:defRPr>
            </a:lvl1pPr>
          </a:lstStyle>
          <a:p>
            <a:pPr defTabSz="685800" eaLnBrk="0" fontAlgn="base" hangingPunct="0">
              <a:spcBef>
                <a:spcPct val="0"/>
              </a:spcBef>
              <a:spcAft>
                <a:spcPct val="0"/>
              </a:spcAft>
              <a:defRPr/>
            </a:pPr>
            <a:endParaRPr lang="en-US" altLang="zh-CN">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solidFill>
                  <a:srgbClr val="000000"/>
                </a:solidFill>
              </a:defRPr>
            </a:lvl1pPr>
          </a:lstStyle>
          <a:p>
            <a:pPr defTabSz="685800" eaLnBrk="0" fontAlgn="base" hangingPunct="0">
              <a:spcBef>
                <a:spcPct val="0"/>
              </a:spcBef>
              <a:spcAft>
                <a:spcPct val="0"/>
              </a:spcAft>
              <a:defRPr/>
            </a:pPr>
            <a:endParaRPr lang="en-US" altLang="zh-CN">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solidFill>
                  <a:srgbClr val="000000"/>
                </a:solidFill>
              </a:defRPr>
            </a:lvl1pPr>
          </a:lstStyle>
          <a:p>
            <a:pPr defTabSz="685800" eaLnBrk="0" fontAlgn="base" hangingPunct="0">
              <a:spcBef>
                <a:spcPct val="0"/>
              </a:spcBef>
              <a:spcAft>
                <a:spcPct val="0"/>
              </a:spcAft>
              <a:defRPr/>
            </a:pPr>
            <a:fld id="{E5F090F0-5A59-4815-932B-04D5434CBB40}" type="slidenum">
              <a:rPr lang="en-US" altLang="zh-CN" smtClean="0">
                <a:latin typeface="Times New Roman" panose="02020603050405020304" pitchFamily="18" charset="0"/>
              </a:rPr>
              <a:pPr defTabSz="685800" eaLnBrk="0" fontAlgn="base" hangingPunct="0">
                <a:spcBef>
                  <a:spcPct val="0"/>
                </a:spcBef>
                <a:spcAft>
                  <a:spcPct val="0"/>
                </a:spcAft>
                <a:defRPr/>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3508371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rgbClr val="000000"/>
                </a:solidFill>
              </a:defRPr>
            </a:lvl1pPr>
          </a:lstStyle>
          <a:p>
            <a:pPr defTabSz="685800" eaLnBrk="0" fontAlgn="base" hangingPunct="0">
              <a:spcBef>
                <a:spcPct val="0"/>
              </a:spcBef>
              <a:spcAft>
                <a:spcPct val="0"/>
              </a:spcAft>
              <a:defRPr/>
            </a:pPr>
            <a:endParaRPr lang="en-US" altLang="zh-CN">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solidFill>
                  <a:srgbClr val="000000"/>
                </a:solidFill>
              </a:defRPr>
            </a:lvl1pPr>
          </a:lstStyle>
          <a:p>
            <a:pPr defTabSz="685800" eaLnBrk="0" fontAlgn="base" hangingPunct="0">
              <a:spcBef>
                <a:spcPct val="0"/>
              </a:spcBef>
              <a:spcAft>
                <a:spcPct val="0"/>
              </a:spcAft>
              <a:defRPr/>
            </a:pPr>
            <a:endParaRPr lang="en-US" altLang="zh-CN">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solidFill>
                  <a:srgbClr val="000000"/>
                </a:solidFill>
              </a:defRPr>
            </a:lvl1pPr>
          </a:lstStyle>
          <a:p>
            <a:pPr defTabSz="685800" eaLnBrk="0" fontAlgn="base" hangingPunct="0">
              <a:spcBef>
                <a:spcPct val="0"/>
              </a:spcBef>
              <a:spcAft>
                <a:spcPct val="0"/>
              </a:spcAft>
              <a:defRPr/>
            </a:pPr>
            <a:fld id="{FD560318-E8F4-42B6-AC14-689A41A75CDD}" type="slidenum">
              <a:rPr lang="en-US" altLang="zh-CN" smtClean="0">
                <a:latin typeface="Times New Roman" panose="02020603050405020304" pitchFamily="18" charset="0"/>
              </a:rPr>
              <a:pPr defTabSz="685800" eaLnBrk="0" fontAlgn="base" hangingPunct="0">
                <a:spcBef>
                  <a:spcPct val="0"/>
                </a:spcBef>
                <a:spcAft>
                  <a:spcPct val="0"/>
                </a:spcAft>
                <a:defRPr/>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1498481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pPr defTabSz="685800" eaLnBrk="0" fontAlgn="base" hangingPunct="0">
              <a:spcBef>
                <a:spcPct val="0"/>
              </a:spcBef>
              <a:spcAft>
                <a:spcPct val="0"/>
              </a:spcAft>
              <a:defRPr/>
            </a:pPr>
            <a:endParaRPr lang="en-US" altLang="zh-CN">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solidFill>
                  <a:srgbClr val="000000"/>
                </a:solidFill>
              </a:defRPr>
            </a:lvl1pPr>
          </a:lstStyle>
          <a:p>
            <a:pPr defTabSz="685800" eaLnBrk="0" fontAlgn="base" hangingPunct="0">
              <a:spcBef>
                <a:spcPct val="0"/>
              </a:spcBef>
              <a:spcAft>
                <a:spcPct val="0"/>
              </a:spcAft>
              <a:defRPr/>
            </a:pPr>
            <a:endParaRPr lang="en-US" altLang="zh-CN">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solidFill>
                  <a:srgbClr val="000000"/>
                </a:solidFill>
              </a:defRPr>
            </a:lvl1pPr>
          </a:lstStyle>
          <a:p>
            <a:pPr defTabSz="685800" eaLnBrk="0" fontAlgn="base" hangingPunct="0">
              <a:spcBef>
                <a:spcPct val="0"/>
              </a:spcBef>
              <a:spcAft>
                <a:spcPct val="0"/>
              </a:spcAft>
              <a:defRPr/>
            </a:pPr>
            <a:fld id="{1D97EBD2-2DD5-45A6-AB97-670ED79CBFAB}" type="slidenum">
              <a:rPr lang="en-US" altLang="zh-CN" smtClean="0">
                <a:latin typeface="Times New Roman" panose="02020603050405020304" pitchFamily="18" charset="0"/>
              </a:rPr>
              <a:pPr defTabSz="685800" eaLnBrk="0" fontAlgn="base" hangingPunct="0">
                <a:spcBef>
                  <a:spcPct val="0"/>
                </a:spcBef>
                <a:spcAft>
                  <a:spcPct val="0"/>
                </a:spcAft>
                <a:defRPr/>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202713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solidFill>
                  <a:srgbClr val="000000"/>
                </a:solidFill>
              </a:defRPr>
            </a:lvl1pPr>
          </a:lstStyle>
          <a:p>
            <a:pPr defTabSz="685800" eaLnBrk="0" fontAlgn="base" hangingPunct="0">
              <a:spcBef>
                <a:spcPct val="0"/>
              </a:spcBef>
              <a:spcAft>
                <a:spcPct val="0"/>
              </a:spcAft>
              <a:defRPr/>
            </a:pPr>
            <a:endParaRPr lang="en-US" altLang="zh-CN">
              <a:latin typeface="Times New Roman" panose="02020603050405020304" pitchFamily="18" charset="0"/>
            </a:endParaRPr>
          </a:p>
        </p:txBody>
      </p:sp>
      <p:sp>
        <p:nvSpPr>
          <p:cNvPr id="6" name="Footer Placeholder 5"/>
          <p:cNvSpPr>
            <a:spLocks noGrp="1"/>
          </p:cNvSpPr>
          <p:nvPr>
            <p:ph type="ftr" sz="quarter" idx="11"/>
          </p:nvPr>
        </p:nvSpPr>
        <p:spPr/>
        <p:txBody>
          <a:bodyPr/>
          <a:lstStyle>
            <a:lvl1pPr>
              <a:defRPr>
                <a:solidFill>
                  <a:srgbClr val="000000"/>
                </a:solidFill>
              </a:defRPr>
            </a:lvl1pPr>
          </a:lstStyle>
          <a:p>
            <a:pPr defTabSz="685800" eaLnBrk="0" fontAlgn="base" hangingPunct="0">
              <a:spcBef>
                <a:spcPct val="0"/>
              </a:spcBef>
              <a:spcAft>
                <a:spcPct val="0"/>
              </a:spcAft>
              <a:defRPr/>
            </a:pPr>
            <a:endParaRPr lang="en-US" altLang="zh-CN">
              <a:latin typeface="Times New Roman" panose="02020603050405020304" pitchFamily="18" charset="0"/>
            </a:endParaRPr>
          </a:p>
        </p:txBody>
      </p:sp>
      <p:sp>
        <p:nvSpPr>
          <p:cNvPr id="7" name="Slide Number Placeholder 6"/>
          <p:cNvSpPr>
            <a:spLocks noGrp="1"/>
          </p:cNvSpPr>
          <p:nvPr>
            <p:ph type="sldNum" sz="quarter" idx="12"/>
          </p:nvPr>
        </p:nvSpPr>
        <p:spPr/>
        <p:txBody>
          <a:bodyPr/>
          <a:lstStyle>
            <a:lvl1pPr>
              <a:defRPr>
                <a:solidFill>
                  <a:srgbClr val="000000"/>
                </a:solidFill>
              </a:defRPr>
            </a:lvl1pPr>
          </a:lstStyle>
          <a:p>
            <a:pPr defTabSz="685800" eaLnBrk="0" fontAlgn="base" hangingPunct="0">
              <a:spcBef>
                <a:spcPct val="0"/>
              </a:spcBef>
              <a:spcAft>
                <a:spcPct val="0"/>
              </a:spcAft>
              <a:defRPr/>
            </a:pPr>
            <a:fld id="{0653C2ED-5FC7-4A37-9415-53D8F99664DC}" type="slidenum">
              <a:rPr lang="en-US" altLang="zh-CN" smtClean="0">
                <a:latin typeface="Times New Roman" panose="02020603050405020304" pitchFamily="18" charset="0"/>
              </a:rPr>
              <a:pPr defTabSz="685800" eaLnBrk="0" fontAlgn="base" hangingPunct="0">
                <a:spcBef>
                  <a:spcPct val="0"/>
                </a:spcBef>
                <a:spcAft>
                  <a:spcPct val="0"/>
                </a:spcAft>
                <a:defRPr/>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1352133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a:defRPr>
                <a:solidFill>
                  <a:srgbClr val="000000"/>
                </a:solidFill>
              </a:defRPr>
            </a:lvl1pPr>
          </a:lstStyle>
          <a:p>
            <a:pPr defTabSz="685800" eaLnBrk="0" fontAlgn="base" hangingPunct="0">
              <a:spcBef>
                <a:spcPct val="0"/>
              </a:spcBef>
              <a:spcAft>
                <a:spcPct val="0"/>
              </a:spcAft>
              <a:defRPr/>
            </a:pPr>
            <a:endParaRPr lang="en-US" altLang="zh-CN">
              <a:latin typeface="Times New Roman" panose="02020603050405020304" pitchFamily="18" charset="0"/>
            </a:endParaRPr>
          </a:p>
        </p:txBody>
      </p:sp>
      <p:sp>
        <p:nvSpPr>
          <p:cNvPr id="8" name="Footer Placeholder 7"/>
          <p:cNvSpPr>
            <a:spLocks noGrp="1"/>
          </p:cNvSpPr>
          <p:nvPr>
            <p:ph type="ftr" sz="quarter" idx="11"/>
          </p:nvPr>
        </p:nvSpPr>
        <p:spPr/>
        <p:txBody>
          <a:bodyPr/>
          <a:lstStyle>
            <a:lvl1pPr>
              <a:defRPr>
                <a:solidFill>
                  <a:srgbClr val="000000"/>
                </a:solidFill>
              </a:defRPr>
            </a:lvl1pPr>
          </a:lstStyle>
          <a:p>
            <a:pPr defTabSz="685800" eaLnBrk="0" fontAlgn="base" hangingPunct="0">
              <a:spcBef>
                <a:spcPct val="0"/>
              </a:spcBef>
              <a:spcAft>
                <a:spcPct val="0"/>
              </a:spcAft>
              <a:defRPr/>
            </a:pPr>
            <a:endParaRPr lang="en-US" altLang="zh-CN">
              <a:latin typeface="Times New Roman" panose="02020603050405020304" pitchFamily="18" charset="0"/>
            </a:endParaRPr>
          </a:p>
        </p:txBody>
      </p:sp>
      <p:sp>
        <p:nvSpPr>
          <p:cNvPr id="9" name="Slide Number Placeholder 8"/>
          <p:cNvSpPr>
            <a:spLocks noGrp="1"/>
          </p:cNvSpPr>
          <p:nvPr>
            <p:ph type="sldNum" sz="quarter" idx="12"/>
          </p:nvPr>
        </p:nvSpPr>
        <p:spPr/>
        <p:txBody>
          <a:bodyPr/>
          <a:lstStyle>
            <a:lvl1pPr>
              <a:defRPr>
                <a:solidFill>
                  <a:srgbClr val="000000"/>
                </a:solidFill>
              </a:defRPr>
            </a:lvl1pPr>
          </a:lstStyle>
          <a:p>
            <a:pPr defTabSz="685800" eaLnBrk="0" fontAlgn="base" hangingPunct="0">
              <a:spcBef>
                <a:spcPct val="0"/>
              </a:spcBef>
              <a:spcAft>
                <a:spcPct val="0"/>
              </a:spcAft>
              <a:defRPr/>
            </a:pPr>
            <a:fld id="{7A93DC66-1FFF-47C4-B9DD-E4546C905B71}" type="slidenum">
              <a:rPr lang="en-US" altLang="zh-CN" smtClean="0">
                <a:latin typeface="Times New Roman" panose="02020603050405020304" pitchFamily="18" charset="0"/>
              </a:rPr>
              <a:pPr defTabSz="685800" eaLnBrk="0" fontAlgn="base" hangingPunct="0">
                <a:spcBef>
                  <a:spcPct val="0"/>
                </a:spcBef>
                <a:spcAft>
                  <a:spcPct val="0"/>
                </a:spcAft>
                <a:defRPr/>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2396994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rgbClr val="000000"/>
                </a:solidFill>
              </a:defRPr>
            </a:lvl1pPr>
          </a:lstStyle>
          <a:p>
            <a:pPr defTabSz="685800" eaLnBrk="0" fontAlgn="base" hangingPunct="0">
              <a:spcBef>
                <a:spcPct val="0"/>
              </a:spcBef>
              <a:spcAft>
                <a:spcPct val="0"/>
              </a:spcAft>
              <a:defRPr/>
            </a:pPr>
            <a:endParaRPr lang="en-US" altLang="zh-CN">
              <a:latin typeface="Times New Roman" panose="02020603050405020304" pitchFamily="18" charset="0"/>
            </a:endParaRPr>
          </a:p>
        </p:txBody>
      </p:sp>
      <p:sp>
        <p:nvSpPr>
          <p:cNvPr id="4" name="Footer Placeholder 3"/>
          <p:cNvSpPr>
            <a:spLocks noGrp="1"/>
          </p:cNvSpPr>
          <p:nvPr>
            <p:ph type="ftr" sz="quarter" idx="11"/>
          </p:nvPr>
        </p:nvSpPr>
        <p:spPr/>
        <p:txBody>
          <a:bodyPr/>
          <a:lstStyle>
            <a:lvl1pPr>
              <a:defRPr>
                <a:solidFill>
                  <a:srgbClr val="000000"/>
                </a:solidFill>
              </a:defRPr>
            </a:lvl1pPr>
          </a:lstStyle>
          <a:p>
            <a:pPr defTabSz="685800" eaLnBrk="0" fontAlgn="base" hangingPunct="0">
              <a:spcBef>
                <a:spcPct val="0"/>
              </a:spcBef>
              <a:spcAft>
                <a:spcPct val="0"/>
              </a:spcAft>
              <a:defRPr/>
            </a:pPr>
            <a:endParaRPr lang="en-US" altLang="zh-CN">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lvl1pPr>
              <a:defRPr>
                <a:solidFill>
                  <a:srgbClr val="000000"/>
                </a:solidFill>
              </a:defRPr>
            </a:lvl1pPr>
          </a:lstStyle>
          <a:p>
            <a:pPr defTabSz="685800" eaLnBrk="0" fontAlgn="base" hangingPunct="0">
              <a:spcBef>
                <a:spcPct val="0"/>
              </a:spcBef>
              <a:spcAft>
                <a:spcPct val="0"/>
              </a:spcAft>
              <a:defRPr/>
            </a:pPr>
            <a:fld id="{7A2DC569-0C16-4494-9112-B477BF925575}" type="slidenum">
              <a:rPr lang="en-US" altLang="zh-CN" smtClean="0">
                <a:latin typeface="Times New Roman" panose="02020603050405020304" pitchFamily="18" charset="0"/>
              </a:rPr>
              <a:pPr defTabSz="685800" eaLnBrk="0" fontAlgn="base" hangingPunct="0">
                <a:spcBef>
                  <a:spcPct val="0"/>
                </a:spcBef>
                <a:spcAft>
                  <a:spcPct val="0"/>
                </a:spcAft>
                <a:defRPr/>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1934387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000000"/>
                </a:solidFill>
              </a:defRPr>
            </a:lvl1pPr>
          </a:lstStyle>
          <a:p>
            <a:pPr defTabSz="685800" eaLnBrk="0" fontAlgn="base" hangingPunct="0">
              <a:spcBef>
                <a:spcPct val="0"/>
              </a:spcBef>
              <a:spcAft>
                <a:spcPct val="0"/>
              </a:spcAft>
              <a:defRPr/>
            </a:pPr>
            <a:endParaRPr lang="en-US" altLang="zh-CN">
              <a:latin typeface="Times New Roman" panose="02020603050405020304" pitchFamily="18" charset="0"/>
            </a:endParaRPr>
          </a:p>
        </p:txBody>
      </p:sp>
      <p:sp>
        <p:nvSpPr>
          <p:cNvPr id="3" name="Footer Placeholder 2"/>
          <p:cNvSpPr>
            <a:spLocks noGrp="1"/>
          </p:cNvSpPr>
          <p:nvPr>
            <p:ph type="ftr" sz="quarter" idx="11"/>
          </p:nvPr>
        </p:nvSpPr>
        <p:spPr/>
        <p:txBody>
          <a:bodyPr/>
          <a:lstStyle>
            <a:lvl1pPr>
              <a:defRPr>
                <a:solidFill>
                  <a:srgbClr val="000000"/>
                </a:solidFill>
              </a:defRPr>
            </a:lvl1pPr>
          </a:lstStyle>
          <a:p>
            <a:pPr defTabSz="685800" eaLnBrk="0" fontAlgn="base" hangingPunct="0">
              <a:spcBef>
                <a:spcPct val="0"/>
              </a:spcBef>
              <a:spcAft>
                <a:spcPct val="0"/>
              </a:spcAft>
              <a:defRPr/>
            </a:pPr>
            <a:endParaRPr lang="en-US" altLang="zh-CN">
              <a:latin typeface="Times New Roman" panose="02020603050405020304" pitchFamily="18" charset="0"/>
            </a:endParaRPr>
          </a:p>
        </p:txBody>
      </p:sp>
      <p:sp>
        <p:nvSpPr>
          <p:cNvPr id="4" name="Slide Number Placeholder 3"/>
          <p:cNvSpPr>
            <a:spLocks noGrp="1"/>
          </p:cNvSpPr>
          <p:nvPr>
            <p:ph type="sldNum" sz="quarter" idx="12"/>
          </p:nvPr>
        </p:nvSpPr>
        <p:spPr/>
        <p:txBody>
          <a:bodyPr/>
          <a:lstStyle>
            <a:lvl1pPr>
              <a:defRPr>
                <a:solidFill>
                  <a:srgbClr val="000000"/>
                </a:solidFill>
              </a:defRPr>
            </a:lvl1pPr>
          </a:lstStyle>
          <a:p>
            <a:pPr defTabSz="685800" eaLnBrk="0" fontAlgn="base" hangingPunct="0">
              <a:spcBef>
                <a:spcPct val="0"/>
              </a:spcBef>
              <a:spcAft>
                <a:spcPct val="0"/>
              </a:spcAft>
              <a:defRPr/>
            </a:pPr>
            <a:fld id="{F6CD3476-F487-499C-8E9E-27F608DB801F}" type="slidenum">
              <a:rPr lang="en-US" altLang="zh-CN" smtClean="0">
                <a:latin typeface="Times New Roman" panose="02020603050405020304" pitchFamily="18" charset="0"/>
              </a:rPr>
              <a:pPr defTabSz="685800" eaLnBrk="0" fontAlgn="base" hangingPunct="0">
                <a:spcBef>
                  <a:spcPct val="0"/>
                </a:spcBef>
                <a:spcAft>
                  <a:spcPct val="0"/>
                </a:spcAft>
                <a:defRPr/>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1507260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pPr defTabSz="685800" eaLnBrk="0" fontAlgn="base" hangingPunct="0">
              <a:spcBef>
                <a:spcPct val="0"/>
              </a:spcBef>
              <a:spcAft>
                <a:spcPct val="0"/>
              </a:spcAft>
              <a:defRPr/>
            </a:pPr>
            <a:endParaRPr lang="en-US" altLang="zh-CN">
              <a:latin typeface="Times New Roman" panose="02020603050405020304" pitchFamily="18" charset="0"/>
            </a:endParaRPr>
          </a:p>
        </p:txBody>
      </p:sp>
      <p:sp>
        <p:nvSpPr>
          <p:cNvPr id="6" name="Footer Placeholder 5"/>
          <p:cNvSpPr>
            <a:spLocks noGrp="1"/>
          </p:cNvSpPr>
          <p:nvPr>
            <p:ph type="ftr" sz="quarter" idx="11"/>
          </p:nvPr>
        </p:nvSpPr>
        <p:spPr/>
        <p:txBody>
          <a:bodyPr/>
          <a:lstStyle>
            <a:lvl1pPr>
              <a:defRPr>
                <a:solidFill>
                  <a:srgbClr val="000000"/>
                </a:solidFill>
              </a:defRPr>
            </a:lvl1pPr>
          </a:lstStyle>
          <a:p>
            <a:pPr defTabSz="685800" eaLnBrk="0" fontAlgn="base" hangingPunct="0">
              <a:spcBef>
                <a:spcPct val="0"/>
              </a:spcBef>
              <a:spcAft>
                <a:spcPct val="0"/>
              </a:spcAft>
              <a:defRPr/>
            </a:pPr>
            <a:endParaRPr lang="en-US" altLang="zh-CN">
              <a:latin typeface="Times New Roman" panose="02020603050405020304" pitchFamily="18" charset="0"/>
            </a:endParaRPr>
          </a:p>
        </p:txBody>
      </p:sp>
      <p:sp>
        <p:nvSpPr>
          <p:cNvPr id="7" name="Slide Number Placeholder 6"/>
          <p:cNvSpPr>
            <a:spLocks noGrp="1"/>
          </p:cNvSpPr>
          <p:nvPr>
            <p:ph type="sldNum" sz="quarter" idx="12"/>
          </p:nvPr>
        </p:nvSpPr>
        <p:spPr/>
        <p:txBody>
          <a:bodyPr/>
          <a:lstStyle>
            <a:lvl1pPr>
              <a:defRPr>
                <a:solidFill>
                  <a:srgbClr val="000000"/>
                </a:solidFill>
              </a:defRPr>
            </a:lvl1pPr>
          </a:lstStyle>
          <a:p>
            <a:pPr defTabSz="685800" eaLnBrk="0" fontAlgn="base" hangingPunct="0">
              <a:spcBef>
                <a:spcPct val="0"/>
              </a:spcBef>
              <a:spcAft>
                <a:spcPct val="0"/>
              </a:spcAft>
              <a:defRPr/>
            </a:pPr>
            <a:fld id="{7F9AAA91-BA4E-4103-9B2E-0571E04B87B1}" type="slidenum">
              <a:rPr lang="en-US" altLang="zh-CN" smtClean="0">
                <a:latin typeface="Times New Roman" panose="02020603050405020304" pitchFamily="18" charset="0"/>
              </a:rPr>
              <a:pPr defTabSz="685800" eaLnBrk="0" fontAlgn="base" hangingPunct="0">
                <a:spcBef>
                  <a:spcPct val="0"/>
                </a:spcBef>
                <a:spcAft>
                  <a:spcPct val="0"/>
                </a:spcAft>
                <a:defRPr/>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42258594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pPr defTabSz="685800" eaLnBrk="0" fontAlgn="base" hangingPunct="0">
              <a:spcBef>
                <a:spcPct val="0"/>
              </a:spcBef>
              <a:spcAft>
                <a:spcPct val="0"/>
              </a:spcAft>
              <a:defRPr/>
            </a:pPr>
            <a:endParaRPr lang="en-US" altLang="zh-CN">
              <a:latin typeface="Times New Roman" panose="02020603050405020304" pitchFamily="18" charset="0"/>
            </a:endParaRPr>
          </a:p>
        </p:txBody>
      </p:sp>
      <p:sp>
        <p:nvSpPr>
          <p:cNvPr id="6" name="Footer Placeholder 5"/>
          <p:cNvSpPr>
            <a:spLocks noGrp="1"/>
          </p:cNvSpPr>
          <p:nvPr>
            <p:ph type="ftr" sz="quarter" idx="11"/>
          </p:nvPr>
        </p:nvSpPr>
        <p:spPr/>
        <p:txBody>
          <a:bodyPr/>
          <a:lstStyle>
            <a:lvl1pPr>
              <a:defRPr>
                <a:solidFill>
                  <a:srgbClr val="000000"/>
                </a:solidFill>
              </a:defRPr>
            </a:lvl1pPr>
          </a:lstStyle>
          <a:p>
            <a:pPr defTabSz="685800" eaLnBrk="0" fontAlgn="base" hangingPunct="0">
              <a:spcBef>
                <a:spcPct val="0"/>
              </a:spcBef>
              <a:spcAft>
                <a:spcPct val="0"/>
              </a:spcAft>
              <a:defRPr/>
            </a:pPr>
            <a:endParaRPr lang="en-US" altLang="zh-CN">
              <a:latin typeface="Times New Roman" panose="02020603050405020304" pitchFamily="18" charset="0"/>
            </a:endParaRPr>
          </a:p>
        </p:txBody>
      </p:sp>
      <p:sp>
        <p:nvSpPr>
          <p:cNvPr id="7" name="Slide Number Placeholder 6"/>
          <p:cNvSpPr>
            <a:spLocks noGrp="1"/>
          </p:cNvSpPr>
          <p:nvPr>
            <p:ph type="sldNum" sz="quarter" idx="12"/>
          </p:nvPr>
        </p:nvSpPr>
        <p:spPr/>
        <p:txBody>
          <a:bodyPr/>
          <a:lstStyle>
            <a:lvl1pPr>
              <a:defRPr>
                <a:solidFill>
                  <a:srgbClr val="000000"/>
                </a:solidFill>
              </a:defRPr>
            </a:lvl1pPr>
          </a:lstStyle>
          <a:p>
            <a:pPr defTabSz="685800" eaLnBrk="0" fontAlgn="base" hangingPunct="0">
              <a:spcBef>
                <a:spcPct val="0"/>
              </a:spcBef>
              <a:spcAft>
                <a:spcPct val="0"/>
              </a:spcAft>
              <a:defRPr/>
            </a:pPr>
            <a:fld id="{FABF32B1-2A3A-4A4F-AB0C-8FF1EC3C9E96}" type="slidenum">
              <a:rPr lang="en-US" altLang="zh-CN" smtClean="0">
                <a:latin typeface="Times New Roman" panose="02020603050405020304" pitchFamily="18" charset="0"/>
              </a:rPr>
              <a:pPr defTabSz="685800" eaLnBrk="0" fontAlgn="base" hangingPunct="0">
                <a:spcBef>
                  <a:spcPct val="0"/>
                </a:spcBef>
                <a:spcAft>
                  <a:spcPct val="0"/>
                </a:spcAft>
                <a:defRPr/>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1253129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rgbClr val="000000"/>
                </a:solidFill>
              </a:defRPr>
            </a:lvl1pPr>
          </a:lstStyle>
          <a:p>
            <a:pPr defTabSz="685800" eaLnBrk="0" fontAlgn="base" hangingPunct="0">
              <a:spcBef>
                <a:spcPct val="0"/>
              </a:spcBef>
              <a:spcAft>
                <a:spcPct val="0"/>
              </a:spcAft>
              <a:defRPr/>
            </a:pPr>
            <a:endParaRPr lang="en-US" altLang="zh-CN">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solidFill>
                  <a:srgbClr val="000000"/>
                </a:solidFill>
              </a:defRPr>
            </a:lvl1pPr>
          </a:lstStyle>
          <a:p>
            <a:pPr defTabSz="685800" eaLnBrk="0" fontAlgn="base" hangingPunct="0">
              <a:spcBef>
                <a:spcPct val="0"/>
              </a:spcBef>
              <a:spcAft>
                <a:spcPct val="0"/>
              </a:spcAft>
              <a:defRPr/>
            </a:pPr>
            <a:endParaRPr lang="en-US" altLang="zh-CN">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solidFill>
                  <a:srgbClr val="000000"/>
                </a:solidFill>
              </a:defRPr>
            </a:lvl1pPr>
          </a:lstStyle>
          <a:p>
            <a:pPr defTabSz="685800" eaLnBrk="0" fontAlgn="base" hangingPunct="0">
              <a:spcBef>
                <a:spcPct val="0"/>
              </a:spcBef>
              <a:spcAft>
                <a:spcPct val="0"/>
              </a:spcAft>
              <a:defRPr/>
            </a:pPr>
            <a:fld id="{7D2CDD10-6076-479F-A90B-0AEA678C16FE}" type="slidenum">
              <a:rPr lang="en-US" altLang="zh-CN" smtClean="0">
                <a:latin typeface="Times New Roman" panose="02020603050405020304" pitchFamily="18" charset="0"/>
              </a:rPr>
              <a:pPr defTabSz="685800" eaLnBrk="0" fontAlgn="base" hangingPunct="0">
                <a:spcBef>
                  <a:spcPct val="0"/>
                </a:spcBef>
                <a:spcAft>
                  <a:spcPct val="0"/>
                </a:spcAft>
                <a:defRPr/>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21137587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rgbClr val="000000"/>
                </a:solidFill>
              </a:defRPr>
            </a:lvl1pPr>
          </a:lstStyle>
          <a:p>
            <a:pPr defTabSz="685800" eaLnBrk="0" fontAlgn="base" hangingPunct="0">
              <a:spcBef>
                <a:spcPct val="0"/>
              </a:spcBef>
              <a:spcAft>
                <a:spcPct val="0"/>
              </a:spcAft>
              <a:defRPr/>
            </a:pPr>
            <a:endParaRPr lang="en-US" altLang="zh-CN">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solidFill>
                  <a:srgbClr val="000000"/>
                </a:solidFill>
              </a:defRPr>
            </a:lvl1pPr>
          </a:lstStyle>
          <a:p>
            <a:pPr defTabSz="685800" eaLnBrk="0" fontAlgn="base" hangingPunct="0">
              <a:spcBef>
                <a:spcPct val="0"/>
              </a:spcBef>
              <a:spcAft>
                <a:spcPct val="0"/>
              </a:spcAft>
              <a:defRPr/>
            </a:pPr>
            <a:endParaRPr lang="en-US" altLang="zh-CN">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solidFill>
                  <a:srgbClr val="000000"/>
                </a:solidFill>
              </a:defRPr>
            </a:lvl1pPr>
          </a:lstStyle>
          <a:p>
            <a:pPr defTabSz="685800" eaLnBrk="0" fontAlgn="base" hangingPunct="0">
              <a:spcBef>
                <a:spcPct val="0"/>
              </a:spcBef>
              <a:spcAft>
                <a:spcPct val="0"/>
              </a:spcAft>
              <a:defRPr/>
            </a:pPr>
            <a:fld id="{833C085C-D36D-4F04-BC27-FC990D01AABF}" type="slidenum">
              <a:rPr lang="en-US" altLang="zh-CN" smtClean="0">
                <a:latin typeface="Times New Roman" panose="02020603050405020304" pitchFamily="18" charset="0"/>
              </a:rPr>
              <a:pPr defTabSz="685800" eaLnBrk="0" fontAlgn="base" hangingPunct="0">
                <a:spcBef>
                  <a:spcPct val="0"/>
                </a:spcBef>
                <a:spcAft>
                  <a:spcPct val="0"/>
                </a:spcAft>
                <a:defRPr/>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3589807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5/26/2023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5/26/2023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5/26/2023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5/26/2023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eaLnBrk="0" fontAlgn="base" hangingPunct="0">
              <a:spcBef>
                <a:spcPct val="0"/>
              </a:spcBef>
              <a:spcAft>
                <a:spcPct val="0"/>
              </a:spcAft>
              <a:defRPr/>
            </a:pPr>
            <a:endParaRPr lang="en-US" alt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eaLnBrk="0" fontAlgn="base" hangingPunct="0">
              <a:spcBef>
                <a:spcPct val="0"/>
              </a:spcBef>
              <a:spcAft>
                <a:spcPct val="0"/>
              </a:spcAft>
              <a:defRPr/>
            </a:pPr>
            <a:endParaRPr lang="en-US" alt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smtClean="0">
                <a:solidFill>
                  <a:schemeClr val="tx1">
                    <a:tint val="75000"/>
                  </a:schemeClr>
                </a:solidFill>
              </a:defRPr>
            </a:lvl1pPr>
          </a:lstStyle>
          <a:p>
            <a:pPr defTabSz="685800" eaLnBrk="0" fontAlgn="base" hangingPunct="0">
              <a:spcBef>
                <a:spcPct val="0"/>
              </a:spcBef>
              <a:spcAft>
                <a:spcPct val="0"/>
              </a:spcAft>
              <a:defRPr/>
            </a:pPr>
            <a:fld id="{80146DF5-B6E9-4874-8E2B-71BC174A7219}" type="slidenum">
              <a:rPr lang="en-US" altLang="en-US" smtClean="0">
                <a:solidFill>
                  <a:prstClr val="black">
                    <a:tint val="75000"/>
                  </a:prstClr>
                </a:solidFill>
                <a:latin typeface="Times New Roman" panose="02020603050405020304" pitchFamily="18" charset="0"/>
              </a:rPr>
              <a:pPr defTabSz="685800" eaLnBrk="0" fontAlgn="base" hangingPunct="0">
                <a:spcBef>
                  <a:spcPct val="0"/>
                </a:spcBef>
                <a:spcAft>
                  <a:spcPct val="0"/>
                </a:spcAft>
                <a:defRPr/>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137482025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rtl="0" fontAlgn="base">
        <a:lnSpc>
          <a:spcPct val="90000"/>
        </a:lnSpc>
        <a:spcBef>
          <a:spcPct val="0"/>
        </a:spcBef>
        <a:spcAft>
          <a:spcPct val="0"/>
        </a:spcAft>
        <a:defRPr sz="3300" kern="1200">
          <a:solidFill>
            <a:schemeClr val="tx1"/>
          </a:solidFill>
          <a:latin typeface="+mj-lt"/>
          <a:ea typeface="+mj-ea"/>
          <a:cs typeface="+mj-cs"/>
        </a:defRPr>
      </a:lvl1pPr>
      <a:lvl2pPr algn="l" rtl="0" fontAlgn="base">
        <a:lnSpc>
          <a:spcPct val="90000"/>
        </a:lnSpc>
        <a:spcBef>
          <a:spcPct val="0"/>
        </a:spcBef>
        <a:spcAft>
          <a:spcPct val="0"/>
        </a:spcAft>
        <a:defRPr sz="3300">
          <a:solidFill>
            <a:schemeClr val="tx1"/>
          </a:solidFill>
          <a:latin typeface="Calibri Light" panose="020F0302020204030204" pitchFamily="34" charset="0"/>
        </a:defRPr>
      </a:lvl2pPr>
      <a:lvl3pPr algn="l" rtl="0" fontAlgn="base">
        <a:lnSpc>
          <a:spcPct val="90000"/>
        </a:lnSpc>
        <a:spcBef>
          <a:spcPct val="0"/>
        </a:spcBef>
        <a:spcAft>
          <a:spcPct val="0"/>
        </a:spcAft>
        <a:defRPr sz="3300">
          <a:solidFill>
            <a:schemeClr val="tx1"/>
          </a:solidFill>
          <a:latin typeface="Calibri Light" panose="020F0302020204030204" pitchFamily="34" charset="0"/>
        </a:defRPr>
      </a:lvl3pPr>
      <a:lvl4pPr algn="l" rtl="0" fontAlgn="base">
        <a:lnSpc>
          <a:spcPct val="90000"/>
        </a:lnSpc>
        <a:spcBef>
          <a:spcPct val="0"/>
        </a:spcBef>
        <a:spcAft>
          <a:spcPct val="0"/>
        </a:spcAft>
        <a:defRPr sz="3300">
          <a:solidFill>
            <a:schemeClr val="tx1"/>
          </a:solidFill>
          <a:latin typeface="Calibri Light" panose="020F0302020204030204" pitchFamily="34" charset="0"/>
        </a:defRPr>
      </a:lvl4pPr>
      <a:lvl5pPr algn="l" rtl="0" fontAlgn="base">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fontAlgn="base">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11" Type="http://schemas.microsoft.com/office/2007/relationships/hdphoto" Target="../media/hdphoto6.wdp"/><Relationship Id="rId5" Type="http://schemas.openxmlformats.org/officeDocument/2006/relationships/audio" Target="../media/audio3.wav"/><Relationship Id="rId10" Type="http://schemas.openxmlformats.org/officeDocument/2006/relationships/image" Target="../media/image23.png"/><Relationship Id="rId4" Type="http://schemas.openxmlformats.org/officeDocument/2006/relationships/audio" Target="../media/audio2.wav"/><Relationship Id="rId9" Type="http://schemas.microsoft.com/office/2007/relationships/hdphoto" Target="../media/hdphoto5.wdp"/><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6.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36.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image" Target="../media/image3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notesSlide" Target="../notesSlides/notesSlide12.xml"/><Relationship Id="rId11" Type="http://schemas.openxmlformats.org/officeDocument/2006/relationships/image" Target="../media/image34.png"/><Relationship Id="rId5" Type="http://schemas.openxmlformats.org/officeDocument/2006/relationships/slideLayout" Target="../slideLayouts/slideLayout1.xml"/><Relationship Id="rId10" Type="http://schemas.openxmlformats.org/officeDocument/2006/relationships/image" Target="../media/image3.png"/><Relationship Id="rId4" Type="http://schemas.openxmlformats.org/officeDocument/2006/relationships/video" Target="../media/media3.mp4"/><Relationship Id="rId9" Type="http://schemas.openxmlformats.org/officeDocument/2006/relationships/audio" Target="../media/audio6.wav"/></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3" Type="http://schemas.microsoft.com/office/2007/relationships/media" Target="../media/media5.mp4"/><Relationship Id="rId7" Type="http://schemas.openxmlformats.org/officeDocument/2006/relationships/audio" Target="../media/audio4.wav"/><Relationship Id="rId12" Type="http://schemas.openxmlformats.org/officeDocument/2006/relationships/image" Target="../media/image39.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13.xml"/><Relationship Id="rId11" Type="http://schemas.openxmlformats.org/officeDocument/2006/relationships/image" Target="../media/image35.png"/><Relationship Id="rId5" Type="http://schemas.openxmlformats.org/officeDocument/2006/relationships/slideLayout" Target="../slideLayouts/slideLayout7.xml"/><Relationship Id="rId10" Type="http://schemas.microsoft.com/office/2007/relationships/hdphoto" Target="../media/hdphoto7.wdp"/><Relationship Id="rId4" Type="http://schemas.openxmlformats.org/officeDocument/2006/relationships/video" Target="../media/media5.mp4"/><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image" Target="../media/image3.png"/><Relationship Id="rId7" Type="http://schemas.microsoft.com/office/2007/relationships/hdphoto" Target="../media/hdphoto1.wdp"/><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3.wdp"/><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microsoft.com/office/2007/relationships/hdphoto" Target="../media/hdphoto2.wdp"/><Relationship Id="rId14"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3.jpg"/><Relationship Id="rId5" Type="http://schemas.openxmlformats.org/officeDocument/2006/relationships/image" Target="../media/image37.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media" Target="../media/media6.mp4"/><Relationship Id="rId7" Type="http://schemas.openxmlformats.org/officeDocument/2006/relationships/image" Target="../media/image37.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24.xml"/><Relationship Id="rId5" Type="http://schemas.openxmlformats.org/officeDocument/2006/relationships/slideLayout" Target="../slideLayouts/slideLayout1.xml"/><Relationship Id="rId10" Type="http://schemas.openxmlformats.org/officeDocument/2006/relationships/image" Target="../media/image45.png"/><Relationship Id="rId4" Type="http://schemas.openxmlformats.org/officeDocument/2006/relationships/video" Target="../media/media6.mp4"/><Relationship Id="rId9"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tags" Target="../tags/tag1.xml"/><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audio" Target="../media/media7.mp3"/><Relationship Id="rId16" Type="http://schemas.openxmlformats.org/officeDocument/2006/relationships/image" Target="../media/image57.png"/><Relationship Id="rId1" Type="http://schemas.microsoft.com/office/2007/relationships/media" Target="../media/media7.mp3"/><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notesSlide" Target="../notesSlides/notesSlide27.xml"/><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slideLayout" Target="../slideLayouts/slideLayout12.xml"/><Relationship Id="rId9" Type="http://schemas.openxmlformats.org/officeDocument/2006/relationships/image" Target="../media/image50.png"/><Relationship Id="rId14" Type="http://schemas.openxmlformats.org/officeDocument/2006/relationships/image" Target="../media/image55.gif"/></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2.png"/><Relationship Id="rId3" Type="http://schemas.openxmlformats.org/officeDocument/2006/relationships/tags" Target="../tags/tag2.xml"/><Relationship Id="rId7" Type="http://schemas.openxmlformats.org/officeDocument/2006/relationships/audio" Target="../media/audio8.wav"/><Relationship Id="rId12" Type="http://schemas.openxmlformats.org/officeDocument/2006/relationships/image" Target="../media/image61.png"/><Relationship Id="rId2" Type="http://schemas.openxmlformats.org/officeDocument/2006/relationships/audio" Target="../media/media7.mp3"/><Relationship Id="rId16" Type="http://schemas.openxmlformats.org/officeDocument/2006/relationships/image" Target="../media/image46.png"/><Relationship Id="rId1" Type="http://schemas.microsoft.com/office/2007/relationships/media" Target="../media/media7.mp3"/><Relationship Id="rId6" Type="http://schemas.openxmlformats.org/officeDocument/2006/relationships/audio" Target="../media/audio7.wav"/><Relationship Id="rId11" Type="http://schemas.openxmlformats.org/officeDocument/2006/relationships/image" Target="../media/image60.png"/><Relationship Id="rId5" Type="http://schemas.openxmlformats.org/officeDocument/2006/relationships/notesSlide" Target="../notesSlides/notesSlide28.xml"/><Relationship Id="rId15" Type="http://schemas.openxmlformats.org/officeDocument/2006/relationships/image" Target="../media/image58.png"/><Relationship Id="rId10" Type="http://schemas.openxmlformats.org/officeDocument/2006/relationships/image" Target="../media/image54.png"/><Relationship Id="rId4" Type="http://schemas.openxmlformats.org/officeDocument/2006/relationships/slideLayout" Target="../slideLayouts/slideLayout12.xml"/><Relationship Id="rId9" Type="http://schemas.openxmlformats.org/officeDocument/2006/relationships/image" Target="../media/image59.png"/><Relationship Id="rId1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64.png"/><Relationship Id="rId3" Type="http://schemas.openxmlformats.org/officeDocument/2006/relationships/tags" Target="../tags/tag3.xml"/><Relationship Id="rId7" Type="http://schemas.openxmlformats.org/officeDocument/2006/relationships/image" Target="../media/image47.png"/><Relationship Id="rId12" Type="http://schemas.openxmlformats.org/officeDocument/2006/relationships/image" Target="../media/image56.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57.png"/><Relationship Id="rId11" Type="http://schemas.openxmlformats.org/officeDocument/2006/relationships/image" Target="../media/image55.gif"/><Relationship Id="rId5" Type="http://schemas.openxmlformats.org/officeDocument/2006/relationships/notesSlide" Target="../notesSlides/notesSlide29.xml"/><Relationship Id="rId10" Type="http://schemas.openxmlformats.org/officeDocument/2006/relationships/image" Target="../media/image58.png"/><Relationship Id="rId4" Type="http://schemas.openxmlformats.org/officeDocument/2006/relationships/slideLayout" Target="../slideLayouts/slideLayout12.xml"/><Relationship Id="rId9"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2.png"/><Relationship Id="rId3" Type="http://schemas.openxmlformats.org/officeDocument/2006/relationships/tags" Target="../tags/tag4.xml"/><Relationship Id="rId7" Type="http://schemas.openxmlformats.org/officeDocument/2006/relationships/audio" Target="../media/audio8.wav"/><Relationship Id="rId12" Type="http://schemas.openxmlformats.org/officeDocument/2006/relationships/image" Target="../media/image65.png"/><Relationship Id="rId2" Type="http://schemas.openxmlformats.org/officeDocument/2006/relationships/audio" Target="../media/media7.mp3"/><Relationship Id="rId16" Type="http://schemas.openxmlformats.org/officeDocument/2006/relationships/image" Target="../media/image46.png"/><Relationship Id="rId1" Type="http://schemas.microsoft.com/office/2007/relationships/media" Target="../media/media7.mp3"/><Relationship Id="rId6" Type="http://schemas.openxmlformats.org/officeDocument/2006/relationships/audio" Target="../media/audio7.wav"/><Relationship Id="rId11" Type="http://schemas.openxmlformats.org/officeDocument/2006/relationships/image" Target="../media/image60.png"/><Relationship Id="rId5" Type="http://schemas.openxmlformats.org/officeDocument/2006/relationships/notesSlide" Target="../notesSlides/notesSlide30.xml"/><Relationship Id="rId15" Type="http://schemas.openxmlformats.org/officeDocument/2006/relationships/image" Target="../media/image58.png"/><Relationship Id="rId10" Type="http://schemas.openxmlformats.org/officeDocument/2006/relationships/image" Target="../media/image54.png"/><Relationship Id="rId4" Type="http://schemas.openxmlformats.org/officeDocument/2006/relationships/slideLayout" Target="../slideLayouts/slideLayout12.xml"/><Relationship Id="rId9" Type="http://schemas.openxmlformats.org/officeDocument/2006/relationships/image" Target="../media/image59.png"/><Relationship Id="rId14" Type="http://schemas.openxmlformats.org/officeDocument/2006/relationships/image" Target="../media/image63.png"/></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3.png"/><Relationship Id="rId3" Type="http://schemas.openxmlformats.org/officeDocument/2006/relationships/tags" Target="../tags/tag5.xml"/><Relationship Id="rId7" Type="http://schemas.openxmlformats.org/officeDocument/2006/relationships/image" Target="../media/image48.png"/><Relationship Id="rId12" Type="http://schemas.openxmlformats.org/officeDocument/2006/relationships/image" Target="../media/image64.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7.png"/><Relationship Id="rId11" Type="http://schemas.openxmlformats.org/officeDocument/2006/relationships/image" Target="../media/image58.png"/><Relationship Id="rId5" Type="http://schemas.openxmlformats.org/officeDocument/2006/relationships/notesSlide" Target="../notesSlides/notesSlide31.xml"/><Relationship Id="rId10" Type="http://schemas.openxmlformats.org/officeDocument/2006/relationships/image" Target="../media/image56.png"/><Relationship Id="rId4" Type="http://schemas.openxmlformats.org/officeDocument/2006/relationships/slideLayout" Target="../slideLayouts/slideLayout12.xml"/><Relationship Id="rId9" Type="http://schemas.openxmlformats.org/officeDocument/2006/relationships/image" Target="../media/image55.gif"/><Relationship Id="rId14" Type="http://schemas.openxmlformats.org/officeDocument/2006/relationships/image" Target="../media/image57.png"/></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2.png"/><Relationship Id="rId3" Type="http://schemas.openxmlformats.org/officeDocument/2006/relationships/tags" Target="../tags/tag6.xml"/><Relationship Id="rId7" Type="http://schemas.openxmlformats.org/officeDocument/2006/relationships/audio" Target="../media/audio8.wav"/><Relationship Id="rId12" Type="http://schemas.openxmlformats.org/officeDocument/2006/relationships/image" Target="../media/image65.png"/><Relationship Id="rId17" Type="http://schemas.openxmlformats.org/officeDocument/2006/relationships/image" Target="../media/image46.png"/><Relationship Id="rId2" Type="http://schemas.openxmlformats.org/officeDocument/2006/relationships/audio" Target="../media/media7.mp3"/><Relationship Id="rId16" Type="http://schemas.openxmlformats.org/officeDocument/2006/relationships/image" Target="../media/image58.png"/><Relationship Id="rId1" Type="http://schemas.microsoft.com/office/2007/relationships/media" Target="../media/media7.mp3"/><Relationship Id="rId6" Type="http://schemas.openxmlformats.org/officeDocument/2006/relationships/audio" Target="../media/audio7.wav"/><Relationship Id="rId11" Type="http://schemas.openxmlformats.org/officeDocument/2006/relationships/image" Target="../media/image60.png"/><Relationship Id="rId5" Type="http://schemas.openxmlformats.org/officeDocument/2006/relationships/notesSlide" Target="../notesSlides/notesSlide32.xml"/><Relationship Id="rId15" Type="http://schemas.openxmlformats.org/officeDocument/2006/relationships/image" Target="../media/image66.png"/><Relationship Id="rId10" Type="http://schemas.openxmlformats.org/officeDocument/2006/relationships/image" Target="../media/image54.png"/><Relationship Id="rId4" Type="http://schemas.openxmlformats.org/officeDocument/2006/relationships/slideLayout" Target="../slideLayouts/slideLayout12.xml"/><Relationship Id="rId9" Type="http://schemas.openxmlformats.org/officeDocument/2006/relationships/image" Target="../media/image59.png"/><Relationship Id="rId14" Type="http://schemas.openxmlformats.org/officeDocument/2006/relationships/image" Target="../media/image63.png"/></Relationships>
</file>

<file path=ppt/slides/_rels/slide3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7.png"/><Relationship Id="rId3" Type="http://schemas.openxmlformats.org/officeDocument/2006/relationships/tags" Target="../tags/tag7.xml"/><Relationship Id="rId7" Type="http://schemas.openxmlformats.org/officeDocument/2006/relationships/image" Target="../media/image48.png"/><Relationship Id="rId12" Type="http://schemas.openxmlformats.org/officeDocument/2006/relationships/image" Target="../media/image64.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7.png"/><Relationship Id="rId11" Type="http://schemas.openxmlformats.org/officeDocument/2006/relationships/image" Target="../media/image58.png"/><Relationship Id="rId5" Type="http://schemas.openxmlformats.org/officeDocument/2006/relationships/notesSlide" Target="../notesSlides/notesSlide33.xml"/><Relationship Id="rId15" Type="http://schemas.openxmlformats.org/officeDocument/2006/relationships/image" Target="../media/image57.png"/><Relationship Id="rId10" Type="http://schemas.openxmlformats.org/officeDocument/2006/relationships/image" Target="../media/image56.png"/><Relationship Id="rId4" Type="http://schemas.openxmlformats.org/officeDocument/2006/relationships/slideLayout" Target="../slideLayouts/slideLayout12.xml"/><Relationship Id="rId9" Type="http://schemas.openxmlformats.org/officeDocument/2006/relationships/image" Target="../media/image55.gif"/><Relationship Id="rId14" Type="http://schemas.openxmlformats.org/officeDocument/2006/relationships/image" Target="../media/image51.png"/></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2.png"/><Relationship Id="rId3" Type="http://schemas.openxmlformats.org/officeDocument/2006/relationships/tags" Target="../tags/tag8.xml"/><Relationship Id="rId7" Type="http://schemas.openxmlformats.org/officeDocument/2006/relationships/audio" Target="../media/audio8.wav"/><Relationship Id="rId12" Type="http://schemas.openxmlformats.org/officeDocument/2006/relationships/image" Target="../media/image65.png"/><Relationship Id="rId17" Type="http://schemas.openxmlformats.org/officeDocument/2006/relationships/image" Target="../media/image46.png"/><Relationship Id="rId2" Type="http://schemas.openxmlformats.org/officeDocument/2006/relationships/audio" Target="../media/media7.mp3"/><Relationship Id="rId16" Type="http://schemas.openxmlformats.org/officeDocument/2006/relationships/image" Target="../media/image58.png"/><Relationship Id="rId1" Type="http://schemas.microsoft.com/office/2007/relationships/media" Target="../media/media7.mp3"/><Relationship Id="rId6" Type="http://schemas.openxmlformats.org/officeDocument/2006/relationships/audio" Target="../media/audio7.wav"/><Relationship Id="rId11" Type="http://schemas.openxmlformats.org/officeDocument/2006/relationships/image" Target="../media/image60.png"/><Relationship Id="rId5" Type="http://schemas.openxmlformats.org/officeDocument/2006/relationships/notesSlide" Target="../notesSlides/notesSlide34.xml"/><Relationship Id="rId15" Type="http://schemas.openxmlformats.org/officeDocument/2006/relationships/image" Target="../media/image66.png"/><Relationship Id="rId10" Type="http://schemas.openxmlformats.org/officeDocument/2006/relationships/image" Target="../media/image54.png"/><Relationship Id="rId4" Type="http://schemas.openxmlformats.org/officeDocument/2006/relationships/slideLayout" Target="../slideLayouts/slideLayout12.xml"/><Relationship Id="rId9" Type="http://schemas.openxmlformats.org/officeDocument/2006/relationships/image" Target="../media/image59.png"/><Relationship Id="rId14" Type="http://schemas.openxmlformats.org/officeDocument/2006/relationships/image" Target="../media/image63.png"/></Relationships>
</file>

<file path=ppt/slides/_rels/slide3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7.png"/><Relationship Id="rId3" Type="http://schemas.openxmlformats.org/officeDocument/2006/relationships/tags" Target="../tags/tag9.xml"/><Relationship Id="rId7" Type="http://schemas.openxmlformats.org/officeDocument/2006/relationships/image" Target="../media/image48.png"/><Relationship Id="rId12" Type="http://schemas.openxmlformats.org/officeDocument/2006/relationships/image" Target="../media/image64.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7.png"/><Relationship Id="rId11" Type="http://schemas.openxmlformats.org/officeDocument/2006/relationships/image" Target="../media/image58.png"/><Relationship Id="rId5" Type="http://schemas.openxmlformats.org/officeDocument/2006/relationships/notesSlide" Target="../notesSlides/notesSlide35.xml"/><Relationship Id="rId15" Type="http://schemas.openxmlformats.org/officeDocument/2006/relationships/image" Target="../media/image57.png"/><Relationship Id="rId10" Type="http://schemas.openxmlformats.org/officeDocument/2006/relationships/image" Target="../media/image56.png"/><Relationship Id="rId4" Type="http://schemas.openxmlformats.org/officeDocument/2006/relationships/slideLayout" Target="../slideLayouts/slideLayout12.xml"/><Relationship Id="rId9" Type="http://schemas.openxmlformats.org/officeDocument/2006/relationships/image" Target="../media/image55.gif"/><Relationship Id="rId14" Type="http://schemas.openxmlformats.org/officeDocument/2006/relationships/image" Target="../media/image52.pn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3" Type="http://schemas.openxmlformats.org/officeDocument/2006/relationships/tags" Target="../tags/tag10.xml"/><Relationship Id="rId7" Type="http://schemas.openxmlformats.org/officeDocument/2006/relationships/image" Target="../media/image47.png"/><Relationship Id="rId12" Type="http://schemas.openxmlformats.org/officeDocument/2006/relationships/image" Target="../media/image62.png"/><Relationship Id="rId2" Type="http://schemas.openxmlformats.org/officeDocument/2006/relationships/audio" Target="../media/media7.mp3"/><Relationship Id="rId16" Type="http://schemas.openxmlformats.org/officeDocument/2006/relationships/image" Target="../media/image46.png"/><Relationship Id="rId1" Type="http://schemas.microsoft.com/office/2007/relationships/media" Target="../media/media7.mp3"/><Relationship Id="rId6" Type="http://schemas.openxmlformats.org/officeDocument/2006/relationships/audio" Target="../media/audio8.wav"/><Relationship Id="rId11" Type="http://schemas.openxmlformats.org/officeDocument/2006/relationships/image" Target="../media/image61.png"/><Relationship Id="rId5" Type="http://schemas.openxmlformats.org/officeDocument/2006/relationships/audio" Target="../media/audio7.wav"/><Relationship Id="rId15" Type="http://schemas.openxmlformats.org/officeDocument/2006/relationships/image" Target="../media/image58.png"/><Relationship Id="rId10" Type="http://schemas.openxmlformats.org/officeDocument/2006/relationships/image" Target="../media/image60.png"/><Relationship Id="rId4" Type="http://schemas.openxmlformats.org/officeDocument/2006/relationships/slideLayout" Target="../slideLayouts/slideLayout12.xml"/><Relationship Id="rId9" Type="http://schemas.openxmlformats.org/officeDocument/2006/relationships/image" Target="../media/image54.png"/><Relationship Id="rId14" Type="http://schemas.openxmlformats.org/officeDocument/2006/relationships/image" Target="../media/image66.png"/></Relationships>
</file>

<file path=ppt/slides/_rels/slide3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7.png"/><Relationship Id="rId3" Type="http://schemas.openxmlformats.org/officeDocument/2006/relationships/tags" Target="../tags/tag11.xml"/><Relationship Id="rId7" Type="http://schemas.openxmlformats.org/officeDocument/2006/relationships/image" Target="../media/image48.png"/><Relationship Id="rId12" Type="http://schemas.openxmlformats.org/officeDocument/2006/relationships/image" Target="../media/image64.png"/><Relationship Id="rId2" Type="http://schemas.openxmlformats.org/officeDocument/2006/relationships/audio" Target="../media/media7.mp3"/><Relationship Id="rId16" Type="http://schemas.openxmlformats.org/officeDocument/2006/relationships/image" Target="../media/image57.png"/><Relationship Id="rId1" Type="http://schemas.microsoft.com/office/2007/relationships/media" Target="../media/media7.mp3"/><Relationship Id="rId6" Type="http://schemas.openxmlformats.org/officeDocument/2006/relationships/image" Target="../media/image47.png"/><Relationship Id="rId11" Type="http://schemas.openxmlformats.org/officeDocument/2006/relationships/image" Target="../media/image56.png"/><Relationship Id="rId5" Type="http://schemas.openxmlformats.org/officeDocument/2006/relationships/notesSlide" Target="../notesSlides/notesSlide36.xml"/><Relationship Id="rId15" Type="http://schemas.openxmlformats.org/officeDocument/2006/relationships/image" Target="../media/image68.png"/><Relationship Id="rId10" Type="http://schemas.openxmlformats.org/officeDocument/2006/relationships/image" Target="../media/image58.png"/><Relationship Id="rId4" Type="http://schemas.openxmlformats.org/officeDocument/2006/relationships/slideLayout" Target="../slideLayouts/slideLayout12.xml"/><Relationship Id="rId9" Type="http://schemas.openxmlformats.org/officeDocument/2006/relationships/image" Target="../media/image55.gif"/><Relationship Id="rId14" Type="http://schemas.openxmlformats.org/officeDocument/2006/relationships/image" Target="../media/image49.png"/></Relationships>
</file>

<file path=ppt/slides/_rels/slide3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2.png"/><Relationship Id="rId3" Type="http://schemas.openxmlformats.org/officeDocument/2006/relationships/tags" Target="../tags/tag12.xml"/><Relationship Id="rId7" Type="http://schemas.openxmlformats.org/officeDocument/2006/relationships/audio" Target="../media/audio8.wav"/><Relationship Id="rId12" Type="http://schemas.openxmlformats.org/officeDocument/2006/relationships/image" Target="../media/image65.png"/><Relationship Id="rId17" Type="http://schemas.openxmlformats.org/officeDocument/2006/relationships/image" Target="../media/image46.png"/><Relationship Id="rId2" Type="http://schemas.openxmlformats.org/officeDocument/2006/relationships/audio" Target="../media/media7.mp3"/><Relationship Id="rId16" Type="http://schemas.openxmlformats.org/officeDocument/2006/relationships/image" Target="../media/image58.png"/><Relationship Id="rId1" Type="http://schemas.microsoft.com/office/2007/relationships/media" Target="../media/media7.mp3"/><Relationship Id="rId6" Type="http://schemas.openxmlformats.org/officeDocument/2006/relationships/audio" Target="../media/audio7.wav"/><Relationship Id="rId11" Type="http://schemas.openxmlformats.org/officeDocument/2006/relationships/image" Target="../media/image60.png"/><Relationship Id="rId5" Type="http://schemas.openxmlformats.org/officeDocument/2006/relationships/notesSlide" Target="../notesSlides/notesSlide37.xml"/><Relationship Id="rId15" Type="http://schemas.openxmlformats.org/officeDocument/2006/relationships/image" Target="../media/image66.png"/><Relationship Id="rId10" Type="http://schemas.openxmlformats.org/officeDocument/2006/relationships/image" Target="../media/image54.png"/><Relationship Id="rId4" Type="http://schemas.openxmlformats.org/officeDocument/2006/relationships/slideLayout" Target="../slideLayouts/slideLayout12.xml"/><Relationship Id="rId9" Type="http://schemas.openxmlformats.org/officeDocument/2006/relationships/image" Target="../media/image59.png"/><Relationship Id="rId1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7.png"/><Relationship Id="rId3" Type="http://schemas.openxmlformats.org/officeDocument/2006/relationships/tags" Target="../tags/tag13.xml"/><Relationship Id="rId7" Type="http://schemas.openxmlformats.org/officeDocument/2006/relationships/image" Target="../media/image48.png"/><Relationship Id="rId12" Type="http://schemas.openxmlformats.org/officeDocument/2006/relationships/image" Target="../media/image64.png"/><Relationship Id="rId2" Type="http://schemas.openxmlformats.org/officeDocument/2006/relationships/audio" Target="../media/media7.mp3"/><Relationship Id="rId16" Type="http://schemas.openxmlformats.org/officeDocument/2006/relationships/image" Target="../media/image69.png"/><Relationship Id="rId1" Type="http://schemas.microsoft.com/office/2007/relationships/media" Target="../media/media7.mp3"/><Relationship Id="rId6" Type="http://schemas.openxmlformats.org/officeDocument/2006/relationships/image" Target="../media/image47.png"/><Relationship Id="rId11" Type="http://schemas.openxmlformats.org/officeDocument/2006/relationships/image" Target="../media/image58.png"/><Relationship Id="rId5" Type="http://schemas.openxmlformats.org/officeDocument/2006/relationships/audio" Target="../media/audio9.wav"/><Relationship Id="rId15" Type="http://schemas.openxmlformats.org/officeDocument/2006/relationships/image" Target="../media/image57.png"/><Relationship Id="rId10" Type="http://schemas.openxmlformats.org/officeDocument/2006/relationships/image" Target="../media/image56.png"/><Relationship Id="rId4" Type="http://schemas.openxmlformats.org/officeDocument/2006/relationships/slideLayout" Target="../slideLayouts/slideLayout12.xml"/><Relationship Id="rId9" Type="http://schemas.openxmlformats.org/officeDocument/2006/relationships/image" Target="../media/image55.gif"/><Relationship Id="rId1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microsoft.com/office/2007/relationships/hdphoto" Target="../media/hdphoto10.wdp"/><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11" Type="http://schemas.microsoft.com/office/2007/relationships/hdphoto" Target="../media/hdphoto6.wdp"/><Relationship Id="rId5" Type="http://schemas.openxmlformats.org/officeDocument/2006/relationships/audio" Target="../media/audio3.wav"/><Relationship Id="rId10" Type="http://schemas.openxmlformats.org/officeDocument/2006/relationships/image" Target="../media/image23.png"/><Relationship Id="rId4" Type="http://schemas.openxmlformats.org/officeDocument/2006/relationships/audio" Target="../media/audio2.wav"/><Relationship Id="rId9" Type="http://schemas.microsoft.com/office/2007/relationships/hdphoto" Target="../media/hdphoto5.wdp"/><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png"/><Relationship Id="rId11" Type="http://schemas.microsoft.com/office/2007/relationships/hdphoto" Target="../media/hdphoto6.wdp"/><Relationship Id="rId5" Type="http://schemas.openxmlformats.org/officeDocument/2006/relationships/audio" Target="../media/audio3.wav"/><Relationship Id="rId10" Type="http://schemas.openxmlformats.org/officeDocument/2006/relationships/image" Target="../media/image23.png"/><Relationship Id="rId4" Type="http://schemas.openxmlformats.org/officeDocument/2006/relationships/audio" Target="../media/audio2.wav"/><Relationship Id="rId9" Type="http://schemas.microsoft.com/office/2007/relationships/hdphoto" Target="../media/hdphoto5.wdp"/><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11" Type="http://schemas.microsoft.com/office/2007/relationships/hdphoto" Target="../media/hdphoto6.wdp"/><Relationship Id="rId5" Type="http://schemas.openxmlformats.org/officeDocument/2006/relationships/audio" Target="../media/audio3.wav"/><Relationship Id="rId10" Type="http://schemas.openxmlformats.org/officeDocument/2006/relationships/image" Target="../media/image23.png"/><Relationship Id="rId4" Type="http://schemas.openxmlformats.org/officeDocument/2006/relationships/audio" Target="../media/audio2.wav"/><Relationship Id="rId9"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65" y="-27758"/>
            <a:ext cx="90868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3352800" y="1861877"/>
            <a:ext cx="2847975" cy="403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514350">
              <a:spcBef>
                <a:spcPct val="50000"/>
              </a:spcBef>
              <a:buNone/>
              <a:defRPr/>
            </a:pPr>
            <a:r>
              <a:rPr lang="en-US" altLang="vi-VN" sz="2025" b="1" dirty="0" smtClean="0">
                <a:solidFill>
                  <a:srgbClr val="FF0000"/>
                </a:solidFill>
                <a:effectLst>
                  <a:outerShdw blurRad="50800" dist="38100" dir="10800000" algn="r" rotWithShape="0">
                    <a:prstClr val="black">
                      <a:alpha val="40000"/>
                    </a:prstClr>
                  </a:outerShdw>
                </a:effectLst>
                <a:latin typeface="Times New Roman" pitchFamily="18" charset="0"/>
                <a:cs typeface="Times New Roman" pitchFamily="18" charset="0"/>
              </a:rPr>
              <a:t>TIẾNG VIỆT </a:t>
            </a:r>
            <a:r>
              <a:rPr lang="en-US" altLang="vi-VN" sz="2025" b="1" dirty="0">
                <a:solidFill>
                  <a:srgbClr val="FF0000"/>
                </a:solidFill>
                <a:effectLst>
                  <a:outerShdw blurRad="50800" dist="38100" dir="10800000" algn="r" rotWithShape="0">
                    <a:prstClr val="black">
                      <a:alpha val="40000"/>
                    </a:prstClr>
                  </a:outerShdw>
                </a:effectLst>
                <a:latin typeface="Times New Roman" pitchFamily="18" charset="0"/>
                <a:cs typeface="Times New Roman" pitchFamily="18" charset="0"/>
              </a:rPr>
              <a:t>LỚP</a:t>
            </a:r>
            <a:r>
              <a:rPr lang="vi-VN" altLang="vi-VN" sz="2025" b="1" dirty="0">
                <a:solidFill>
                  <a:srgbClr val="FF0000"/>
                </a:solidFill>
                <a:effectLst>
                  <a:outerShdw blurRad="50800" dist="38100" dir="10800000" algn="r" rotWithShape="0">
                    <a:prstClr val="black">
                      <a:alpha val="40000"/>
                    </a:prstClr>
                  </a:outerShdw>
                </a:effectLst>
                <a:latin typeface="Times New Roman" pitchFamily="18" charset="0"/>
                <a:cs typeface="Times New Roman" pitchFamily="18" charset="0"/>
              </a:rPr>
              <a:t> </a:t>
            </a:r>
            <a:r>
              <a:rPr lang="en-US" altLang="vi-VN" sz="2025" b="1" dirty="0" smtClean="0">
                <a:solidFill>
                  <a:srgbClr val="FF0000"/>
                </a:solidFill>
                <a:effectLst>
                  <a:outerShdw blurRad="50800" dist="38100" dir="10800000" algn="r" rotWithShape="0">
                    <a:prstClr val="black">
                      <a:alpha val="40000"/>
                    </a:prstClr>
                  </a:outerShdw>
                </a:effectLst>
                <a:latin typeface="Times New Roman" pitchFamily="18" charset="0"/>
                <a:cs typeface="Times New Roman" pitchFamily="18" charset="0"/>
              </a:rPr>
              <a:t>1B</a:t>
            </a:r>
            <a:endParaRPr lang="en-US" altLang="vi-VN" sz="2025" b="1" dirty="0">
              <a:solidFill>
                <a:srgbClr val="FF0000"/>
              </a:solidFill>
              <a:effectLst>
                <a:outerShdw blurRad="50800" dist="38100" dir="10800000" algn="r" rotWithShape="0">
                  <a:prstClr val="black">
                    <a:alpha val="40000"/>
                  </a:prstClr>
                </a:outerShdw>
              </a:effectLst>
              <a:latin typeface="Times New Roman" pitchFamily="18" charset="0"/>
              <a:cs typeface="Times New Roman" pitchFamily="18" charset="0"/>
            </a:endParaRPr>
          </a:p>
        </p:txBody>
      </p:sp>
      <p:sp>
        <p:nvSpPr>
          <p:cNvPr id="6" name="Rectangle 5"/>
          <p:cNvSpPr/>
          <p:nvPr/>
        </p:nvSpPr>
        <p:spPr>
          <a:xfrm>
            <a:off x="1333615" y="1688842"/>
            <a:ext cx="6507037" cy="1966632"/>
          </a:xfrm>
          <a:prstGeom prst="rect">
            <a:avLst/>
          </a:prstGeom>
          <a:noFill/>
        </p:spPr>
        <p:txBody>
          <a:bodyPr spcFirstLastPara="1" wrap="none">
            <a:prstTxWarp prst="textArchUp">
              <a:avLst/>
            </a:prstTxWarp>
            <a:spAutoFit/>
          </a:bodyPr>
          <a:lstStyle/>
          <a:p>
            <a:pPr algn="ctr" defTabSz="514350">
              <a:defRPr/>
            </a:pPr>
            <a:r>
              <a:rPr lang="en-US" sz="2250" b="1"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itchFamily="18" charset="0"/>
              </a:rPr>
              <a:t>CHÀO MỪNG CÁC THẦY GIÁO, CÔ GIÁO VỀ DỰ GIỜ</a:t>
            </a:r>
            <a:endParaRPr lang="en-US" sz="2250" b="1" dirty="0">
              <a:ln w="0"/>
              <a:solidFill>
                <a:srgbClr val="0070C0"/>
              </a:solidFill>
              <a:effectLst>
                <a:outerShdw blurRad="38100" dist="25400" dir="5400000" algn="ctr" rotWithShape="0">
                  <a:srgbClr val="6E747A">
                    <a:alpha val="43000"/>
                  </a:srgbClr>
                </a:outerShdw>
              </a:effectLst>
              <a:latin typeface="Calibri" panose="020F0502020204030204"/>
              <a:cs typeface="Arial" panose="020B0604020202020204" pitchFamily="34" charset="0"/>
            </a:endParaRPr>
          </a:p>
        </p:txBody>
      </p:sp>
      <p:sp>
        <p:nvSpPr>
          <p:cNvPr id="8" name="Rectangle 7"/>
          <p:cNvSpPr/>
          <p:nvPr/>
        </p:nvSpPr>
        <p:spPr>
          <a:xfrm>
            <a:off x="2646480" y="2375961"/>
            <a:ext cx="3741730" cy="559833"/>
          </a:xfrm>
          <a:prstGeom prst="rect">
            <a:avLst/>
          </a:prstGeom>
          <a:noFill/>
        </p:spPr>
        <p:txBody>
          <a:bodyPr wrap="none">
            <a:spAutoFit/>
            <a:scene3d>
              <a:camera prst="orthographicFront"/>
              <a:lightRig rig="soft" dir="t">
                <a:rot lat="0" lon="0" rev="15600000"/>
              </a:lightRig>
            </a:scene3d>
            <a:sp3d extrusionH="57150" prstMaterial="softEdge">
              <a:bevelT w="25400" h="38100"/>
            </a:sp3d>
          </a:bodyPr>
          <a:lstStyle/>
          <a:p>
            <a:pPr algn="ctr" defTabSz="514350" eaLnBrk="0" fontAlgn="base" hangingPunct="0">
              <a:spcBef>
                <a:spcPct val="0"/>
              </a:spcBef>
              <a:spcAft>
                <a:spcPct val="0"/>
              </a:spcAft>
              <a:defRPr/>
            </a:pPr>
            <a:r>
              <a:rPr lang="en-US" sz="3038" b="1" dirty="0" smtClean="0">
                <a:ln/>
                <a:solidFill>
                  <a:prstClr val="black"/>
                </a:solidFill>
                <a:latin typeface="Time nes New Roman"/>
                <a:cs typeface="Arial" panose="020B0604020202020204" pitchFamily="34" charset="0"/>
              </a:rPr>
              <a:t>KHI </a:t>
            </a:r>
            <a:r>
              <a:rPr lang="en-US" sz="3038" b="1" smtClean="0">
                <a:ln/>
                <a:solidFill>
                  <a:prstClr val="black"/>
                </a:solidFill>
                <a:latin typeface="Time nes New Roman"/>
                <a:cs typeface="Arial" panose="020B0604020202020204" pitchFamily="34" charset="0"/>
              </a:rPr>
              <a:t>MẸ VẮNG </a:t>
            </a:r>
            <a:r>
              <a:rPr lang="en-US" sz="3038" b="1" dirty="0" smtClean="0">
                <a:ln/>
                <a:solidFill>
                  <a:prstClr val="black"/>
                </a:solidFill>
                <a:latin typeface="Time nes New Roman"/>
                <a:cs typeface="Arial" panose="020B0604020202020204" pitchFamily="34" charset="0"/>
              </a:rPr>
              <a:t>NHÀ</a:t>
            </a:r>
            <a:endParaRPr lang="en-US" sz="3038" b="1" dirty="0">
              <a:ln/>
              <a:solidFill>
                <a:prstClr val="black"/>
              </a:solidFill>
              <a:latin typeface="Time nes New Roman"/>
              <a:cs typeface="Arial" panose="020B0604020202020204" pitchFamily="34" charset="0"/>
            </a:endParaRPr>
          </a:p>
        </p:txBody>
      </p:sp>
      <p:sp>
        <p:nvSpPr>
          <p:cNvPr id="9" name="Rectangle 8"/>
          <p:cNvSpPr/>
          <p:nvPr/>
        </p:nvSpPr>
        <p:spPr>
          <a:xfrm>
            <a:off x="2264224" y="759919"/>
            <a:ext cx="4774064" cy="438582"/>
          </a:xfrm>
          <a:prstGeom prst="rect">
            <a:avLst/>
          </a:prstGeom>
          <a:noFill/>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ctr" defTabSz="514350">
              <a:defRPr/>
            </a:pPr>
            <a:r>
              <a:rPr lang="en-US" sz="2250" b="1" dirty="0">
                <a:ln/>
                <a:solidFill>
                  <a:srgbClr val="FF0000"/>
                </a:solidFill>
                <a:latin typeface="Time nes New Roman"/>
                <a:cs typeface="Arial" panose="020B0604020202020204" pitchFamily="34" charset="0"/>
              </a:rPr>
              <a:t>TRƯỜNG TIỂU HỌC QUỐC TUẤN</a:t>
            </a:r>
            <a:endParaRPr lang="en-US" sz="2250" b="1" dirty="0">
              <a:ln/>
              <a:solidFill>
                <a:srgbClr val="FF0000"/>
              </a:solidFill>
              <a:latin typeface="Calibri" panose="020F0502020204030204"/>
              <a:cs typeface="Arial" panose="020B0604020202020204" pitchFamily="34" charset="0"/>
            </a:endParaRPr>
          </a:p>
        </p:txBody>
      </p:sp>
      <p:sp>
        <p:nvSpPr>
          <p:cNvPr id="10" name="Rounded Rectangle 9"/>
          <p:cNvSpPr/>
          <p:nvPr/>
        </p:nvSpPr>
        <p:spPr>
          <a:xfrm>
            <a:off x="2783930" y="3001072"/>
            <a:ext cx="3606403" cy="371475"/>
          </a:xfrm>
          <a:prstGeom prst="roundRect">
            <a:avLst>
              <a:gd name="adj" fmla="val 50000"/>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anchor="ctr"/>
          <a:lstStyle/>
          <a:p>
            <a:pPr algn="ctr" defTabSz="514350">
              <a:defRPr/>
            </a:pPr>
            <a:endParaRPr lang="en-US" sz="1013" kern="0">
              <a:solidFill>
                <a:prstClr val="white"/>
              </a:solidFill>
              <a:latin typeface="Calibri" panose="020F0502020204030204"/>
            </a:endParaRPr>
          </a:p>
        </p:txBody>
      </p:sp>
      <p:sp>
        <p:nvSpPr>
          <p:cNvPr id="11" name="Rectangle 10"/>
          <p:cNvSpPr/>
          <p:nvPr/>
        </p:nvSpPr>
        <p:spPr>
          <a:xfrm>
            <a:off x="2797701" y="3017348"/>
            <a:ext cx="3485891" cy="369332"/>
          </a:xfrm>
          <a:prstGeom prst="rect">
            <a:avLst/>
          </a:prstGeom>
          <a:noFill/>
        </p:spPr>
        <p:txBody>
          <a:bodyPr wrap="none">
            <a:spAutoFit/>
          </a:bodyPr>
          <a:lstStyle/>
          <a:p>
            <a:pPr algn="ctr" defTabSz="514350">
              <a:defRPr/>
            </a:pPr>
            <a:r>
              <a:rPr lang="en-US" b="1" dirty="0">
                <a:ln w="0"/>
                <a:solidFill>
                  <a:srgbClr val="002060"/>
                </a:solidFill>
                <a:effectLst>
                  <a:outerShdw blurRad="38100" dist="25400" dir="5400000" algn="ctr" rotWithShape="0">
                    <a:srgbClr val="6E747A">
                      <a:alpha val="43000"/>
                    </a:srgbClr>
                  </a:outerShdw>
                </a:effectLst>
                <a:latin typeface="Calibri" panose="020F0502020204030204"/>
                <a:cs typeface="Arial" panose="020B0604020202020204" pitchFamily="34" charset="0"/>
              </a:rPr>
              <a:t>GIÁO VIÊN: </a:t>
            </a:r>
            <a:r>
              <a:rPr lang="en-US" b="1" dirty="0" smtClean="0">
                <a:ln w="0"/>
                <a:solidFill>
                  <a:srgbClr val="002060"/>
                </a:solidFill>
                <a:effectLst>
                  <a:outerShdw blurRad="38100" dist="25400" dir="5400000" algn="ctr" rotWithShape="0">
                    <a:srgbClr val="6E747A">
                      <a:alpha val="43000"/>
                    </a:srgbClr>
                  </a:outerShdw>
                </a:effectLst>
                <a:latin typeface="Calibri" panose="020F0502020204030204"/>
                <a:cs typeface="Arial" panose="020B0604020202020204" pitchFamily="34" charset="0"/>
              </a:rPr>
              <a:t>LƯƠNG THỊ VÂN ANH</a:t>
            </a:r>
            <a:endParaRPr lang="en-US" b="1" dirty="0">
              <a:ln w="0"/>
              <a:solidFill>
                <a:srgbClr val="002060"/>
              </a:solidFill>
              <a:effectLst>
                <a:outerShdw blurRad="38100" dist="25400" dir="5400000" algn="ctr" rotWithShape="0">
                  <a:srgbClr val="6E747A">
                    <a:alpha val="43000"/>
                  </a:srgbClr>
                </a:outerShdw>
              </a:effectLst>
              <a:latin typeface="Calibri" panose="020F0502020204030204"/>
              <a:cs typeface="Arial" panose="020B0604020202020204" pitchFamily="34" charset="0"/>
            </a:endParaRPr>
          </a:p>
        </p:txBody>
      </p:sp>
    </p:spTree>
    <p:extLst>
      <p:ext uri="{BB962C8B-B14F-4D97-AF65-F5344CB8AC3E}">
        <p14:creationId xmlns:p14="http://schemas.microsoft.com/office/powerpoint/2010/main" val="6274156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80307" y="6365"/>
            <a:ext cx="9304613" cy="5116524"/>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3520847" y="2977299"/>
            <a:ext cx="1967321" cy="1967321"/>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63513" y="4081414"/>
            <a:ext cx="9196202" cy="1123497"/>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92"/>
            <a:endParaRPr lang="es-ES" sz="1048">
              <a:solidFill>
                <a:srgbClr val="FFFFFF"/>
              </a:solidFill>
              <a:latin typeface="Arial"/>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3223696" y="2973957"/>
            <a:ext cx="2561624" cy="16987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38254" y="5380182"/>
            <a:ext cx="2454934" cy="2454934"/>
          </a:xfrm>
          <a:prstGeom prst="rect">
            <a:avLst/>
          </a:prstGeom>
        </p:spPr>
      </p:pic>
      <p:sp>
        <p:nvSpPr>
          <p:cNvPr id="26" name="1MsPham"/>
          <p:cNvSpPr/>
          <p:nvPr/>
        </p:nvSpPr>
        <p:spPr>
          <a:xfrm>
            <a:off x="0" y="4028323"/>
            <a:ext cx="4038600" cy="1094566"/>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algn="just" defTabSz="912092"/>
            <a:r>
              <a:rPr lang="en-US" sz="2000">
                <a:solidFill>
                  <a:srgbClr val="C00000"/>
                </a:solidFill>
                <a:latin typeface="Arial" panose="020B0604020202020204" pitchFamily="34" charset="0"/>
                <a:cs typeface="Arial" panose="020B0604020202020204" pitchFamily="34" charset="0"/>
              </a:rPr>
              <a:t>C. Bình tĩnh khi có người lạ gõ cửa và không nên tự ý mở cửa.</a:t>
            </a:r>
            <a:endParaRPr lang="en-US" sz="2000" dirty="0">
              <a:solidFill>
                <a:srgbClr val="C00000"/>
              </a:solidFill>
              <a:latin typeface="Arial" panose="020B0604020202020204" pitchFamily="34" charset="0"/>
              <a:cs typeface="Arial" panose="020B0604020202020204" pitchFamily="34" charset="0"/>
            </a:endParaRPr>
          </a:p>
        </p:txBody>
      </p:sp>
      <p:sp>
        <p:nvSpPr>
          <p:cNvPr id="29" name="2MsPham"/>
          <p:cNvSpPr/>
          <p:nvPr/>
        </p:nvSpPr>
        <p:spPr>
          <a:xfrm>
            <a:off x="0" y="2780407"/>
            <a:ext cx="4038600" cy="1094566"/>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algn="just" defTabSz="912092"/>
            <a:r>
              <a:rPr lang="en-US" sz="2000">
                <a:solidFill>
                  <a:srgbClr val="C00000"/>
                </a:solidFill>
                <a:latin typeface="Arial" panose="020B0604020202020204" pitchFamily="34" charset="0"/>
                <a:cs typeface="Arial" panose="020B0604020202020204" pitchFamily="34" charset="0"/>
              </a:rPr>
              <a:t>A. Khi ở nhà một mình, em nên mở cửa nếu có người lạ nhờ giúp đỡ. </a:t>
            </a:r>
            <a:endParaRPr lang="en-US" sz="2000" dirty="0">
              <a:solidFill>
                <a:srgbClr val="C00000"/>
              </a:solidFill>
              <a:latin typeface="Arial" panose="020B0604020202020204" pitchFamily="34" charset="0"/>
              <a:cs typeface="Arial" panose="020B0604020202020204" pitchFamily="34" charset="0"/>
            </a:endParaRPr>
          </a:p>
        </p:txBody>
      </p:sp>
      <p:sp>
        <p:nvSpPr>
          <p:cNvPr id="32" name="3MsPham"/>
          <p:cNvSpPr/>
          <p:nvPr/>
        </p:nvSpPr>
        <p:spPr>
          <a:xfrm>
            <a:off x="5256105" y="2780882"/>
            <a:ext cx="3823411" cy="1094566"/>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algn="just" defTabSz="912092"/>
            <a:r>
              <a:rPr lang="en-US" sz="2000">
                <a:solidFill>
                  <a:srgbClr val="C00000"/>
                </a:solidFill>
                <a:latin typeface="Arial" panose="020B0604020202020204" pitchFamily="34" charset="0"/>
                <a:cs typeface="Arial" panose="020B0604020202020204" pitchFamily="34" charset="0"/>
              </a:rPr>
              <a:t>B. Khi có người lạ gõ cửa, nên mở cửa và bỏ chạy.</a:t>
            </a:r>
            <a:endParaRPr lang="en-US" sz="2000" dirty="0">
              <a:solidFill>
                <a:srgbClr val="C00000"/>
              </a:solidFill>
              <a:latin typeface="Arial" panose="020B0604020202020204" pitchFamily="34" charset="0"/>
              <a:cs typeface="Arial" panose="020B0604020202020204" pitchFamily="34" charset="0"/>
            </a:endParaRPr>
          </a:p>
        </p:txBody>
      </p:sp>
      <p:sp>
        <p:nvSpPr>
          <p:cNvPr id="33" name="4MsPham"/>
          <p:cNvSpPr/>
          <p:nvPr/>
        </p:nvSpPr>
        <p:spPr>
          <a:xfrm>
            <a:off x="5256105" y="4026905"/>
            <a:ext cx="3823411" cy="1094566"/>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algn="just" defTabSz="912092"/>
            <a:r>
              <a:rPr lang="en-US" sz="2000">
                <a:solidFill>
                  <a:srgbClr val="C00000"/>
                </a:solidFill>
                <a:latin typeface="Arial" panose="020B0604020202020204" pitchFamily="34" charset="0"/>
                <a:cs typeface="Arial" panose="020B0604020202020204" pitchFamily="34" charset="0"/>
              </a:rPr>
              <a:t>D. Khi người lớn đi vắng, chúng ta nên mở hết cửa ra cho thoáng.</a:t>
            </a:r>
            <a:endParaRPr lang="en-US" sz="2000" dirty="0">
              <a:solidFill>
                <a:srgbClr val="C00000"/>
              </a:solidFill>
              <a:latin typeface="Arial" panose="020B0604020202020204" pitchFamily="34" charset="0"/>
              <a:cs typeface="Arial" panose="020B0604020202020204" pitchFamily="34" charset="0"/>
            </a:endParaRPr>
          </a:p>
        </p:txBody>
      </p:sp>
      <p:pic>
        <p:nvPicPr>
          <p:cNvPr id="34" name="Picture 33">
            <a:hlinkClick r:id="" action="ppaction://hlinkshowjump?jump=nextslide"/>
          </p:cNvPr>
          <p:cNvPicPr>
            <a:picLocks noChangeAspect="1"/>
          </p:cNvPicPr>
          <p:nvPr/>
        </p:nvPicPr>
        <p:blipFill>
          <a:blip r:embed="rId13"/>
          <a:stretch>
            <a:fillRect/>
          </a:stretch>
        </p:blipFill>
        <p:spPr>
          <a:xfrm>
            <a:off x="7874927" y="6365"/>
            <a:ext cx="1124345" cy="528933"/>
          </a:xfrm>
          <a:prstGeom prst="rect">
            <a:avLst/>
          </a:prstGeom>
        </p:spPr>
      </p:pic>
      <p:sp>
        <p:nvSpPr>
          <p:cNvPr id="2" name="Heart 1"/>
          <p:cNvSpPr/>
          <p:nvPr/>
        </p:nvSpPr>
        <p:spPr>
          <a:xfrm>
            <a:off x="438875" y="6126899"/>
            <a:ext cx="684104" cy="684104"/>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92"/>
            <a:endParaRPr lang="en-US" sz="1048">
              <a:solidFill>
                <a:srgbClr val="FFFFFF"/>
              </a:solidFill>
              <a:latin typeface="Arial"/>
            </a:endParaRPr>
          </a:p>
        </p:txBody>
      </p:sp>
      <p:sp>
        <p:nvSpPr>
          <p:cNvPr id="3" name="Rectangle 2"/>
          <p:cNvSpPr/>
          <p:nvPr/>
        </p:nvSpPr>
        <p:spPr>
          <a:xfrm>
            <a:off x="4486489" y="576450"/>
            <a:ext cx="769616" cy="109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92"/>
            <a:endParaRPr lang="en-US" sz="1048">
              <a:solidFill>
                <a:srgbClr val="FFFFFF"/>
              </a:solidFill>
              <a:latin typeface="Arial"/>
            </a:endParaRPr>
          </a:p>
        </p:txBody>
      </p:sp>
      <p:sp>
        <p:nvSpPr>
          <p:cNvPr id="19" name="TextBox 18">
            <a:extLst>
              <a:ext uri="{FF2B5EF4-FFF2-40B4-BE49-F238E27FC236}">
                <a16:creationId xmlns:a16="http://schemas.microsoft.com/office/drawing/2014/main" id="{A1855494-2711-4854-93FB-00B040174E74}"/>
              </a:ext>
            </a:extLst>
          </p:cNvPr>
          <p:cNvSpPr txBox="1"/>
          <p:nvPr/>
        </p:nvSpPr>
        <p:spPr>
          <a:xfrm>
            <a:off x="392694" y="500213"/>
            <a:ext cx="7028725" cy="1338828"/>
          </a:xfrm>
          <a:prstGeom prst="rect">
            <a:avLst/>
          </a:prstGeom>
          <a:solidFill>
            <a:schemeClr val="bg1"/>
          </a:solidFill>
        </p:spPr>
        <p:txBody>
          <a:bodyPr wrap="square" rtlCol="0">
            <a:spAutoFit/>
          </a:bodyPr>
          <a:lstStyle/>
          <a:p>
            <a:pPr algn="ctr"/>
            <a:r>
              <a:rPr lang="en-US" sz="4050">
                <a:latin typeface="Arial" panose="020B0604020202020204" pitchFamily="34" charset="0"/>
                <a:cs typeface="Arial" panose="020B0604020202020204" pitchFamily="34" charset="0"/>
              </a:rPr>
              <a:t>Bài học rút ra từ câu chuyện </a:t>
            </a:r>
            <a:r>
              <a:rPr lang="en-US" sz="4050" i="1">
                <a:latin typeface="Arial" panose="020B0604020202020204" pitchFamily="34" charset="0"/>
                <a:cs typeface="Arial" panose="020B0604020202020204" pitchFamily="34" charset="0"/>
              </a:rPr>
              <a:t>Khi mẹ vắng nhà </a:t>
            </a:r>
            <a:r>
              <a:rPr lang="en-US" sz="4050">
                <a:latin typeface="Arial" panose="020B0604020202020204" pitchFamily="34" charset="0"/>
                <a:cs typeface="Arial" panose="020B0604020202020204" pitchFamily="34" charset="0"/>
              </a:rPr>
              <a:t>là:</a:t>
            </a:r>
          </a:p>
        </p:txBody>
      </p:sp>
      <p:pic>
        <p:nvPicPr>
          <p:cNvPr id="205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7029609" y="672022"/>
            <a:ext cx="1801718" cy="180171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7045260" y="672022"/>
            <a:ext cx="1801718" cy="1801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096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b="9825"/>
          <a:stretch/>
        </p:blipFill>
        <p:spPr>
          <a:xfrm>
            <a:off x="-80307" y="6364"/>
            <a:ext cx="9304613" cy="5130775"/>
          </a:xfrm>
          <a:prstGeom prst="rect">
            <a:avLst/>
          </a:prstGeo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73009" y="472714"/>
            <a:ext cx="2014202" cy="2014202"/>
          </a:xfrm>
          <a:prstGeom prst="rect">
            <a:avLst/>
          </a:prstGeom>
          <a:noFill/>
          <a:extLst>
            <a:ext uri="{909E8E84-426E-40DD-AFC4-6F175D3DCCD1}">
              <a14:hiddenFill xmlns:a14="http://schemas.microsoft.com/office/drawing/2010/main">
                <a:solidFill>
                  <a:srgbClr val="FFFFFF"/>
                </a:solidFill>
              </a14:hiddenFill>
            </a:ext>
          </a:extLst>
        </p:spPr>
      </p:pic>
      <p:sp>
        <p:nvSpPr>
          <p:cNvPr id="16" name="MsPham"/>
          <p:cNvSpPr/>
          <p:nvPr/>
        </p:nvSpPr>
        <p:spPr>
          <a:xfrm>
            <a:off x="3991993" y="5714340"/>
            <a:ext cx="1343990" cy="52046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algn="ctr" defTabSz="912092"/>
            <a:r>
              <a:rPr lang="en-US" sz="2394" b="1" dirty="0">
                <a:ln w="6600">
                  <a:solidFill>
                    <a:srgbClr val="0070C0"/>
                  </a:solidFill>
                  <a:prstDash val="solid"/>
                </a:ln>
                <a:solidFill>
                  <a:srgbClr val="FFFFFF"/>
                </a:solidFill>
                <a:effectLst>
                  <a:glow rad="50800">
                    <a:srgbClr val="0070C0"/>
                  </a:glow>
                  <a:outerShdw dist="38100" dir="2700000" algn="tl" rotWithShape="0">
                    <a:srgbClr val="F27FB2"/>
                  </a:outerShdw>
                </a:effectLst>
                <a:latin typeface="Cooper Black" panose="0208090404030B020404" pitchFamily="18" charset="0"/>
                <a:cs typeface="Arial" panose="020B0604020202020204" pitchFamily="34" charset="0"/>
              </a:rPr>
              <a:t>EXIT</a:t>
            </a:r>
          </a:p>
        </p:txBody>
      </p:sp>
      <p:pic>
        <p:nvPicPr>
          <p:cNvPr id="3" name="Picture 2">
            <a:hlinkClick r:id="" action="ppaction://hlinkshowjump?jump=nextslide"/>
          </p:cNvPr>
          <p:cNvPicPr>
            <a:picLocks noChangeAspect="1"/>
          </p:cNvPicPr>
          <p:nvPr/>
        </p:nvPicPr>
        <p:blipFill>
          <a:blip r:embed="rId6"/>
          <a:stretch>
            <a:fillRect/>
          </a:stretch>
        </p:blipFill>
        <p:spPr>
          <a:xfrm>
            <a:off x="2083753" y="5272167"/>
            <a:ext cx="1523402" cy="702407"/>
          </a:xfrm>
          <a:prstGeom prst="rect">
            <a:avLst/>
          </a:prstGeom>
        </p:spPr>
      </p:pic>
      <p:pic>
        <p:nvPicPr>
          <p:cNvPr id="4" name="Picture 3"/>
          <p:cNvPicPr>
            <a:picLocks noChangeAspect="1"/>
          </p:cNvPicPr>
          <p:nvPr/>
        </p:nvPicPr>
        <p:blipFill>
          <a:blip r:embed="rId7"/>
          <a:stretch>
            <a:fillRect/>
          </a:stretch>
        </p:blipFill>
        <p:spPr>
          <a:xfrm>
            <a:off x="1820520" y="3066436"/>
            <a:ext cx="5292437" cy="809926"/>
          </a:xfrm>
          <a:prstGeom prst="rect">
            <a:avLst/>
          </a:prstGeom>
        </p:spPr>
      </p:pic>
      <p:pic>
        <p:nvPicPr>
          <p:cNvPr id="5" name="Picture 4">
            <a:hlinkClick r:id="" action="ppaction://hlinkshowjump?jump=nextslide"/>
          </p:cNvPr>
          <p:cNvPicPr>
            <a:picLocks noChangeAspect="1"/>
          </p:cNvPicPr>
          <p:nvPr/>
        </p:nvPicPr>
        <p:blipFill>
          <a:blip r:embed="rId8"/>
          <a:stretch>
            <a:fillRect/>
          </a:stretch>
        </p:blipFill>
        <p:spPr>
          <a:xfrm>
            <a:off x="3808020" y="3849364"/>
            <a:ext cx="1527963" cy="702407"/>
          </a:xfrm>
          <a:prstGeom prst="rect">
            <a:avLst/>
          </a:prstGeom>
        </p:spPr>
      </p:pic>
    </p:spTree>
    <p:extLst>
      <p:ext uri="{BB962C8B-B14F-4D97-AF65-F5344CB8AC3E}">
        <p14:creationId xmlns:p14="http://schemas.microsoft.com/office/powerpoint/2010/main" val="25958487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250"/>
                                  </p:stCondLst>
                                  <p:childTnLst>
                                    <p:animMotion origin="layout" path="M -2.70833E-6 1.48148E-6 L 0.27045 -0.00232 " pathEditMode="relative" rAng="0" ptsTypes="AA">
                                      <p:cBhvr>
                                        <p:cTn id="6" dur="750" fill="hold"/>
                                        <p:tgtEl>
                                          <p:spTgt spid="2050"/>
                                        </p:tgtEl>
                                        <p:attrNameLst>
                                          <p:attrName>ppt_x</p:attrName>
                                          <p:attrName>ppt_y</p:attrName>
                                        </p:attrNameLst>
                                      </p:cBhvr>
                                      <p:rCtr x="13516" y="-116"/>
                                    </p:animMotion>
                                  </p:childTnLst>
                                </p:cTn>
                              </p:par>
                            </p:childTnLst>
                          </p:cTn>
                        </p:par>
                        <p:par>
                          <p:cTn id="7" fill="hold">
                            <p:stCondLst>
                              <p:cond delay="1000"/>
                            </p:stCondLst>
                            <p:childTnLst>
                              <p:par>
                                <p:cTn id="8" presetID="42"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ppt_y+.1"/>
                                          </p:val>
                                        </p:tav>
                                        <p:tav tm="100000">
                                          <p:val>
                                            <p:strVal val="#ppt_y"/>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2400655" y="2152117"/>
            <a:ext cx="58289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371600" y="5848350"/>
            <a:ext cx="7086600" cy="923209"/>
          </a:xfrm>
          <a:prstGeom prst="rect">
            <a:avLst/>
          </a:prstGeom>
          <a:noFill/>
        </p:spPr>
        <p:txBody>
          <a:bodyPr wrap="square" lIns="91317" tIns="45660" rIns="91317" bIns="45660" rtlCol="0">
            <a:spAutoFit/>
          </a:bodyPr>
          <a:lstStyle/>
          <a:p>
            <a:pPr algn="ctr"/>
            <a:r>
              <a:rPr lang="en-US" sz="5400" b="1">
                <a:ln w="3175">
                  <a:solidFill>
                    <a:schemeClr val="bg1"/>
                  </a:solidFill>
                </a:ln>
                <a:solidFill>
                  <a:srgbClr val="00B0F0"/>
                </a:solidFill>
                <a:latin typeface="Arial-Rounded" pitchFamily="34" charset="0"/>
                <a:ea typeface="Arial-Rounded" pitchFamily="34" charset="0"/>
                <a:cs typeface="Arial-Rounded" pitchFamily="34" charset="0"/>
              </a:rPr>
              <a:t>KHI MẸ VẮNG NHÀ</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3181" y="2028710"/>
            <a:ext cx="6171286" cy="126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9844" y="2054427"/>
            <a:ext cx="993775" cy="119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3FE5645D-4FFD-47E2-A379-907ED49E3911}"/>
              </a:ext>
            </a:extLst>
          </p:cNvPr>
          <p:cNvPicPr>
            <a:picLocks noChangeAspect="1"/>
          </p:cNvPicPr>
          <p:nvPr/>
        </p:nvPicPr>
        <p:blipFill>
          <a:blip r:embed="rId7"/>
          <a:stretch>
            <a:fillRect/>
          </a:stretch>
        </p:blipFill>
        <p:spPr>
          <a:xfrm>
            <a:off x="3884061" y="3151804"/>
            <a:ext cx="1905000" cy="1738003"/>
          </a:xfrm>
          <a:prstGeom prst="roundRect">
            <a:avLst/>
          </a:prstGeom>
        </p:spPr>
      </p:pic>
    </p:spTree>
    <p:extLst>
      <p:ext uri="{BB962C8B-B14F-4D97-AF65-F5344CB8AC3E}">
        <p14:creationId xmlns:p14="http://schemas.microsoft.com/office/powerpoint/2010/main" val="3532042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5D6DE6A-EA82-44C6-B627-4019199F6919}"/>
              </a:ext>
            </a:extLst>
          </p:cNvPr>
          <p:cNvPicPr>
            <a:picLocks noChangeAspect="1"/>
          </p:cNvPicPr>
          <p:nvPr/>
        </p:nvPicPr>
        <p:blipFill>
          <a:blip r:embed="rId10"/>
          <a:stretch>
            <a:fillRect/>
          </a:stretch>
        </p:blipFill>
        <p:spPr>
          <a:xfrm>
            <a:off x="0" y="10543"/>
            <a:ext cx="9144000" cy="5140990"/>
          </a:xfrm>
          <a:prstGeom prst="rect">
            <a:avLst/>
          </a:prstGeom>
        </p:spPr>
      </p:pic>
      <p:sp>
        <p:nvSpPr>
          <p:cNvPr id="16" name="Oval 15"/>
          <p:cNvSpPr/>
          <p:nvPr/>
        </p:nvSpPr>
        <p:spPr>
          <a:xfrm>
            <a:off x="304800" y="40296"/>
            <a:ext cx="492430" cy="49243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Arial" pitchFamily="34" charset="0"/>
              </a:rPr>
              <a:t>5</a:t>
            </a:r>
          </a:p>
        </p:txBody>
      </p:sp>
      <p:sp>
        <p:nvSpPr>
          <p:cNvPr id="17" name="TextBox 16"/>
          <p:cNvSpPr txBox="1"/>
          <p:nvPr/>
        </p:nvSpPr>
        <p:spPr>
          <a:xfrm>
            <a:off x="797230" y="43035"/>
            <a:ext cx="8083550" cy="492430"/>
          </a:xfrm>
          <a:prstGeom prst="rect">
            <a:avLst/>
          </a:prstGeom>
          <a:noFill/>
        </p:spPr>
        <p:txBody>
          <a:bodyPr wrap="square" lIns="91428" tIns="45714" rIns="91428" bIns="45714" rtlCol="0">
            <a:spAutoFit/>
          </a:bodyPr>
          <a:lstStyle/>
          <a:p>
            <a:pPr algn="just"/>
            <a:r>
              <a:rPr lang="en-US" sz="2600" b="1">
                <a:latin typeface="Arial" pitchFamily="34" charset="0"/>
                <a:ea typeface="Arial-Rounded" pitchFamily="34" charset="0"/>
                <a:cs typeface="Arial" pitchFamily="34" charset="0"/>
              </a:rPr>
              <a:t>Chọn từ ngữ để hoàn thiện câu và viết câu vào vở</a:t>
            </a:r>
          </a:p>
        </p:txBody>
      </p:sp>
      <p:sp>
        <p:nvSpPr>
          <p:cNvPr id="7" name="TextBox 6"/>
          <p:cNvSpPr txBox="1"/>
          <p:nvPr/>
        </p:nvSpPr>
        <p:spPr>
          <a:xfrm>
            <a:off x="1143000" y="581613"/>
            <a:ext cx="6781800" cy="778319"/>
          </a:xfrm>
          <a:prstGeom prst="rect">
            <a:avLst/>
          </a:prstGeom>
          <a:solidFill>
            <a:srgbClr val="FFEBD2"/>
          </a:solidFill>
          <a:ln>
            <a:solidFill>
              <a:srgbClr val="F6BB00"/>
            </a:solidFill>
          </a:ln>
        </p:spPr>
        <p:txBody>
          <a:bodyPr wrap="square" lIns="91428" tIns="45714" rIns="91428" bIns="45714" rtlCol="0">
            <a:spAutoFit/>
          </a:bodyPr>
          <a:lstStyle/>
          <a:p>
            <a:pPr algn="just"/>
            <a:r>
              <a:rPr lang="en-US" sz="3200" b="1">
                <a:latin typeface="Arial" pitchFamily="34" charset="0"/>
                <a:ea typeface="Arial-Rounded" pitchFamily="34" charset="0"/>
                <a:cs typeface="Arial" pitchFamily="34" charset="0"/>
              </a:rPr>
              <a:t>				</a:t>
            </a:r>
          </a:p>
        </p:txBody>
      </p:sp>
      <p:sp>
        <p:nvSpPr>
          <p:cNvPr id="11" name="TextBox 10"/>
          <p:cNvSpPr txBox="1"/>
          <p:nvPr/>
        </p:nvSpPr>
        <p:spPr>
          <a:xfrm>
            <a:off x="264888" y="1438698"/>
            <a:ext cx="8610600" cy="1077206"/>
          </a:xfrm>
          <a:prstGeom prst="rect">
            <a:avLst/>
          </a:prstGeom>
          <a:noFill/>
        </p:spPr>
        <p:txBody>
          <a:bodyPr wrap="square" lIns="91428" tIns="45714" rIns="91428" bIns="45714" rtlCol="0">
            <a:spAutoFit/>
          </a:bodyPr>
          <a:lstStyle/>
          <a:p>
            <a:pPr algn="just"/>
            <a:r>
              <a:rPr lang="en-US" sz="3200" b="1">
                <a:latin typeface="Arial" pitchFamily="34" charset="0"/>
                <a:ea typeface="Arial-Rounded" pitchFamily="34" charset="0"/>
                <a:cs typeface="Arial" pitchFamily="34" charset="0"/>
              </a:rPr>
              <a:t>	Khi ở nhà một mình, em không được (………..) cho người lạ.</a:t>
            </a:r>
          </a:p>
        </p:txBody>
      </p:sp>
      <p:sp>
        <p:nvSpPr>
          <p:cNvPr id="12" name="TextBox 11"/>
          <p:cNvSpPr txBox="1"/>
          <p:nvPr/>
        </p:nvSpPr>
        <p:spPr>
          <a:xfrm>
            <a:off x="5674335" y="697854"/>
            <a:ext cx="2112818" cy="584763"/>
          </a:xfrm>
          <a:prstGeom prst="rect">
            <a:avLst/>
          </a:prstGeom>
          <a:solidFill>
            <a:srgbClr val="FFEBD2"/>
          </a:solidFill>
        </p:spPr>
        <p:txBody>
          <a:bodyPr wrap="square" lIns="91428" tIns="45714" rIns="91428" bIns="45714" rtlCol="0">
            <a:spAutoFit/>
          </a:bodyPr>
          <a:lstStyle/>
          <a:p>
            <a:pPr algn="ctr"/>
            <a:r>
              <a:rPr lang="en-US" sz="3200" b="1">
                <a:latin typeface="Arial" pitchFamily="34" charset="0"/>
                <a:ea typeface="Arial-Rounded" pitchFamily="34" charset="0"/>
                <a:cs typeface="Arial" pitchFamily="34" charset="0"/>
              </a:rPr>
              <a:t>nghe lời</a:t>
            </a:r>
          </a:p>
        </p:txBody>
      </p:sp>
      <p:sp>
        <p:nvSpPr>
          <p:cNvPr id="13" name="TextBox 12"/>
          <p:cNvSpPr txBox="1"/>
          <p:nvPr/>
        </p:nvSpPr>
        <p:spPr>
          <a:xfrm>
            <a:off x="1267827" y="699645"/>
            <a:ext cx="1587392" cy="584763"/>
          </a:xfrm>
          <a:prstGeom prst="rect">
            <a:avLst/>
          </a:prstGeom>
          <a:solidFill>
            <a:srgbClr val="FFEBD2"/>
          </a:solidFill>
        </p:spPr>
        <p:txBody>
          <a:bodyPr wrap="square" lIns="91428" tIns="45714" rIns="91428" bIns="45714" rtlCol="0">
            <a:spAutoFit/>
          </a:bodyPr>
          <a:lstStyle/>
          <a:p>
            <a:pPr algn="ctr"/>
            <a:r>
              <a:rPr lang="en-US" sz="3200" b="1">
                <a:latin typeface="Arial" pitchFamily="34" charset="0"/>
                <a:ea typeface="Arial-Rounded" pitchFamily="34" charset="0"/>
                <a:cs typeface="Arial" pitchFamily="34" charset="0"/>
              </a:rPr>
              <a:t>mời</a:t>
            </a:r>
          </a:p>
        </p:txBody>
      </p:sp>
      <p:sp>
        <p:nvSpPr>
          <p:cNvPr id="10" name="TextBox 9"/>
          <p:cNvSpPr txBox="1"/>
          <p:nvPr/>
        </p:nvSpPr>
        <p:spPr>
          <a:xfrm>
            <a:off x="3429280" y="697854"/>
            <a:ext cx="1822211" cy="584763"/>
          </a:xfrm>
          <a:prstGeom prst="rect">
            <a:avLst/>
          </a:prstGeom>
          <a:solidFill>
            <a:srgbClr val="FFEBD2"/>
          </a:solidFill>
          <a:ln>
            <a:noFill/>
          </a:ln>
        </p:spPr>
        <p:txBody>
          <a:bodyPr wrap="square" lIns="91428" tIns="45714" rIns="91428" bIns="45714" rtlCol="0">
            <a:spAutoFit/>
          </a:bodyPr>
          <a:lstStyle/>
          <a:p>
            <a:pPr algn="ctr"/>
            <a:r>
              <a:rPr lang="en-US" sz="3200" b="1">
                <a:latin typeface="Arial" pitchFamily="34" charset="0"/>
                <a:ea typeface="Arial-Rounded" pitchFamily="34" charset="0"/>
                <a:cs typeface="Arial" pitchFamily="34" charset="0"/>
              </a:rPr>
              <a:t>mở cửa</a:t>
            </a:r>
          </a:p>
        </p:txBody>
      </p:sp>
      <p:pic>
        <p:nvPicPr>
          <p:cNvPr id="2" name="Hieu-ung-am-thanh-oh-nooo-www_nhacchuongvui_com.mp3">
            <a:hlinkClick r:id="" action="ppaction://media"/>
          </p:cNvPr>
          <p:cNvPicPr>
            <a:picLocks noChangeAspect="1"/>
          </p:cNvPicPr>
          <p:nvPr>
            <a:audioFile r:link="rId1"/>
            <p:extLst>
              <p:ext uri="{DAA4B4D4-6D71-4841-9C94-3DE7FCFB9230}">
                <p14:media xmlns:p14="http://schemas.microsoft.com/office/powerpoint/2010/main" r:embed="rId2">
                  <p14:trim end="1213.8521"/>
                </p14:media>
              </p:ext>
            </p:extLst>
          </p:nvPr>
        </p:nvPicPr>
        <p:blipFill>
          <a:blip r:embed="rId11"/>
          <a:stretch>
            <a:fillRect/>
          </a:stretch>
        </p:blipFill>
        <p:spPr>
          <a:xfrm>
            <a:off x="9906000" y="450819"/>
            <a:ext cx="609600" cy="609600"/>
          </a:xfrm>
          <a:prstGeom prst="rect">
            <a:avLst/>
          </a:prstGeom>
        </p:spPr>
      </p:pic>
      <p:pic>
        <p:nvPicPr>
          <p:cNvPr id="20" name="Picture 19">
            <a:extLst>
              <a:ext uri="{FF2B5EF4-FFF2-40B4-BE49-F238E27FC236}">
                <a16:creationId xmlns:a16="http://schemas.microsoft.com/office/drawing/2014/main" id="{9855DC4D-AC62-44D9-B1D6-219826EB0983}"/>
              </a:ext>
            </a:extLst>
          </p:cNvPr>
          <p:cNvPicPr>
            <a:picLocks noChangeAspect="1"/>
          </p:cNvPicPr>
          <p:nvPr/>
        </p:nvPicPr>
        <p:blipFill>
          <a:blip r:embed="rId12"/>
          <a:stretch>
            <a:fillRect/>
          </a:stretch>
        </p:blipFill>
        <p:spPr>
          <a:xfrm>
            <a:off x="2544000" y="2742252"/>
            <a:ext cx="6600000" cy="2314286"/>
          </a:xfrm>
          <a:prstGeom prst="rect">
            <a:avLst/>
          </a:prstGeom>
        </p:spPr>
      </p:pic>
      <p:sp>
        <p:nvSpPr>
          <p:cNvPr id="21" name="Oval 20">
            <a:extLst>
              <a:ext uri="{FF2B5EF4-FFF2-40B4-BE49-F238E27FC236}">
                <a16:creationId xmlns:a16="http://schemas.microsoft.com/office/drawing/2014/main" id="{705E0E4E-2190-452E-8D57-BF7A3111D0B3}"/>
              </a:ext>
            </a:extLst>
          </p:cNvPr>
          <p:cNvSpPr/>
          <p:nvPr/>
        </p:nvSpPr>
        <p:spPr>
          <a:xfrm>
            <a:off x="3098400" y="4357246"/>
            <a:ext cx="503802"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K.mp4">
            <a:hlinkClick r:id="" action="ppaction://media"/>
            <a:extLst>
              <a:ext uri="{FF2B5EF4-FFF2-40B4-BE49-F238E27FC236}">
                <a16:creationId xmlns:a16="http://schemas.microsoft.com/office/drawing/2014/main" id="{FEDDBD41-5F32-4D3A-8A97-AECE5E3D1020}"/>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34887" y="2742252"/>
            <a:ext cx="2348183" cy="2348183"/>
          </a:xfrm>
          <a:prstGeom prst="rect">
            <a:avLst/>
          </a:prstGeom>
        </p:spPr>
      </p:pic>
      <p:sp>
        <p:nvSpPr>
          <p:cNvPr id="23" name="Rectangle 22">
            <a:extLst>
              <a:ext uri="{FF2B5EF4-FFF2-40B4-BE49-F238E27FC236}">
                <a16:creationId xmlns:a16="http://schemas.microsoft.com/office/drawing/2014/main" id="{B40B6DF1-F498-4384-9AFE-405F62CF3DDD}"/>
              </a:ext>
            </a:extLst>
          </p:cNvPr>
          <p:cNvSpPr/>
          <p:nvPr/>
        </p:nvSpPr>
        <p:spPr>
          <a:xfrm>
            <a:off x="3621252" y="3314799"/>
            <a:ext cx="1503198" cy="384721"/>
          </a:xfrm>
          <a:prstGeom prst="rect">
            <a:avLst/>
          </a:prstGeom>
        </p:spPr>
        <p:txBody>
          <a:bodyPr wrap="square">
            <a:spAutoFit/>
          </a:bodyPr>
          <a:lstStyle/>
          <a:p>
            <a:pPr algn="just"/>
            <a:r>
              <a:rPr lang="en-US" sz="1900" b="1">
                <a:solidFill>
                  <a:srgbClr val="7030A0"/>
                </a:solidFill>
                <a:latin typeface="HP001 4 hàng" pitchFamily="34" charset="0"/>
              </a:rPr>
              <a:t>Khi</a:t>
            </a:r>
          </a:p>
        </p:txBody>
      </p:sp>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heel(1)">
                                      <p:cBhvr>
                                        <p:cTn id="18" dur="2000"/>
                                        <p:tgtEl>
                                          <p:spTgt spid="21"/>
                                        </p:tgtEl>
                                      </p:cBhvr>
                                    </p:animEffect>
                                  </p:childTnLst>
                                  <p:subTnLst>
                                    <p:audio>
                                      <p:cMediaNode>
                                        <p:cTn display="0" masterRel="sameClick">
                                          <p:stCondLst>
                                            <p:cond evt="begin" delay="0">
                                              <p:tn val="16"/>
                                            </p:cond>
                                          </p:stCondLst>
                                          <p:endCondLst>
                                            <p:cond evt="onStopAudio" delay="0">
                                              <p:tgtEl>
                                                <p:sldTgt/>
                                              </p:tgtEl>
                                            </p:cond>
                                          </p:endCondLst>
                                        </p:cTn>
                                        <p:tgtEl>
                                          <p:sndTgt r:embed="rId7" name="click.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3"/>
                    </p:tgtEl>
                  </p:cond>
                </p:stCondLst>
                <p:endSync evt="end" delay="0">
                  <p:rtn val="all"/>
                </p:endSync>
                <p:childTnLst>
                  <p:par>
                    <p:cTn id="25" fill="hold">
                      <p:stCondLst>
                        <p:cond delay="0"/>
                      </p:stCondLst>
                      <p:childTnLst>
                        <p:par>
                          <p:cTn id="26" fill="hold">
                            <p:stCondLst>
                              <p:cond delay="0"/>
                            </p:stCondLst>
                            <p:childTnLst>
                              <p:par>
                                <p:cTn id="27" presetID="32" presetClass="emph" presetSubtype="0" fill="hold" grpId="0" nodeType="clickEffect">
                                  <p:stCondLst>
                                    <p:cond delay="0"/>
                                  </p:stCondLst>
                                  <p:childTnLst>
                                    <p:animRot by="120000">
                                      <p:cBhvr>
                                        <p:cTn id="28" dur="100" fill="hold">
                                          <p:stCondLst>
                                            <p:cond delay="0"/>
                                          </p:stCondLst>
                                        </p:cTn>
                                        <p:tgtEl>
                                          <p:spTgt spid="13"/>
                                        </p:tgtEl>
                                        <p:attrNameLst>
                                          <p:attrName>r</p:attrName>
                                        </p:attrNameLst>
                                      </p:cBhvr>
                                    </p:animRot>
                                    <p:animRot by="-240000">
                                      <p:cBhvr>
                                        <p:cTn id="29" dur="200" fill="hold">
                                          <p:stCondLst>
                                            <p:cond delay="200"/>
                                          </p:stCondLst>
                                        </p:cTn>
                                        <p:tgtEl>
                                          <p:spTgt spid="13"/>
                                        </p:tgtEl>
                                        <p:attrNameLst>
                                          <p:attrName>r</p:attrName>
                                        </p:attrNameLst>
                                      </p:cBhvr>
                                    </p:animRot>
                                    <p:animRot by="240000">
                                      <p:cBhvr>
                                        <p:cTn id="30" dur="200" fill="hold">
                                          <p:stCondLst>
                                            <p:cond delay="400"/>
                                          </p:stCondLst>
                                        </p:cTn>
                                        <p:tgtEl>
                                          <p:spTgt spid="13"/>
                                        </p:tgtEl>
                                        <p:attrNameLst>
                                          <p:attrName>r</p:attrName>
                                        </p:attrNameLst>
                                      </p:cBhvr>
                                    </p:animRot>
                                    <p:animRot by="-240000">
                                      <p:cBhvr>
                                        <p:cTn id="31" dur="200" fill="hold">
                                          <p:stCondLst>
                                            <p:cond delay="600"/>
                                          </p:stCondLst>
                                        </p:cTn>
                                        <p:tgtEl>
                                          <p:spTgt spid="13"/>
                                        </p:tgtEl>
                                        <p:attrNameLst>
                                          <p:attrName>r</p:attrName>
                                        </p:attrNameLst>
                                      </p:cBhvr>
                                    </p:animRot>
                                    <p:animRot by="120000">
                                      <p:cBhvr>
                                        <p:cTn id="32" dur="200" fill="hold">
                                          <p:stCondLst>
                                            <p:cond delay="800"/>
                                          </p:stCondLst>
                                        </p:cTn>
                                        <p:tgtEl>
                                          <p:spTgt spid="13"/>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8" name="hammer.wav"/>
                                        </p:tgtEl>
                                      </p:cMediaNode>
                                    </p:audio>
                                  </p:subTnLst>
                                </p:cTn>
                              </p:par>
                              <p:par>
                                <p:cTn id="33" presetID="1" presetClass="mediacall" presetSubtype="0" fill="hold" nodeType="withEffect">
                                  <p:stCondLst>
                                    <p:cond delay="0"/>
                                  </p:stCondLst>
                                  <p:childTnLst>
                                    <p:cmd type="call" cmd="playFrom(0.0)">
                                      <p:cBhvr>
                                        <p:cTn id="34" dur="1685" fill="hold"/>
                                        <p:tgtEl>
                                          <p:spTgt spid="2"/>
                                        </p:tgtEl>
                                      </p:cBhvr>
                                    </p:cmd>
                                  </p:childTnLst>
                                </p:cTn>
                              </p:par>
                            </p:childTnLst>
                          </p:cTn>
                        </p:par>
                      </p:childTnLst>
                    </p:cTn>
                  </p:par>
                </p:childTnLst>
              </p:cTn>
              <p:nextCondLst>
                <p:cond evt="onClick" delay="0">
                  <p:tgtEl>
                    <p:spTgt spid="13"/>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32" presetClass="emph" presetSubtype="0" fill="hold" grpId="0" nodeType="clickEffect">
                                  <p:stCondLst>
                                    <p:cond delay="0"/>
                                  </p:stCondLst>
                                  <p:childTnLst>
                                    <p:animRot by="120000">
                                      <p:cBhvr>
                                        <p:cTn id="39" dur="100" fill="hold">
                                          <p:stCondLst>
                                            <p:cond delay="0"/>
                                          </p:stCondLst>
                                        </p:cTn>
                                        <p:tgtEl>
                                          <p:spTgt spid="12"/>
                                        </p:tgtEl>
                                        <p:attrNameLst>
                                          <p:attrName>r</p:attrName>
                                        </p:attrNameLst>
                                      </p:cBhvr>
                                    </p:animRot>
                                    <p:animRot by="-240000">
                                      <p:cBhvr>
                                        <p:cTn id="40" dur="200" fill="hold">
                                          <p:stCondLst>
                                            <p:cond delay="200"/>
                                          </p:stCondLst>
                                        </p:cTn>
                                        <p:tgtEl>
                                          <p:spTgt spid="12"/>
                                        </p:tgtEl>
                                        <p:attrNameLst>
                                          <p:attrName>r</p:attrName>
                                        </p:attrNameLst>
                                      </p:cBhvr>
                                    </p:animRot>
                                    <p:animRot by="240000">
                                      <p:cBhvr>
                                        <p:cTn id="41" dur="200" fill="hold">
                                          <p:stCondLst>
                                            <p:cond delay="400"/>
                                          </p:stCondLst>
                                        </p:cTn>
                                        <p:tgtEl>
                                          <p:spTgt spid="12"/>
                                        </p:tgtEl>
                                        <p:attrNameLst>
                                          <p:attrName>r</p:attrName>
                                        </p:attrNameLst>
                                      </p:cBhvr>
                                    </p:animRot>
                                    <p:animRot by="-240000">
                                      <p:cBhvr>
                                        <p:cTn id="42" dur="200" fill="hold">
                                          <p:stCondLst>
                                            <p:cond delay="600"/>
                                          </p:stCondLst>
                                        </p:cTn>
                                        <p:tgtEl>
                                          <p:spTgt spid="12"/>
                                        </p:tgtEl>
                                        <p:attrNameLst>
                                          <p:attrName>r</p:attrName>
                                        </p:attrNameLst>
                                      </p:cBhvr>
                                    </p:animRot>
                                    <p:animRot by="120000">
                                      <p:cBhvr>
                                        <p:cTn id="43" dur="200" fill="hold">
                                          <p:stCondLst>
                                            <p:cond delay="800"/>
                                          </p:stCondLst>
                                        </p:cTn>
                                        <p:tgtEl>
                                          <p:spTgt spid="12"/>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8" name="hammer.wav"/>
                                        </p:tgtEl>
                                      </p:cMediaNode>
                                    </p:audio>
                                  </p:subTnLst>
                                </p:cTn>
                              </p:par>
                              <p:par>
                                <p:cTn id="44" presetID="1" presetClass="mediacall" presetSubtype="0" fill="hold" nodeType="withEffect">
                                  <p:stCondLst>
                                    <p:cond delay="0"/>
                                  </p:stCondLst>
                                  <p:childTnLst>
                                    <p:cmd type="call" cmd="playFrom(0.0)">
                                      <p:cBhvr>
                                        <p:cTn id="45" dur="1685" fill="hold"/>
                                        <p:tgtEl>
                                          <p:spTgt spid="2"/>
                                        </p:tgtEl>
                                      </p:cBhvr>
                                    </p:cmd>
                                  </p:childTnLst>
                                </p:cTn>
                              </p:par>
                            </p:childTnLst>
                          </p:cTn>
                        </p:par>
                      </p:childTnLst>
                    </p:cTn>
                  </p:par>
                </p:childTnLst>
              </p:cTn>
              <p:nextCondLst>
                <p:cond evt="onClick" delay="0">
                  <p:tgtEl>
                    <p:spTgt spid="12"/>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2.77778E-6 -2.59259E-6 L -0.34132 0.23581 " pathEditMode="relative" rAng="0" ptsTypes="AA">
                                      <p:cBhvr>
                                        <p:cTn id="50" dur="2000" fill="hold"/>
                                        <p:tgtEl>
                                          <p:spTgt spid="10"/>
                                        </p:tgtEl>
                                        <p:attrNameLst>
                                          <p:attrName>ppt_x</p:attrName>
                                          <p:attrName>ppt_y</p:attrName>
                                        </p:attrNameLst>
                                      </p:cBhvr>
                                      <p:rCtr x="-17066" y="11790"/>
                                    </p:animMotion>
                                  </p:childTnLst>
                                  <p:subTnLst>
                                    <p:audio>
                                      <p:cMediaNode vol="100000">
                                        <p:cTn display="0" masterRel="sameClick">
                                          <p:stCondLst>
                                            <p:cond evt="begin" delay="0">
                                              <p:tn val="49"/>
                                            </p:cond>
                                          </p:stCondLst>
                                          <p:endCondLst>
                                            <p:cond evt="onStopAudio" delay="0">
                                              <p:tgtEl>
                                                <p:sldTgt/>
                                              </p:tgtEl>
                                            </p:cond>
                                          </p:endCondLst>
                                        </p:cTn>
                                        <p:tgtEl>
                                          <p:sndTgt r:embed="rId9" name="applause.wav"/>
                                        </p:tgtEl>
                                      </p:cMediaNode>
                                    </p:audio>
                                  </p:subTnLst>
                                </p:cTn>
                              </p:par>
                            </p:childTnLst>
                          </p:cTn>
                        </p:par>
                      </p:childTnLst>
                    </p:cTn>
                  </p:par>
                </p:childTnLst>
              </p:cTn>
              <p:nextCondLst>
                <p:cond evt="onClick" delay="0">
                  <p:tgtEl>
                    <p:spTgt spid="10"/>
                  </p:tgtEl>
                </p:cond>
              </p:nextCondLst>
            </p:seq>
            <p:audio>
              <p:cMediaNode vol="100000">
                <p:cTn id="51" fill="hold" display="0">
                  <p:stCondLst>
                    <p:cond delay="indefinite"/>
                  </p:stCondLst>
                  <p:endCondLst>
                    <p:cond evt="onStopAudio" delay="0">
                      <p:tgtEl>
                        <p:sldTgt/>
                      </p:tgtEl>
                    </p:cond>
                  </p:endCondLst>
                </p:cTn>
                <p:tgtEl>
                  <p:spTgt spid="2"/>
                </p:tgtEl>
              </p:cMediaNode>
            </p:audio>
            <p:seq concurrent="1" nextAc="seek">
              <p:cTn id="52" restart="whenNotActive" fill="hold" evtFilter="cancelBubble" nodeType="interactiveSeq">
                <p:stCondLst>
                  <p:cond evt="onClick" delay="0">
                    <p:tgtEl>
                      <p:spTgt spid="22"/>
                    </p:tgtEl>
                  </p:cond>
                </p:stCondLst>
                <p:endSync evt="end" delay="0">
                  <p:rtn val="all"/>
                </p:endSync>
                <p:childTnLst>
                  <p:par>
                    <p:cTn id="53" fill="hold">
                      <p:stCondLst>
                        <p:cond delay="0"/>
                      </p:stCondLst>
                      <p:childTnLst>
                        <p:par>
                          <p:cTn id="54" fill="hold">
                            <p:stCondLst>
                              <p:cond delay="0"/>
                            </p:stCondLst>
                            <p:childTnLst>
                              <p:par>
                                <p:cTn id="55" presetID="2" presetClass="mediacall" presetSubtype="0" fill="hold" nodeType="clickEffect">
                                  <p:stCondLst>
                                    <p:cond delay="0"/>
                                  </p:stCondLst>
                                  <p:childTnLst>
                                    <p:cmd type="call" cmd="togglePause">
                                      <p:cBhvr>
                                        <p:cTn id="56" dur="1" fill="hold"/>
                                        <p:tgtEl>
                                          <p:spTgt spid="22"/>
                                        </p:tgtEl>
                                      </p:cBhvr>
                                    </p:cmd>
                                  </p:childTnLst>
                                </p:cTn>
                              </p:par>
                            </p:childTnLst>
                          </p:cTn>
                        </p:par>
                      </p:childTnLst>
                    </p:cTn>
                  </p:par>
                </p:childTnLst>
              </p:cTn>
              <p:nextCondLst>
                <p:cond evt="onClick" delay="0">
                  <p:tgtEl>
                    <p:spTgt spid="22"/>
                  </p:tgtEl>
                </p:cond>
              </p:nextCondLst>
            </p:seq>
            <p:video>
              <p:cMediaNode vol="80000">
                <p:cTn id="57" fill="hold" display="0">
                  <p:stCondLst>
                    <p:cond delay="indefinite"/>
                  </p:stCondLst>
                </p:cTn>
                <p:tgtEl>
                  <p:spTgt spid="22"/>
                </p:tgtEl>
              </p:cMediaNode>
            </p:video>
          </p:childTnLst>
        </p:cTn>
      </p:par>
    </p:tnLst>
    <p:bldLst>
      <p:bldP spid="12" grpId="0" animBg="1"/>
      <p:bldP spid="13" grpId="0" animBg="1"/>
      <p:bldP spid="10" grpId="0" animBg="1"/>
      <p:bldP spid="21" grpId="0" animBg="1"/>
      <p:bldP spid="21" grpId="1" animBg="1"/>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C01FA9B-EE07-409F-9786-211CBB536DC1}"/>
              </a:ext>
            </a:extLst>
          </p:cNvPr>
          <p:cNvPicPr>
            <a:picLocks noChangeAspect="1"/>
          </p:cNvPicPr>
          <p:nvPr/>
        </p:nvPicPr>
        <p:blipFill>
          <a:blip r:embed="rId8"/>
          <a:stretch>
            <a:fillRect/>
          </a:stretch>
        </p:blipFill>
        <p:spPr>
          <a:xfrm>
            <a:off x="0" y="1255"/>
            <a:ext cx="9144000" cy="5140990"/>
          </a:xfrm>
          <a:prstGeom prst="rect">
            <a:avLst/>
          </a:prstGeom>
        </p:spPr>
      </p:pic>
      <p:pic>
        <p:nvPicPr>
          <p:cNvPr id="6" name="Picture 5">
            <a:extLst>
              <a:ext uri="{FF2B5EF4-FFF2-40B4-BE49-F238E27FC236}">
                <a16:creationId xmlns:a16="http://schemas.microsoft.com/office/drawing/2014/main" id="{08EA6A47-4C64-45E2-B623-53A9E37DA154}"/>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400000"/>
                    </a14:imgEffect>
                  </a14:imgLayer>
                </a14:imgProps>
              </a:ext>
            </a:extLst>
          </a:blip>
          <a:stretch>
            <a:fillRect/>
          </a:stretch>
        </p:blipFill>
        <p:spPr>
          <a:xfrm>
            <a:off x="1219200" y="1809750"/>
            <a:ext cx="7019926" cy="2509715"/>
          </a:xfrm>
          <a:prstGeom prst="rect">
            <a:avLst/>
          </a:prstGeom>
        </p:spPr>
      </p:pic>
      <p:pic>
        <p:nvPicPr>
          <p:cNvPr id="7" name="Picture 6">
            <a:extLst>
              <a:ext uri="{FF2B5EF4-FFF2-40B4-BE49-F238E27FC236}">
                <a16:creationId xmlns:a16="http://schemas.microsoft.com/office/drawing/2014/main" id="{C7B7358D-AA3C-4776-B5DE-2007BB5B6CFE}"/>
              </a:ext>
            </a:extLst>
          </p:cNvPr>
          <p:cNvPicPr>
            <a:picLocks noChangeAspect="1"/>
          </p:cNvPicPr>
          <p:nvPr/>
        </p:nvPicPr>
        <p:blipFill rotWithShape="1">
          <a:blip r:embed="rId11"/>
          <a:srcRect t="59267"/>
          <a:stretch/>
        </p:blipFill>
        <p:spPr>
          <a:xfrm>
            <a:off x="570773" y="3867150"/>
            <a:ext cx="8002453" cy="1143000"/>
          </a:xfrm>
          <a:prstGeom prst="rect">
            <a:avLst/>
          </a:prstGeom>
        </p:spPr>
      </p:pic>
      <p:sp>
        <p:nvSpPr>
          <p:cNvPr id="8" name="Oval 7">
            <a:extLst>
              <a:ext uri="{FF2B5EF4-FFF2-40B4-BE49-F238E27FC236}">
                <a16:creationId xmlns:a16="http://schemas.microsoft.com/office/drawing/2014/main" id="{4FDCD750-1EB0-460B-90C4-F8CD0969621A}"/>
              </a:ext>
            </a:extLst>
          </p:cNvPr>
          <p:cNvSpPr/>
          <p:nvPr/>
        </p:nvSpPr>
        <p:spPr>
          <a:xfrm>
            <a:off x="1295400" y="4248150"/>
            <a:ext cx="503802"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L">
            <a:hlinkClick r:id="" action="ppaction://media"/>
            <a:extLst>
              <a:ext uri="{FF2B5EF4-FFF2-40B4-BE49-F238E27FC236}">
                <a16:creationId xmlns:a16="http://schemas.microsoft.com/office/drawing/2014/main" id="{C1007CE3-1FDC-4149-B24A-AF2A88ECA971}"/>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2133600" y="133350"/>
            <a:ext cx="2133600" cy="2133600"/>
          </a:xfrm>
          <a:prstGeom prst="rect">
            <a:avLst/>
          </a:prstGeom>
        </p:spPr>
      </p:pic>
      <p:pic>
        <p:nvPicPr>
          <p:cNvPr id="10" name="Y">
            <a:hlinkClick r:id="" action="ppaction://media"/>
            <a:extLst>
              <a:ext uri="{FF2B5EF4-FFF2-40B4-BE49-F238E27FC236}">
                <a16:creationId xmlns:a16="http://schemas.microsoft.com/office/drawing/2014/main" id="{9505DFB8-FA99-4684-8D76-FD8CF7B9F3BE}"/>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4495800" y="128045"/>
            <a:ext cx="1743741" cy="2060438"/>
          </a:xfrm>
          <a:prstGeom prst="rect">
            <a:avLst/>
          </a:prstGeom>
        </p:spPr>
      </p:pic>
    </p:spTree>
    <p:extLst>
      <p:ext uri="{BB962C8B-B14F-4D97-AF65-F5344CB8AC3E}">
        <p14:creationId xmlns:p14="http://schemas.microsoft.com/office/powerpoint/2010/main" val="260307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7" name="click.wav"/>
                                        </p:tgtEl>
                                      </p:cMediaNode>
                                    </p:audio>
                                  </p:sub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1417" fill="hold"/>
                                        <p:tgtEl>
                                          <p:spTgt spid="9"/>
                                        </p:tgtEl>
                                      </p:cBhvr>
                                    </p:cmd>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841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9"/>
                </p:tgtEl>
              </p:cMediaNode>
            </p:video>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9"/>
                                        </p:tgtEl>
                                      </p:cBhvr>
                                    </p:cmd>
                                  </p:childTnLst>
                                </p:cTn>
                              </p:par>
                            </p:childTnLst>
                          </p:cTn>
                        </p:par>
                      </p:childTnLst>
                    </p:cTn>
                  </p:par>
                </p:childTnLst>
              </p:cTn>
              <p:nextCondLst>
                <p:cond evt="onClick" delay="0">
                  <p:tgtEl>
                    <p:spTgt spid="9"/>
                  </p:tgtEl>
                </p:cond>
              </p:nextCondLst>
            </p:seq>
            <p:video>
              <p:cMediaNode vol="80000">
                <p:cTn id="32" fill="hold" display="0">
                  <p:stCondLst>
                    <p:cond delay="indefinite"/>
                  </p:stCondLst>
                </p:cTn>
                <p:tgtEl>
                  <p:spTgt spid="10"/>
                </p:tgtEl>
              </p:cMediaNode>
            </p:video>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10"/>
                                        </p:tgtEl>
                                      </p:cBhvr>
                                    </p:cmd>
                                  </p:childTnLst>
                                </p:cTn>
                              </p:par>
                            </p:childTnLst>
                          </p:cTn>
                        </p:par>
                      </p:childTnLst>
                    </p:cTn>
                  </p:par>
                </p:childTnLst>
              </p:cTn>
              <p:nextCondLst>
                <p:cond evt="onClick" delay="0">
                  <p:tgtEl>
                    <p:spTgt spid="10"/>
                  </p:tgtEl>
                </p:cond>
              </p:nextCondLst>
            </p:seq>
          </p:childTnLst>
        </p:cTn>
      </p:par>
    </p:tnLst>
    <p:bldLst>
      <p:bldP spid="8" grpId="0" animBg="1"/>
      <p:bldP spid="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604BDE-09F0-4F6C-94D1-2DBA729CCFEA}"/>
              </a:ext>
            </a:extLst>
          </p:cNvPr>
          <p:cNvPicPr>
            <a:picLocks noChangeAspect="1"/>
          </p:cNvPicPr>
          <p:nvPr/>
        </p:nvPicPr>
        <p:blipFill>
          <a:blip r:embed="rId3"/>
          <a:stretch>
            <a:fillRect/>
          </a:stretch>
        </p:blipFill>
        <p:spPr>
          <a:xfrm>
            <a:off x="0" y="1255"/>
            <a:ext cx="9144000" cy="5140990"/>
          </a:xfrm>
          <a:prstGeom prst="rect">
            <a:avLst/>
          </a:prstGeom>
        </p:spPr>
      </p:pic>
      <p:sp>
        <p:nvSpPr>
          <p:cNvPr id="2" name="Oval 1"/>
          <p:cNvSpPr/>
          <p:nvPr/>
        </p:nvSpPr>
        <p:spPr>
          <a:xfrm>
            <a:off x="159783" y="202256"/>
            <a:ext cx="517234" cy="51723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6</a:t>
            </a:r>
          </a:p>
        </p:txBody>
      </p:sp>
      <p:sp>
        <p:nvSpPr>
          <p:cNvPr id="3" name="TextBox 2"/>
          <p:cNvSpPr txBox="1"/>
          <p:nvPr/>
        </p:nvSpPr>
        <p:spPr>
          <a:xfrm>
            <a:off x="631082" y="257837"/>
            <a:ext cx="8094518" cy="461653"/>
          </a:xfrm>
          <a:prstGeom prst="rect">
            <a:avLst/>
          </a:prstGeom>
          <a:noFill/>
        </p:spPr>
        <p:txBody>
          <a:bodyPr wrap="square" lIns="91428" tIns="45714" rIns="91428" bIns="45714" rtlCol="0">
            <a:spAutoFit/>
          </a:bodyPr>
          <a:lstStyle/>
          <a:p>
            <a:pPr algn="just"/>
            <a:r>
              <a:rPr lang="en-US" sz="2400" b="1">
                <a:latin typeface="Arial" pitchFamily="34" charset="0"/>
                <a:ea typeface="Arial-Rounded" pitchFamily="34" charset="0"/>
                <a:cs typeface="Arial" pitchFamily="34" charset="0"/>
              </a:rPr>
              <a:t>Quan sát tranh và kể lại câu chuyện </a:t>
            </a:r>
            <a:r>
              <a:rPr lang="en-US" sz="2400" b="1" i="1">
                <a:latin typeface="Arial" pitchFamily="34" charset="0"/>
                <a:ea typeface="Arial-Rounded" pitchFamily="34" charset="0"/>
                <a:cs typeface="Arial" pitchFamily="34" charset="0"/>
              </a:rPr>
              <a:t>Khi mẹ vắng nhà</a:t>
            </a:r>
            <a:endParaRPr lang="en-US" sz="2400" b="1">
              <a:latin typeface="Arial" pitchFamily="34" charset="0"/>
              <a:ea typeface="Arial-Rounded" pitchFamily="34" charset="0"/>
              <a:cs typeface="Arial" pitchFamily="34" charset="0"/>
            </a:endParaRPr>
          </a:p>
        </p:txBody>
      </p:sp>
      <p:pic>
        <p:nvPicPr>
          <p:cNvPr id="102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l="30119" t="32540" r="50694" b="29687"/>
          <a:stretch/>
        </p:blipFill>
        <p:spPr bwMode="auto">
          <a:xfrm>
            <a:off x="1143000" y="976072"/>
            <a:ext cx="3124200" cy="3457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4119687" y="2340923"/>
            <a:ext cx="3706615" cy="461653"/>
          </a:xfrm>
          <a:prstGeom prst="rect">
            <a:avLst/>
          </a:prstGeom>
          <a:noFill/>
        </p:spPr>
        <p:txBody>
          <a:bodyPr wrap="square" lIns="91428" tIns="45714" rIns="91428" bIns="45714" rtlCol="0">
            <a:spAutoFit/>
          </a:bodyPr>
          <a:lstStyle/>
          <a:p>
            <a:pPr algn="ctr"/>
            <a:r>
              <a:rPr lang="en-US" sz="2400">
                <a:latin typeface="Arial" pitchFamily="34" charset="0"/>
                <a:ea typeface="Arial-Rounded" pitchFamily="34" charset="0"/>
                <a:cs typeface="Arial" pitchFamily="34" charset="0"/>
              </a:rPr>
              <a:t>Trong khu rừng nọ (…)</a:t>
            </a:r>
          </a:p>
        </p:txBody>
      </p:sp>
    </p:spTree>
    <p:extLst>
      <p:ext uri="{BB962C8B-B14F-4D97-AF65-F5344CB8AC3E}">
        <p14:creationId xmlns:p14="http://schemas.microsoft.com/office/powerpoint/2010/main" val="3944457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06373F-3347-4E33-ACDB-560CC33CC69E}"/>
              </a:ext>
            </a:extLst>
          </p:cNvPr>
          <p:cNvPicPr>
            <a:picLocks noChangeAspect="1"/>
          </p:cNvPicPr>
          <p:nvPr/>
        </p:nvPicPr>
        <p:blipFill>
          <a:blip r:embed="rId3"/>
          <a:stretch>
            <a:fillRect/>
          </a:stretch>
        </p:blipFill>
        <p:spPr>
          <a:xfrm>
            <a:off x="0" y="1255"/>
            <a:ext cx="9144000" cy="5140990"/>
          </a:xfrm>
          <a:prstGeom prst="rect">
            <a:avLst/>
          </a:prstGeom>
        </p:spPr>
      </p:pic>
      <p:sp>
        <p:nvSpPr>
          <p:cNvPr id="2" name="Oval 1"/>
          <p:cNvSpPr/>
          <p:nvPr/>
        </p:nvSpPr>
        <p:spPr>
          <a:xfrm>
            <a:off x="147781" y="140866"/>
            <a:ext cx="517234" cy="51723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6</a:t>
            </a:r>
          </a:p>
        </p:txBody>
      </p:sp>
      <p:sp>
        <p:nvSpPr>
          <p:cNvPr id="3" name="TextBox 2"/>
          <p:cNvSpPr txBox="1"/>
          <p:nvPr/>
        </p:nvSpPr>
        <p:spPr>
          <a:xfrm>
            <a:off x="665015" y="168656"/>
            <a:ext cx="8094518" cy="461653"/>
          </a:xfrm>
          <a:prstGeom prst="rect">
            <a:avLst/>
          </a:prstGeom>
          <a:noFill/>
        </p:spPr>
        <p:txBody>
          <a:bodyPr wrap="square" lIns="91428" tIns="45714" rIns="91428" bIns="45714" rtlCol="0">
            <a:spAutoFit/>
          </a:bodyPr>
          <a:lstStyle/>
          <a:p>
            <a:pPr algn="just"/>
            <a:r>
              <a:rPr lang="en-US" sz="2400" b="1">
                <a:latin typeface="Arial" pitchFamily="34" charset="0"/>
                <a:ea typeface="Arial-Rounded" pitchFamily="34" charset="0"/>
                <a:cs typeface="Arial" pitchFamily="34" charset="0"/>
              </a:rPr>
              <a:t>Quan sát tranh và kể lại câu chuyện </a:t>
            </a:r>
            <a:r>
              <a:rPr lang="en-US" sz="2400" b="1" i="1">
                <a:latin typeface="Arial" pitchFamily="34" charset="0"/>
                <a:ea typeface="Arial-Rounded" pitchFamily="34" charset="0"/>
                <a:cs typeface="Arial" pitchFamily="34" charset="0"/>
              </a:rPr>
              <a:t>Khi mẹ vắng nhà</a:t>
            </a:r>
            <a:endParaRPr lang="en-US" sz="2400" b="1">
              <a:latin typeface="Arial" pitchFamily="34" charset="0"/>
              <a:ea typeface="Arial-Rounded" pitchFamily="34" charset="0"/>
              <a:cs typeface="Arial" pitchFamily="34" charset="0"/>
            </a:endParaRPr>
          </a:p>
        </p:txBody>
      </p:sp>
      <p:pic>
        <p:nvPicPr>
          <p:cNvPr id="102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242" t="32540" r="29722" b="29687"/>
          <a:stretch/>
        </p:blipFill>
        <p:spPr bwMode="auto">
          <a:xfrm>
            <a:off x="1398490" y="842755"/>
            <a:ext cx="3262474" cy="3457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4191000" y="2183607"/>
            <a:ext cx="4077277" cy="461653"/>
          </a:xfrm>
          <a:prstGeom prst="rect">
            <a:avLst/>
          </a:prstGeom>
          <a:noFill/>
        </p:spPr>
        <p:txBody>
          <a:bodyPr wrap="square" lIns="91428" tIns="45714" rIns="91428" bIns="45714" rtlCol="0">
            <a:spAutoFit/>
          </a:bodyPr>
          <a:lstStyle/>
          <a:p>
            <a:pPr algn="ctr"/>
            <a:r>
              <a:rPr lang="en-US" sz="2400">
                <a:latin typeface="Arial" pitchFamily="34" charset="0"/>
                <a:ea typeface="Arial-Rounded" pitchFamily="34" charset="0"/>
                <a:cs typeface="Arial" pitchFamily="34" charset="0"/>
              </a:rPr>
              <a:t>Một con sói (…)</a:t>
            </a:r>
          </a:p>
        </p:txBody>
      </p:sp>
    </p:spTree>
    <p:extLst>
      <p:ext uri="{BB962C8B-B14F-4D97-AF65-F5344CB8AC3E}">
        <p14:creationId xmlns:p14="http://schemas.microsoft.com/office/powerpoint/2010/main" val="2746653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D84E4B-BC0C-4155-9F2E-D89CD89329B4}"/>
              </a:ext>
            </a:extLst>
          </p:cNvPr>
          <p:cNvPicPr>
            <a:picLocks noChangeAspect="1"/>
          </p:cNvPicPr>
          <p:nvPr/>
        </p:nvPicPr>
        <p:blipFill>
          <a:blip r:embed="rId3"/>
          <a:stretch>
            <a:fillRect/>
          </a:stretch>
        </p:blipFill>
        <p:spPr>
          <a:xfrm>
            <a:off x="0" y="1255"/>
            <a:ext cx="9144000" cy="5140990"/>
          </a:xfrm>
          <a:prstGeom prst="rect">
            <a:avLst/>
          </a:prstGeom>
        </p:spPr>
      </p:pic>
      <p:sp>
        <p:nvSpPr>
          <p:cNvPr id="2" name="Oval 1"/>
          <p:cNvSpPr/>
          <p:nvPr/>
        </p:nvSpPr>
        <p:spPr>
          <a:xfrm>
            <a:off x="147781" y="140866"/>
            <a:ext cx="517234" cy="51723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6</a:t>
            </a:r>
          </a:p>
        </p:txBody>
      </p:sp>
      <p:sp>
        <p:nvSpPr>
          <p:cNvPr id="3" name="TextBox 2"/>
          <p:cNvSpPr txBox="1"/>
          <p:nvPr/>
        </p:nvSpPr>
        <p:spPr>
          <a:xfrm>
            <a:off x="665015" y="193262"/>
            <a:ext cx="8094518" cy="461653"/>
          </a:xfrm>
          <a:prstGeom prst="rect">
            <a:avLst/>
          </a:prstGeom>
          <a:noFill/>
        </p:spPr>
        <p:txBody>
          <a:bodyPr wrap="square" lIns="91428" tIns="45714" rIns="91428" bIns="45714" rtlCol="0">
            <a:spAutoFit/>
          </a:bodyPr>
          <a:lstStyle/>
          <a:p>
            <a:pPr algn="just"/>
            <a:r>
              <a:rPr lang="en-US" sz="2400" b="1">
                <a:latin typeface="Arial" pitchFamily="34" charset="0"/>
                <a:ea typeface="Arial-Rounded" pitchFamily="34" charset="0"/>
                <a:cs typeface="Arial" pitchFamily="34" charset="0"/>
              </a:rPr>
              <a:t>Quan sát tranh và kể lại câu chuyện </a:t>
            </a:r>
            <a:r>
              <a:rPr lang="en-US" sz="2400" b="1" i="1">
                <a:latin typeface="Arial" pitchFamily="34" charset="0"/>
                <a:ea typeface="Arial-Rounded" pitchFamily="34" charset="0"/>
                <a:cs typeface="Arial" pitchFamily="34" charset="0"/>
              </a:rPr>
              <a:t>Khi mẹ vắng nhà</a:t>
            </a:r>
            <a:endParaRPr lang="en-US" sz="2400" b="1">
              <a:latin typeface="Arial" pitchFamily="34" charset="0"/>
              <a:ea typeface="Arial-Rounded" pitchFamily="34" charset="0"/>
              <a:cs typeface="Arial" pitchFamily="34" charset="0"/>
            </a:endParaRPr>
          </a:p>
        </p:txBody>
      </p:sp>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l="29423" t="25101" r="49865" b="35751"/>
          <a:stretch/>
        </p:blipFill>
        <p:spPr bwMode="auto">
          <a:xfrm>
            <a:off x="1180523" y="971550"/>
            <a:ext cx="3391477" cy="3604039"/>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886200" y="2420266"/>
            <a:ext cx="4077277" cy="461653"/>
          </a:xfrm>
          <a:prstGeom prst="rect">
            <a:avLst/>
          </a:prstGeom>
          <a:noFill/>
        </p:spPr>
        <p:txBody>
          <a:bodyPr wrap="square" lIns="91428" tIns="45714" rIns="91428" bIns="45714" rtlCol="0">
            <a:spAutoFit/>
          </a:bodyPr>
          <a:lstStyle/>
          <a:p>
            <a:pPr algn="ctr"/>
            <a:r>
              <a:rPr lang="en-US" sz="2400">
                <a:latin typeface="Arial" pitchFamily="34" charset="0"/>
                <a:ea typeface="Arial-Rounded" pitchFamily="34" charset="0"/>
                <a:cs typeface="Arial" pitchFamily="34" charset="0"/>
              </a:rPr>
              <a:t>Nhớ lời mẹ (…)</a:t>
            </a:r>
          </a:p>
        </p:txBody>
      </p:sp>
    </p:spTree>
    <p:extLst>
      <p:ext uri="{BB962C8B-B14F-4D97-AF65-F5344CB8AC3E}">
        <p14:creationId xmlns:p14="http://schemas.microsoft.com/office/powerpoint/2010/main" val="3586107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DA8C5A-2D95-4DA1-BA25-63F146860643}"/>
              </a:ext>
            </a:extLst>
          </p:cNvPr>
          <p:cNvPicPr>
            <a:picLocks noChangeAspect="1"/>
          </p:cNvPicPr>
          <p:nvPr/>
        </p:nvPicPr>
        <p:blipFill>
          <a:blip r:embed="rId3"/>
          <a:stretch>
            <a:fillRect/>
          </a:stretch>
        </p:blipFill>
        <p:spPr>
          <a:xfrm>
            <a:off x="0" y="1255"/>
            <a:ext cx="9144000" cy="5140990"/>
          </a:xfrm>
          <a:prstGeom prst="rect">
            <a:avLst/>
          </a:prstGeom>
        </p:spPr>
      </p:pic>
      <p:sp>
        <p:nvSpPr>
          <p:cNvPr id="2" name="Oval 1"/>
          <p:cNvSpPr/>
          <p:nvPr/>
        </p:nvSpPr>
        <p:spPr>
          <a:xfrm>
            <a:off x="147781" y="140866"/>
            <a:ext cx="517234" cy="51723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6</a:t>
            </a:r>
          </a:p>
        </p:txBody>
      </p:sp>
      <p:sp>
        <p:nvSpPr>
          <p:cNvPr id="3" name="TextBox 2"/>
          <p:cNvSpPr txBox="1"/>
          <p:nvPr/>
        </p:nvSpPr>
        <p:spPr>
          <a:xfrm>
            <a:off x="665015" y="193262"/>
            <a:ext cx="8094518" cy="461653"/>
          </a:xfrm>
          <a:prstGeom prst="rect">
            <a:avLst/>
          </a:prstGeom>
          <a:noFill/>
        </p:spPr>
        <p:txBody>
          <a:bodyPr wrap="square" lIns="91428" tIns="45714" rIns="91428" bIns="45714" rtlCol="0">
            <a:spAutoFit/>
          </a:bodyPr>
          <a:lstStyle/>
          <a:p>
            <a:pPr algn="just"/>
            <a:r>
              <a:rPr lang="en-US" sz="2400" b="1">
                <a:latin typeface="Arial" pitchFamily="34" charset="0"/>
                <a:ea typeface="Arial-Rounded" pitchFamily="34" charset="0"/>
                <a:cs typeface="Arial" pitchFamily="34" charset="0"/>
              </a:rPr>
              <a:t>Quan sát tranh và kể lại câu chuyện </a:t>
            </a:r>
            <a:r>
              <a:rPr lang="en-US" sz="2400" b="1" i="1">
                <a:latin typeface="Arial" pitchFamily="34" charset="0"/>
                <a:ea typeface="Arial-Rounded" pitchFamily="34" charset="0"/>
                <a:cs typeface="Arial" pitchFamily="34" charset="0"/>
              </a:rPr>
              <a:t>Khi mẹ vắng nhà</a:t>
            </a:r>
            <a:endParaRPr lang="en-US" sz="2400" b="1">
              <a:latin typeface="Arial" pitchFamily="34" charset="0"/>
              <a:ea typeface="Arial-Rounded" pitchFamily="34" charset="0"/>
              <a:cs typeface="Arial" pitchFamily="34" charset="0"/>
            </a:endParaRPr>
          </a:p>
        </p:txBody>
      </p:sp>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135" t="25101" r="29390" b="35751"/>
          <a:stretch/>
        </p:blipFill>
        <p:spPr bwMode="auto">
          <a:xfrm>
            <a:off x="1350614" y="958511"/>
            <a:ext cx="3352800" cy="3604039"/>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540102" y="2529703"/>
            <a:ext cx="4077277" cy="461653"/>
          </a:xfrm>
          <a:prstGeom prst="rect">
            <a:avLst/>
          </a:prstGeom>
          <a:noFill/>
        </p:spPr>
        <p:txBody>
          <a:bodyPr wrap="square" lIns="91428" tIns="45714" rIns="91428" bIns="45714" rtlCol="0">
            <a:spAutoFit/>
          </a:bodyPr>
          <a:lstStyle/>
          <a:p>
            <a:pPr algn="ctr"/>
            <a:r>
              <a:rPr lang="en-US" sz="2400">
                <a:latin typeface="Arial" pitchFamily="34" charset="0"/>
                <a:ea typeface="Arial-Rounded" pitchFamily="34" charset="0"/>
                <a:cs typeface="Arial" pitchFamily="34" charset="0"/>
              </a:rPr>
              <a:t>Nghe đúng tiếng mẹ (…)</a:t>
            </a:r>
          </a:p>
        </p:txBody>
      </p:sp>
    </p:spTree>
    <p:extLst>
      <p:ext uri="{BB962C8B-B14F-4D97-AF65-F5344CB8AC3E}">
        <p14:creationId xmlns:p14="http://schemas.microsoft.com/office/powerpoint/2010/main" val="3413040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12E83F-F361-4AC9-99DE-D9A4935C4CC3}"/>
              </a:ext>
            </a:extLst>
          </p:cNvPr>
          <p:cNvPicPr>
            <a:picLocks noChangeAspect="1"/>
          </p:cNvPicPr>
          <p:nvPr/>
        </p:nvPicPr>
        <p:blipFill>
          <a:blip r:embed="rId3"/>
          <a:stretch>
            <a:fillRect/>
          </a:stretch>
        </p:blipFill>
        <p:spPr>
          <a:xfrm>
            <a:off x="0" y="1255"/>
            <a:ext cx="9144000" cy="5140990"/>
          </a:xfrm>
          <a:prstGeom prst="rect">
            <a:avLst/>
          </a:prstGeom>
        </p:spPr>
      </p:pic>
      <p:sp>
        <p:nvSpPr>
          <p:cNvPr id="4" name="Title 1">
            <a:extLst>
              <a:ext uri="{FF2B5EF4-FFF2-40B4-BE49-F238E27FC236}">
                <a16:creationId xmlns:a16="http://schemas.microsoft.com/office/drawing/2014/main" id="{A820202E-C7B6-4A86-A1D2-04C0F07EB133}"/>
              </a:ext>
            </a:extLst>
          </p:cNvPr>
          <p:cNvSpPr txBox="1">
            <a:spLocks/>
          </p:cNvSpPr>
          <p:nvPr/>
        </p:nvSpPr>
        <p:spPr>
          <a:xfrm>
            <a:off x="1066800" y="771525"/>
            <a:ext cx="6324600" cy="1828800"/>
          </a:xfrm>
          <a:prstGeom prst="rect">
            <a:avLst/>
          </a:prstGeom>
          <a:noFill/>
        </p:spPr>
        <p:txBody>
          <a:bodyPr vert="horz" lIns="91354" tIns="45678" rIns="91354" bIns="45678" rtlCol="0" anchor="ctr">
            <a:normAutofit/>
          </a:bodyPr>
          <a:lstStyle>
            <a:lvl1pPr algn="ctr" defTabSz="913545" rtl="0" eaLnBrk="1" latinLnBrk="0" hangingPunct="1">
              <a:spcBef>
                <a:spcPct val="0"/>
              </a:spcBef>
              <a:buNone/>
              <a:defRPr sz="4400" kern="1200">
                <a:solidFill>
                  <a:schemeClr val="tx1"/>
                </a:solidFill>
                <a:latin typeface="+mj-lt"/>
                <a:ea typeface="+mj-ea"/>
                <a:cs typeface="+mj-cs"/>
              </a:defRPr>
            </a:lvl1pPr>
          </a:lstStyle>
          <a:p>
            <a:r>
              <a:rPr lang="en-US" sz="6000">
                <a:solidFill>
                  <a:srgbClr val="7030A0"/>
                </a:solidFill>
                <a:latin typeface="Arial-Rounded" pitchFamily="34" charset="0"/>
                <a:ea typeface="Arial-Rounded" pitchFamily="34" charset="0"/>
                <a:cs typeface="Arial-Rounded" pitchFamily="34" charset="0"/>
              </a:rPr>
              <a:t>Giải lao</a:t>
            </a:r>
          </a:p>
        </p:txBody>
      </p:sp>
    </p:spTree>
    <p:extLst>
      <p:ext uri="{BB962C8B-B14F-4D97-AF65-F5344CB8AC3E}">
        <p14:creationId xmlns:p14="http://schemas.microsoft.com/office/powerpoint/2010/main" val="3195683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925FD55-1BED-475D-9D78-2EBF352FDE9F}"/>
              </a:ext>
            </a:extLst>
          </p:cNvPr>
          <p:cNvPicPr>
            <a:picLocks noChangeAspect="1"/>
          </p:cNvPicPr>
          <p:nvPr/>
        </p:nvPicPr>
        <p:blipFill>
          <a:blip r:embed="rId3"/>
          <a:stretch>
            <a:fillRect/>
          </a:stretch>
        </p:blipFill>
        <p:spPr>
          <a:xfrm>
            <a:off x="0" y="1255"/>
            <a:ext cx="9144000" cy="5140990"/>
          </a:xfrm>
          <a:prstGeom prst="rect">
            <a:avLst/>
          </a:prstGeom>
        </p:spPr>
      </p:pic>
      <p:sp>
        <p:nvSpPr>
          <p:cNvPr id="6" name="Title 1">
            <a:extLst>
              <a:ext uri="{FF2B5EF4-FFF2-40B4-BE49-F238E27FC236}">
                <a16:creationId xmlns:a16="http://schemas.microsoft.com/office/drawing/2014/main" id="{E1BEAC58-C354-4B65-B19F-CBFB3AD79703}"/>
              </a:ext>
            </a:extLst>
          </p:cNvPr>
          <p:cNvSpPr txBox="1">
            <a:spLocks/>
          </p:cNvSpPr>
          <p:nvPr/>
        </p:nvSpPr>
        <p:spPr>
          <a:xfrm>
            <a:off x="1690266" y="112122"/>
            <a:ext cx="5326568" cy="857250"/>
          </a:xfrm>
          <a:prstGeom prst="rect">
            <a:avLst/>
          </a:prstGeom>
          <a:noFill/>
        </p:spPr>
        <p:txBody>
          <a:bodyPr vert="horz" lIns="91354" tIns="45678" rIns="91354" bIns="45678" rtlCol="0" anchor="ctr">
            <a:normAutofit/>
          </a:bodyPr>
          <a:lstStyle>
            <a:lvl1pPr algn="ctr" defTabSz="913545" rtl="0" eaLnBrk="1" latinLnBrk="0" hangingPunct="1">
              <a:spcBef>
                <a:spcPct val="0"/>
              </a:spcBef>
              <a:buNone/>
              <a:defRPr sz="4400" kern="1200">
                <a:solidFill>
                  <a:schemeClr val="tx1"/>
                </a:solidFill>
                <a:latin typeface="+mj-lt"/>
                <a:ea typeface="+mj-ea"/>
                <a:cs typeface="+mj-cs"/>
              </a:defRPr>
            </a:lvl1pPr>
          </a:lstStyle>
          <a:p>
            <a:r>
              <a:rPr lang="en-US">
                <a:solidFill>
                  <a:srgbClr val="7030A0"/>
                </a:solidFill>
                <a:latin typeface="Arial-Rounded" pitchFamily="34" charset="0"/>
                <a:ea typeface="Arial-Rounded" pitchFamily="34" charset="0"/>
                <a:cs typeface="Arial-Rounded" pitchFamily="34" charset="0"/>
              </a:rPr>
              <a:t>Chuẩn bị</a:t>
            </a:r>
          </a:p>
        </p:txBody>
      </p:sp>
      <p:pic>
        <p:nvPicPr>
          <p:cNvPr id="7" name="Picture 6">
            <a:extLst>
              <a:ext uri="{FF2B5EF4-FFF2-40B4-BE49-F238E27FC236}">
                <a16:creationId xmlns:a16="http://schemas.microsoft.com/office/drawing/2014/main" id="{FCD46996-4451-429A-8253-C802F1B2FD1D}"/>
              </a:ext>
            </a:extLst>
          </p:cNvPr>
          <p:cNvPicPr>
            <a:picLocks noChangeAspect="1"/>
          </p:cNvPicPr>
          <p:nvPr/>
        </p:nvPicPr>
        <p:blipFill rotWithShape="1">
          <a:blip r:embed="rId4"/>
          <a:srcRect t="3588"/>
          <a:stretch/>
        </p:blipFill>
        <p:spPr>
          <a:xfrm rot="20556517">
            <a:off x="2472550" y="1093287"/>
            <a:ext cx="1499494" cy="1977933"/>
          </a:xfrm>
          <a:prstGeom prst="rect">
            <a:avLst/>
          </a:prstGeom>
        </p:spPr>
      </p:pic>
      <p:pic>
        <p:nvPicPr>
          <p:cNvPr id="8" name="Picture 7">
            <a:extLst>
              <a:ext uri="{FF2B5EF4-FFF2-40B4-BE49-F238E27FC236}">
                <a16:creationId xmlns:a16="http://schemas.microsoft.com/office/drawing/2014/main" id="{64ACB0ED-8D17-414B-B5A1-3876BD3B7A23}"/>
              </a:ext>
            </a:extLst>
          </p:cNvPr>
          <p:cNvPicPr>
            <a:picLocks noChangeAspect="1"/>
          </p:cNvPicPr>
          <p:nvPr/>
        </p:nvPicPr>
        <p:blipFill>
          <a:blip r:embed="rId5"/>
          <a:stretch>
            <a:fillRect/>
          </a:stretch>
        </p:blipFill>
        <p:spPr>
          <a:xfrm rot="1399821">
            <a:off x="5006128" y="1055408"/>
            <a:ext cx="1415728" cy="1990644"/>
          </a:xfrm>
          <a:prstGeom prst="rect">
            <a:avLst/>
          </a:prstGeom>
        </p:spPr>
      </p:pic>
      <p:pic>
        <p:nvPicPr>
          <p:cNvPr id="9" name="Picture 8" descr="Hàng Chất Lượng Cao] Bông lau bảng,xóa bảng,Giẻ lau bảng Cầm tay chắc chắn  -dc3912 | Shopee Việt Nam">
            <a:extLst>
              <a:ext uri="{FF2B5EF4-FFF2-40B4-BE49-F238E27FC236}">
                <a16:creationId xmlns:a16="http://schemas.microsoft.com/office/drawing/2014/main" id="{D2B7F301-6D58-4D4E-BB11-F8B8193A068A}"/>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89" b="80992" l="0" r="98901"/>
                    </a14:imgEffect>
                  </a14:imgLayer>
                </a14:imgProps>
              </a:ext>
              <a:ext uri="{28A0092B-C50C-407E-A947-70E740481C1C}">
                <a14:useLocalDpi xmlns:a14="http://schemas.microsoft.com/office/drawing/2010/main" val="0"/>
              </a:ext>
            </a:extLst>
          </a:blip>
          <a:srcRect t="22569" b="21958"/>
          <a:stretch/>
        </p:blipFill>
        <p:spPr bwMode="auto">
          <a:xfrm>
            <a:off x="1642236" y="3943050"/>
            <a:ext cx="951830" cy="5280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Bút lông bảng Doraemon có đầu xoá | Shopee Việt Nam">
            <a:extLst>
              <a:ext uri="{FF2B5EF4-FFF2-40B4-BE49-F238E27FC236}">
                <a16:creationId xmlns:a16="http://schemas.microsoft.com/office/drawing/2014/main" id="{65C7355F-598C-4211-82A6-5C13EF21FF2B}"/>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4219" b="97500" l="2344" r="95469"/>
                    </a14:imgEffect>
                  </a14:imgLayer>
                </a14:imgProps>
              </a:ext>
              <a:ext uri="{28A0092B-C50C-407E-A947-70E740481C1C}">
                <a14:useLocalDpi xmlns:a14="http://schemas.microsoft.com/office/drawing/2010/main" val="0"/>
              </a:ext>
            </a:extLst>
          </a:blip>
          <a:srcRect/>
          <a:stretch>
            <a:fillRect/>
          </a:stretch>
        </p:blipFill>
        <p:spPr bwMode="auto">
          <a:xfrm>
            <a:off x="936692" y="3117524"/>
            <a:ext cx="1467828" cy="14678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ảng đen/ Bảng trắng/ Bảng học sinh khổ A4 giảm chỉ còn 18,000 đ">
            <a:extLst>
              <a:ext uri="{FF2B5EF4-FFF2-40B4-BE49-F238E27FC236}">
                <a16:creationId xmlns:a16="http://schemas.microsoft.com/office/drawing/2014/main" id="{007E82F1-BCC3-4D24-9184-3DC6748A28E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8523" l="0" r="9875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684847" y="3362982"/>
            <a:ext cx="1917934" cy="14204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range Cartoon Ruler Clip Art - Orange Cartoon Ruler Vector Image | Clip  art, School clipart, Free clip art">
            <a:extLst>
              <a:ext uri="{FF2B5EF4-FFF2-40B4-BE49-F238E27FC236}">
                <a16:creationId xmlns:a16="http://schemas.microsoft.com/office/drawing/2014/main" id="{1EDFF8B6-BAEF-4859-9A39-BC9367B9DA7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79757" y="3021999"/>
            <a:ext cx="690562" cy="14842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toon Pencil - ClipArt Best - ClipArt Best - ClipArt Best">
            <a:extLst>
              <a:ext uri="{FF2B5EF4-FFF2-40B4-BE49-F238E27FC236}">
                <a16:creationId xmlns:a16="http://schemas.microsoft.com/office/drawing/2014/main" id="{45D572C0-F6F6-4E51-B268-4FFB7C34289B}"/>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93333" y1="9375" x2="12000" y2="89286"/>
                        <a14:foregroundMark x1="88000" y1="4911" x2="88000" y2="4911"/>
                        <a14:foregroundMark x1="96444" y1="15625" x2="95111" y2="11607"/>
                        <a14:foregroundMark x1="83111" y1="4911" x2="84000" y2="11161"/>
                        <a14:foregroundMark x1="5333" y1="96875" x2="16889" y2="89732"/>
                        <a14:foregroundMark x1="2667" y1="92411" x2="5333" y2="99107"/>
                      </a14:backgroundRemoval>
                    </a14:imgEffect>
                  </a14:imgLayer>
                </a14:imgProps>
              </a:ext>
              <a:ext uri="{28A0092B-C50C-407E-A947-70E740481C1C}">
                <a14:useLocalDpi xmlns:a14="http://schemas.microsoft.com/office/drawing/2010/main" val="0"/>
              </a:ext>
            </a:extLst>
          </a:blip>
          <a:srcRect/>
          <a:stretch>
            <a:fillRect/>
          </a:stretch>
        </p:blipFill>
        <p:spPr bwMode="auto">
          <a:xfrm>
            <a:off x="4717008" y="3464136"/>
            <a:ext cx="1223602" cy="1218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8776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838D-BD01-4B94-B157-DDAA47D95872}"/>
              </a:ext>
            </a:extLst>
          </p:cNvPr>
          <p:cNvSpPr>
            <a:spLocks noGrp="1"/>
          </p:cNvSpPr>
          <p:nvPr>
            <p:ph type="title"/>
          </p:nvPr>
        </p:nvSpPr>
        <p:spPr/>
        <p:txBody>
          <a:bodyPr/>
          <a:lstStyle/>
          <a:p>
            <a:endParaRPr lang="en-US"/>
          </a:p>
        </p:txBody>
      </p:sp>
      <p:pic>
        <p:nvPicPr>
          <p:cNvPr id="3" name="30 seconds countdown (Đồng hồ đếm ngược 30 giây)">
            <a:hlinkClick r:id="" action="ppaction://media"/>
            <a:extLst>
              <a:ext uri="{FF2B5EF4-FFF2-40B4-BE49-F238E27FC236}">
                <a16:creationId xmlns:a16="http://schemas.microsoft.com/office/drawing/2014/main" id="{E8C6A417-D1FF-4A40-B8AB-D0B0D21E55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32174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FC4795-C489-486A-995A-C84EBA7355F9}"/>
              </a:ext>
            </a:extLst>
          </p:cNvPr>
          <p:cNvPicPr>
            <a:picLocks noChangeAspect="1"/>
          </p:cNvPicPr>
          <p:nvPr/>
        </p:nvPicPr>
        <p:blipFill>
          <a:blip r:embed="rId3"/>
          <a:stretch>
            <a:fillRect/>
          </a:stretch>
        </p:blipFill>
        <p:spPr>
          <a:xfrm>
            <a:off x="0" y="1255"/>
            <a:ext cx="9144000" cy="5140990"/>
          </a:xfrm>
          <a:prstGeom prst="rect">
            <a:avLst/>
          </a:prstGeom>
        </p:spPr>
      </p:pic>
      <p:grpSp>
        <p:nvGrpSpPr>
          <p:cNvPr id="2" name="Group 1"/>
          <p:cNvGrpSpPr/>
          <p:nvPr/>
        </p:nvGrpSpPr>
        <p:grpSpPr>
          <a:xfrm>
            <a:off x="117764" y="1353355"/>
            <a:ext cx="8873836" cy="2589995"/>
            <a:chOff x="744680" y="1657350"/>
            <a:chExt cx="7809345" cy="2705100"/>
          </a:xfrm>
        </p:grpSpPr>
        <p:sp>
          <p:nvSpPr>
            <p:cNvPr id="3"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p:cNvSpPr/>
            <p:nvPr/>
          </p:nvSpPr>
          <p:spPr>
            <a:xfrm>
              <a:off x="1012918" y="1780006"/>
              <a:ext cx="7406990" cy="2466143"/>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841" h="2895600">
                  <a:moveTo>
                    <a:pt x="64538" y="0"/>
                  </a:moveTo>
                  <a:lnTo>
                    <a:pt x="7873883" y="0"/>
                  </a:lnTo>
                  <a:cubicBezTo>
                    <a:pt x="7868993" y="170121"/>
                    <a:pt x="7746749" y="340242"/>
                    <a:pt x="7741859" y="510363"/>
                  </a:cubicBezTo>
                  <a:cubicBezTo>
                    <a:pt x="7736969" y="634322"/>
                    <a:pt x="7849435" y="727289"/>
                    <a:pt x="7888552" y="928723"/>
                  </a:cubicBezTo>
                  <a:cubicBezTo>
                    <a:pt x="7913001" y="1248950"/>
                    <a:pt x="7662734" y="1526565"/>
                    <a:pt x="7628503" y="1908771"/>
                  </a:cubicBezTo>
                  <a:cubicBezTo>
                    <a:pt x="7682290" y="2280647"/>
                    <a:pt x="7805425" y="2168309"/>
                    <a:pt x="7917889" y="2462711"/>
                  </a:cubicBezTo>
                  <a:cubicBezTo>
                    <a:pt x="7932559" y="2622502"/>
                    <a:pt x="7888552" y="2751304"/>
                    <a:pt x="7873883" y="2895600"/>
                  </a:cubicBezTo>
                  <a:lnTo>
                    <a:pt x="64538" y="2895600"/>
                  </a:lnTo>
                  <a:cubicBezTo>
                    <a:pt x="362813" y="2461907"/>
                    <a:pt x="28658" y="1939254"/>
                    <a:pt x="55156" y="1625991"/>
                  </a:cubicBezTo>
                  <a:cubicBezTo>
                    <a:pt x="81654" y="1312728"/>
                    <a:pt x="190849" y="1284597"/>
                    <a:pt x="223527" y="1016020"/>
                  </a:cubicBezTo>
                  <a:cubicBezTo>
                    <a:pt x="191510" y="760517"/>
                    <a:pt x="161670" y="671953"/>
                    <a:pt x="55155" y="448384"/>
                  </a:cubicBezTo>
                  <a:cubicBezTo>
                    <a:pt x="28657" y="341026"/>
                    <a:pt x="-59486" y="203855"/>
                    <a:pt x="645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a:off x="687445" y="188489"/>
            <a:ext cx="491836" cy="49183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7</a:t>
            </a:r>
          </a:p>
        </p:txBody>
      </p:sp>
      <p:sp>
        <p:nvSpPr>
          <p:cNvPr id="22" name="TextBox 21"/>
          <p:cNvSpPr txBox="1"/>
          <p:nvPr/>
        </p:nvSpPr>
        <p:spPr>
          <a:xfrm>
            <a:off x="1145611" y="267538"/>
            <a:ext cx="2379518" cy="461653"/>
          </a:xfrm>
          <a:prstGeom prst="rect">
            <a:avLst/>
          </a:prstGeom>
          <a:noFill/>
        </p:spPr>
        <p:txBody>
          <a:bodyPr wrap="square" lIns="91428" tIns="45714" rIns="91428" bIns="45714" rtlCol="0">
            <a:spAutoFit/>
          </a:bodyPr>
          <a:lstStyle/>
          <a:p>
            <a:pPr algn="just"/>
            <a:r>
              <a:rPr lang="en-US" sz="2400" b="1">
                <a:latin typeface="Arial" pitchFamily="34" charset="0"/>
                <a:ea typeface="Arial-Rounded" pitchFamily="34" charset="0"/>
                <a:cs typeface="Arial" pitchFamily="34" charset="0"/>
              </a:rPr>
              <a:t>Nghe viết</a:t>
            </a:r>
          </a:p>
        </p:txBody>
      </p:sp>
      <p:sp>
        <p:nvSpPr>
          <p:cNvPr id="6" name="TextBox 5"/>
          <p:cNvSpPr txBox="1"/>
          <p:nvPr/>
        </p:nvSpPr>
        <p:spPr>
          <a:xfrm>
            <a:off x="1407884" y="2078799"/>
            <a:ext cx="7736116" cy="461653"/>
          </a:xfrm>
          <a:prstGeom prst="rect">
            <a:avLst/>
          </a:prstGeom>
          <a:noFill/>
        </p:spPr>
        <p:txBody>
          <a:bodyPr wrap="square" lIns="91428" tIns="45714" rIns="91428" bIns="45714" rtlCol="0">
            <a:spAutoFit/>
          </a:bodyPr>
          <a:lstStyle/>
          <a:p>
            <a:pPr algn="just"/>
            <a:r>
              <a:rPr lang="en-US" sz="2400">
                <a:latin typeface="Arial" pitchFamily="34" charset="0"/>
                <a:ea typeface="Arial-Rounded" pitchFamily="34" charset="0"/>
                <a:cs typeface="Arial" pitchFamily="34" charset="0"/>
              </a:rPr>
              <a:t>Lúc dê mẹ vừa đi, sói đến gọi cửa. Đàn dê con</a:t>
            </a:r>
          </a:p>
        </p:txBody>
      </p:sp>
      <p:sp>
        <p:nvSpPr>
          <p:cNvPr id="7" name="TextBox 6"/>
          <p:cNvSpPr txBox="1"/>
          <p:nvPr/>
        </p:nvSpPr>
        <p:spPr>
          <a:xfrm>
            <a:off x="1018310" y="2567297"/>
            <a:ext cx="6677890" cy="461653"/>
          </a:xfrm>
          <a:prstGeom prst="rect">
            <a:avLst/>
          </a:prstGeom>
          <a:noFill/>
        </p:spPr>
        <p:txBody>
          <a:bodyPr wrap="square" lIns="91428" tIns="45714" rIns="91428" bIns="45714" rtlCol="0">
            <a:spAutoFit/>
          </a:bodyPr>
          <a:lstStyle/>
          <a:p>
            <a:pPr algn="just"/>
            <a:r>
              <a:rPr lang="en-US" sz="2400">
                <a:latin typeface="Arial" pitchFamily="34" charset="0"/>
                <a:ea typeface="Arial-Rounded" pitchFamily="34" charset="0"/>
                <a:cs typeface="Arial" pitchFamily="34" charset="0"/>
              </a:rPr>
              <a:t>biết sói giả giọng mẹ nên không mở cửa.</a:t>
            </a:r>
          </a:p>
        </p:txBody>
      </p:sp>
      <p:sp>
        <p:nvSpPr>
          <p:cNvPr id="5" name="Right Arrow 4"/>
          <p:cNvSpPr/>
          <p:nvPr/>
        </p:nvSpPr>
        <p:spPr>
          <a:xfrm>
            <a:off x="1037358" y="2214877"/>
            <a:ext cx="431223" cy="1894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462519" y="2502105"/>
            <a:ext cx="2900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261101" y="2476589"/>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6099175" y="2260687"/>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553200" y="2734331"/>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32" presetClass="emph" presetSubtype="0" fill="hold" grpId="0" nodeType="afterEffect">
                                  <p:stCondLst>
                                    <p:cond delay="0"/>
                                  </p:stCondLst>
                                  <p:childTnLst>
                                    <p:animRot by="120000">
                                      <p:cBhvr>
                                        <p:cTn id="10" dur="300" fill="hold">
                                          <p:stCondLst>
                                            <p:cond delay="0"/>
                                          </p:stCondLst>
                                        </p:cTn>
                                        <p:tgtEl>
                                          <p:spTgt spid="5"/>
                                        </p:tgtEl>
                                        <p:attrNameLst>
                                          <p:attrName>r</p:attrName>
                                        </p:attrNameLst>
                                      </p:cBhvr>
                                    </p:animRot>
                                    <p:animRot by="-240000">
                                      <p:cBhvr>
                                        <p:cTn id="11" dur="600" fill="hold">
                                          <p:stCondLst>
                                            <p:cond delay="600"/>
                                          </p:stCondLst>
                                        </p:cTn>
                                        <p:tgtEl>
                                          <p:spTgt spid="5"/>
                                        </p:tgtEl>
                                        <p:attrNameLst>
                                          <p:attrName>r</p:attrName>
                                        </p:attrNameLst>
                                      </p:cBhvr>
                                    </p:animRot>
                                    <p:animRot by="240000">
                                      <p:cBhvr>
                                        <p:cTn id="12" dur="600" fill="hold">
                                          <p:stCondLst>
                                            <p:cond delay="1200"/>
                                          </p:stCondLst>
                                        </p:cTn>
                                        <p:tgtEl>
                                          <p:spTgt spid="5"/>
                                        </p:tgtEl>
                                        <p:attrNameLst>
                                          <p:attrName>r</p:attrName>
                                        </p:attrNameLst>
                                      </p:cBhvr>
                                    </p:animRot>
                                    <p:animRot by="-240000">
                                      <p:cBhvr>
                                        <p:cTn id="13" dur="600" fill="hold">
                                          <p:stCondLst>
                                            <p:cond delay="1800"/>
                                          </p:stCondLst>
                                        </p:cTn>
                                        <p:tgtEl>
                                          <p:spTgt spid="5"/>
                                        </p:tgtEl>
                                        <p:attrNameLst>
                                          <p:attrName>r</p:attrName>
                                        </p:attrNameLst>
                                      </p:cBhvr>
                                    </p:animRot>
                                    <p:animRot by="120000">
                                      <p:cBhvr>
                                        <p:cTn id="14" dur="600" fill="hold">
                                          <p:stCondLst>
                                            <p:cond delay="2400"/>
                                          </p:stCondLst>
                                        </p:cTn>
                                        <p:tgtEl>
                                          <p:spTgt spid="5"/>
                                        </p:tgtEl>
                                        <p:attrNameLst>
                                          <p:attrName>r</p:attrName>
                                        </p:attrNameLst>
                                      </p:cBhvr>
                                    </p:animRot>
                                  </p:childTnLst>
                                </p:cTn>
                              </p:par>
                            </p:childTnLst>
                          </p:cTn>
                        </p:par>
                        <p:par>
                          <p:cTn id="15" fill="hold">
                            <p:stCondLst>
                              <p:cond delay="3500"/>
                            </p:stCondLst>
                            <p:childTnLst>
                              <p:par>
                                <p:cTn id="16" presetID="10" presetClass="exit" presetSubtype="0" fill="hold" grpId="2" nodeType="after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3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3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par>
                          <p:cTn id="43" fill="hold">
                            <p:stCondLst>
                              <p:cond delay="500"/>
                            </p:stCondLst>
                            <p:childTnLst>
                              <p:par>
                                <p:cTn id="44" presetID="8" presetClass="emph" presetSubtype="0" fill="hold" grpId="1" nodeType="afterEffect">
                                  <p:stCondLst>
                                    <p:cond delay="0"/>
                                  </p:stCondLst>
                                  <p:childTnLst>
                                    <p:animRot by="21600000">
                                      <p:cBhvr>
                                        <p:cTn id="45" dur="2500" fill="hold"/>
                                        <p:tgtEl>
                                          <p:spTgt spid="26"/>
                                        </p:tgtEl>
                                        <p:attrNameLst>
                                          <p:attrName>r</p:attrName>
                                        </p:attrNameLst>
                                      </p:cBhvr>
                                    </p:animRot>
                                  </p:childTnLst>
                                </p:cTn>
                              </p:par>
                              <p:par>
                                <p:cTn id="46" presetID="8" presetClass="emph" presetSubtype="0" fill="hold" grpId="1" nodeType="withEffect">
                                  <p:stCondLst>
                                    <p:cond delay="0"/>
                                  </p:stCondLst>
                                  <p:childTnLst>
                                    <p:animRot by="21600000">
                                      <p:cBhvr>
                                        <p:cTn id="47" dur="25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20" grpId="0" animBg="1"/>
      <p:bldP spid="20" grpId="1" animBg="1"/>
      <p:bldP spid="26" grpId="0" animBg="1"/>
      <p:bldP spid="2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FC4795-C489-486A-995A-C84EBA7355F9}"/>
              </a:ext>
            </a:extLst>
          </p:cNvPr>
          <p:cNvPicPr>
            <a:picLocks noChangeAspect="1"/>
          </p:cNvPicPr>
          <p:nvPr/>
        </p:nvPicPr>
        <p:blipFill>
          <a:blip r:embed="rId3"/>
          <a:stretch>
            <a:fillRect/>
          </a:stretch>
        </p:blipFill>
        <p:spPr>
          <a:xfrm>
            <a:off x="0" y="1255"/>
            <a:ext cx="9144000" cy="5140990"/>
          </a:xfrm>
          <a:prstGeom prst="rect">
            <a:avLst/>
          </a:prstGeom>
        </p:spPr>
      </p:pic>
      <p:grpSp>
        <p:nvGrpSpPr>
          <p:cNvPr id="2" name="Group 1"/>
          <p:cNvGrpSpPr/>
          <p:nvPr/>
        </p:nvGrpSpPr>
        <p:grpSpPr>
          <a:xfrm>
            <a:off x="117764" y="1353355"/>
            <a:ext cx="8873836" cy="2589995"/>
            <a:chOff x="744680" y="1657350"/>
            <a:chExt cx="7809345" cy="2705100"/>
          </a:xfrm>
        </p:grpSpPr>
        <p:sp>
          <p:nvSpPr>
            <p:cNvPr id="3"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p:cNvSpPr/>
            <p:nvPr/>
          </p:nvSpPr>
          <p:spPr>
            <a:xfrm>
              <a:off x="1012918" y="1780006"/>
              <a:ext cx="7406990" cy="2466143"/>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841" h="2895600">
                  <a:moveTo>
                    <a:pt x="64538" y="0"/>
                  </a:moveTo>
                  <a:lnTo>
                    <a:pt x="7873883" y="0"/>
                  </a:lnTo>
                  <a:cubicBezTo>
                    <a:pt x="7868993" y="170121"/>
                    <a:pt x="7746749" y="340242"/>
                    <a:pt x="7741859" y="510363"/>
                  </a:cubicBezTo>
                  <a:cubicBezTo>
                    <a:pt x="7736969" y="634322"/>
                    <a:pt x="7849435" y="727289"/>
                    <a:pt x="7888552" y="928723"/>
                  </a:cubicBezTo>
                  <a:cubicBezTo>
                    <a:pt x="7913001" y="1248950"/>
                    <a:pt x="7662734" y="1526565"/>
                    <a:pt x="7628503" y="1908771"/>
                  </a:cubicBezTo>
                  <a:cubicBezTo>
                    <a:pt x="7682290" y="2280647"/>
                    <a:pt x="7805425" y="2168309"/>
                    <a:pt x="7917889" y="2462711"/>
                  </a:cubicBezTo>
                  <a:cubicBezTo>
                    <a:pt x="7932559" y="2622502"/>
                    <a:pt x="7888552" y="2751304"/>
                    <a:pt x="7873883" y="2895600"/>
                  </a:cubicBezTo>
                  <a:lnTo>
                    <a:pt x="64538" y="2895600"/>
                  </a:lnTo>
                  <a:cubicBezTo>
                    <a:pt x="362813" y="2461907"/>
                    <a:pt x="28658" y="1939254"/>
                    <a:pt x="55156" y="1625991"/>
                  </a:cubicBezTo>
                  <a:cubicBezTo>
                    <a:pt x="81654" y="1312728"/>
                    <a:pt x="190849" y="1284597"/>
                    <a:pt x="223527" y="1016020"/>
                  </a:cubicBezTo>
                  <a:cubicBezTo>
                    <a:pt x="191510" y="760517"/>
                    <a:pt x="161670" y="671953"/>
                    <a:pt x="55155" y="448384"/>
                  </a:cubicBezTo>
                  <a:cubicBezTo>
                    <a:pt x="28657" y="341026"/>
                    <a:pt x="-59486" y="203855"/>
                    <a:pt x="645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a:off x="687445" y="188489"/>
            <a:ext cx="491836" cy="49183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7</a:t>
            </a:r>
          </a:p>
        </p:txBody>
      </p:sp>
      <p:sp>
        <p:nvSpPr>
          <p:cNvPr id="22" name="TextBox 21"/>
          <p:cNvSpPr txBox="1"/>
          <p:nvPr/>
        </p:nvSpPr>
        <p:spPr>
          <a:xfrm>
            <a:off x="1145611" y="267538"/>
            <a:ext cx="2379518" cy="461653"/>
          </a:xfrm>
          <a:prstGeom prst="rect">
            <a:avLst/>
          </a:prstGeom>
          <a:noFill/>
        </p:spPr>
        <p:txBody>
          <a:bodyPr wrap="square" lIns="91428" tIns="45714" rIns="91428" bIns="45714" rtlCol="0">
            <a:spAutoFit/>
          </a:bodyPr>
          <a:lstStyle/>
          <a:p>
            <a:pPr algn="just"/>
            <a:r>
              <a:rPr lang="en-US" sz="2400" b="1">
                <a:latin typeface="Arial" pitchFamily="34" charset="0"/>
                <a:ea typeface="Arial-Rounded" pitchFamily="34" charset="0"/>
                <a:cs typeface="Arial" pitchFamily="34" charset="0"/>
              </a:rPr>
              <a:t>Nghe viết</a:t>
            </a:r>
          </a:p>
        </p:txBody>
      </p:sp>
      <p:sp>
        <p:nvSpPr>
          <p:cNvPr id="6" name="TextBox 5"/>
          <p:cNvSpPr txBox="1"/>
          <p:nvPr/>
        </p:nvSpPr>
        <p:spPr>
          <a:xfrm>
            <a:off x="1407884" y="2078799"/>
            <a:ext cx="7736116" cy="461653"/>
          </a:xfrm>
          <a:prstGeom prst="rect">
            <a:avLst/>
          </a:prstGeom>
          <a:noFill/>
        </p:spPr>
        <p:txBody>
          <a:bodyPr wrap="square" lIns="91428" tIns="45714" rIns="91428" bIns="45714" rtlCol="0">
            <a:spAutoFit/>
          </a:bodyPr>
          <a:lstStyle/>
          <a:p>
            <a:pPr algn="just"/>
            <a:r>
              <a:rPr lang="en-US" sz="2400">
                <a:latin typeface="Arial" pitchFamily="34" charset="0"/>
                <a:ea typeface="Arial-Rounded" pitchFamily="34" charset="0"/>
                <a:cs typeface="Arial" pitchFamily="34" charset="0"/>
              </a:rPr>
              <a:t>Lúc dê mẹ vừa đi, sói đến gọi cửa. Đàn dê con</a:t>
            </a:r>
          </a:p>
        </p:txBody>
      </p:sp>
      <p:sp>
        <p:nvSpPr>
          <p:cNvPr id="7" name="TextBox 6"/>
          <p:cNvSpPr txBox="1"/>
          <p:nvPr/>
        </p:nvSpPr>
        <p:spPr>
          <a:xfrm>
            <a:off x="1018310" y="2567297"/>
            <a:ext cx="6677890" cy="461653"/>
          </a:xfrm>
          <a:prstGeom prst="rect">
            <a:avLst/>
          </a:prstGeom>
          <a:noFill/>
        </p:spPr>
        <p:txBody>
          <a:bodyPr wrap="square" lIns="91428" tIns="45714" rIns="91428" bIns="45714" rtlCol="0">
            <a:spAutoFit/>
          </a:bodyPr>
          <a:lstStyle/>
          <a:p>
            <a:pPr algn="just"/>
            <a:r>
              <a:rPr lang="en-US" sz="2400">
                <a:latin typeface="Arial" pitchFamily="34" charset="0"/>
                <a:ea typeface="Arial-Rounded" pitchFamily="34" charset="0"/>
                <a:cs typeface="Arial" pitchFamily="34" charset="0"/>
              </a:rPr>
              <a:t>biết sói giả giọng mẹ nên không mở cửa.</a:t>
            </a:r>
          </a:p>
        </p:txBody>
      </p:sp>
      <p:cxnSp>
        <p:nvCxnSpPr>
          <p:cNvPr id="15" name="Straight Connector 14">
            <a:extLst>
              <a:ext uri="{FF2B5EF4-FFF2-40B4-BE49-F238E27FC236}">
                <a16:creationId xmlns:a16="http://schemas.microsoft.com/office/drawing/2014/main" id="{E8B2A0F2-44AD-4C4E-AB44-2C2E46C55E06}"/>
              </a:ext>
            </a:extLst>
          </p:cNvPr>
          <p:cNvCxnSpPr/>
          <p:nvPr/>
        </p:nvCxnSpPr>
        <p:spPr>
          <a:xfrm>
            <a:off x="4049496" y="2464457"/>
            <a:ext cx="3190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0132F3-3217-4453-9A0E-4E33EFA26266}"/>
              </a:ext>
            </a:extLst>
          </p:cNvPr>
          <p:cNvCxnSpPr/>
          <p:nvPr/>
        </p:nvCxnSpPr>
        <p:spPr>
          <a:xfrm>
            <a:off x="2173833" y="3014119"/>
            <a:ext cx="12117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03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3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3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2F89F4-A713-431A-8113-CB94457E724E}"/>
              </a:ext>
            </a:extLst>
          </p:cNvPr>
          <p:cNvPicPr>
            <a:picLocks noChangeAspect="1"/>
          </p:cNvPicPr>
          <p:nvPr/>
        </p:nvPicPr>
        <p:blipFill>
          <a:blip r:embed="rId5"/>
          <a:stretch>
            <a:fillRect/>
          </a:stretch>
        </p:blipFill>
        <p:spPr>
          <a:xfrm>
            <a:off x="0" y="1255"/>
            <a:ext cx="9144000" cy="5140990"/>
          </a:xfrm>
          <a:prstGeom prst="rect">
            <a:avLst/>
          </a:prstGeom>
        </p:spPr>
      </p:pic>
      <p:pic>
        <p:nvPicPr>
          <p:cNvPr id="31" name="Picture 30">
            <a:extLst>
              <a:ext uri="{FF2B5EF4-FFF2-40B4-BE49-F238E27FC236}">
                <a16:creationId xmlns:a16="http://schemas.microsoft.com/office/drawing/2014/main" id="{B3A1E9DE-DEBB-1243-9501-11945558FE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336" y="607475"/>
            <a:ext cx="7436847" cy="4183227"/>
          </a:xfrm>
          <a:prstGeom prst="rect">
            <a:avLst/>
          </a:prstGeom>
        </p:spPr>
      </p:pic>
      <p:sp>
        <p:nvSpPr>
          <p:cNvPr id="34" name="Rectangle 33">
            <a:extLst>
              <a:ext uri="{FF2B5EF4-FFF2-40B4-BE49-F238E27FC236}">
                <a16:creationId xmlns:a16="http://schemas.microsoft.com/office/drawing/2014/main" id="{F2E7E08F-DFE4-0445-907B-0CE46E462E7E}"/>
              </a:ext>
            </a:extLst>
          </p:cNvPr>
          <p:cNvSpPr/>
          <p:nvPr/>
        </p:nvSpPr>
        <p:spPr>
          <a:xfrm>
            <a:off x="1742661" y="2712617"/>
            <a:ext cx="3733800" cy="1015663"/>
          </a:xfrm>
          <a:prstGeom prst="rect">
            <a:avLst/>
          </a:prstGeom>
        </p:spPr>
        <p:txBody>
          <a:bodyPr wrap="square">
            <a:spAutoFit/>
          </a:bodyPr>
          <a:lstStyle/>
          <a:p>
            <a:pPr algn="just" defTabSz="914253">
              <a:buClrTx/>
              <a:defRPr/>
            </a:pPr>
            <a:r>
              <a:rPr lang="vi-VN" sz="5800" kern="1200">
                <a:solidFill>
                  <a:prstClr val="white"/>
                </a:solidFill>
                <a:latin typeface="HP001 4 hàng" pitchFamily="34" charset="0"/>
                <a:ea typeface="+mn-ea"/>
                <a:cs typeface="+mn-cs"/>
              </a:rPr>
              <a:t> </a:t>
            </a:r>
            <a:r>
              <a:rPr lang="en-US" sz="6000" kern="1200">
                <a:solidFill>
                  <a:prstClr val="white"/>
                </a:solidFill>
                <a:latin typeface="HP001 4 hàng" pitchFamily="34" charset="0"/>
                <a:ea typeface="+mn-ea"/>
                <a:cs typeface="+mn-cs"/>
              </a:rPr>
              <a:t>L</a:t>
            </a:r>
            <a:r>
              <a:rPr lang="el-GR" sz="6000">
                <a:solidFill>
                  <a:prstClr val="white"/>
                </a:solidFill>
                <a:latin typeface="HP001 4 hàng" pitchFamily="34" charset="0"/>
              </a:rPr>
              <a:t>ϒ</a:t>
            </a:r>
            <a:r>
              <a:rPr lang="en-US" sz="6000" kern="1200">
                <a:solidFill>
                  <a:prstClr val="white"/>
                </a:solidFill>
                <a:latin typeface="HP001 4 hàng" pitchFamily="34" charset="0"/>
                <a:ea typeface="+mn-ea"/>
                <a:cs typeface="+mn-cs"/>
              </a:rPr>
              <a:t>c</a:t>
            </a:r>
            <a:endParaRPr lang="en-US" sz="6000" kern="1200" dirty="0">
              <a:solidFill>
                <a:prstClr val="white"/>
              </a:solidFill>
              <a:latin typeface="HP001 4 hàng" pitchFamily="34" charset="0"/>
              <a:ea typeface="+mn-ea"/>
              <a:cs typeface="+mn-cs"/>
            </a:endParaRPr>
          </a:p>
        </p:txBody>
      </p:sp>
      <p:sp>
        <p:nvSpPr>
          <p:cNvPr id="36" name="Rectangle 35">
            <a:extLst>
              <a:ext uri="{FF2B5EF4-FFF2-40B4-BE49-F238E27FC236}">
                <a16:creationId xmlns:a16="http://schemas.microsoft.com/office/drawing/2014/main" id="{0D1EC33D-5BF7-5745-A323-3457196CEBE5}"/>
              </a:ext>
            </a:extLst>
          </p:cNvPr>
          <p:cNvSpPr/>
          <p:nvPr/>
        </p:nvSpPr>
        <p:spPr>
          <a:xfrm>
            <a:off x="4482548" y="2575930"/>
            <a:ext cx="3733800" cy="1107996"/>
          </a:xfrm>
          <a:prstGeom prst="rect">
            <a:avLst/>
          </a:prstGeom>
        </p:spPr>
        <p:txBody>
          <a:bodyPr wrap="square">
            <a:spAutoFit/>
          </a:bodyPr>
          <a:lstStyle/>
          <a:p>
            <a:pPr algn="just" defTabSz="914253">
              <a:buClrTx/>
              <a:defRPr/>
            </a:pPr>
            <a:r>
              <a:rPr lang="vi-VN" sz="5800" kern="1200">
                <a:solidFill>
                  <a:prstClr val="white"/>
                </a:solidFill>
                <a:latin typeface="HP001 4 hàng" pitchFamily="34" charset="0"/>
                <a:ea typeface="+mn-ea"/>
                <a:cs typeface="+mn-cs"/>
              </a:rPr>
              <a:t> </a:t>
            </a:r>
            <a:r>
              <a:rPr lang="en-US" sz="6600" kern="1200">
                <a:solidFill>
                  <a:prstClr val="white"/>
                </a:solidFill>
                <a:latin typeface="Arial" panose="020B0604020202020204" pitchFamily="34" charset="0"/>
                <a:ea typeface="Arial-Rounded" panose="020B0500000000000000" pitchFamily="34" charset="0"/>
                <a:cs typeface="Arial" panose="020B0604020202020204" pitchFamily="34" charset="0"/>
              </a:rPr>
              <a:t>L</a:t>
            </a:r>
            <a:r>
              <a:rPr lang="el-GR" sz="6000">
                <a:solidFill>
                  <a:prstClr val="white"/>
                </a:solidFill>
                <a:latin typeface="HP001 4 hàng" pitchFamily="34" charset="0"/>
              </a:rPr>
              <a:t>ϒ</a:t>
            </a:r>
            <a:r>
              <a:rPr lang="en-US" sz="6000">
                <a:solidFill>
                  <a:prstClr val="white"/>
                </a:solidFill>
                <a:latin typeface="HP001 4 hàng" pitchFamily="34" charset="0"/>
              </a:rPr>
              <a:t>c</a:t>
            </a:r>
            <a:endParaRPr lang="en-US" sz="6000" kern="1200"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pic>
        <p:nvPicPr>
          <p:cNvPr id="6" name="L">
            <a:hlinkClick r:id="" action="ppaction://media"/>
            <a:extLst>
              <a:ext uri="{FF2B5EF4-FFF2-40B4-BE49-F238E27FC236}">
                <a16:creationId xmlns:a16="http://schemas.microsoft.com/office/drawing/2014/main" id="{F583A6AC-5441-4CDB-BB41-A9EEF7A2682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7171" y="-4182"/>
            <a:ext cx="2133600" cy="2133600"/>
          </a:xfrm>
          <a:prstGeom prst="rect">
            <a:avLst/>
          </a:prstGeom>
        </p:spPr>
      </p:pic>
    </p:spTree>
    <p:extLst>
      <p:ext uri="{BB962C8B-B14F-4D97-AF65-F5344CB8AC3E}">
        <p14:creationId xmlns:p14="http://schemas.microsoft.com/office/powerpoint/2010/main" val="354592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14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video>
              <p:cMediaNode vol="80000">
                <p:cTn id="22" fill="hold" display="0">
                  <p:stCondLst>
                    <p:cond delay="indefinite"/>
                  </p:stCondLst>
                </p:cTn>
                <p:tgtEl>
                  <p:spTgt spid="6"/>
                </p:tgtEl>
              </p:cMediaNode>
            </p:video>
          </p:childTnLst>
        </p:cTn>
      </p:par>
    </p:tnLst>
    <p:bldLst>
      <p:bldP spid="34" grpId="0"/>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33069A-956A-4E24-9E89-8AF26F8D3171}"/>
              </a:ext>
            </a:extLst>
          </p:cNvPr>
          <p:cNvPicPr>
            <a:picLocks noChangeAspect="1"/>
          </p:cNvPicPr>
          <p:nvPr/>
        </p:nvPicPr>
        <p:blipFill>
          <a:blip r:embed="rId3"/>
          <a:stretch>
            <a:fillRect/>
          </a:stretch>
        </p:blipFill>
        <p:spPr>
          <a:xfrm>
            <a:off x="0" y="1255"/>
            <a:ext cx="9144000" cy="5140990"/>
          </a:xfrm>
          <a:prstGeom prst="rect">
            <a:avLst/>
          </a:prstGeom>
        </p:spPr>
      </p:pic>
      <p:pic>
        <p:nvPicPr>
          <p:cNvPr id="31" name="Picture 30">
            <a:extLst>
              <a:ext uri="{FF2B5EF4-FFF2-40B4-BE49-F238E27FC236}">
                <a16:creationId xmlns:a16="http://schemas.microsoft.com/office/drawing/2014/main" id="{B3A1E9DE-DEBB-1243-9501-11945558FE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336" y="607475"/>
            <a:ext cx="7436847" cy="4183227"/>
          </a:xfrm>
          <a:prstGeom prst="rect">
            <a:avLst/>
          </a:prstGeom>
        </p:spPr>
      </p:pic>
      <p:sp>
        <p:nvSpPr>
          <p:cNvPr id="34" name="Rectangle 33">
            <a:extLst>
              <a:ext uri="{FF2B5EF4-FFF2-40B4-BE49-F238E27FC236}">
                <a16:creationId xmlns:a16="http://schemas.microsoft.com/office/drawing/2014/main" id="{F2E7E08F-DFE4-0445-907B-0CE46E462E7E}"/>
              </a:ext>
            </a:extLst>
          </p:cNvPr>
          <p:cNvSpPr/>
          <p:nvPr/>
        </p:nvSpPr>
        <p:spPr>
          <a:xfrm>
            <a:off x="2057400" y="1522048"/>
            <a:ext cx="3733800" cy="1015663"/>
          </a:xfrm>
          <a:prstGeom prst="rect">
            <a:avLst/>
          </a:prstGeom>
        </p:spPr>
        <p:txBody>
          <a:bodyPr wrap="square">
            <a:spAutoFit/>
          </a:bodyPr>
          <a:lstStyle/>
          <a:p>
            <a:pPr algn="just" defTabSz="914253">
              <a:buClrTx/>
              <a:defRPr/>
            </a:pPr>
            <a:r>
              <a:rPr lang="en-US" sz="5800">
                <a:solidFill>
                  <a:prstClr val="white"/>
                </a:solidFill>
                <a:latin typeface="HP001 4 hàng" pitchFamily="34" charset="0"/>
              </a:rPr>
              <a:t>sĀ</a:t>
            </a:r>
            <a:endParaRPr lang="en-US" sz="6000" kern="1200" dirty="0">
              <a:solidFill>
                <a:prstClr val="white"/>
              </a:solidFill>
              <a:latin typeface="HP001 4 hàng" pitchFamily="34" charset="0"/>
              <a:ea typeface="+mn-ea"/>
              <a:cs typeface="+mn-cs"/>
            </a:endParaRPr>
          </a:p>
        </p:txBody>
      </p:sp>
      <p:sp>
        <p:nvSpPr>
          <p:cNvPr id="6" name="Rectangle 5">
            <a:extLst>
              <a:ext uri="{FF2B5EF4-FFF2-40B4-BE49-F238E27FC236}">
                <a16:creationId xmlns:a16="http://schemas.microsoft.com/office/drawing/2014/main" id="{F6699282-7D3E-4C61-A751-2B17E8602F79}"/>
              </a:ext>
            </a:extLst>
          </p:cNvPr>
          <p:cNvSpPr/>
          <p:nvPr/>
        </p:nvSpPr>
        <p:spPr>
          <a:xfrm>
            <a:off x="2057400" y="2710239"/>
            <a:ext cx="3733800" cy="1015663"/>
          </a:xfrm>
          <a:prstGeom prst="rect">
            <a:avLst/>
          </a:prstGeom>
        </p:spPr>
        <p:txBody>
          <a:bodyPr wrap="square">
            <a:spAutoFit/>
          </a:bodyPr>
          <a:lstStyle/>
          <a:p>
            <a:pPr algn="just" defTabSz="914253">
              <a:buClrTx/>
              <a:defRPr/>
            </a:pPr>
            <a:r>
              <a:rPr lang="en-US" sz="5800">
                <a:solidFill>
                  <a:prstClr val="white"/>
                </a:solidFill>
                <a:latin typeface="HP001 4 hàng" pitchFamily="34" charset="0"/>
              </a:rPr>
              <a:t>giả giŧg</a:t>
            </a:r>
            <a:endParaRPr lang="en-US" sz="6000" kern="1200" dirty="0">
              <a:solidFill>
                <a:prstClr val="white"/>
              </a:solidFill>
              <a:latin typeface="HP001 4 hàng" pitchFamily="34" charset="0"/>
              <a:ea typeface="+mn-ea"/>
              <a:cs typeface="+mn-cs"/>
            </a:endParaRPr>
          </a:p>
        </p:txBody>
      </p:sp>
      <p:cxnSp>
        <p:nvCxnSpPr>
          <p:cNvPr id="8" name="Straight Connector 7">
            <a:extLst>
              <a:ext uri="{FF2B5EF4-FFF2-40B4-BE49-F238E27FC236}">
                <a16:creationId xmlns:a16="http://schemas.microsoft.com/office/drawing/2014/main" id="{3CD0CBFA-65C5-4868-AEB8-5ABC2BB3F551}"/>
              </a:ext>
            </a:extLst>
          </p:cNvPr>
          <p:cNvCxnSpPr/>
          <p:nvPr/>
        </p:nvCxnSpPr>
        <p:spPr>
          <a:xfrm>
            <a:off x="2133600" y="2190750"/>
            <a:ext cx="3190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0722F53-BEC8-48A7-A6E9-C4509D814842}"/>
              </a:ext>
            </a:extLst>
          </p:cNvPr>
          <p:cNvCxnSpPr/>
          <p:nvPr/>
        </p:nvCxnSpPr>
        <p:spPr>
          <a:xfrm>
            <a:off x="2110355" y="3359150"/>
            <a:ext cx="4671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D57212A-7682-4EB4-A9FF-3A64540D3C5E}"/>
              </a:ext>
            </a:extLst>
          </p:cNvPr>
          <p:cNvCxnSpPr/>
          <p:nvPr/>
        </p:nvCxnSpPr>
        <p:spPr>
          <a:xfrm>
            <a:off x="3352800" y="3359150"/>
            <a:ext cx="4671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8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3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3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3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92D679-9392-4185-983D-D88873CEEB5A}"/>
              </a:ext>
            </a:extLst>
          </p:cNvPr>
          <p:cNvPicPr>
            <a:picLocks noChangeAspect="1"/>
          </p:cNvPicPr>
          <p:nvPr/>
        </p:nvPicPr>
        <p:blipFill>
          <a:blip r:embed="rId7"/>
          <a:stretch>
            <a:fillRect/>
          </a:stretch>
        </p:blipFill>
        <p:spPr>
          <a:xfrm>
            <a:off x="0" y="1255"/>
            <a:ext cx="9144000" cy="5140990"/>
          </a:xfrm>
          <a:prstGeom prst="rect">
            <a:avLst/>
          </a:prstGeom>
        </p:spPr>
      </p:pic>
      <p:pic>
        <p:nvPicPr>
          <p:cNvPr id="2" name="Picture 1">
            <a:extLst>
              <a:ext uri="{FF2B5EF4-FFF2-40B4-BE49-F238E27FC236}">
                <a16:creationId xmlns:a16="http://schemas.microsoft.com/office/drawing/2014/main" id="{7D20F37B-CB13-410A-BBE9-3D23F6793C41}"/>
              </a:ext>
            </a:extLst>
          </p:cNvPr>
          <p:cNvPicPr>
            <a:picLocks noChangeAspect="1"/>
          </p:cNvPicPr>
          <p:nvPr/>
        </p:nvPicPr>
        <p:blipFill rotWithShape="1">
          <a:blip r:embed="rId8"/>
          <a:srcRect r="14715" b="17006"/>
          <a:stretch/>
        </p:blipFill>
        <p:spPr>
          <a:xfrm>
            <a:off x="163387" y="209550"/>
            <a:ext cx="8834672" cy="3533132"/>
          </a:xfrm>
          <a:prstGeom prst="rect">
            <a:avLst/>
          </a:prstGeom>
        </p:spPr>
      </p:pic>
      <p:sp>
        <p:nvSpPr>
          <p:cNvPr id="21" name="TextBox 20">
            <a:extLst>
              <a:ext uri="{FF2B5EF4-FFF2-40B4-BE49-F238E27FC236}">
                <a16:creationId xmlns:a16="http://schemas.microsoft.com/office/drawing/2014/main" id="{319AF3F9-C1A4-4C01-9CFB-6CA0CD1F3533}"/>
              </a:ext>
            </a:extLst>
          </p:cNvPr>
          <p:cNvSpPr txBox="1"/>
          <p:nvPr/>
        </p:nvSpPr>
        <p:spPr>
          <a:xfrm>
            <a:off x="797879" y="500559"/>
            <a:ext cx="8249508" cy="646331"/>
          </a:xfrm>
          <a:prstGeom prst="rect">
            <a:avLst/>
          </a:prstGeom>
          <a:noFill/>
        </p:spPr>
        <p:txBody>
          <a:bodyPr wrap="square" rtlCol="0">
            <a:spAutoFit/>
          </a:bodyPr>
          <a:lstStyle/>
          <a:p>
            <a:pPr defTabSz="684068">
              <a:buClrTx/>
              <a:defRPr/>
            </a:pPr>
            <a:r>
              <a:rPr lang="en-VN" sz="3600" b="1" kern="1200">
                <a:solidFill>
                  <a:srgbClr val="7030A0"/>
                </a:solidFill>
                <a:latin typeface="HP001 5 hàng" panose="020B0603050302020204" pitchFamily="34" charset="0"/>
                <a:ea typeface="+mn-ea"/>
                <a:cs typeface="HP001 5H NORMAL" panose="020B0603050302020204" pitchFamily="34" charset="0"/>
              </a:rPr>
              <a:t>Thứ</a:t>
            </a:r>
            <a:r>
              <a:rPr lang="en-US" sz="3600" b="1" kern="1200">
                <a:solidFill>
                  <a:srgbClr val="7030A0"/>
                </a:solidFill>
                <a:latin typeface="HP001 5 hàng" panose="020B0603050302020204" pitchFamily="34" charset="0"/>
                <a:ea typeface="+mn-ea"/>
                <a:cs typeface="HP001 5H NORMAL" panose="020B0603050302020204" pitchFamily="34" charset="0"/>
              </a:rPr>
              <a:t> sáu</a:t>
            </a:r>
            <a:r>
              <a:rPr lang="en-VN" sz="3600" b="1" kern="1200">
                <a:solidFill>
                  <a:srgbClr val="7030A0"/>
                </a:solidFill>
                <a:latin typeface="HP001 5 hàng" panose="020B0603050302020204" pitchFamily="34" charset="0"/>
                <a:ea typeface="+mn-ea"/>
                <a:cs typeface="HP001 5H NORMAL" panose="020B0603050302020204" pitchFamily="34" charset="0"/>
              </a:rPr>
              <a:t> </a:t>
            </a:r>
            <a:r>
              <a:rPr lang="en-US" sz="3600" b="1" kern="1200" dirty="0">
                <a:solidFill>
                  <a:srgbClr val="7030A0"/>
                </a:solidFill>
                <a:latin typeface="HP001 5 hàng" panose="020B0603050302020204" pitchFamily="34" charset="0"/>
                <a:ea typeface="+mn-ea"/>
                <a:cs typeface="HP001 5H NORMAL" panose="020B0603050302020204" pitchFamily="34" charset="0"/>
              </a:rPr>
              <a:t>w</a:t>
            </a:r>
            <a:r>
              <a:rPr lang="en-VN" sz="3600" b="1" kern="1200">
                <a:solidFill>
                  <a:srgbClr val="7030A0"/>
                </a:solidFill>
                <a:latin typeface="HP001 5 hàng" panose="020B0603050302020204" pitchFamily="34" charset="0"/>
                <a:ea typeface="+mn-ea"/>
                <a:cs typeface="HP001 5H NORMAL" panose="020B0603050302020204" pitchFamily="34" charset="0"/>
              </a:rPr>
              <a:t>gà</a:t>
            </a:r>
            <a:r>
              <a:rPr lang="en-US" sz="3600" b="1" kern="1200">
                <a:solidFill>
                  <a:srgbClr val="7030A0"/>
                </a:solidFill>
                <a:latin typeface="HP001 5 hàng" panose="020B0603050302020204" pitchFamily="34" charset="0"/>
                <a:ea typeface="+mn-ea"/>
                <a:cs typeface="HP001 5H NORMAL" panose="020B0603050302020204" pitchFamily="34" charset="0"/>
              </a:rPr>
              <a:t>ǀ </a:t>
            </a:r>
            <a:r>
              <a:rPr lang="en-US" sz="3600" b="1">
                <a:solidFill>
                  <a:srgbClr val="7030A0"/>
                </a:solidFill>
                <a:latin typeface="HP001 5 hàng" panose="020B0603050302020204" pitchFamily="34" charset="0"/>
                <a:cs typeface="HP001 5H NORMAL" panose="020B0603050302020204" pitchFamily="34" charset="0"/>
              </a:rPr>
              <a:t>18</a:t>
            </a:r>
            <a:r>
              <a:rPr lang="en-VN" sz="3600" b="1" kern="1200">
                <a:solidFill>
                  <a:srgbClr val="7030A0"/>
                </a:solidFill>
                <a:latin typeface="HP001 5 hàng" panose="020B0603050302020204" pitchFamily="34" charset="0"/>
                <a:ea typeface="+mn-ea"/>
                <a:cs typeface="HP001 5H NORMAL" panose="020B0603050302020204" pitchFamily="34" charset="0"/>
              </a:rPr>
              <a:t> </a:t>
            </a:r>
            <a:r>
              <a:rPr lang="el-GR" sz="3600" b="1" kern="1200" dirty="0">
                <a:solidFill>
                  <a:srgbClr val="7030A0"/>
                </a:solidFill>
                <a:latin typeface="HP001 5 hàng" panose="020B0603050302020204" pitchFamily="34" charset="0"/>
                <a:ea typeface="+mn-ea"/>
                <a:cs typeface="HP001 5H NORMAL" panose="020B0603050302020204" pitchFamily="34" charset="0"/>
              </a:rPr>
              <a:t>κ</a:t>
            </a:r>
            <a:r>
              <a:rPr lang="en-VN" sz="3600" b="1" kern="1200">
                <a:solidFill>
                  <a:srgbClr val="7030A0"/>
                </a:solidFill>
                <a:latin typeface="HP001 5 hàng" panose="020B0603050302020204" pitchFamily="34" charset="0"/>
                <a:ea typeface="+mn-ea"/>
                <a:cs typeface="HP001 5H NORMAL" panose="020B0603050302020204" pitchFamily="34" charset="0"/>
              </a:rPr>
              <a:t>án</a:t>
            </a:r>
            <a:r>
              <a:rPr lang="en-US" sz="3600" b="1" kern="1200">
                <a:solidFill>
                  <a:srgbClr val="7030A0"/>
                </a:solidFill>
                <a:latin typeface="HP001 5 hàng" panose="020B0603050302020204" pitchFamily="34" charset="0"/>
                <a:ea typeface="+mn-ea"/>
                <a:cs typeface="HP001 5H NORMAL" panose="020B0603050302020204" pitchFamily="34" charset="0"/>
              </a:rPr>
              <a:t>Ƒ 3</a:t>
            </a:r>
            <a:r>
              <a:rPr lang="en-VN" sz="3600" b="1" kern="1200">
                <a:solidFill>
                  <a:srgbClr val="7030A0"/>
                </a:solidFill>
                <a:latin typeface="HP001 5 hàng" panose="020B0603050302020204" pitchFamily="34" charset="0"/>
                <a:ea typeface="+mn-ea"/>
                <a:cs typeface="HP001 5H NORMAL" panose="020B0603050302020204" pitchFamily="34" charset="0"/>
              </a:rPr>
              <a:t> </a:t>
            </a:r>
            <a:r>
              <a:rPr lang="en-US" sz="3600" b="1" kern="1200" dirty="0">
                <a:solidFill>
                  <a:srgbClr val="7030A0"/>
                </a:solidFill>
                <a:latin typeface="HP001 5 hàng" panose="020B0603050302020204" pitchFamily="34" charset="0"/>
                <a:ea typeface="+mn-ea"/>
                <a:cs typeface="HP001 5H NORMAL" panose="020B0603050302020204" pitchFamily="34" charset="0"/>
              </a:rPr>
              <a:t>w</a:t>
            </a:r>
            <a:r>
              <a:rPr lang="en-VN" sz="3600" b="1" kern="1200" dirty="0">
                <a:solidFill>
                  <a:srgbClr val="7030A0"/>
                </a:solidFill>
                <a:latin typeface="HP001 5 hàng" panose="020B0603050302020204" pitchFamily="34" charset="0"/>
                <a:ea typeface="+mn-ea"/>
                <a:cs typeface="HP001 5H NORMAL" panose="020B0603050302020204" pitchFamily="34" charset="0"/>
              </a:rPr>
              <a:t>ăm 202</a:t>
            </a:r>
            <a:r>
              <a:rPr lang="en-US" sz="3600" b="1" kern="1200" dirty="0">
                <a:solidFill>
                  <a:srgbClr val="7030A0"/>
                </a:solidFill>
                <a:latin typeface="HP001 5 hàng" panose="020B0603050302020204" pitchFamily="34" charset="0"/>
                <a:ea typeface="+mn-ea"/>
                <a:cs typeface="HP001 5H NORMAL" panose="020B0603050302020204" pitchFamily="34" charset="0"/>
              </a:rPr>
              <a:t>2</a:t>
            </a:r>
            <a:endParaRPr lang="en-VN" sz="3600" b="1" kern="1200" dirty="0">
              <a:solidFill>
                <a:srgbClr val="7030A0"/>
              </a:solidFill>
              <a:latin typeface="HP001 5 hàng" panose="020B0603050302020204" pitchFamily="34" charset="0"/>
              <a:ea typeface="+mn-ea"/>
              <a:cs typeface="HP001 5H NORMAL" panose="020B0603050302020204" pitchFamily="34" charset="0"/>
            </a:endParaRPr>
          </a:p>
        </p:txBody>
      </p:sp>
      <p:sp>
        <p:nvSpPr>
          <p:cNvPr id="7" name="Rectangle 6">
            <a:extLst>
              <a:ext uri="{FF2B5EF4-FFF2-40B4-BE49-F238E27FC236}">
                <a16:creationId xmlns:a16="http://schemas.microsoft.com/office/drawing/2014/main" id="{52EDDA3A-F33B-4F1D-9BB6-3FAFF8539A89}"/>
              </a:ext>
            </a:extLst>
          </p:cNvPr>
          <p:cNvSpPr/>
          <p:nvPr/>
        </p:nvSpPr>
        <p:spPr>
          <a:xfrm>
            <a:off x="802890" y="1244180"/>
            <a:ext cx="9067800" cy="630942"/>
          </a:xfrm>
          <a:prstGeom prst="rect">
            <a:avLst/>
          </a:prstGeom>
        </p:spPr>
        <p:txBody>
          <a:bodyPr wrap="square">
            <a:spAutoFit/>
          </a:bodyPr>
          <a:lstStyle/>
          <a:p>
            <a:pPr algn="just"/>
            <a:r>
              <a:rPr lang="en-US" sz="3500" b="1">
                <a:solidFill>
                  <a:srgbClr val="7030A0"/>
                </a:solidFill>
                <a:latin typeface="HP001 4 hàng" pitchFamily="34" charset="0"/>
              </a:rPr>
              <a:t>L</a:t>
            </a:r>
          </a:p>
        </p:txBody>
      </p:sp>
      <p:pic>
        <p:nvPicPr>
          <p:cNvPr id="9" name="L">
            <a:hlinkClick r:id="" action="ppaction://media"/>
            <a:extLst>
              <a:ext uri="{FF2B5EF4-FFF2-40B4-BE49-F238E27FC236}">
                <a16:creationId xmlns:a16="http://schemas.microsoft.com/office/drawing/2014/main" id="{8FF9AC51-D7BA-4C4A-A246-6A885B4FC0FC}"/>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955041" y="2724150"/>
            <a:ext cx="2418095" cy="2418095"/>
          </a:xfrm>
          <a:prstGeom prst="rect">
            <a:avLst/>
          </a:prstGeom>
        </p:spPr>
      </p:pic>
      <p:pic>
        <p:nvPicPr>
          <p:cNvPr id="3" name="Đ">
            <a:hlinkClick r:id="" action="ppaction://media"/>
            <a:extLst>
              <a:ext uri="{FF2B5EF4-FFF2-40B4-BE49-F238E27FC236}">
                <a16:creationId xmlns:a16="http://schemas.microsoft.com/office/drawing/2014/main" id="{8374F9A5-4B48-40D8-914D-3C20825146B0}"/>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4770865" y="2724150"/>
            <a:ext cx="2419350" cy="2419350"/>
          </a:xfrm>
          <a:prstGeom prst="rect">
            <a:avLst/>
          </a:prstGeom>
        </p:spPr>
      </p:pic>
    </p:spTree>
    <p:extLst>
      <p:ext uri="{BB962C8B-B14F-4D97-AF65-F5344CB8AC3E}">
        <p14:creationId xmlns:p14="http://schemas.microsoft.com/office/powerpoint/2010/main" val="336541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17"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9"/>
                </p:tgtEl>
              </p:cMediaNode>
            </p:video>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DF04C2B-4CB8-44CE-BEC3-F0BC285A71DF}"/>
              </a:ext>
            </a:extLst>
          </p:cNvPr>
          <p:cNvPicPr>
            <a:picLocks noChangeAspect="1"/>
          </p:cNvPicPr>
          <p:nvPr/>
        </p:nvPicPr>
        <p:blipFill>
          <a:blip r:embed="rId3"/>
          <a:stretch>
            <a:fillRect/>
          </a:stretch>
        </p:blipFill>
        <p:spPr>
          <a:xfrm>
            <a:off x="0" y="1255"/>
            <a:ext cx="9144000" cy="5140990"/>
          </a:xfrm>
          <a:prstGeom prst="rect">
            <a:avLst/>
          </a:prstGeom>
        </p:spPr>
      </p:pic>
      <p:pic>
        <p:nvPicPr>
          <p:cNvPr id="2" name="Picture 1">
            <a:extLst>
              <a:ext uri="{FF2B5EF4-FFF2-40B4-BE49-F238E27FC236}">
                <a16:creationId xmlns:a16="http://schemas.microsoft.com/office/drawing/2014/main" id="{7D20F37B-CB13-410A-BBE9-3D23F6793C41}"/>
              </a:ext>
            </a:extLst>
          </p:cNvPr>
          <p:cNvPicPr>
            <a:picLocks noChangeAspect="1"/>
          </p:cNvPicPr>
          <p:nvPr/>
        </p:nvPicPr>
        <p:blipFill rotWithShape="1">
          <a:blip r:embed="rId4"/>
          <a:srcRect t="1" r="14715" b="-4142"/>
          <a:stretch/>
        </p:blipFill>
        <p:spPr>
          <a:xfrm>
            <a:off x="163387" y="209549"/>
            <a:ext cx="8834672" cy="4433391"/>
          </a:xfrm>
          <a:prstGeom prst="rect">
            <a:avLst/>
          </a:prstGeom>
        </p:spPr>
      </p:pic>
      <p:sp>
        <p:nvSpPr>
          <p:cNvPr id="21" name="TextBox 20">
            <a:extLst>
              <a:ext uri="{FF2B5EF4-FFF2-40B4-BE49-F238E27FC236}">
                <a16:creationId xmlns:a16="http://schemas.microsoft.com/office/drawing/2014/main" id="{319AF3F9-C1A4-4C01-9CFB-6CA0CD1F3533}"/>
              </a:ext>
            </a:extLst>
          </p:cNvPr>
          <p:cNvSpPr txBox="1"/>
          <p:nvPr/>
        </p:nvSpPr>
        <p:spPr>
          <a:xfrm>
            <a:off x="797879" y="500559"/>
            <a:ext cx="8249508" cy="646331"/>
          </a:xfrm>
          <a:prstGeom prst="rect">
            <a:avLst/>
          </a:prstGeom>
          <a:noFill/>
        </p:spPr>
        <p:txBody>
          <a:bodyPr wrap="square" rtlCol="0">
            <a:spAutoFit/>
          </a:bodyPr>
          <a:lstStyle/>
          <a:p>
            <a:pPr defTabSz="684068">
              <a:buClrTx/>
              <a:defRPr/>
            </a:pPr>
            <a:r>
              <a:rPr lang="en-VN" sz="3600" b="1" kern="1200">
                <a:solidFill>
                  <a:srgbClr val="7030A0"/>
                </a:solidFill>
                <a:latin typeface="HP001 5 hàng" panose="020B0603050302020204" pitchFamily="34" charset="0"/>
                <a:ea typeface="+mn-ea"/>
                <a:cs typeface="HP001 5H NORMAL" panose="020B0603050302020204" pitchFamily="34" charset="0"/>
              </a:rPr>
              <a:t>Thứ</a:t>
            </a:r>
            <a:r>
              <a:rPr lang="en-US" sz="3600" b="1" kern="1200">
                <a:solidFill>
                  <a:srgbClr val="7030A0"/>
                </a:solidFill>
                <a:latin typeface="HP001 5 hàng" panose="020B0603050302020204" pitchFamily="34" charset="0"/>
                <a:ea typeface="+mn-ea"/>
                <a:cs typeface="HP001 5H NORMAL" panose="020B0603050302020204" pitchFamily="34" charset="0"/>
              </a:rPr>
              <a:t> sáu</a:t>
            </a:r>
            <a:r>
              <a:rPr lang="en-VN" sz="3600" b="1" kern="1200">
                <a:solidFill>
                  <a:srgbClr val="7030A0"/>
                </a:solidFill>
                <a:latin typeface="HP001 5 hàng" panose="020B0603050302020204" pitchFamily="34" charset="0"/>
                <a:ea typeface="+mn-ea"/>
                <a:cs typeface="HP001 5H NORMAL" panose="020B0603050302020204" pitchFamily="34" charset="0"/>
              </a:rPr>
              <a:t> </a:t>
            </a:r>
            <a:r>
              <a:rPr lang="en-US" sz="3600" b="1" kern="1200">
                <a:solidFill>
                  <a:srgbClr val="7030A0"/>
                </a:solidFill>
                <a:latin typeface="HP001 5 hàng" panose="020B0603050302020204" pitchFamily="34" charset="0"/>
                <a:ea typeface="+mn-ea"/>
                <a:cs typeface="HP001 5H NORMAL" panose="020B0603050302020204" pitchFamily="34" charset="0"/>
              </a:rPr>
              <a:t>w</a:t>
            </a:r>
            <a:r>
              <a:rPr lang="en-VN" sz="3600" b="1" kern="1200">
                <a:solidFill>
                  <a:srgbClr val="7030A0"/>
                </a:solidFill>
                <a:latin typeface="HP001 5 hàng" panose="020B0603050302020204" pitchFamily="34" charset="0"/>
                <a:ea typeface="+mn-ea"/>
                <a:cs typeface="HP001 5H NORMAL" panose="020B0603050302020204" pitchFamily="34" charset="0"/>
              </a:rPr>
              <a:t>gà</a:t>
            </a:r>
            <a:r>
              <a:rPr lang="en-US" sz="3600" b="1" kern="1200">
                <a:solidFill>
                  <a:srgbClr val="7030A0"/>
                </a:solidFill>
                <a:latin typeface="HP001 5 hàng" panose="020B0603050302020204" pitchFamily="34" charset="0"/>
                <a:ea typeface="+mn-ea"/>
                <a:cs typeface="HP001 5H NORMAL" panose="020B0603050302020204" pitchFamily="34" charset="0"/>
              </a:rPr>
              <a:t>ǀ </a:t>
            </a:r>
            <a:r>
              <a:rPr lang="en-US" sz="3600" b="1">
                <a:solidFill>
                  <a:srgbClr val="7030A0"/>
                </a:solidFill>
                <a:latin typeface="HP001 5 hàng" panose="020B0603050302020204" pitchFamily="34" charset="0"/>
                <a:cs typeface="HP001 5H NORMAL" panose="020B0603050302020204" pitchFamily="34" charset="0"/>
              </a:rPr>
              <a:t>18</a:t>
            </a:r>
            <a:r>
              <a:rPr lang="en-VN" sz="3600" b="1" kern="1200">
                <a:solidFill>
                  <a:srgbClr val="7030A0"/>
                </a:solidFill>
                <a:latin typeface="HP001 5 hàng" panose="020B0603050302020204" pitchFamily="34" charset="0"/>
                <a:ea typeface="+mn-ea"/>
                <a:cs typeface="HP001 5H NORMAL" panose="020B0603050302020204" pitchFamily="34" charset="0"/>
              </a:rPr>
              <a:t> </a:t>
            </a:r>
            <a:r>
              <a:rPr lang="el-GR" sz="3600" b="1" kern="1200">
                <a:solidFill>
                  <a:srgbClr val="7030A0"/>
                </a:solidFill>
                <a:latin typeface="HP001 5 hàng" panose="020B0603050302020204" pitchFamily="34" charset="0"/>
                <a:ea typeface="+mn-ea"/>
                <a:cs typeface="HP001 5H NORMAL" panose="020B0603050302020204" pitchFamily="34" charset="0"/>
              </a:rPr>
              <a:t>κ</a:t>
            </a:r>
            <a:r>
              <a:rPr lang="en-VN" sz="3600" b="1" kern="1200">
                <a:solidFill>
                  <a:srgbClr val="7030A0"/>
                </a:solidFill>
                <a:latin typeface="HP001 5 hàng" panose="020B0603050302020204" pitchFamily="34" charset="0"/>
                <a:ea typeface="+mn-ea"/>
                <a:cs typeface="HP001 5H NORMAL" panose="020B0603050302020204" pitchFamily="34" charset="0"/>
              </a:rPr>
              <a:t>án</a:t>
            </a:r>
            <a:r>
              <a:rPr lang="en-US" sz="3600" b="1" kern="1200">
                <a:solidFill>
                  <a:srgbClr val="7030A0"/>
                </a:solidFill>
                <a:latin typeface="HP001 5 hàng" panose="020B0603050302020204" pitchFamily="34" charset="0"/>
                <a:ea typeface="+mn-ea"/>
                <a:cs typeface="HP001 5H NORMAL" panose="020B0603050302020204" pitchFamily="34" charset="0"/>
              </a:rPr>
              <a:t>Ƒ 3</a:t>
            </a:r>
            <a:r>
              <a:rPr lang="en-VN" sz="3600" b="1" kern="1200">
                <a:solidFill>
                  <a:srgbClr val="7030A0"/>
                </a:solidFill>
                <a:latin typeface="HP001 5 hàng" panose="020B0603050302020204" pitchFamily="34" charset="0"/>
                <a:ea typeface="+mn-ea"/>
                <a:cs typeface="HP001 5H NORMAL" panose="020B0603050302020204" pitchFamily="34" charset="0"/>
              </a:rPr>
              <a:t> </a:t>
            </a:r>
            <a:r>
              <a:rPr lang="en-US" sz="3600" b="1" kern="1200">
                <a:solidFill>
                  <a:srgbClr val="7030A0"/>
                </a:solidFill>
                <a:latin typeface="HP001 5 hàng" panose="020B0603050302020204" pitchFamily="34" charset="0"/>
                <a:ea typeface="+mn-ea"/>
                <a:cs typeface="HP001 5H NORMAL" panose="020B0603050302020204" pitchFamily="34" charset="0"/>
              </a:rPr>
              <a:t>w</a:t>
            </a:r>
            <a:r>
              <a:rPr lang="en-VN" sz="3600" b="1" kern="1200">
                <a:solidFill>
                  <a:srgbClr val="7030A0"/>
                </a:solidFill>
                <a:latin typeface="HP001 5 hàng" panose="020B0603050302020204" pitchFamily="34" charset="0"/>
                <a:ea typeface="+mn-ea"/>
                <a:cs typeface="HP001 5H NORMAL" panose="020B0603050302020204" pitchFamily="34" charset="0"/>
              </a:rPr>
              <a:t>ăm 202</a:t>
            </a:r>
            <a:r>
              <a:rPr lang="en-US" sz="3600" b="1" kern="1200">
                <a:solidFill>
                  <a:srgbClr val="7030A0"/>
                </a:solidFill>
                <a:latin typeface="HP001 5 hàng" panose="020B0603050302020204" pitchFamily="34" charset="0"/>
                <a:ea typeface="+mn-ea"/>
                <a:cs typeface="HP001 5H NORMAL" panose="020B0603050302020204" pitchFamily="34" charset="0"/>
              </a:rPr>
              <a:t>2</a:t>
            </a:r>
            <a:endParaRPr lang="en-VN" sz="3600" b="1" kern="1200" dirty="0">
              <a:solidFill>
                <a:srgbClr val="7030A0"/>
              </a:solidFill>
              <a:latin typeface="HP001 5 hàng" panose="020B0603050302020204" pitchFamily="34" charset="0"/>
              <a:ea typeface="+mn-ea"/>
              <a:cs typeface="HP001 5H NORMAL" panose="020B0603050302020204" pitchFamily="34" charset="0"/>
            </a:endParaRPr>
          </a:p>
        </p:txBody>
      </p:sp>
      <p:sp>
        <p:nvSpPr>
          <p:cNvPr id="10" name="Rectangle 9">
            <a:extLst>
              <a:ext uri="{FF2B5EF4-FFF2-40B4-BE49-F238E27FC236}">
                <a16:creationId xmlns:a16="http://schemas.microsoft.com/office/drawing/2014/main" id="{8332961E-530B-4C72-9402-8DD034A23AE0}"/>
              </a:ext>
            </a:extLst>
          </p:cNvPr>
          <p:cNvSpPr/>
          <p:nvPr/>
        </p:nvSpPr>
        <p:spPr>
          <a:xfrm>
            <a:off x="274505" y="1255084"/>
            <a:ext cx="9909630" cy="630942"/>
          </a:xfrm>
          <a:prstGeom prst="rect">
            <a:avLst/>
          </a:prstGeom>
        </p:spPr>
        <p:txBody>
          <a:bodyPr wrap="square">
            <a:spAutoFit/>
          </a:bodyPr>
          <a:lstStyle/>
          <a:p>
            <a:pPr algn="just"/>
            <a:r>
              <a:rPr lang="vi-VN" sz="3500" b="1">
                <a:solidFill>
                  <a:srgbClr val="7030A0"/>
                </a:solidFill>
                <a:latin typeface="HP001 4 hàng" pitchFamily="34" charset="0"/>
              </a:rPr>
              <a:t>   Lúc </a:t>
            </a:r>
            <a:r>
              <a:rPr lang="el-GR" sz="3500" b="1">
                <a:solidFill>
                  <a:srgbClr val="7030A0"/>
                </a:solidFill>
                <a:latin typeface="HP001 4 hàng" pitchFamily="34" charset="0"/>
              </a:rPr>
              <a:t>Ύ</a:t>
            </a:r>
            <a:r>
              <a:rPr lang="vi-VN" sz="3500" b="1">
                <a:solidFill>
                  <a:srgbClr val="7030A0"/>
                </a:solidFill>
                <a:latin typeface="HP001 4 hàng" pitchFamily="34" charset="0"/>
              </a:rPr>
              <a:t>ł </a:t>
            </a:r>
            <a:r>
              <a:rPr lang="el-GR" sz="3500" b="1">
                <a:solidFill>
                  <a:srgbClr val="7030A0"/>
                </a:solidFill>
                <a:latin typeface="HP001 4 hàng" pitchFamily="34" charset="0"/>
              </a:rPr>
              <a:t>Ε− ν</a:t>
            </a:r>
            <a:r>
              <a:rPr lang="vi-VN" sz="3500" b="1">
                <a:solidFill>
                  <a:srgbClr val="7030A0"/>
                </a:solidFill>
                <a:latin typeface="HP001 4 hàng" pitchFamily="34" charset="0"/>
              </a:rPr>
              <a:t>Ẃa đi, sĀ </a:t>
            </a:r>
            <a:r>
              <a:rPr lang="el-GR" sz="3500" b="1">
                <a:solidFill>
                  <a:srgbClr val="7030A0"/>
                </a:solidFill>
                <a:latin typeface="HP001 4 hàng" pitchFamily="34" charset="0"/>
              </a:rPr>
              <a:t>Α</a:t>
            </a:r>
            <a:r>
              <a:rPr lang="vi-VN" sz="3500" b="1">
                <a:solidFill>
                  <a:srgbClr val="7030A0"/>
                </a:solidFill>
                <a:latin typeface="HP001 4 hàng" pitchFamily="34" charset="0"/>
              </a:rPr>
              <a:t>Ğn gĊ cửa. Đàn</a:t>
            </a:r>
            <a:endParaRPr lang="en-US" sz="3500" b="1">
              <a:solidFill>
                <a:srgbClr val="7030A0"/>
              </a:solidFill>
              <a:latin typeface="HP001 4 hàng" pitchFamily="34" charset="0"/>
            </a:endParaRPr>
          </a:p>
        </p:txBody>
      </p:sp>
      <p:sp>
        <p:nvSpPr>
          <p:cNvPr id="11" name="Rectangle 10">
            <a:extLst>
              <a:ext uri="{FF2B5EF4-FFF2-40B4-BE49-F238E27FC236}">
                <a16:creationId xmlns:a16="http://schemas.microsoft.com/office/drawing/2014/main" id="{DD7875CA-7D04-403F-9AA8-38375D33A1BE}"/>
              </a:ext>
            </a:extLst>
          </p:cNvPr>
          <p:cNvSpPr/>
          <p:nvPr/>
        </p:nvSpPr>
        <p:spPr>
          <a:xfrm>
            <a:off x="158071" y="1955204"/>
            <a:ext cx="9067800" cy="630942"/>
          </a:xfrm>
          <a:prstGeom prst="rect">
            <a:avLst/>
          </a:prstGeom>
        </p:spPr>
        <p:txBody>
          <a:bodyPr wrap="square">
            <a:spAutoFit/>
          </a:bodyPr>
          <a:lstStyle/>
          <a:p>
            <a:pPr algn="just"/>
            <a:r>
              <a:rPr lang="el-GR" sz="3500" b="1">
                <a:solidFill>
                  <a:srgbClr val="7030A0"/>
                </a:solidFill>
                <a:latin typeface="HP001 4 hàng" pitchFamily="34" charset="0"/>
              </a:rPr>
              <a:t>Ύ</a:t>
            </a:r>
            <a:r>
              <a:rPr lang="vi-VN" sz="3500" b="1">
                <a:solidFill>
                  <a:srgbClr val="7030A0"/>
                </a:solidFill>
                <a:latin typeface="HP001 4 hàng" pitchFamily="34" charset="0"/>
              </a:rPr>
              <a:t>ł c</a:t>
            </a:r>
            <a:r>
              <a:rPr lang="el-GR" sz="3500" b="1">
                <a:solidFill>
                  <a:srgbClr val="7030A0"/>
                </a:solidFill>
                <a:latin typeface="HP001 4 hàng" pitchFamily="34" charset="0"/>
              </a:rPr>
              <a:t>Ϊ</a:t>
            </a:r>
            <a:r>
              <a:rPr lang="en-US" sz="3500" b="1">
                <a:solidFill>
                  <a:srgbClr val="7030A0"/>
                </a:solidFill>
                <a:latin typeface="HP001 4 hàng" pitchFamily="34" charset="0"/>
              </a:rPr>
              <a:t> </a:t>
            </a:r>
            <a:r>
              <a:rPr lang="el-GR" sz="3500" b="1">
                <a:solidFill>
                  <a:srgbClr val="7030A0"/>
                </a:solidFill>
                <a:latin typeface="HP001 4 hàng" pitchFamily="34" charset="0"/>
              </a:rPr>
              <a:t>λμ</a:t>
            </a:r>
            <a:r>
              <a:rPr lang="en-US" sz="3500" b="1">
                <a:solidFill>
                  <a:srgbClr val="7030A0"/>
                </a:solidFill>
                <a:latin typeface="HP001 4 hàng" pitchFamily="34" charset="0"/>
              </a:rPr>
              <a:t>Ğt sĀ giả giŧg </a:t>
            </a:r>
            <a:r>
              <a:rPr lang="el-GR" sz="3500" b="1">
                <a:solidFill>
                  <a:srgbClr val="7030A0"/>
                </a:solidFill>
                <a:latin typeface="HP001 4 hàng" pitchFamily="34" charset="0"/>
              </a:rPr>
              <a:t>Ε− Ζ</a:t>
            </a:r>
            <a:r>
              <a:rPr lang="en-US" sz="3500" b="1">
                <a:solidFill>
                  <a:srgbClr val="7030A0"/>
                </a:solidFill>
                <a:latin typeface="HP001 4 hàng" pitchFamily="34" charset="0"/>
              </a:rPr>
              <a:t>łn </a:t>
            </a:r>
            <a:r>
              <a:rPr lang="el-GR" sz="3500" b="1">
                <a:solidFill>
                  <a:srgbClr val="7030A0"/>
                </a:solidFill>
                <a:latin typeface="HP001 4 hàng" pitchFamily="34" charset="0"/>
              </a:rPr>
              <a:t>δ</a:t>
            </a:r>
            <a:r>
              <a:rPr lang="en-US" sz="3500" b="1">
                <a:solidFill>
                  <a:srgbClr val="7030A0"/>
                </a:solidFill>
                <a:latin typeface="HP001 4 hàng" pitchFamily="34" charset="0"/>
              </a:rPr>
              <a:t>Ūg jở</a:t>
            </a:r>
          </a:p>
        </p:txBody>
      </p:sp>
      <p:sp>
        <p:nvSpPr>
          <p:cNvPr id="12" name="Rectangle 11">
            <a:extLst>
              <a:ext uri="{FF2B5EF4-FFF2-40B4-BE49-F238E27FC236}">
                <a16:creationId xmlns:a16="http://schemas.microsoft.com/office/drawing/2014/main" id="{BE3E63A6-E4DA-4D7E-A9E1-67CF1ABB749C}"/>
              </a:ext>
            </a:extLst>
          </p:cNvPr>
          <p:cNvSpPr/>
          <p:nvPr/>
        </p:nvSpPr>
        <p:spPr>
          <a:xfrm>
            <a:off x="181744" y="2646129"/>
            <a:ext cx="9067800" cy="630942"/>
          </a:xfrm>
          <a:prstGeom prst="rect">
            <a:avLst/>
          </a:prstGeom>
        </p:spPr>
        <p:txBody>
          <a:bodyPr wrap="square">
            <a:spAutoFit/>
          </a:bodyPr>
          <a:lstStyle/>
          <a:p>
            <a:pPr algn="just"/>
            <a:r>
              <a:rPr lang="en-US" sz="3500" b="1">
                <a:solidFill>
                  <a:srgbClr val="7030A0"/>
                </a:solidFill>
                <a:latin typeface="HP001 4 hàng" pitchFamily="34" charset="0"/>
              </a:rPr>
              <a:t>cửa.</a:t>
            </a:r>
          </a:p>
        </p:txBody>
      </p:sp>
      <p:cxnSp>
        <p:nvCxnSpPr>
          <p:cNvPr id="13" name="Straight Connector 12">
            <a:extLst>
              <a:ext uri="{FF2B5EF4-FFF2-40B4-BE49-F238E27FC236}">
                <a16:creationId xmlns:a16="http://schemas.microsoft.com/office/drawing/2014/main" id="{2E63EA89-B749-4582-9930-FAD668D3BA1D}"/>
              </a:ext>
            </a:extLst>
          </p:cNvPr>
          <p:cNvCxnSpPr>
            <a:cxnSpLocks/>
          </p:cNvCxnSpPr>
          <p:nvPr/>
        </p:nvCxnSpPr>
        <p:spPr>
          <a:xfrm>
            <a:off x="231405" y="3725383"/>
            <a:ext cx="874431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1027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F89CFF52-783B-4A1C-8503-21DB241F529F}"/>
              </a:ext>
            </a:extLst>
          </p:cNvPr>
          <p:cNvPicPr>
            <a:picLocks noChangeAspect="1"/>
          </p:cNvPicPr>
          <p:nvPr/>
        </p:nvPicPr>
        <p:blipFill>
          <a:blip r:embed="rId3"/>
          <a:stretch>
            <a:fillRect/>
          </a:stretch>
        </p:blipFill>
        <p:spPr>
          <a:xfrm>
            <a:off x="0" y="1255"/>
            <a:ext cx="9144000" cy="5140990"/>
          </a:xfrm>
          <a:prstGeom prst="rect">
            <a:avLst/>
          </a:prstGeom>
        </p:spPr>
      </p:pic>
      <p:sp>
        <p:nvSpPr>
          <p:cNvPr id="30" name="TextBox 29"/>
          <p:cNvSpPr txBox="1"/>
          <p:nvPr/>
        </p:nvSpPr>
        <p:spPr>
          <a:xfrm>
            <a:off x="3109623" y="3666117"/>
            <a:ext cx="587521" cy="584775"/>
          </a:xfrm>
          <a:prstGeom prst="rect">
            <a:avLst/>
          </a:prstGeom>
          <a:noFill/>
        </p:spPr>
        <p:txBody>
          <a:bodyPr wrap="square" rtlCol="0">
            <a:spAutoFit/>
          </a:bodyPr>
          <a:lstStyle/>
          <a:p>
            <a:pPr algn="ctr"/>
            <a:r>
              <a:rPr lang="en-US" sz="3200">
                <a:latin typeface="Arial" pitchFamily="34" charset="0"/>
                <a:cs typeface="Arial" pitchFamily="34" charset="0"/>
              </a:rPr>
              <a:t>d</a:t>
            </a:r>
          </a:p>
        </p:txBody>
      </p:sp>
      <p:sp>
        <p:nvSpPr>
          <p:cNvPr id="31" name="TextBox 30"/>
          <p:cNvSpPr txBox="1"/>
          <p:nvPr/>
        </p:nvSpPr>
        <p:spPr>
          <a:xfrm>
            <a:off x="4981866" y="3672479"/>
            <a:ext cx="916420" cy="584775"/>
          </a:xfrm>
          <a:prstGeom prst="rect">
            <a:avLst/>
          </a:prstGeom>
          <a:noFill/>
        </p:spPr>
        <p:txBody>
          <a:bodyPr wrap="square" rtlCol="0">
            <a:spAutoFit/>
          </a:bodyPr>
          <a:lstStyle/>
          <a:p>
            <a:pPr algn="ctr"/>
            <a:r>
              <a:rPr lang="en-US" sz="3200">
                <a:latin typeface="Arial" pitchFamily="34" charset="0"/>
                <a:cs typeface="Arial" pitchFamily="34" charset="0"/>
              </a:rPr>
              <a:t>v</a:t>
            </a:r>
          </a:p>
        </p:txBody>
      </p:sp>
      <p:sp>
        <p:nvSpPr>
          <p:cNvPr id="17" name="TextBox 16"/>
          <p:cNvSpPr txBox="1"/>
          <p:nvPr/>
        </p:nvSpPr>
        <p:spPr>
          <a:xfrm>
            <a:off x="4693231" y="3667324"/>
            <a:ext cx="2514600" cy="584775"/>
          </a:xfrm>
          <a:prstGeom prst="rect">
            <a:avLst/>
          </a:prstGeom>
          <a:noFill/>
        </p:spPr>
        <p:txBody>
          <a:bodyPr wrap="square" rtlCol="0">
            <a:spAutoFit/>
          </a:bodyPr>
          <a:lstStyle/>
          <a:p>
            <a:pPr algn="ctr"/>
            <a:r>
              <a:rPr lang="en-US" sz="3200">
                <a:latin typeface="Arial" pitchFamily="34" charset="0"/>
                <a:cs typeface="Arial" pitchFamily="34" charset="0"/>
              </a:rPr>
              <a:t>ội vã</a:t>
            </a:r>
          </a:p>
        </p:txBody>
      </p:sp>
      <p:sp>
        <p:nvSpPr>
          <p:cNvPr id="29" name="TextBox 28"/>
          <p:cNvSpPr txBox="1"/>
          <p:nvPr/>
        </p:nvSpPr>
        <p:spPr>
          <a:xfrm>
            <a:off x="1115579" y="3660122"/>
            <a:ext cx="728519" cy="584775"/>
          </a:xfrm>
          <a:prstGeom prst="rect">
            <a:avLst/>
          </a:prstGeom>
          <a:noFill/>
        </p:spPr>
        <p:txBody>
          <a:bodyPr wrap="square" rtlCol="0">
            <a:spAutoFit/>
          </a:bodyPr>
          <a:lstStyle/>
          <a:p>
            <a:pPr algn="ctr"/>
            <a:r>
              <a:rPr lang="en-US" sz="3200">
                <a:latin typeface="Arial" pitchFamily="34" charset="0"/>
                <a:cs typeface="Arial" pitchFamily="34" charset="0"/>
              </a:rPr>
              <a:t>v</a:t>
            </a:r>
          </a:p>
        </p:txBody>
      </p:sp>
      <p:sp>
        <p:nvSpPr>
          <p:cNvPr id="28" name="TextBox 27"/>
          <p:cNvSpPr txBox="1"/>
          <p:nvPr/>
        </p:nvSpPr>
        <p:spPr>
          <a:xfrm>
            <a:off x="4862657" y="1911127"/>
            <a:ext cx="916420" cy="584775"/>
          </a:xfrm>
          <a:prstGeom prst="rect">
            <a:avLst/>
          </a:prstGeom>
          <a:noFill/>
        </p:spPr>
        <p:txBody>
          <a:bodyPr wrap="square" rtlCol="0">
            <a:spAutoFit/>
          </a:bodyPr>
          <a:lstStyle/>
          <a:p>
            <a:pPr algn="ctr"/>
            <a:r>
              <a:rPr lang="en-US" sz="3200">
                <a:latin typeface="Arial" pitchFamily="34" charset="0"/>
                <a:cs typeface="Arial" pitchFamily="34" charset="0"/>
              </a:rPr>
              <a:t>k</a:t>
            </a:r>
          </a:p>
        </p:txBody>
      </p:sp>
      <p:sp>
        <p:nvSpPr>
          <p:cNvPr id="12" name="TextBox 11"/>
          <p:cNvSpPr txBox="1"/>
          <p:nvPr/>
        </p:nvSpPr>
        <p:spPr>
          <a:xfrm>
            <a:off x="4788477" y="1912995"/>
            <a:ext cx="2938895" cy="584775"/>
          </a:xfrm>
          <a:prstGeom prst="rect">
            <a:avLst/>
          </a:prstGeom>
          <a:noFill/>
        </p:spPr>
        <p:txBody>
          <a:bodyPr wrap="square" rtlCol="0">
            <a:spAutoFit/>
          </a:bodyPr>
          <a:lstStyle/>
          <a:p>
            <a:pPr algn="ctr"/>
            <a:r>
              <a:rPr lang="en-US" sz="3200">
                <a:latin typeface="Arial" pitchFamily="34" charset="0"/>
                <a:cs typeface="Arial" pitchFamily="34" charset="0"/>
              </a:rPr>
              <a:t>ể chuyện</a:t>
            </a:r>
          </a:p>
        </p:txBody>
      </p:sp>
      <p:sp>
        <p:nvSpPr>
          <p:cNvPr id="27" name="TextBox 26"/>
          <p:cNvSpPr txBox="1"/>
          <p:nvPr/>
        </p:nvSpPr>
        <p:spPr>
          <a:xfrm>
            <a:off x="2857356" y="1899511"/>
            <a:ext cx="916420" cy="584775"/>
          </a:xfrm>
          <a:prstGeom prst="rect">
            <a:avLst/>
          </a:prstGeom>
          <a:noFill/>
        </p:spPr>
        <p:txBody>
          <a:bodyPr wrap="square" rtlCol="0">
            <a:spAutoFit/>
          </a:bodyPr>
          <a:lstStyle/>
          <a:p>
            <a:pPr algn="ctr"/>
            <a:r>
              <a:rPr lang="en-US" sz="3200">
                <a:latin typeface="Arial" pitchFamily="34" charset="0"/>
                <a:cs typeface="Arial" pitchFamily="34" charset="0"/>
              </a:rPr>
              <a:t>c</a:t>
            </a:r>
          </a:p>
        </p:txBody>
      </p:sp>
      <p:sp>
        <p:nvSpPr>
          <p:cNvPr id="26" name="TextBox 25"/>
          <p:cNvSpPr txBox="1"/>
          <p:nvPr/>
        </p:nvSpPr>
        <p:spPr>
          <a:xfrm>
            <a:off x="1115579" y="1911127"/>
            <a:ext cx="585643" cy="584775"/>
          </a:xfrm>
          <a:prstGeom prst="rect">
            <a:avLst/>
          </a:prstGeom>
          <a:noFill/>
        </p:spPr>
        <p:txBody>
          <a:bodyPr wrap="square" rtlCol="0">
            <a:spAutoFit/>
          </a:bodyPr>
          <a:lstStyle/>
          <a:p>
            <a:pPr algn="ctr"/>
            <a:r>
              <a:rPr lang="en-US" sz="3200">
                <a:latin typeface="Arial" pitchFamily="34" charset="0"/>
                <a:cs typeface="Arial" pitchFamily="34" charset="0"/>
              </a:rPr>
              <a:t>k</a:t>
            </a:r>
          </a:p>
        </p:txBody>
      </p:sp>
      <p:sp>
        <p:nvSpPr>
          <p:cNvPr id="9" name="TextBox 8"/>
          <p:cNvSpPr txBox="1"/>
          <p:nvPr/>
        </p:nvSpPr>
        <p:spPr>
          <a:xfrm>
            <a:off x="1435677" y="1912995"/>
            <a:ext cx="1447800" cy="584775"/>
          </a:xfrm>
          <a:prstGeom prst="rect">
            <a:avLst/>
          </a:prstGeom>
          <a:noFill/>
        </p:spPr>
        <p:txBody>
          <a:bodyPr wrap="square" rtlCol="0">
            <a:spAutoFit/>
          </a:bodyPr>
          <a:lstStyle/>
          <a:p>
            <a:r>
              <a:rPr lang="en-US" sz="3200">
                <a:latin typeface="Arial" pitchFamily="34" charset="0"/>
                <a:cs typeface="Arial" pitchFamily="34" charset="0"/>
              </a:rPr>
              <a:t>ì lạ</a:t>
            </a:r>
          </a:p>
        </p:txBody>
      </p:sp>
      <p:sp>
        <p:nvSpPr>
          <p:cNvPr id="11" name="TextBox 10"/>
          <p:cNvSpPr txBox="1"/>
          <p:nvPr/>
        </p:nvSpPr>
        <p:spPr>
          <a:xfrm>
            <a:off x="2968336" y="1912995"/>
            <a:ext cx="1946564" cy="584775"/>
          </a:xfrm>
          <a:prstGeom prst="rect">
            <a:avLst/>
          </a:prstGeom>
          <a:noFill/>
        </p:spPr>
        <p:txBody>
          <a:bodyPr wrap="square" rtlCol="0">
            <a:spAutoFit/>
          </a:bodyPr>
          <a:lstStyle/>
          <a:p>
            <a:pPr algn="ctr"/>
            <a:r>
              <a:rPr lang="en-US" sz="3200">
                <a:latin typeface="Arial" pitchFamily="34" charset="0"/>
                <a:cs typeface="Arial" pitchFamily="34" charset="0"/>
              </a:rPr>
              <a:t>ỏ non</a:t>
            </a:r>
          </a:p>
        </p:txBody>
      </p:sp>
      <p:sp>
        <p:nvSpPr>
          <p:cNvPr id="7" name="TextBox 6"/>
          <p:cNvSpPr txBox="1"/>
          <p:nvPr/>
        </p:nvSpPr>
        <p:spPr>
          <a:xfrm>
            <a:off x="1205056" y="2776555"/>
            <a:ext cx="2971800" cy="584763"/>
          </a:xfrm>
          <a:prstGeom prst="rect">
            <a:avLst/>
          </a:prstGeom>
          <a:noFill/>
        </p:spPr>
        <p:txBody>
          <a:bodyPr wrap="square" lIns="91428" tIns="45714" rIns="91428" bIns="45714" rtlCol="0">
            <a:spAutoFit/>
          </a:bodyPr>
          <a:lstStyle/>
          <a:p>
            <a:pPr algn="just"/>
            <a:r>
              <a:rPr lang="en-US" sz="3200">
                <a:latin typeface="Arial" pitchFamily="34" charset="0"/>
                <a:ea typeface="Arial-Rounded" pitchFamily="34" charset="0"/>
                <a:cs typeface="Arial" pitchFamily="34" charset="0"/>
              </a:rPr>
              <a:t>b. </a:t>
            </a:r>
            <a:r>
              <a:rPr lang="en-US" sz="3200" i="1">
                <a:latin typeface="Arial" pitchFamily="34" charset="0"/>
                <a:ea typeface="Arial-Rounded" pitchFamily="34" charset="0"/>
                <a:cs typeface="Arial" pitchFamily="34" charset="0"/>
              </a:rPr>
              <a:t>v</a:t>
            </a:r>
            <a:r>
              <a:rPr lang="en-US" sz="3200">
                <a:latin typeface="Arial" pitchFamily="34" charset="0"/>
                <a:ea typeface="Arial-Rounded" pitchFamily="34" charset="0"/>
                <a:cs typeface="Arial" pitchFamily="34" charset="0"/>
              </a:rPr>
              <a:t> hay </a:t>
            </a:r>
            <a:r>
              <a:rPr lang="en-US" sz="3200" i="1">
                <a:latin typeface="Arial" pitchFamily="34" charset="0"/>
                <a:ea typeface="Arial-Rounded" pitchFamily="34" charset="0"/>
                <a:cs typeface="Arial" pitchFamily="34" charset="0"/>
              </a:rPr>
              <a:t>d?</a:t>
            </a:r>
          </a:p>
        </p:txBody>
      </p:sp>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0979" y="2037374"/>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581314" y="427958"/>
            <a:ext cx="533400" cy="5334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8</a:t>
            </a:r>
          </a:p>
        </p:txBody>
      </p:sp>
      <p:sp>
        <p:nvSpPr>
          <p:cNvPr id="5" name="TextBox 4"/>
          <p:cNvSpPr txBox="1"/>
          <p:nvPr/>
        </p:nvSpPr>
        <p:spPr>
          <a:xfrm>
            <a:off x="1066800" y="438150"/>
            <a:ext cx="8451273" cy="523208"/>
          </a:xfrm>
          <a:prstGeom prst="rect">
            <a:avLst/>
          </a:prstGeom>
          <a:noFill/>
        </p:spPr>
        <p:txBody>
          <a:bodyPr wrap="square" lIns="91428" tIns="45714" rIns="91428" bIns="45714" rtlCol="0">
            <a:spAutoFit/>
          </a:bodyPr>
          <a:lstStyle/>
          <a:p>
            <a:pPr algn="just"/>
            <a:r>
              <a:rPr lang="en-US" sz="2800" b="1">
                <a:latin typeface="Arial" pitchFamily="34" charset="0"/>
                <a:ea typeface="Arial-Rounded" pitchFamily="34" charset="0"/>
                <a:cs typeface="Arial" pitchFamily="34" charset="0"/>
              </a:rPr>
              <a:t>Chọn chữ phù hợp thay cho bông hoa</a:t>
            </a:r>
          </a:p>
        </p:txBody>
      </p:sp>
      <p:sp>
        <p:nvSpPr>
          <p:cNvPr id="6" name="TextBox 5"/>
          <p:cNvSpPr txBox="1"/>
          <p:nvPr/>
        </p:nvSpPr>
        <p:spPr>
          <a:xfrm>
            <a:off x="1160967" y="1079672"/>
            <a:ext cx="2306493" cy="584763"/>
          </a:xfrm>
          <a:prstGeom prst="rect">
            <a:avLst/>
          </a:prstGeom>
          <a:noFill/>
        </p:spPr>
        <p:txBody>
          <a:bodyPr wrap="square" lIns="91428" tIns="45714" rIns="91428" bIns="45714" rtlCol="0">
            <a:spAutoFit/>
          </a:bodyPr>
          <a:lstStyle/>
          <a:p>
            <a:pPr algn="just"/>
            <a:r>
              <a:rPr lang="en-US" sz="3200">
                <a:latin typeface="Arial" pitchFamily="34" charset="0"/>
                <a:ea typeface="Arial-Rounded" pitchFamily="34" charset="0"/>
                <a:cs typeface="Arial" pitchFamily="34" charset="0"/>
              </a:rPr>
              <a:t>a. </a:t>
            </a:r>
            <a:r>
              <a:rPr lang="en-US" sz="3200" i="1">
                <a:latin typeface="Arial" pitchFamily="34" charset="0"/>
                <a:ea typeface="Arial-Rounded" pitchFamily="34" charset="0"/>
                <a:cs typeface="Arial" pitchFamily="34" charset="0"/>
              </a:rPr>
              <a:t>c</a:t>
            </a:r>
            <a:r>
              <a:rPr lang="en-US" sz="3200">
                <a:latin typeface="Arial" pitchFamily="34" charset="0"/>
                <a:ea typeface="Arial-Rounded" pitchFamily="34" charset="0"/>
                <a:cs typeface="Arial" pitchFamily="34" charset="0"/>
              </a:rPr>
              <a:t> hay </a:t>
            </a:r>
            <a:r>
              <a:rPr lang="en-US" sz="3200" i="1">
                <a:latin typeface="Arial" pitchFamily="34" charset="0"/>
                <a:ea typeface="Arial-Rounded" pitchFamily="34" charset="0"/>
                <a:cs typeface="Arial" pitchFamily="34" charset="0"/>
              </a:rPr>
              <a:t>k?</a:t>
            </a:r>
          </a:p>
        </p:txBody>
      </p:sp>
      <p:pic>
        <p:nvPicPr>
          <p:cNvPr id="10"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6225" y="2024222"/>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4329" y="2024221"/>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848014" y="3667326"/>
            <a:ext cx="2514600" cy="584775"/>
          </a:xfrm>
          <a:prstGeom prst="rect">
            <a:avLst/>
          </a:prstGeom>
          <a:noFill/>
        </p:spPr>
        <p:txBody>
          <a:bodyPr wrap="square" rtlCol="0">
            <a:spAutoFit/>
          </a:bodyPr>
          <a:lstStyle/>
          <a:p>
            <a:pPr algn="ctr"/>
            <a:r>
              <a:rPr lang="en-US" sz="3200">
                <a:latin typeface="Arial" pitchFamily="34" charset="0"/>
                <a:cs typeface="Arial" pitchFamily="34" charset="0"/>
              </a:rPr>
              <a:t>ề nhà</a:t>
            </a:r>
          </a:p>
        </p:txBody>
      </p:sp>
      <p:pic>
        <p:nvPicPr>
          <p:cNvPr id="15"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3717" y="3773446"/>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2755036" y="3667325"/>
            <a:ext cx="2514600" cy="584775"/>
          </a:xfrm>
          <a:prstGeom prst="rect">
            <a:avLst/>
          </a:prstGeom>
          <a:noFill/>
        </p:spPr>
        <p:txBody>
          <a:bodyPr wrap="square" rtlCol="0">
            <a:spAutoFit/>
          </a:bodyPr>
          <a:lstStyle/>
          <a:p>
            <a:pPr algn="ctr"/>
            <a:r>
              <a:rPr lang="en-US" sz="3200">
                <a:latin typeface="Arial" pitchFamily="34" charset="0"/>
                <a:cs typeface="Arial" pitchFamily="34" charset="0"/>
              </a:rPr>
              <a:t>ê con</a:t>
            </a:r>
          </a:p>
        </p:txBody>
      </p:sp>
      <p:pic>
        <p:nvPicPr>
          <p:cNvPr id="21"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1476" y="3775822"/>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5439" y="3775822"/>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3716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stretch>
            <a:fillRect/>
          </a:stretch>
        </p:blipFill>
        <p:spPr>
          <a:xfrm>
            <a:off x="11312" y="5918"/>
            <a:ext cx="9122169" cy="5131220"/>
          </a:xfrm>
          <a:prstGeom prst="rect">
            <a:avLst/>
          </a:prstGeom>
        </p:spPr>
      </p:pic>
      <p:pic>
        <p:nvPicPr>
          <p:cNvPr id="121" name="Picture 120"/>
          <p:cNvPicPr>
            <a:picLocks noChangeAspect="1"/>
          </p:cNvPicPr>
          <p:nvPr/>
        </p:nvPicPr>
        <p:blipFill>
          <a:blip r:embed="rId7"/>
          <a:stretch>
            <a:fillRect/>
          </a:stretch>
        </p:blipFill>
        <p:spPr>
          <a:xfrm>
            <a:off x="4471803" y="3365950"/>
            <a:ext cx="271657" cy="251384"/>
          </a:xfrm>
          <a:prstGeom prst="rect">
            <a:avLst/>
          </a:prstGeom>
        </p:spPr>
      </p:pic>
      <p:pic>
        <p:nvPicPr>
          <p:cNvPr id="60" name="Picture 59"/>
          <p:cNvPicPr>
            <a:picLocks noChangeAspect="1"/>
          </p:cNvPicPr>
          <p:nvPr/>
        </p:nvPicPr>
        <p:blipFill>
          <a:blip r:embed="rId7"/>
          <a:stretch>
            <a:fillRect/>
          </a:stretch>
        </p:blipFill>
        <p:spPr>
          <a:xfrm>
            <a:off x="4421690" y="3365950"/>
            <a:ext cx="271657" cy="251384"/>
          </a:xfrm>
          <a:prstGeom prst="rect">
            <a:avLst/>
          </a:prstGeom>
        </p:spPr>
      </p:pic>
      <p:pic>
        <p:nvPicPr>
          <p:cNvPr id="74" name="Picture 73"/>
          <p:cNvPicPr>
            <a:picLocks noChangeAspect="1"/>
          </p:cNvPicPr>
          <p:nvPr/>
        </p:nvPicPr>
        <p:blipFill>
          <a:blip r:embed="rId7"/>
          <a:stretch>
            <a:fillRect/>
          </a:stretch>
        </p:blipFill>
        <p:spPr>
          <a:xfrm>
            <a:off x="3035691" y="2251790"/>
            <a:ext cx="271657" cy="251384"/>
          </a:xfrm>
          <a:prstGeom prst="rect">
            <a:avLst/>
          </a:prstGeom>
        </p:spPr>
      </p:pic>
      <p:pic>
        <p:nvPicPr>
          <p:cNvPr id="78" name="NAM">
            <a:hlinkClick r:id="" action="ppaction://noaction"/>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04421" y="3110353"/>
            <a:ext cx="680429" cy="627131"/>
          </a:xfrm>
          <a:prstGeom prst="rect">
            <a:avLst/>
          </a:prstGeom>
        </p:spPr>
      </p:pic>
      <p:pic>
        <p:nvPicPr>
          <p:cNvPr id="79" name="NA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51780" y="1525523"/>
            <a:ext cx="260789" cy="240361"/>
          </a:xfrm>
          <a:prstGeom prst="rect">
            <a:avLst/>
          </a:prstGeom>
        </p:spPr>
      </p:pic>
      <p:pic>
        <p:nvPicPr>
          <p:cNvPr id="75" name="NAM">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76933" y="2013490"/>
            <a:ext cx="470205" cy="433374"/>
          </a:xfrm>
          <a:prstGeom prst="rect">
            <a:avLst/>
          </a:prstGeom>
        </p:spPr>
      </p:pic>
      <p:pic>
        <p:nvPicPr>
          <p:cNvPr id="76" name="NAM">
            <a:hlinkClick r:id="" action="ppaction://noaction"/>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13583" y="2409281"/>
            <a:ext cx="566953" cy="522543"/>
          </a:xfrm>
          <a:prstGeom prst="rect">
            <a:avLst/>
          </a:prstGeom>
        </p:spPr>
      </p:pic>
      <p:pic>
        <p:nvPicPr>
          <p:cNvPr id="77" name="NAM">
            <a:hlinkClick r:id="" action="ppaction://noaction"/>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53607" y="2446863"/>
            <a:ext cx="457084" cy="415738"/>
          </a:xfrm>
          <a:prstGeom prst="rect">
            <a:avLst/>
          </a:prstGeom>
        </p:spPr>
      </p:pic>
      <p:pic>
        <p:nvPicPr>
          <p:cNvPr id="142" name="HUYENHANGRAO"/>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311" y="4380467"/>
            <a:ext cx="9121379" cy="758747"/>
          </a:xfrm>
          <a:prstGeom prst="rect">
            <a:avLst/>
          </a:prstGeom>
        </p:spPr>
      </p:pic>
      <p:pic>
        <p:nvPicPr>
          <p:cNvPr id="1026" name="Picture 2" descr="LHB2 U5&amp;amp;#x2F;L2 by martyna2923 on Genially">
            <a:extLst>
              <a:ext uri="{FF2B5EF4-FFF2-40B4-BE49-F238E27FC236}">
                <a16:creationId xmlns:a16="http://schemas.microsoft.com/office/drawing/2014/main" id="{708E2DD6-33F0-4F24-8773-C1A24E469F8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43038" y="3202974"/>
            <a:ext cx="1620321" cy="12354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F62ABBD-6A2A-4ACC-9105-3D835E869521}"/>
              </a:ext>
            </a:extLst>
          </p:cNvPr>
          <p:cNvPicPr>
            <a:picLocks noChangeAspect="1"/>
          </p:cNvPicPr>
          <p:nvPr/>
        </p:nvPicPr>
        <p:blipFill rotWithShape="1">
          <a:blip r:embed="rId15"/>
          <a:srcRect l="17453" t="12970" r="17974" b="19709"/>
          <a:stretch/>
        </p:blipFill>
        <p:spPr>
          <a:xfrm>
            <a:off x="4857386" y="2975707"/>
            <a:ext cx="1422542" cy="1602849"/>
          </a:xfrm>
          <a:prstGeom prst="rect">
            <a:avLst/>
          </a:prstGeom>
        </p:spPr>
      </p:pic>
      <p:pic>
        <p:nvPicPr>
          <p:cNvPr id="18" name="Picture 17">
            <a:extLst>
              <a:ext uri="{FF2B5EF4-FFF2-40B4-BE49-F238E27FC236}">
                <a16:creationId xmlns:a16="http://schemas.microsoft.com/office/drawing/2014/main" id="{132D56FE-7B02-4AAA-8DC1-69F9D866D78F}"/>
              </a:ext>
            </a:extLst>
          </p:cNvPr>
          <p:cNvPicPr>
            <a:picLocks noChangeAspect="1"/>
          </p:cNvPicPr>
          <p:nvPr/>
        </p:nvPicPr>
        <p:blipFill>
          <a:blip r:embed="rId16"/>
          <a:stretch>
            <a:fillRect/>
          </a:stretch>
        </p:blipFill>
        <p:spPr>
          <a:xfrm>
            <a:off x="4856595" y="2976772"/>
            <a:ext cx="1419113" cy="1600719"/>
          </a:xfrm>
          <a:prstGeom prst="rect">
            <a:avLst/>
          </a:prstGeom>
        </p:spPr>
      </p:pic>
      <p:sp>
        <p:nvSpPr>
          <p:cNvPr id="19" name="Rectangle 18">
            <a:extLst>
              <a:ext uri="{FF2B5EF4-FFF2-40B4-BE49-F238E27FC236}">
                <a16:creationId xmlns:a16="http://schemas.microsoft.com/office/drawing/2014/main" id="{9B319D77-5C71-4D94-A35E-D635C6D430E6}"/>
              </a:ext>
            </a:extLst>
          </p:cNvPr>
          <p:cNvSpPr/>
          <p:nvPr/>
        </p:nvSpPr>
        <p:spPr>
          <a:xfrm>
            <a:off x="1882174" y="1573159"/>
            <a:ext cx="4986296" cy="1956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a:r>
              <a:rPr lang="en-US" sz="275609" b="1">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Game: </a:t>
            </a:r>
          </a:p>
          <a:p>
            <a:pPr algn="ctr"/>
            <a:r>
              <a:rPr lang="en-US" sz="275609" b="1">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Cùng nhím con hái nấm rừng</a:t>
            </a:r>
          </a:p>
        </p:txBody>
      </p:sp>
      <p:pic>
        <p:nvPicPr>
          <p:cNvPr id="44" name="PA_59afa2ffbebc8">
            <a:hlinkClick r:id="" action="ppaction://media"/>
            <a:extLst>
              <a:ext uri="{FF2B5EF4-FFF2-40B4-BE49-F238E27FC236}">
                <a16:creationId xmlns:a16="http://schemas.microsoft.com/office/drawing/2014/main" id="{BD512EAE-F4E9-46F4-B4A4-766D81B64AC4}"/>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7"/>
          <a:stretch>
            <a:fillRect/>
          </a:stretch>
        </p:blipFill>
        <p:spPr>
          <a:xfrm>
            <a:off x="-894941" y="2970927"/>
            <a:ext cx="456069" cy="456069"/>
          </a:xfrm>
          <a:prstGeom prst="rect">
            <a:avLst/>
          </a:prstGeom>
        </p:spPr>
      </p:pic>
    </p:spTree>
    <p:extLst>
      <p:ext uri="{BB962C8B-B14F-4D97-AF65-F5344CB8AC3E}">
        <p14:creationId xmlns:p14="http://schemas.microsoft.com/office/powerpoint/2010/main" val="3041927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091" showWhenStopped="0">
                <p:cTn id="7" repeatCount="indefinite" fill="hold" display="0">
                  <p:stCondLst>
                    <p:cond delay="indefinite"/>
                  </p:stCondLst>
                  <p:endCondLst>
                    <p:cond evt="onStopAudio" delay="0">
                      <p:tgtEl>
                        <p:sldTgt/>
                      </p:tgtEl>
                    </p:cond>
                  </p:endCondLst>
                </p:cTn>
                <p:tgtEl>
                  <p:spTgt spid="4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8"/>
          <a:stretch>
            <a:fillRect/>
          </a:stretch>
        </p:blipFill>
        <p:spPr>
          <a:xfrm>
            <a:off x="8784" y="-13546"/>
            <a:ext cx="9122169" cy="5131220"/>
          </a:xfrm>
          <a:prstGeom prst="rect">
            <a:avLst/>
          </a:prstGeom>
        </p:spPr>
      </p:pic>
      <p:pic>
        <p:nvPicPr>
          <p:cNvPr id="39"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8485" y="507964"/>
            <a:ext cx="8187032" cy="4312501"/>
          </a:xfrm>
          <a:prstGeom prst="rect">
            <a:avLst/>
          </a:prstGeom>
        </p:spPr>
      </p:pic>
      <p:pic>
        <p:nvPicPr>
          <p:cNvPr id="64" name="HUYENHANGRAO"/>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311" y="4378391"/>
            <a:ext cx="9121379" cy="758747"/>
          </a:xfrm>
          <a:prstGeom prst="rect">
            <a:avLst/>
          </a:prstGeom>
        </p:spPr>
      </p:pic>
      <p:grpSp>
        <p:nvGrpSpPr>
          <p:cNvPr id="71" name="B"/>
          <p:cNvGrpSpPr/>
          <p:nvPr/>
        </p:nvGrpSpPr>
        <p:grpSpPr>
          <a:xfrm>
            <a:off x="1636787" y="3745379"/>
            <a:ext cx="2325952" cy="752514"/>
            <a:chOff x="2252108" y="3867153"/>
            <a:chExt cx="4007022" cy="1305948"/>
          </a:xfrm>
        </p:grpSpPr>
        <p:sp>
          <p:nvSpPr>
            <p:cNvPr id="72" name="Rounded Rectangle 71"/>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086">
                <a:defRPr/>
              </a:pPr>
              <a:r>
                <a:rPr lang="en-US" sz="4000" b="1">
                  <a:solidFill>
                    <a:srgbClr val="002060"/>
                  </a:solidFill>
                  <a:latin typeface="Arial" panose="020B0604020202020204" pitchFamily="34" charset="0"/>
                  <a:cs typeface="Arial" panose="020B0604020202020204" pitchFamily="34" charset="0"/>
                </a:rPr>
                <a:t>A. k</a:t>
              </a:r>
              <a:endParaRPr lang="en-US" sz="4000" b="1" dirty="0">
                <a:solidFill>
                  <a:srgbClr val="002060"/>
                </a:solidFill>
                <a:latin typeface="Arial" panose="020B0604020202020204" pitchFamily="34" charset="0"/>
                <a:cs typeface="Arial" panose="020B0604020202020204" pitchFamily="34" charset="0"/>
              </a:endParaRPr>
            </a:p>
          </p:txBody>
        </p:sp>
        <p:pic>
          <p:nvPicPr>
            <p:cNvPr id="73" name="NAM"/>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74" name="C"/>
          <p:cNvGrpSpPr/>
          <p:nvPr/>
        </p:nvGrpSpPr>
        <p:grpSpPr>
          <a:xfrm>
            <a:off x="4845621" y="3756362"/>
            <a:ext cx="2325952" cy="752514"/>
            <a:chOff x="2252108" y="3867155"/>
            <a:chExt cx="4055914" cy="1305946"/>
          </a:xfrm>
        </p:grpSpPr>
        <p:sp>
          <p:nvSpPr>
            <p:cNvPr id="75" name="Rounded Rectangle 74"/>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086">
                <a:defRPr/>
              </a:pPr>
              <a:r>
                <a:rPr lang="en-US" sz="4000" b="1">
                  <a:solidFill>
                    <a:srgbClr val="002060"/>
                  </a:solidFill>
                  <a:latin typeface="Arial" panose="020B0604020202020204" pitchFamily="34" charset="0"/>
                  <a:cs typeface="Arial" panose="020B0604020202020204" pitchFamily="34" charset="0"/>
                </a:rPr>
                <a:t>B. c</a:t>
              </a:r>
              <a:endParaRPr lang="en-US" sz="4000" b="1" dirty="0">
                <a:solidFill>
                  <a:srgbClr val="002060"/>
                </a:solidFill>
                <a:latin typeface="Arial" panose="020B0604020202020204" pitchFamily="34" charset="0"/>
                <a:cs typeface="Arial" panose="020B0604020202020204" pitchFamily="34" charset="0"/>
              </a:endParaRPr>
            </a:p>
          </p:txBody>
        </p:sp>
        <p:pic>
          <p:nvPicPr>
            <p:cNvPr id="76" name="NA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80" name="Picture 7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57124" y="3696097"/>
            <a:ext cx="769562" cy="873044"/>
          </a:xfrm>
          <a:prstGeom prst="rect">
            <a:avLst/>
          </a:prstGeom>
        </p:spPr>
      </p:pic>
      <p:pic>
        <p:nvPicPr>
          <p:cNvPr id="82" name="Picture 8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52571" y="4064885"/>
            <a:ext cx="498825" cy="498825"/>
          </a:xfrm>
          <a:prstGeom prst="rect">
            <a:avLst/>
          </a:prstGeom>
        </p:spPr>
      </p:pic>
      <p:pic>
        <p:nvPicPr>
          <p:cNvPr id="37" name="PA_59afa2ffbebc8">
            <a:hlinkClick r:id="" action="ppaction://media"/>
            <a:extLst>
              <a:ext uri="{FF2B5EF4-FFF2-40B4-BE49-F238E27FC236}">
                <a16:creationId xmlns:a16="http://schemas.microsoft.com/office/drawing/2014/main" id="{2B7DF240-1A6C-450F-9F0B-FE10469857FE}"/>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5"/>
          <a:stretch>
            <a:fillRect/>
          </a:stretch>
        </p:blipFill>
        <p:spPr>
          <a:xfrm>
            <a:off x="-894941" y="2970927"/>
            <a:ext cx="456069" cy="456069"/>
          </a:xfrm>
          <a:prstGeom prst="rect">
            <a:avLst/>
          </a:prstGeom>
        </p:spPr>
      </p:pic>
      <p:sp>
        <p:nvSpPr>
          <p:cNvPr id="3" name="Rectangle 2">
            <a:extLst>
              <a:ext uri="{FF2B5EF4-FFF2-40B4-BE49-F238E27FC236}">
                <a16:creationId xmlns:a16="http://schemas.microsoft.com/office/drawing/2014/main" id="{3E2E4BD9-16CC-48BD-94A3-4F7689874304}"/>
              </a:ext>
            </a:extLst>
          </p:cNvPr>
          <p:cNvSpPr/>
          <p:nvPr/>
        </p:nvSpPr>
        <p:spPr>
          <a:xfrm>
            <a:off x="653588" y="504982"/>
            <a:ext cx="7832560" cy="1352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rial" panose="020B0604020202020204" pitchFamily="34" charset="0"/>
                <a:cs typeface="Arial" panose="020B0604020202020204" pitchFamily="34" charset="0"/>
              </a:rPr>
              <a:t>a. </a:t>
            </a:r>
            <a:r>
              <a:rPr lang="en-US" sz="3200" i="1">
                <a:solidFill>
                  <a:schemeClr val="tx1"/>
                </a:solidFill>
                <a:latin typeface="Arial" panose="020B0604020202020204" pitchFamily="34" charset="0"/>
                <a:cs typeface="Arial" panose="020B0604020202020204" pitchFamily="34" charset="0"/>
              </a:rPr>
              <a:t>c</a:t>
            </a:r>
            <a:r>
              <a:rPr lang="en-US" sz="3200">
                <a:solidFill>
                  <a:schemeClr val="tx1"/>
                </a:solidFill>
                <a:latin typeface="Arial" panose="020B0604020202020204" pitchFamily="34" charset="0"/>
                <a:cs typeface="Arial" panose="020B0604020202020204" pitchFamily="34" charset="0"/>
              </a:rPr>
              <a:t> hay </a:t>
            </a:r>
            <a:r>
              <a:rPr lang="en-US" sz="3200" i="1">
                <a:solidFill>
                  <a:schemeClr val="tx1"/>
                </a:solidFill>
                <a:latin typeface="Arial" panose="020B0604020202020204" pitchFamily="34" charset="0"/>
                <a:cs typeface="Arial" panose="020B0604020202020204" pitchFamily="34" charset="0"/>
              </a:rPr>
              <a:t>k</a:t>
            </a:r>
            <a:r>
              <a:rPr lang="en-US" sz="3200">
                <a:solidFill>
                  <a:schemeClr val="tx1"/>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FB317036-AB9B-4DF3-9A44-F81411DD8166}"/>
              </a:ext>
            </a:extLst>
          </p:cNvPr>
          <p:cNvSpPr txBox="1"/>
          <p:nvPr/>
        </p:nvSpPr>
        <p:spPr>
          <a:xfrm>
            <a:off x="3947102" y="1910117"/>
            <a:ext cx="585643" cy="584775"/>
          </a:xfrm>
          <a:prstGeom prst="rect">
            <a:avLst/>
          </a:prstGeom>
          <a:noFill/>
        </p:spPr>
        <p:txBody>
          <a:bodyPr wrap="square" rtlCol="0">
            <a:spAutoFit/>
          </a:bodyPr>
          <a:lstStyle/>
          <a:p>
            <a:pPr algn="ctr"/>
            <a:r>
              <a:rPr lang="en-US" sz="3200">
                <a:latin typeface="Arial" pitchFamily="34" charset="0"/>
                <a:cs typeface="Arial" pitchFamily="34" charset="0"/>
              </a:rPr>
              <a:t>k</a:t>
            </a:r>
          </a:p>
        </p:txBody>
      </p:sp>
      <p:sp>
        <p:nvSpPr>
          <p:cNvPr id="20" name="TextBox 19">
            <a:extLst>
              <a:ext uri="{FF2B5EF4-FFF2-40B4-BE49-F238E27FC236}">
                <a16:creationId xmlns:a16="http://schemas.microsoft.com/office/drawing/2014/main" id="{A3DA5DCD-5A4C-4787-90F0-CB109CD64D64}"/>
              </a:ext>
            </a:extLst>
          </p:cNvPr>
          <p:cNvSpPr txBox="1"/>
          <p:nvPr/>
        </p:nvSpPr>
        <p:spPr>
          <a:xfrm>
            <a:off x="4267200" y="1911985"/>
            <a:ext cx="1447800" cy="584775"/>
          </a:xfrm>
          <a:prstGeom prst="rect">
            <a:avLst/>
          </a:prstGeom>
          <a:noFill/>
        </p:spPr>
        <p:txBody>
          <a:bodyPr wrap="square" rtlCol="0">
            <a:spAutoFit/>
          </a:bodyPr>
          <a:lstStyle/>
          <a:p>
            <a:r>
              <a:rPr lang="en-US" sz="3200">
                <a:latin typeface="Arial" pitchFamily="34" charset="0"/>
                <a:cs typeface="Arial" pitchFamily="34" charset="0"/>
              </a:rPr>
              <a:t>ì lạ</a:t>
            </a:r>
          </a:p>
        </p:txBody>
      </p:sp>
      <p:pic>
        <p:nvPicPr>
          <p:cNvPr id="21" name="Picture 20">
            <a:extLst>
              <a:ext uri="{FF2B5EF4-FFF2-40B4-BE49-F238E27FC236}">
                <a16:creationId xmlns:a16="http://schemas.microsoft.com/office/drawing/2014/main" id="{E4990AE2-F1E9-4C99-9975-B5B14AF0885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72502" y="2036364"/>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id="{B67F574A-46B5-47A4-8C52-7AC9A40B8068}"/>
              </a:ext>
            </a:extLst>
          </p:cNvPr>
          <p:cNvSpPr/>
          <p:nvPr/>
        </p:nvSpPr>
        <p:spPr>
          <a:xfrm>
            <a:off x="3356075" y="1816128"/>
            <a:ext cx="2246595" cy="755622"/>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3895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4"/>
                    </p:tgtEl>
                  </p:cond>
                </p:stCondLst>
                <p:endSync evt="end" delay="0">
                  <p:rtn val="all"/>
                </p:endSync>
                <p:childTnLst>
                  <p:par>
                    <p:cTn id="8" fill="hold">
                      <p:stCondLst>
                        <p:cond delay="0"/>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fade">
                                      <p:cBhvr>
                                        <p:cTn id="12" dur="500"/>
                                        <p:tgtEl>
                                          <p:spTgt spid="82"/>
                                        </p:tgtEl>
                                      </p:cBhvr>
                                    </p:animEffect>
                                    <p:anim calcmode="lin" valueType="num">
                                      <p:cBhvr>
                                        <p:cTn id="13" dur="500" fill="hold"/>
                                        <p:tgtEl>
                                          <p:spTgt spid="82"/>
                                        </p:tgtEl>
                                        <p:attrNameLst>
                                          <p:attrName>ppt_x</p:attrName>
                                        </p:attrNameLst>
                                      </p:cBhvr>
                                      <p:tavLst>
                                        <p:tav tm="0">
                                          <p:val>
                                            <p:strVal val="#ppt_x"/>
                                          </p:val>
                                        </p:tav>
                                        <p:tav tm="100000">
                                          <p:val>
                                            <p:strVal val="#ppt_x"/>
                                          </p:val>
                                        </p:tav>
                                      </p:tavLst>
                                    </p:anim>
                                    <p:anim calcmode="lin" valueType="num">
                                      <p:cBhvr>
                                        <p:cTn id="14" dur="500" fill="hold"/>
                                        <p:tgtEl>
                                          <p:spTgt spid="8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sai-3.wav"/>
                                        </p:tgtEl>
                                      </p:cMediaNode>
                                    </p:audio>
                                  </p:subTnLst>
                                </p:cTn>
                              </p:par>
                              <p:par>
                                <p:cTn id="15" presetID="26" presetClass="emph" presetSubtype="0" fill="hold" nodeType="withEffect">
                                  <p:stCondLst>
                                    <p:cond delay="0"/>
                                  </p:stCondLst>
                                  <p:childTnLst>
                                    <p:animEffect transition="out" filter="fade">
                                      <p:cBhvr>
                                        <p:cTn id="16" dur="500" tmFilter="0, 0; .2, .5; .8, .5; 1, 0"/>
                                        <p:tgtEl>
                                          <p:spTgt spid="74"/>
                                        </p:tgtEl>
                                      </p:cBhvr>
                                    </p:animEffect>
                                    <p:animScale>
                                      <p:cBhvr>
                                        <p:cTn id="17" dur="250" autoRev="1" fill="hold"/>
                                        <p:tgtEl>
                                          <p:spTgt spid="74"/>
                                        </p:tgtEl>
                                      </p:cBhvr>
                                      <p:by x="105000" y="105000"/>
                                    </p:animScale>
                                  </p:childTnLst>
                                </p:cTn>
                              </p:par>
                            </p:childTnLst>
                          </p:cTn>
                        </p:par>
                      </p:childTnLst>
                    </p:cTn>
                  </p:par>
                </p:childTnLst>
              </p:cTn>
              <p:nextCondLst>
                <p:cond evt="onClick" delay="0">
                  <p:tgtEl>
                    <p:spTgt spid="74"/>
                  </p:tgtEl>
                </p:cond>
              </p:nextCondLst>
            </p:seq>
            <p:seq concurrent="1" nextAc="seek">
              <p:cTn id="18" restart="whenNotActive" fill="hold" evtFilter="cancelBubble" nodeType="interactiveSeq">
                <p:stCondLst>
                  <p:cond evt="onClick" delay="0">
                    <p:tgtEl>
                      <p:spTgt spid="71"/>
                    </p:tgtEl>
                  </p:cond>
                </p:stCondLst>
                <p:endSync evt="end" delay="0">
                  <p:rtn val="all"/>
                </p:endSync>
                <p:childTnLst>
                  <p:par>
                    <p:cTn id="19" fill="hold">
                      <p:stCondLst>
                        <p:cond delay="0"/>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fade">
                                      <p:cBhvr>
                                        <p:cTn id="23" dur="500"/>
                                        <p:tgtEl>
                                          <p:spTgt spid="80"/>
                                        </p:tgtEl>
                                      </p:cBhvr>
                                    </p:animEffect>
                                    <p:anim calcmode="lin" valueType="num">
                                      <p:cBhvr>
                                        <p:cTn id="24" dur="500" fill="hold"/>
                                        <p:tgtEl>
                                          <p:spTgt spid="80"/>
                                        </p:tgtEl>
                                        <p:attrNameLst>
                                          <p:attrName>ppt_x</p:attrName>
                                        </p:attrNameLst>
                                      </p:cBhvr>
                                      <p:tavLst>
                                        <p:tav tm="0">
                                          <p:val>
                                            <p:strVal val="#ppt_x"/>
                                          </p:val>
                                        </p:tav>
                                        <p:tav tm="100000">
                                          <p:val>
                                            <p:strVal val="#ppt_x"/>
                                          </p:val>
                                        </p:tav>
                                      </p:tavLst>
                                    </p:anim>
                                    <p:anim calcmode="lin" valueType="num">
                                      <p:cBhvr>
                                        <p:cTn id="25" dur="500" fill="hold"/>
                                        <p:tgtEl>
                                          <p:spTgt spid="8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7" name="chimes.wav"/>
                                        </p:tgtEl>
                                      </p:cMediaNode>
                                    </p:audio>
                                  </p:subTnLst>
                                </p:cTn>
                              </p:par>
                              <p:par>
                                <p:cTn id="26" presetID="26" presetClass="emph" presetSubtype="0" fill="hold" nodeType="withEffect">
                                  <p:stCondLst>
                                    <p:cond delay="0"/>
                                  </p:stCondLst>
                                  <p:childTnLst>
                                    <p:animEffect transition="out" filter="fade">
                                      <p:cBhvr>
                                        <p:cTn id="27" dur="500" tmFilter="0, 0; .2, .5; .8, .5; 1, 0"/>
                                        <p:tgtEl>
                                          <p:spTgt spid="71"/>
                                        </p:tgtEl>
                                      </p:cBhvr>
                                    </p:animEffect>
                                    <p:animScale>
                                      <p:cBhvr>
                                        <p:cTn id="28" dur="250" autoRev="1" fill="hold"/>
                                        <p:tgtEl>
                                          <p:spTgt spid="71"/>
                                        </p:tgtEl>
                                      </p:cBhvr>
                                      <p:by x="105000" y="105000"/>
                                    </p:animScale>
                                  </p:childTnLst>
                                </p:cTn>
                              </p:par>
                              <p:par>
                                <p:cTn id="29" presetID="2" presetClass="exit" presetSubtype="9" fill="hold" nodeType="withEffect">
                                  <p:stCondLst>
                                    <p:cond delay="0"/>
                                  </p:stCondLst>
                                  <p:childTnLst>
                                    <p:anim calcmode="lin" valueType="num">
                                      <p:cBhvr additive="base">
                                        <p:cTn id="30" dur="500"/>
                                        <p:tgtEl>
                                          <p:spTgt spid="21"/>
                                        </p:tgtEl>
                                        <p:attrNameLst>
                                          <p:attrName>ppt_x</p:attrName>
                                        </p:attrNameLst>
                                      </p:cBhvr>
                                      <p:tavLst>
                                        <p:tav tm="0">
                                          <p:val>
                                            <p:strVal val="ppt_x"/>
                                          </p:val>
                                        </p:tav>
                                        <p:tav tm="100000">
                                          <p:val>
                                            <p:strVal val="0-ppt_w/2"/>
                                          </p:val>
                                        </p:tav>
                                      </p:tavLst>
                                    </p:anim>
                                    <p:anim calcmode="lin" valueType="num">
                                      <p:cBhvr additive="base">
                                        <p:cTn id="31" dur="500"/>
                                        <p:tgtEl>
                                          <p:spTgt spid="21"/>
                                        </p:tgtEl>
                                        <p:attrNameLst>
                                          <p:attrName>ppt_y</p:attrName>
                                        </p:attrNameLst>
                                      </p:cBhvr>
                                      <p:tavLst>
                                        <p:tav tm="0">
                                          <p:val>
                                            <p:strVal val="ppt_y"/>
                                          </p:val>
                                        </p:tav>
                                        <p:tav tm="100000">
                                          <p:val>
                                            <p:strVal val="0-ppt_h/2"/>
                                          </p:val>
                                        </p:tav>
                                      </p:tavLst>
                                    </p:anim>
                                    <p:set>
                                      <p:cBhvr>
                                        <p:cTn id="32" dur="1" fill="hold">
                                          <p:stCondLst>
                                            <p:cond delay="499"/>
                                          </p:stCondLst>
                                        </p:cTn>
                                        <p:tgtEl>
                                          <p:spTgt spid="21"/>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
                                        <p:tgtEl>
                                          <p:spTgt spid="19"/>
                                        </p:tgtEl>
                                      </p:cBhvr>
                                    </p:animEffect>
                                  </p:childTnLst>
                                </p:cTn>
                              </p:par>
                            </p:childTnLst>
                          </p:cTn>
                        </p:par>
                      </p:childTnLst>
                    </p:cTn>
                  </p:par>
                </p:childTnLst>
              </p:cTn>
              <p:nextCondLst>
                <p:cond evt="onClick" delay="0">
                  <p:tgtEl>
                    <p:spTgt spid="71"/>
                  </p:tgtEl>
                </p:cond>
              </p:nextCondLst>
            </p:seq>
            <p:audio>
              <p:cMediaNode vol="3030" showWhenStopped="0">
                <p:cTn id="37" repeatCount="indefinite" fill="hold" display="0">
                  <p:stCondLst>
                    <p:cond delay="indefinite"/>
                  </p:stCondLst>
                  <p:endCondLst>
                    <p:cond evt="onStopAudio" delay="0">
                      <p:tgtEl>
                        <p:sldTgt/>
                      </p:tgtEl>
                    </p:cond>
                  </p:endCondLst>
                </p:cTn>
                <p:tgtEl>
                  <p:spTgt spid="37"/>
                </p:tgtEl>
              </p:cMediaNode>
            </p:audio>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838D-BD01-4B94-B157-DDAA47D95872}"/>
              </a:ext>
            </a:extLst>
          </p:cNvPr>
          <p:cNvSpPr>
            <a:spLocks noGrp="1"/>
          </p:cNvSpPr>
          <p:nvPr>
            <p:ph type="title"/>
          </p:nvPr>
        </p:nvSpPr>
        <p:spPr/>
        <p:txBody>
          <a:bodyPr/>
          <a:lstStyle/>
          <a:p>
            <a:endParaRPr lang="en-US"/>
          </a:p>
        </p:txBody>
      </p:sp>
      <p:pic>
        <p:nvPicPr>
          <p:cNvPr id="3" name="30 seconds countdown (Đồng hồ đếm ngược 30 giây)">
            <a:hlinkClick r:id="" action="ppaction://media"/>
            <a:extLst>
              <a:ext uri="{FF2B5EF4-FFF2-40B4-BE49-F238E27FC236}">
                <a16:creationId xmlns:a16="http://schemas.microsoft.com/office/drawing/2014/main" id="{E8C6A417-D1FF-4A40-B8AB-D0B0D21E55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19822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32D56FE-7B02-4AAA-8DC1-69F9D866D78F}"/>
              </a:ext>
            </a:extLst>
          </p:cNvPr>
          <p:cNvPicPr>
            <a:picLocks noChangeAspect="1"/>
          </p:cNvPicPr>
          <p:nvPr/>
        </p:nvPicPr>
        <p:blipFill>
          <a:blip r:embed="rId6"/>
          <a:stretch>
            <a:fillRect/>
          </a:stretch>
        </p:blipFill>
        <p:spPr>
          <a:xfrm>
            <a:off x="4856595" y="2976772"/>
            <a:ext cx="1419113" cy="1600719"/>
          </a:xfrm>
          <a:prstGeom prst="rect">
            <a:avLst/>
          </a:prstGeom>
        </p:spPr>
      </p:pic>
      <p:pic>
        <p:nvPicPr>
          <p:cNvPr id="4" name="Picture 3"/>
          <p:cNvPicPr>
            <a:picLocks noChangeAspect="1"/>
          </p:cNvPicPr>
          <p:nvPr/>
        </p:nvPicPr>
        <p:blipFill>
          <a:blip r:embed="rId7"/>
          <a:stretch>
            <a:fillRect/>
          </a:stretch>
        </p:blipFill>
        <p:spPr>
          <a:xfrm>
            <a:off x="11312" y="5918"/>
            <a:ext cx="9122169" cy="5131220"/>
          </a:xfrm>
          <a:prstGeom prst="rect">
            <a:avLst/>
          </a:prstGeom>
        </p:spPr>
      </p:pic>
      <p:pic>
        <p:nvPicPr>
          <p:cNvPr id="121" name="Picture 120"/>
          <p:cNvPicPr>
            <a:picLocks noChangeAspect="1"/>
          </p:cNvPicPr>
          <p:nvPr/>
        </p:nvPicPr>
        <p:blipFill>
          <a:blip r:embed="rId8"/>
          <a:stretch>
            <a:fillRect/>
          </a:stretch>
        </p:blipFill>
        <p:spPr>
          <a:xfrm>
            <a:off x="4471803" y="3365950"/>
            <a:ext cx="271657" cy="251384"/>
          </a:xfrm>
          <a:prstGeom prst="rect">
            <a:avLst/>
          </a:prstGeom>
        </p:spPr>
      </p:pic>
      <p:pic>
        <p:nvPicPr>
          <p:cNvPr id="60" name="Picture 59"/>
          <p:cNvPicPr>
            <a:picLocks noChangeAspect="1"/>
          </p:cNvPicPr>
          <p:nvPr/>
        </p:nvPicPr>
        <p:blipFill>
          <a:blip r:embed="rId8"/>
          <a:stretch>
            <a:fillRect/>
          </a:stretch>
        </p:blipFill>
        <p:spPr>
          <a:xfrm>
            <a:off x="4421690" y="3365950"/>
            <a:ext cx="271657" cy="251384"/>
          </a:xfrm>
          <a:prstGeom prst="rect">
            <a:avLst/>
          </a:prstGeom>
        </p:spPr>
      </p:pic>
      <p:pic>
        <p:nvPicPr>
          <p:cNvPr id="74" name="Picture 73"/>
          <p:cNvPicPr>
            <a:picLocks noChangeAspect="1"/>
          </p:cNvPicPr>
          <p:nvPr/>
        </p:nvPicPr>
        <p:blipFill>
          <a:blip r:embed="rId8"/>
          <a:stretch>
            <a:fillRect/>
          </a:stretch>
        </p:blipFill>
        <p:spPr>
          <a:xfrm>
            <a:off x="3035691" y="2251790"/>
            <a:ext cx="271657" cy="251384"/>
          </a:xfrm>
          <a:prstGeom prst="rect">
            <a:avLst/>
          </a:prstGeom>
        </p:spPr>
      </p:pic>
      <p:pic>
        <p:nvPicPr>
          <p:cNvPr id="142" name="HUYENHANGRAO"/>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11" y="4380467"/>
            <a:ext cx="9121379" cy="758747"/>
          </a:xfrm>
          <a:prstGeom prst="rect">
            <a:avLst/>
          </a:prstGeom>
        </p:spPr>
      </p:pic>
      <p:pic>
        <p:nvPicPr>
          <p:cNvPr id="85" name="PA_59afa2ffbebc8">
            <a:hlinkClick r:id="" action="ppaction://media"/>
            <a:extLst>
              <a:ext uri="{FF2B5EF4-FFF2-40B4-BE49-F238E27FC236}">
                <a16:creationId xmlns:a16="http://schemas.microsoft.com/office/drawing/2014/main" id="{EB3B3567-A0CB-45B7-8867-9C3501235BCB}"/>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0"/>
          <a:stretch>
            <a:fillRect/>
          </a:stretch>
        </p:blipFill>
        <p:spPr>
          <a:xfrm>
            <a:off x="-894941" y="2970927"/>
            <a:ext cx="456069" cy="456069"/>
          </a:xfrm>
          <a:prstGeom prst="rect">
            <a:avLst/>
          </a:prstGeom>
        </p:spPr>
      </p:pic>
      <p:pic>
        <p:nvPicPr>
          <p:cNvPr id="1026" name="Picture 2" descr="LHB2 U5&amp;amp;#x2F;L2 by martyna2923 on Genially">
            <a:extLst>
              <a:ext uri="{FF2B5EF4-FFF2-40B4-BE49-F238E27FC236}">
                <a16:creationId xmlns:a16="http://schemas.microsoft.com/office/drawing/2014/main" id="{708E2DD6-33F0-4F24-8773-C1A24E469F8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43038" y="3202974"/>
            <a:ext cx="1620321" cy="12354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F62ABBD-6A2A-4ACC-9105-3D835E869521}"/>
              </a:ext>
            </a:extLst>
          </p:cNvPr>
          <p:cNvPicPr>
            <a:picLocks noChangeAspect="1"/>
          </p:cNvPicPr>
          <p:nvPr/>
        </p:nvPicPr>
        <p:blipFill rotWithShape="1">
          <a:blip r:embed="rId12"/>
          <a:srcRect l="17453" t="12970" r="17974" b="19709"/>
          <a:stretch/>
        </p:blipFill>
        <p:spPr>
          <a:xfrm>
            <a:off x="4707361" y="3019297"/>
            <a:ext cx="1422542" cy="1602849"/>
          </a:xfrm>
          <a:prstGeom prst="rect">
            <a:avLst/>
          </a:prstGeom>
        </p:spPr>
      </p:pic>
      <p:pic>
        <p:nvPicPr>
          <p:cNvPr id="79" name="NAM"/>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26200" y="1532509"/>
            <a:ext cx="405809" cy="374021"/>
          </a:xfrm>
          <a:prstGeom prst="rect">
            <a:avLst/>
          </a:prstGeom>
        </p:spPr>
      </p:pic>
      <p:pic>
        <p:nvPicPr>
          <p:cNvPr id="33" name="Picture 32">
            <a:extLst>
              <a:ext uri="{FF2B5EF4-FFF2-40B4-BE49-F238E27FC236}">
                <a16:creationId xmlns:a16="http://schemas.microsoft.com/office/drawing/2014/main" id="{7B9DF63E-E533-4F96-868C-C2A89AA6813A}"/>
              </a:ext>
            </a:extLst>
          </p:cNvPr>
          <p:cNvPicPr>
            <a:picLocks noChangeAspect="1"/>
          </p:cNvPicPr>
          <p:nvPr/>
        </p:nvPicPr>
        <p:blipFill>
          <a:blip r:embed="rId6"/>
          <a:stretch>
            <a:fillRect/>
          </a:stretch>
        </p:blipFill>
        <p:spPr>
          <a:xfrm>
            <a:off x="4702724" y="3015884"/>
            <a:ext cx="1419113" cy="1600719"/>
          </a:xfrm>
          <a:prstGeom prst="rect">
            <a:avLst/>
          </a:prstGeom>
        </p:spPr>
      </p:pic>
    </p:spTree>
    <p:extLst>
      <p:ext uri="{BB962C8B-B14F-4D97-AF65-F5344CB8AC3E}">
        <p14:creationId xmlns:p14="http://schemas.microsoft.com/office/powerpoint/2010/main" val="3667892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85"/>
                                        </p:tgtEl>
                                      </p:cBhvr>
                                    </p:cmd>
                                  </p:childTnLst>
                                </p:cTn>
                              </p:par>
                              <p:par>
                                <p:cTn id="7" presetID="44" presetClass="path" presetSubtype="0" accel="50000" decel="50000" fill="hold" nodeType="withEffect">
                                  <p:stCondLst>
                                    <p:cond delay="0"/>
                                  </p:stCondLst>
                                  <p:childTnLst>
                                    <p:animMotion origin="layout" path="M -1.45833E-6 -0.00047 L 0.06693 -0.04051 C 0.08099 -0.04977 0.09375 -0.06598 0.12383 -0.0544 C 0.15365 -0.04283 0.21745 -0.01181 0.24701 0.02916 C 0.2836 0.12083 0.34649 0.45856 0.36901 0.47199 " pathEditMode="relative" rAng="0" ptsTypes="AAAAA">
                                      <p:cBhvr>
                                        <p:cTn id="8" dur="2000" fill="hold"/>
                                        <p:tgtEl>
                                          <p:spTgt spid="79"/>
                                        </p:tgtEl>
                                        <p:attrNameLst>
                                          <p:attrName>ppt_x</p:attrName>
                                          <p:attrName>ppt_y</p:attrName>
                                        </p:attrNameLst>
                                      </p:cBhvr>
                                      <p:rCtr x="18451" y="20718"/>
                                    </p:animMotion>
                                  </p:childTnLst>
                                </p:cTn>
                              </p:par>
                            </p:childTnLst>
                          </p:cTn>
                        </p:par>
                      </p:childTnLst>
                    </p:cTn>
                  </p:par>
                </p:childTnLst>
              </p:cTn>
              <p:prevCondLst>
                <p:cond evt="onPrev" delay="0">
                  <p:tgtEl>
                    <p:sldTgt/>
                  </p:tgtEl>
                </p:cond>
              </p:prevCondLst>
              <p:nextCondLst>
                <p:cond evt="onNext" delay="0">
                  <p:tgtEl>
                    <p:sldTgt/>
                  </p:tgtEl>
                </p:cond>
              </p:nextCondLst>
            </p:seq>
            <p:audio>
              <p:cMediaNode vol="9091" showWhenStopped="0">
                <p:cTn id="9" repeatCount="indefinite" fill="hold" display="0">
                  <p:stCondLst>
                    <p:cond delay="indefinite"/>
                  </p:stCondLst>
                  <p:endCondLst>
                    <p:cond evt="onStopAudio" delay="0">
                      <p:tgtEl>
                        <p:sldTgt/>
                      </p:tgtEl>
                    </p:cond>
                  </p:endCondLst>
                </p:cTn>
                <p:tgtEl>
                  <p:spTgt spid="8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p:cNvPicPr>
            <a:picLocks noChangeAspect="1"/>
          </p:cNvPicPr>
          <p:nvPr/>
        </p:nvPicPr>
        <p:blipFill>
          <a:blip r:embed="rId8"/>
          <a:stretch>
            <a:fillRect/>
          </a:stretch>
        </p:blipFill>
        <p:spPr>
          <a:xfrm>
            <a:off x="8784" y="-13546"/>
            <a:ext cx="9122169" cy="5131220"/>
          </a:xfrm>
          <a:prstGeom prst="rect">
            <a:avLst/>
          </a:prstGeom>
        </p:spPr>
      </p:pic>
      <p:pic>
        <p:nvPicPr>
          <p:cNvPr id="85"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8485" y="507964"/>
            <a:ext cx="8187032" cy="4312501"/>
          </a:xfrm>
          <a:prstGeom prst="rect">
            <a:avLst/>
          </a:prstGeom>
        </p:spPr>
      </p:pic>
      <p:pic>
        <p:nvPicPr>
          <p:cNvPr id="98" name="HUYENHANGRAO"/>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311" y="4378391"/>
            <a:ext cx="9121379" cy="758747"/>
          </a:xfrm>
          <a:prstGeom prst="rect">
            <a:avLst/>
          </a:prstGeom>
        </p:spPr>
      </p:pic>
      <p:grpSp>
        <p:nvGrpSpPr>
          <p:cNvPr id="105" name="B"/>
          <p:cNvGrpSpPr/>
          <p:nvPr/>
        </p:nvGrpSpPr>
        <p:grpSpPr>
          <a:xfrm>
            <a:off x="5004316" y="3727815"/>
            <a:ext cx="2325952" cy="752514"/>
            <a:chOff x="2252108" y="3867153"/>
            <a:chExt cx="4007022" cy="1305948"/>
          </a:xfrm>
        </p:grpSpPr>
        <p:sp>
          <p:nvSpPr>
            <p:cNvPr id="106" name="Rounded Rectangle 105"/>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086">
                <a:defRPr/>
              </a:pPr>
              <a:r>
                <a:rPr lang="en-US" sz="3600" b="1" dirty="0">
                  <a:solidFill>
                    <a:srgbClr val="002060"/>
                  </a:solidFill>
                  <a:latin typeface="Arial" panose="020B0604020202020204" pitchFamily="34" charset="0"/>
                  <a:cs typeface="Arial" panose="020B0604020202020204" pitchFamily="34" charset="0"/>
                </a:rPr>
                <a:t>B</a:t>
              </a:r>
              <a:r>
                <a:rPr lang="en-US" sz="3600" b="1">
                  <a:solidFill>
                    <a:srgbClr val="002060"/>
                  </a:solidFill>
                  <a:latin typeface="Arial" panose="020B0604020202020204" pitchFamily="34" charset="0"/>
                  <a:cs typeface="Arial" panose="020B0604020202020204" pitchFamily="34" charset="0"/>
                </a:rPr>
                <a:t>. c</a:t>
              </a:r>
              <a:endParaRPr lang="en-US" sz="3600" b="1" dirty="0">
                <a:solidFill>
                  <a:srgbClr val="002060"/>
                </a:solidFill>
                <a:latin typeface="Arial" panose="020B0604020202020204" pitchFamily="34" charset="0"/>
                <a:cs typeface="Arial" panose="020B0604020202020204" pitchFamily="34" charset="0"/>
              </a:endParaRPr>
            </a:p>
          </p:txBody>
        </p:sp>
        <p:pic>
          <p:nvPicPr>
            <p:cNvPr id="107" name="NAM"/>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111" name="D"/>
          <p:cNvGrpSpPr/>
          <p:nvPr/>
        </p:nvGrpSpPr>
        <p:grpSpPr>
          <a:xfrm>
            <a:off x="1705584" y="3734774"/>
            <a:ext cx="2325952" cy="752514"/>
            <a:chOff x="2252108" y="3867153"/>
            <a:chExt cx="4030708" cy="1305948"/>
          </a:xfrm>
        </p:grpSpPr>
        <p:sp>
          <p:nvSpPr>
            <p:cNvPr id="112" name="Rounded Rectangle 111"/>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086">
                <a:defRPr/>
              </a:pPr>
              <a:r>
                <a:rPr lang="en-US" sz="3600" b="1" dirty="0">
                  <a:solidFill>
                    <a:srgbClr val="002060"/>
                  </a:solidFill>
                  <a:latin typeface="Arial" panose="020B0604020202020204" pitchFamily="34" charset="0"/>
                  <a:cs typeface="Arial" panose="020B0604020202020204" pitchFamily="34" charset="0"/>
                </a:rPr>
                <a:t>A</a:t>
              </a:r>
              <a:r>
                <a:rPr lang="en-US" sz="3600" b="1">
                  <a:solidFill>
                    <a:srgbClr val="002060"/>
                  </a:solidFill>
                  <a:latin typeface="Arial" panose="020B0604020202020204" pitchFamily="34" charset="0"/>
                  <a:cs typeface="Arial" panose="020B0604020202020204" pitchFamily="34" charset="0"/>
                </a:rPr>
                <a:t>. k</a:t>
              </a:r>
              <a:endParaRPr lang="en-US" sz="3600" b="1" dirty="0">
                <a:solidFill>
                  <a:srgbClr val="002060"/>
                </a:solidFill>
                <a:latin typeface="Arial" panose="020B0604020202020204" pitchFamily="34" charset="0"/>
                <a:cs typeface="Arial" panose="020B0604020202020204" pitchFamily="34" charset="0"/>
              </a:endParaRPr>
            </a:p>
          </p:txBody>
        </p:sp>
        <p:pic>
          <p:nvPicPr>
            <p:cNvPr id="113" name="NA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114" name="Picture 1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26526" y="3792581"/>
            <a:ext cx="769562" cy="873044"/>
          </a:xfrm>
          <a:prstGeom prst="rect">
            <a:avLst/>
          </a:prstGeom>
        </p:spPr>
      </p:pic>
      <p:pic>
        <p:nvPicPr>
          <p:cNvPr id="115" name="Picture 1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13131" y="4044679"/>
            <a:ext cx="498825" cy="498825"/>
          </a:xfrm>
          <a:prstGeom prst="rect">
            <a:avLst/>
          </a:prstGeom>
        </p:spPr>
      </p:pic>
      <p:pic>
        <p:nvPicPr>
          <p:cNvPr id="42" name="PA_59afa2ffbebc8">
            <a:hlinkClick r:id="" action="ppaction://media"/>
            <a:extLst>
              <a:ext uri="{FF2B5EF4-FFF2-40B4-BE49-F238E27FC236}">
                <a16:creationId xmlns:a16="http://schemas.microsoft.com/office/drawing/2014/main" id="{256F4842-6055-4FC6-B55E-D269D7F432F2}"/>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5"/>
          <a:stretch>
            <a:fillRect/>
          </a:stretch>
        </p:blipFill>
        <p:spPr>
          <a:xfrm>
            <a:off x="-894941" y="2970927"/>
            <a:ext cx="456069" cy="456069"/>
          </a:xfrm>
          <a:prstGeom prst="rect">
            <a:avLst/>
          </a:prstGeom>
        </p:spPr>
      </p:pic>
      <p:sp>
        <p:nvSpPr>
          <p:cNvPr id="19" name="Rectangle 18">
            <a:extLst>
              <a:ext uri="{FF2B5EF4-FFF2-40B4-BE49-F238E27FC236}">
                <a16:creationId xmlns:a16="http://schemas.microsoft.com/office/drawing/2014/main" id="{AACEDFFC-E5FD-495F-AAEF-B4B5AD230A01}"/>
              </a:ext>
            </a:extLst>
          </p:cNvPr>
          <p:cNvSpPr/>
          <p:nvPr/>
        </p:nvSpPr>
        <p:spPr>
          <a:xfrm>
            <a:off x="653588" y="504982"/>
            <a:ext cx="7832560" cy="1352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rial" panose="020B0604020202020204" pitchFamily="34" charset="0"/>
                <a:cs typeface="Arial" panose="020B0604020202020204" pitchFamily="34" charset="0"/>
              </a:rPr>
              <a:t>a. </a:t>
            </a:r>
            <a:r>
              <a:rPr lang="en-US" sz="3200" i="1">
                <a:solidFill>
                  <a:schemeClr val="tx1"/>
                </a:solidFill>
                <a:latin typeface="Arial" panose="020B0604020202020204" pitchFamily="34" charset="0"/>
                <a:cs typeface="Arial" panose="020B0604020202020204" pitchFamily="34" charset="0"/>
              </a:rPr>
              <a:t>c</a:t>
            </a:r>
            <a:r>
              <a:rPr lang="en-US" sz="3200">
                <a:solidFill>
                  <a:schemeClr val="tx1"/>
                </a:solidFill>
                <a:latin typeface="Arial" panose="020B0604020202020204" pitchFamily="34" charset="0"/>
                <a:cs typeface="Arial" panose="020B0604020202020204" pitchFamily="34" charset="0"/>
              </a:rPr>
              <a:t> hay </a:t>
            </a:r>
            <a:r>
              <a:rPr lang="en-US" sz="3200" i="1">
                <a:solidFill>
                  <a:schemeClr val="tx1"/>
                </a:solidFill>
                <a:latin typeface="Arial" panose="020B0604020202020204" pitchFamily="34" charset="0"/>
                <a:cs typeface="Arial" panose="020B0604020202020204" pitchFamily="34" charset="0"/>
              </a:rPr>
              <a:t>k</a:t>
            </a:r>
            <a:r>
              <a:rPr lang="en-US" sz="3200">
                <a:solidFill>
                  <a:schemeClr val="tx1"/>
                </a:solidFill>
                <a:latin typeface="Arial" panose="020B0604020202020204" pitchFamily="34" charset="0"/>
                <a:cs typeface="Arial" panose="020B0604020202020204" pitchFamily="34" charset="0"/>
              </a:rPr>
              <a:t> ?</a:t>
            </a:r>
          </a:p>
        </p:txBody>
      </p:sp>
      <p:sp>
        <p:nvSpPr>
          <p:cNvPr id="20" name="Rectangle: Rounded Corners 19">
            <a:extLst>
              <a:ext uri="{FF2B5EF4-FFF2-40B4-BE49-F238E27FC236}">
                <a16:creationId xmlns:a16="http://schemas.microsoft.com/office/drawing/2014/main" id="{3ADC7E61-09C5-413A-AFDF-13EAE5A05708}"/>
              </a:ext>
            </a:extLst>
          </p:cNvPr>
          <p:cNvSpPr/>
          <p:nvPr/>
        </p:nvSpPr>
        <p:spPr>
          <a:xfrm>
            <a:off x="3356075" y="1816128"/>
            <a:ext cx="2246595" cy="755622"/>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3FD0FDE-F52B-4B67-9E2D-4A009AC30289}"/>
              </a:ext>
            </a:extLst>
          </p:cNvPr>
          <p:cNvSpPr txBox="1"/>
          <p:nvPr/>
        </p:nvSpPr>
        <p:spPr>
          <a:xfrm>
            <a:off x="3581256" y="1898650"/>
            <a:ext cx="916420" cy="584775"/>
          </a:xfrm>
          <a:prstGeom prst="rect">
            <a:avLst/>
          </a:prstGeom>
          <a:noFill/>
        </p:spPr>
        <p:txBody>
          <a:bodyPr wrap="square" rtlCol="0">
            <a:spAutoFit/>
          </a:bodyPr>
          <a:lstStyle/>
          <a:p>
            <a:pPr algn="ctr"/>
            <a:r>
              <a:rPr lang="en-US" sz="3200">
                <a:latin typeface="Arial" pitchFamily="34" charset="0"/>
                <a:cs typeface="Arial" pitchFamily="34" charset="0"/>
              </a:rPr>
              <a:t>c</a:t>
            </a:r>
          </a:p>
        </p:txBody>
      </p:sp>
      <p:sp>
        <p:nvSpPr>
          <p:cNvPr id="22" name="TextBox 21">
            <a:extLst>
              <a:ext uri="{FF2B5EF4-FFF2-40B4-BE49-F238E27FC236}">
                <a16:creationId xmlns:a16="http://schemas.microsoft.com/office/drawing/2014/main" id="{6EB191E7-73E7-4DC3-8D5C-1CE3C001269D}"/>
              </a:ext>
            </a:extLst>
          </p:cNvPr>
          <p:cNvSpPr txBox="1"/>
          <p:nvPr/>
        </p:nvSpPr>
        <p:spPr>
          <a:xfrm>
            <a:off x="3692236" y="1899434"/>
            <a:ext cx="1946564" cy="584775"/>
          </a:xfrm>
          <a:prstGeom prst="rect">
            <a:avLst/>
          </a:prstGeom>
          <a:noFill/>
        </p:spPr>
        <p:txBody>
          <a:bodyPr wrap="square" rtlCol="0">
            <a:spAutoFit/>
          </a:bodyPr>
          <a:lstStyle/>
          <a:p>
            <a:pPr algn="ctr"/>
            <a:r>
              <a:rPr lang="en-US" sz="3200">
                <a:latin typeface="Arial" pitchFamily="34" charset="0"/>
                <a:cs typeface="Arial" pitchFamily="34" charset="0"/>
              </a:rPr>
              <a:t>ỏ non</a:t>
            </a:r>
          </a:p>
        </p:txBody>
      </p:sp>
      <p:pic>
        <p:nvPicPr>
          <p:cNvPr id="23" name="Picture 22">
            <a:extLst>
              <a:ext uri="{FF2B5EF4-FFF2-40B4-BE49-F238E27FC236}">
                <a16:creationId xmlns:a16="http://schemas.microsoft.com/office/drawing/2014/main" id="{13FF96A8-4437-438D-BF9E-3B4009381A3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94998" y="2001059"/>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770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1"/>
                    </p:tgtEl>
                  </p:cond>
                </p:stCondLst>
                <p:endSync evt="end" delay="0">
                  <p:rtn val="all"/>
                </p:endSync>
                <p:childTnLst>
                  <p:par>
                    <p:cTn id="8" fill="hold">
                      <p:stCondLst>
                        <p:cond delay="0"/>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500"/>
                                        <p:tgtEl>
                                          <p:spTgt spid="115"/>
                                        </p:tgtEl>
                                      </p:cBhvr>
                                    </p:animEffect>
                                    <p:anim calcmode="lin" valueType="num">
                                      <p:cBhvr>
                                        <p:cTn id="13" dur="500" fill="hold"/>
                                        <p:tgtEl>
                                          <p:spTgt spid="115"/>
                                        </p:tgtEl>
                                        <p:attrNameLst>
                                          <p:attrName>ppt_x</p:attrName>
                                        </p:attrNameLst>
                                      </p:cBhvr>
                                      <p:tavLst>
                                        <p:tav tm="0">
                                          <p:val>
                                            <p:strVal val="#ppt_x"/>
                                          </p:val>
                                        </p:tav>
                                        <p:tav tm="100000">
                                          <p:val>
                                            <p:strVal val="#ppt_x"/>
                                          </p:val>
                                        </p:tav>
                                      </p:tavLst>
                                    </p:anim>
                                    <p:anim calcmode="lin" valueType="num">
                                      <p:cBhvr>
                                        <p:cTn id="14" dur="500" fill="hold"/>
                                        <p:tgtEl>
                                          <p:spTgt spid="1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sai-3.wav"/>
                                        </p:tgtEl>
                                      </p:cMediaNode>
                                    </p:audio>
                                  </p:subTnLst>
                                </p:cTn>
                              </p:par>
                              <p:par>
                                <p:cTn id="15" presetID="26" presetClass="emph" presetSubtype="0" fill="hold" nodeType="withEffect">
                                  <p:stCondLst>
                                    <p:cond delay="0"/>
                                  </p:stCondLst>
                                  <p:childTnLst>
                                    <p:animEffect transition="out" filter="fade">
                                      <p:cBhvr>
                                        <p:cTn id="16" dur="500" tmFilter="0, 0; .2, .5; .8, .5; 1, 0"/>
                                        <p:tgtEl>
                                          <p:spTgt spid="111"/>
                                        </p:tgtEl>
                                      </p:cBhvr>
                                    </p:animEffect>
                                    <p:animScale>
                                      <p:cBhvr>
                                        <p:cTn id="17" dur="250" autoRev="1" fill="hold"/>
                                        <p:tgtEl>
                                          <p:spTgt spid="111"/>
                                        </p:tgtEl>
                                      </p:cBhvr>
                                      <p:by x="105000" y="105000"/>
                                    </p:animScale>
                                  </p:childTnLst>
                                </p:cTn>
                              </p:par>
                            </p:childTnLst>
                          </p:cTn>
                        </p:par>
                      </p:childTnLst>
                    </p:cTn>
                  </p:par>
                </p:childTnLst>
              </p:cTn>
              <p:nextCondLst>
                <p:cond evt="onClick" delay="0">
                  <p:tgtEl>
                    <p:spTgt spid="111"/>
                  </p:tgtEl>
                </p:cond>
              </p:nextCondLst>
            </p:seq>
            <p:seq concurrent="1" nextAc="seek">
              <p:cTn id="18" restart="whenNotActive" fill="hold" evtFilter="cancelBubble" nodeType="interactiveSeq">
                <p:stCondLst>
                  <p:cond evt="onClick" delay="0">
                    <p:tgtEl>
                      <p:spTgt spid="105"/>
                    </p:tgtEl>
                  </p:cond>
                </p:stCondLst>
                <p:endSync evt="end" delay="0">
                  <p:rtn val="all"/>
                </p:endSync>
                <p:childTnLst>
                  <p:par>
                    <p:cTn id="19" fill="hold">
                      <p:stCondLst>
                        <p:cond delay="0"/>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4"/>
                                        </p:tgtEl>
                                        <p:attrNameLst>
                                          <p:attrName>style.visibility</p:attrName>
                                        </p:attrNameLst>
                                      </p:cBhvr>
                                      <p:to>
                                        <p:strVal val="visible"/>
                                      </p:to>
                                    </p:set>
                                    <p:animEffect transition="in" filter="fade">
                                      <p:cBhvr>
                                        <p:cTn id="23" dur="500"/>
                                        <p:tgtEl>
                                          <p:spTgt spid="114"/>
                                        </p:tgtEl>
                                      </p:cBhvr>
                                    </p:animEffect>
                                    <p:anim calcmode="lin" valueType="num">
                                      <p:cBhvr>
                                        <p:cTn id="24" dur="500" fill="hold"/>
                                        <p:tgtEl>
                                          <p:spTgt spid="114"/>
                                        </p:tgtEl>
                                        <p:attrNameLst>
                                          <p:attrName>ppt_x</p:attrName>
                                        </p:attrNameLst>
                                      </p:cBhvr>
                                      <p:tavLst>
                                        <p:tav tm="0">
                                          <p:val>
                                            <p:strVal val="#ppt_x"/>
                                          </p:val>
                                        </p:tav>
                                        <p:tav tm="100000">
                                          <p:val>
                                            <p:strVal val="#ppt_x"/>
                                          </p:val>
                                        </p:tav>
                                      </p:tavLst>
                                    </p:anim>
                                    <p:anim calcmode="lin" valueType="num">
                                      <p:cBhvr>
                                        <p:cTn id="25" dur="500" fill="hold"/>
                                        <p:tgtEl>
                                          <p:spTgt spid="1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7" name="chimes.wav"/>
                                        </p:tgtEl>
                                      </p:cMediaNode>
                                    </p:audio>
                                  </p:subTnLst>
                                </p:cTn>
                              </p:par>
                              <p:par>
                                <p:cTn id="26" presetID="26" presetClass="emph" presetSubtype="0" fill="hold" nodeType="withEffect">
                                  <p:stCondLst>
                                    <p:cond delay="0"/>
                                  </p:stCondLst>
                                  <p:childTnLst>
                                    <p:animEffect transition="out" filter="fade">
                                      <p:cBhvr>
                                        <p:cTn id="27" dur="500" tmFilter="0, 0; .2, .5; .8, .5; 1, 0"/>
                                        <p:tgtEl>
                                          <p:spTgt spid="105"/>
                                        </p:tgtEl>
                                      </p:cBhvr>
                                    </p:animEffect>
                                    <p:animScale>
                                      <p:cBhvr>
                                        <p:cTn id="28" dur="250" autoRev="1" fill="hold"/>
                                        <p:tgtEl>
                                          <p:spTgt spid="105"/>
                                        </p:tgtEl>
                                      </p:cBhvr>
                                      <p:by x="105000" y="105000"/>
                                    </p:animScale>
                                  </p:childTnLst>
                                </p:cTn>
                              </p:par>
                              <p:par>
                                <p:cTn id="29" presetID="2" presetClass="exit" presetSubtype="9" fill="hold" nodeType="withEffect">
                                  <p:stCondLst>
                                    <p:cond delay="0"/>
                                  </p:stCondLst>
                                  <p:childTnLst>
                                    <p:anim calcmode="lin" valueType="num">
                                      <p:cBhvr additive="base">
                                        <p:cTn id="30" dur="500"/>
                                        <p:tgtEl>
                                          <p:spTgt spid="23"/>
                                        </p:tgtEl>
                                        <p:attrNameLst>
                                          <p:attrName>ppt_x</p:attrName>
                                        </p:attrNameLst>
                                      </p:cBhvr>
                                      <p:tavLst>
                                        <p:tav tm="0">
                                          <p:val>
                                            <p:strVal val="ppt_x"/>
                                          </p:val>
                                        </p:tav>
                                        <p:tav tm="100000">
                                          <p:val>
                                            <p:strVal val="0-ppt_w/2"/>
                                          </p:val>
                                        </p:tav>
                                      </p:tavLst>
                                    </p:anim>
                                    <p:anim calcmode="lin" valueType="num">
                                      <p:cBhvr additive="base">
                                        <p:cTn id="31" dur="500"/>
                                        <p:tgtEl>
                                          <p:spTgt spid="23"/>
                                        </p:tgtEl>
                                        <p:attrNameLst>
                                          <p:attrName>ppt_y</p:attrName>
                                        </p:attrNameLst>
                                      </p:cBhvr>
                                      <p:tavLst>
                                        <p:tav tm="0">
                                          <p:val>
                                            <p:strVal val="ppt_y"/>
                                          </p:val>
                                        </p:tav>
                                        <p:tav tm="100000">
                                          <p:val>
                                            <p:strVal val="0-ppt_h/2"/>
                                          </p:val>
                                        </p:tav>
                                      </p:tavLst>
                                    </p:anim>
                                    <p:set>
                                      <p:cBhvr>
                                        <p:cTn id="32" dur="1" fill="hold">
                                          <p:stCondLst>
                                            <p:cond delay="499"/>
                                          </p:stCondLst>
                                        </p:cTn>
                                        <p:tgtEl>
                                          <p:spTgt spid="23"/>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
                                        <p:tgtEl>
                                          <p:spTgt spid="21"/>
                                        </p:tgtEl>
                                      </p:cBhvr>
                                    </p:animEffect>
                                  </p:childTnLst>
                                </p:cTn>
                              </p:par>
                            </p:childTnLst>
                          </p:cTn>
                        </p:par>
                      </p:childTnLst>
                    </p:cTn>
                  </p:par>
                </p:childTnLst>
              </p:cTn>
              <p:nextCondLst>
                <p:cond evt="onClick" delay="0">
                  <p:tgtEl>
                    <p:spTgt spid="105"/>
                  </p:tgtEl>
                </p:cond>
              </p:nextCondLst>
            </p:seq>
            <p:audio>
              <p:cMediaNode vol="9091" showWhenStopped="0">
                <p:cTn id="37" repeatCount="indefinite" fill="hold" display="0">
                  <p:stCondLst>
                    <p:cond delay="indefinite"/>
                  </p:stCondLst>
                  <p:endCondLst>
                    <p:cond evt="onStopAudio" delay="0">
                      <p:tgtEl>
                        <p:sldTgt/>
                      </p:tgtEl>
                    </p:cond>
                  </p:endCondLst>
                </p:cTn>
                <p:tgtEl>
                  <p:spTgt spid="42"/>
                </p:tgtEl>
              </p:cMediaNode>
            </p:audio>
          </p:childTnLst>
        </p:cTn>
      </p:par>
    </p:tnLst>
    <p:bldLst>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stretch>
            <a:fillRect/>
          </a:stretch>
        </p:blipFill>
        <p:spPr>
          <a:xfrm>
            <a:off x="11312" y="5918"/>
            <a:ext cx="9122169" cy="5131220"/>
          </a:xfrm>
          <a:prstGeom prst="rect">
            <a:avLst/>
          </a:prstGeom>
        </p:spPr>
      </p:pic>
      <p:pic>
        <p:nvPicPr>
          <p:cNvPr id="121" name="Picture 120"/>
          <p:cNvPicPr>
            <a:picLocks noChangeAspect="1"/>
          </p:cNvPicPr>
          <p:nvPr/>
        </p:nvPicPr>
        <p:blipFill>
          <a:blip r:embed="rId7"/>
          <a:stretch>
            <a:fillRect/>
          </a:stretch>
        </p:blipFill>
        <p:spPr>
          <a:xfrm>
            <a:off x="4471803" y="3365950"/>
            <a:ext cx="271657" cy="251384"/>
          </a:xfrm>
          <a:prstGeom prst="rect">
            <a:avLst/>
          </a:prstGeom>
        </p:spPr>
      </p:pic>
      <p:pic>
        <p:nvPicPr>
          <p:cNvPr id="60" name="Picture 59"/>
          <p:cNvPicPr>
            <a:picLocks noChangeAspect="1"/>
          </p:cNvPicPr>
          <p:nvPr/>
        </p:nvPicPr>
        <p:blipFill>
          <a:blip r:embed="rId7"/>
          <a:stretch>
            <a:fillRect/>
          </a:stretch>
        </p:blipFill>
        <p:spPr>
          <a:xfrm>
            <a:off x="4421690" y="3365950"/>
            <a:ext cx="271657" cy="251384"/>
          </a:xfrm>
          <a:prstGeom prst="rect">
            <a:avLst/>
          </a:prstGeom>
        </p:spPr>
      </p:pic>
      <p:pic>
        <p:nvPicPr>
          <p:cNvPr id="74" name="Picture 73"/>
          <p:cNvPicPr>
            <a:picLocks noChangeAspect="1"/>
          </p:cNvPicPr>
          <p:nvPr/>
        </p:nvPicPr>
        <p:blipFill>
          <a:blip r:embed="rId7"/>
          <a:stretch>
            <a:fillRect/>
          </a:stretch>
        </p:blipFill>
        <p:spPr>
          <a:xfrm>
            <a:off x="3035691" y="2251790"/>
            <a:ext cx="271657" cy="251384"/>
          </a:xfrm>
          <a:prstGeom prst="rect">
            <a:avLst/>
          </a:prstGeom>
        </p:spPr>
      </p:pic>
      <p:pic>
        <p:nvPicPr>
          <p:cNvPr id="142"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11" y="4380467"/>
            <a:ext cx="9121379" cy="758747"/>
          </a:xfrm>
          <a:prstGeom prst="rect">
            <a:avLst/>
          </a:prstGeom>
        </p:spPr>
      </p:pic>
      <p:pic>
        <p:nvPicPr>
          <p:cNvPr id="1026" name="Picture 2" descr="LHB2 U5&amp;amp;#x2F;L2 by martyna2923 on Genially">
            <a:extLst>
              <a:ext uri="{FF2B5EF4-FFF2-40B4-BE49-F238E27FC236}">
                <a16:creationId xmlns:a16="http://schemas.microsoft.com/office/drawing/2014/main" id="{708E2DD6-33F0-4F24-8773-C1A24E469F8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43038" y="3202974"/>
            <a:ext cx="1620321" cy="12354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F62ABBD-6A2A-4ACC-9105-3D835E869521}"/>
              </a:ext>
            </a:extLst>
          </p:cNvPr>
          <p:cNvPicPr>
            <a:picLocks noChangeAspect="1"/>
          </p:cNvPicPr>
          <p:nvPr/>
        </p:nvPicPr>
        <p:blipFill rotWithShape="1">
          <a:blip r:embed="rId10"/>
          <a:srcRect l="17453" t="12970" r="17974" b="19709"/>
          <a:stretch/>
        </p:blipFill>
        <p:spPr>
          <a:xfrm>
            <a:off x="4857386" y="2975707"/>
            <a:ext cx="1422542" cy="1602849"/>
          </a:xfrm>
          <a:prstGeom prst="rect">
            <a:avLst/>
          </a:prstGeom>
        </p:spPr>
      </p:pic>
      <p:pic>
        <p:nvPicPr>
          <p:cNvPr id="33" name="PA_59afa2ffbebc8">
            <a:hlinkClick r:id="" action="ppaction://media"/>
            <a:extLst>
              <a:ext uri="{FF2B5EF4-FFF2-40B4-BE49-F238E27FC236}">
                <a16:creationId xmlns:a16="http://schemas.microsoft.com/office/drawing/2014/main" id="{490D1697-DA95-4290-92D0-9A9049D50179}"/>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1"/>
          <a:stretch>
            <a:fillRect/>
          </a:stretch>
        </p:blipFill>
        <p:spPr>
          <a:xfrm>
            <a:off x="-894941" y="2970927"/>
            <a:ext cx="456069" cy="456069"/>
          </a:xfrm>
          <a:prstGeom prst="rect">
            <a:avLst/>
          </a:prstGeom>
        </p:spPr>
      </p:pic>
      <p:pic>
        <p:nvPicPr>
          <p:cNvPr id="34" name="NAM">
            <a:extLst>
              <a:ext uri="{FF2B5EF4-FFF2-40B4-BE49-F238E27FC236}">
                <a16:creationId xmlns:a16="http://schemas.microsoft.com/office/drawing/2014/main" id="{970F968A-FDBE-4E6C-8B2D-AFAACDC7AB4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87871" y="3798110"/>
            <a:ext cx="405809" cy="374021"/>
          </a:xfrm>
          <a:prstGeom prst="rect">
            <a:avLst/>
          </a:prstGeom>
        </p:spPr>
      </p:pic>
      <p:pic>
        <p:nvPicPr>
          <p:cNvPr id="77" name="NAM">
            <a:hlinkClick r:id="" action="ppaction://noaction"/>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53607" y="2446863"/>
            <a:ext cx="457084" cy="415738"/>
          </a:xfrm>
          <a:prstGeom prst="rect">
            <a:avLst/>
          </a:prstGeom>
        </p:spPr>
      </p:pic>
      <p:pic>
        <p:nvPicPr>
          <p:cNvPr id="18" name="Picture 17">
            <a:extLst>
              <a:ext uri="{FF2B5EF4-FFF2-40B4-BE49-F238E27FC236}">
                <a16:creationId xmlns:a16="http://schemas.microsoft.com/office/drawing/2014/main" id="{132D56FE-7B02-4AAA-8DC1-69F9D866D78F}"/>
              </a:ext>
            </a:extLst>
          </p:cNvPr>
          <p:cNvPicPr>
            <a:picLocks noChangeAspect="1"/>
          </p:cNvPicPr>
          <p:nvPr/>
        </p:nvPicPr>
        <p:blipFill>
          <a:blip r:embed="rId14"/>
          <a:stretch>
            <a:fillRect/>
          </a:stretch>
        </p:blipFill>
        <p:spPr>
          <a:xfrm>
            <a:off x="4856595" y="2975708"/>
            <a:ext cx="1419113" cy="1600719"/>
          </a:xfrm>
          <a:prstGeom prst="rect">
            <a:avLst/>
          </a:prstGeom>
        </p:spPr>
      </p:pic>
    </p:spTree>
    <p:extLst>
      <p:ext uri="{BB962C8B-B14F-4D97-AF65-F5344CB8AC3E}">
        <p14:creationId xmlns:p14="http://schemas.microsoft.com/office/powerpoint/2010/main" val="1785794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33"/>
                                        </p:tgtEl>
                                      </p:cBhvr>
                                    </p:cmd>
                                  </p:childTnLst>
                                </p:cTn>
                              </p:par>
                              <p:par>
                                <p:cTn id="7" presetID="44" presetClass="path" presetSubtype="0" accel="50000" decel="50000" fill="hold" nodeType="withEffect">
                                  <p:stCondLst>
                                    <p:cond delay="0"/>
                                  </p:stCondLst>
                                  <p:childTnLst>
                                    <p:animMotion origin="layout" path="M -4.16667E-7 3.7037E-6 L 0.0668 -0.03982 C 0.08099 -0.04931 0.10664 -0.07084 0.12982 -0.07686 C 0.15273 -0.08264 0.19141 -0.08519 0.20534 -0.07593 C 0.22904 -0.05695 0.34219 0.03217 0.38229 0.0831 C 0.42383 0.13356 0.43815 0.19699 0.44414 0.26157 " pathEditMode="relative" rAng="0" ptsTypes="AAAAAA">
                                      <p:cBhvr>
                                        <p:cTn id="8" dur="2000" fill="hold"/>
                                        <p:tgtEl>
                                          <p:spTgt spid="77"/>
                                        </p:tgtEl>
                                        <p:attrNameLst>
                                          <p:attrName>ppt_x</p:attrName>
                                          <p:attrName>ppt_y</p:attrName>
                                        </p:attrNameLst>
                                      </p:cBhvr>
                                      <p:rCtr x="22201" y="8981"/>
                                    </p:animMotion>
                                  </p:childTnLst>
                                </p:cTn>
                              </p:par>
                            </p:childTnLst>
                          </p:cTn>
                        </p:par>
                      </p:childTnLst>
                    </p:cTn>
                  </p:par>
                </p:childTnLst>
              </p:cTn>
              <p:prevCondLst>
                <p:cond evt="onPrev" delay="0">
                  <p:tgtEl>
                    <p:sldTgt/>
                  </p:tgtEl>
                </p:cond>
              </p:prevCondLst>
              <p:nextCondLst>
                <p:cond evt="onNext" delay="0">
                  <p:tgtEl>
                    <p:sldTgt/>
                  </p:tgtEl>
                </p:cond>
              </p:nextCondLst>
            </p:seq>
            <p:audio>
              <p:cMediaNode vol="9091" showWhenStopped="0">
                <p:cTn id="9" repeatCount="indefinite" fill="hold" display="0">
                  <p:stCondLst>
                    <p:cond delay="indefinite"/>
                  </p:stCondLst>
                  <p:endCondLst>
                    <p:cond evt="onStopAudio" delay="0">
                      <p:tgtEl>
                        <p:sldTgt/>
                      </p:tgtEl>
                    </p:cond>
                  </p:endCondLst>
                </p:cTn>
                <p:tgtEl>
                  <p:spTgt spid="3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p:cNvPicPr>
            <a:picLocks noChangeAspect="1"/>
          </p:cNvPicPr>
          <p:nvPr/>
        </p:nvPicPr>
        <p:blipFill>
          <a:blip r:embed="rId8"/>
          <a:stretch>
            <a:fillRect/>
          </a:stretch>
        </p:blipFill>
        <p:spPr>
          <a:xfrm>
            <a:off x="8784" y="-13546"/>
            <a:ext cx="9122169" cy="5131220"/>
          </a:xfrm>
          <a:prstGeom prst="rect">
            <a:avLst/>
          </a:prstGeom>
        </p:spPr>
      </p:pic>
      <p:pic>
        <p:nvPicPr>
          <p:cNvPr id="85"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0611" y="445263"/>
            <a:ext cx="8187032" cy="4312501"/>
          </a:xfrm>
          <a:prstGeom prst="rect">
            <a:avLst/>
          </a:prstGeom>
        </p:spPr>
      </p:pic>
      <p:pic>
        <p:nvPicPr>
          <p:cNvPr id="98" name="HUYENHANGRAO"/>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311" y="4378391"/>
            <a:ext cx="9121379" cy="758747"/>
          </a:xfrm>
          <a:prstGeom prst="rect">
            <a:avLst/>
          </a:prstGeom>
        </p:spPr>
      </p:pic>
      <p:grpSp>
        <p:nvGrpSpPr>
          <p:cNvPr id="105" name="B"/>
          <p:cNvGrpSpPr/>
          <p:nvPr/>
        </p:nvGrpSpPr>
        <p:grpSpPr>
          <a:xfrm>
            <a:off x="4724028" y="3958532"/>
            <a:ext cx="2325952" cy="752514"/>
            <a:chOff x="2252108" y="3867153"/>
            <a:chExt cx="4007022" cy="1305948"/>
          </a:xfrm>
        </p:grpSpPr>
        <p:sp>
          <p:nvSpPr>
            <p:cNvPr id="106" name="Rounded Rectangle 105"/>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086">
                <a:defRPr/>
              </a:pPr>
              <a:r>
                <a:rPr lang="en-US" sz="4000" b="1">
                  <a:solidFill>
                    <a:srgbClr val="002060"/>
                  </a:solidFill>
                  <a:latin typeface="Arial" panose="020B0604020202020204" pitchFamily="34" charset="0"/>
                  <a:cs typeface="Arial" panose="020B0604020202020204" pitchFamily="34" charset="0"/>
                </a:rPr>
                <a:t>B. k</a:t>
              </a:r>
              <a:endParaRPr lang="en-US" sz="4000" b="1" dirty="0">
                <a:solidFill>
                  <a:srgbClr val="002060"/>
                </a:solidFill>
                <a:latin typeface="Arial" panose="020B0604020202020204" pitchFamily="34" charset="0"/>
                <a:cs typeface="Arial" panose="020B0604020202020204" pitchFamily="34" charset="0"/>
              </a:endParaRPr>
            </a:p>
          </p:txBody>
        </p:sp>
        <p:pic>
          <p:nvPicPr>
            <p:cNvPr id="107" name="NAM"/>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111" name="D"/>
          <p:cNvGrpSpPr/>
          <p:nvPr/>
        </p:nvGrpSpPr>
        <p:grpSpPr>
          <a:xfrm>
            <a:off x="1454800" y="3958532"/>
            <a:ext cx="2325952" cy="752514"/>
            <a:chOff x="2252108" y="3867153"/>
            <a:chExt cx="4030708" cy="1305948"/>
          </a:xfrm>
        </p:grpSpPr>
        <p:sp>
          <p:nvSpPr>
            <p:cNvPr id="112" name="Rounded Rectangle 111"/>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086">
                <a:defRPr/>
              </a:pPr>
              <a:r>
                <a:rPr lang="en-US" sz="4000" b="1">
                  <a:solidFill>
                    <a:srgbClr val="002060"/>
                  </a:solidFill>
                  <a:latin typeface="Arial" panose="020B0604020202020204" pitchFamily="34" charset="0"/>
                  <a:cs typeface="Arial" panose="020B0604020202020204" pitchFamily="34" charset="0"/>
                </a:rPr>
                <a:t>A. c</a:t>
              </a:r>
              <a:endParaRPr lang="en-US" sz="4000" b="1" dirty="0">
                <a:solidFill>
                  <a:srgbClr val="002060"/>
                </a:solidFill>
                <a:latin typeface="Arial" panose="020B0604020202020204" pitchFamily="34" charset="0"/>
                <a:cs typeface="Arial" panose="020B0604020202020204" pitchFamily="34" charset="0"/>
              </a:endParaRPr>
            </a:p>
          </p:txBody>
        </p:sp>
        <p:pic>
          <p:nvPicPr>
            <p:cNvPr id="113" name="NA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114" name="Picture 1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24028" y="3995794"/>
            <a:ext cx="769562" cy="873044"/>
          </a:xfrm>
          <a:prstGeom prst="rect">
            <a:avLst/>
          </a:prstGeom>
        </p:spPr>
      </p:pic>
      <p:pic>
        <p:nvPicPr>
          <p:cNvPr id="115" name="Picture 1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62346" y="4268438"/>
            <a:ext cx="498825" cy="498825"/>
          </a:xfrm>
          <a:prstGeom prst="rect">
            <a:avLst/>
          </a:prstGeom>
        </p:spPr>
      </p:pic>
      <p:grpSp>
        <p:nvGrpSpPr>
          <p:cNvPr id="36" name="Group 35">
            <a:extLst>
              <a:ext uri="{FF2B5EF4-FFF2-40B4-BE49-F238E27FC236}">
                <a16:creationId xmlns:a16="http://schemas.microsoft.com/office/drawing/2014/main" id="{92916544-B14D-48B5-B1F0-1E1A0955270F}"/>
              </a:ext>
            </a:extLst>
          </p:cNvPr>
          <p:cNvGrpSpPr/>
          <p:nvPr/>
        </p:nvGrpSpPr>
        <p:grpSpPr>
          <a:xfrm>
            <a:off x="8046544" y="4178361"/>
            <a:ext cx="1052964" cy="1198501"/>
            <a:chOff x="10457570" y="4998206"/>
            <a:chExt cx="1407434" cy="1601964"/>
          </a:xfrm>
        </p:grpSpPr>
        <p:pic>
          <p:nvPicPr>
            <p:cNvPr id="37" name="NAM">
              <a:hlinkClick r:id="" action="ppaction://hlinkshowjump?jump=nextslide"/>
              <a:extLst>
                <a:ext uri="{FF2B5EF4-FFF2-40B4-BE49-F238E27FC236}">
                  <a16:creationId xmlns:a16="http://schemas.microsoft.com/office/drawing/2014/main" id="{A0E2A859-ED0A-4B8F-AD0C-559B864538E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28798" y="4998206"/>
              <a:ext cx="1336206" cy="1231540"/>
            </a:xfrm>
            <a:prstGeom prst="rect">
              <a:avLst/>
            </a:prstGeom>
          </p:spPr>
        </p:pic>
        <p:sp>
          <p:nvSpPr>
            <p:cNvPr id="38" name="10">
              <a:hlinkClick r:id="" action="ppaction://hlinkshowjump?jump=nextslide"/>
              <a:extLst>
                <a:ext uri="{FF2B5EF4-FFF2-40B4-BE49-F238E27FC236}">
                  <a16:creationId xmlns:a16="http://schemas.microsoft.com/office/drawing/2014/main" id="{31EE8451-BF9B-4D59-ADB7-840CF6EC3A87}"/>
                </a:ext>
              </a:extLst>
            </p:cNvPr>
            <p:cNvSpPr/>
            <p:nvPr/>
          </p:nvSpPr>
          <p:spPr>
            <a:xfrm>
              <a:off x="10457570" y="5322910"/>
              <a:ext cx="1381684" cy="1277260"/>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defTabSz="684086">
                <a:defRPr/>
              </a:pPr>
              <a:r>
                <a:rPr lang="en-US" sz="1496">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rPr>
                <a:t>Next</a:t>
              </a:r>
              <a:endParaRPr lang="en-US" sz="1496"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endParaRPr>
            </a:p>
          </p:txBody>
        </p:sp>
      </p:grpSp>
      <p:pic>
        <p:nvPicPr>
          <p:cNvPr id="39" name="PA_59afa2ffbebc8">
            <a:hlinkClick r:id="" action="ppaction://media"/>
            <a:extLst>
              <a:ext uri="{FF2B5EF4-FFF2-40B4-BE49-F238E27FC236}">
                <a16:creationId xmlns:a16="http://schemas.microsoft.com/office/drawing/2014/main" id="{D89CB86A-6E65-4B61-8A82-340469317943}"/>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6"/>
          <a:stretch>
            <a:fillRect/>
          </a:stretch>
        </p:blipFill>
        <p:spPr>
          <a:xfrm>
            <a:off x="-894941" y="2970927"/>
            <a:ext cx="456069" cy="456069"/>
          </a:xfrm>
          <a:prstGeom prst="rect">
            <a:avLst/>
          </a:prstGeom>
        </p:spPr>
      </p:pic>
      <p:sp>
        <p:nvSpPr>
          <p:cNvPr id="22" name="Rectangle 21">
            <a:extLst>
              <a:ext uri="{FF2B5EF4-FFF2-40B4-BE49-F238E27FC236}">
                <a16:creationId xmlns:a16="http://schemas.microsoft.com/office/drawing/2014/main" id="{22040362-F0ED-4769-A51A-DF739CB2207C}"/>
              </a:ext>
            </a:extLst>
          </p:cNvPr>
          <p:cNvSpPr/>
          <p:nvPr/>
        </p:nvSpPr>
        <p:spPr>
          <a:xfrm>
            <a:off x="653588" y="504982"/>
            <a:ext cx="7832560" cy="1352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rial" panose="020B0604020202020204" pitchFamily="34" charset="0"/>
                <a:cs typeface="Arial" panose="020B0604020202020204" pitchFamily="34" charset="0"/>
              </a:rPr>
              <a:t>a. </a:t>
            </a:r>
            <a:r>
              <a:rPr lang="en-US" sz="3200" i="1">
                <a:solidFill>
                  <a:schemeClr val="tx1"/>
                </a:solidFill>
                <a:latin typeface="Arial" panose="020B0604020202020204" pitchFamily="34" charset="0"/>
                <a:cs typeface="Arial" panose="020B0604020202020204" pitchFamily="34" charset="0"/>
              </a:rPr>
              <a:t>c</a:t>
            </a:r>
            <a:r>
              <a:rPr lang="en-US" sz="3200">
                <a:solidFill>
                  <a:schemeClr val="tx1"/>
                </a:solidFill>
                <a:latin typeface="Arial" panose="020B0604020202020204" pitchFamily="34" charset="0"/>
                <a:cs typeface="Arial" panose="020B0604020202020204" pitchFamily="34" charset="0"/>
              </a:rPr>
              <a:t> hay </a:t>
            </a:r>
            <a:r>
              <a:rPr lang="en-US" sz="3200" i="1">
                <a:solidFill>
                  <a:schemeClr val="tx1"/>
                </a:solidFill>
                <a:latin typeface="Arial" panose="020B0604020202020204" pitchFamily="34" charset="0"/>
                <a:cs typeface="Arial" panose="020B0604020202020204" pitchFamily="34" charset="0"/>
              </a:rPr>
              <a:t>k</a:t>
            </a:r>
            <a:r>
              <a:rPr lang="en-US" sz="3200">
                <a:solidFill>
                  <a:schemeClr val="tx1"/>
                </a:solidFill>
                <a:latin typeface="Arial" panose="020B0604020202020204" pitchFamily="34" charset="0"/>
                <a:cs typeface="Arial" panose="020B0604020202020204" pitchFamily="34" charset="0"/>
              </a:rPr>
              <a:t> ?</a:t>
            </a:r>
          </a:p>
        </p:txBody>
      </p:sp>
      <p:sp>
        <p:nvSpPr>
          <p:cNvPr id="23" name="Rectangle: Rounded Corners 22">
            <a:extLst>
              <a:ext uri="{FF2B5EF4-FFF2-40B4-BE49-F238E27FC236}">
                <a16:creationId xmlns:a16="http://schemas.microsoft.com/office/drawing/2014/main" id="{AF87BB39-57F1-4DE4-B6B7-054076BFDEDE}"/>
              </a:ext>
            </a:extLst>
          </p:cNvPr>
          <p:cNvSpPr/>
          <p:nvPr/>
        </p:nvSpPr>
        <p:spPr>
          <a:xfrm>
            <a:off x="3356075" y="1816128"/>
            <a:ext cx="2246595" cy="755622"/>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B876706-BF66-44F1-99A0-6A39C9E9E74C}"/>
              </a:ext>
            </a:extLst>
          </p:cNvPr>
          <p:cNvSpPr txBox="1"/>
          <p:nvPr/>
        </p:nvSpPr>
        <p:spPr>
          <a:xfrm>
            <a:off x="3254789" y="1896222"/>
            <a:ext cx="916420" cy="584775"/>
          </a:xfrm>
          <a:prstGeom prst="rect">
            <a:avLst/>
          </a:prstGeom>
          <a:noFill/>
        </p:spPr>
        <p:txBody>
          <a:bodyPr wrap="square" rtlCol="0">
            <a:spAutoFit/>
          </a:bodyPr>
          <a:lstStyle/>
          <a:p>
            <a:pPr algn="ctr"/>
            <a:r>
              <a:rPr lang="en-US" sz="3200">
                <a:latin typeface="Arial" pitchFamily="34" charset="0"/>
                <a:cs typeface="Arial" pitchFamily="34" charset="0"/>
              </a:rPr>
              <a:t>k</a:t>
            </a:r>
          </a:p>
        </p:txBody>
      </p:sp>
      <p:sp>
        <p:nvSpPr>
          <p:cNvPr id="25" name="TextBox 24">
            <a:extLst>
              <a:ext uri="{FF2B5EF4-FFF2-40B4-BE49-F238E27FC236}">
                <a16:creationId xmlns:a16="http://schemas.microsoft.com/office/drawing/2014/main" id="{E5DB104B-61F1-40C5-AA51-67C41BCA4023}"/>
              </a:ext>
            </a:extLst>
          </p:cNvPr>
          <p:cNvSpPr txBox="1"/>
          <p:nvPr/>
        </p:nvSpPr>
        <p:spPr>
          <a:xfrm>
            <a:off x="3180609" y="1898090"/>
            <a:ext cx="2938895" cy="584775"/>
          </a:xfrm>
          <a:prstGeom prst="rect">
            <a:avLst/>
          </a:prstGeom>
          <a:noFill/>
        </p:spPr>
        <p:txBody>
          <a:bodyPr wrap="square" rtlCol="0">
            <a:spAutoFit/>
          </a:bodyPr>
          <a:lstStyle/>
          <a:p>
            <a:pPr algn="ctr"/>
            <a:r>
              <a:rPr lang="en-US" sz="3200">
                <a:latin typeface="Arial" pitchFamily="34" charset="0"/>
                <a:cs typeface="Arial" pitchFamily="34" charset="0"/>
              </a:rPr>
              <a:t>ể chuyện</a:t>
            </a:r>
          </a:p>
        </p:txBody>
      </p:sp>
      <p:pic>
        <p:nvPicPr>
          <p:cNvPr id="26" name="Picture 25">
            <a:extLst>
              <a:ext uri="{FF2B5EF4-FFF2-40B4-BE49-F238E27FC236}">
                <a16:creationId xmlns:a16="http://schemas.microsoft.com/office/drawing/2014/main" id="{72045A36-857C-42CB-9161-76F2D89E3D9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476461" y="2009316"/>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205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1"/>
                    </p:tgtEl>
                  </p:cond>
                </p:stCondLst>
                <p:endSync evt="end" delay="0">
                  <p:rtn val="all"/>
                </p:endSync>
                <p:childTnLst>
                  <p:par>
                    <p:cTn id="8" fill="hold">
                      <p:stCondLst>
                        <p:cond delay="0"/>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500"/>
                                        <p:tgtEl>
                                          <p:spTgt spid="115"/>
                                        </p:tgtEl>
                                      </p:cBhvr>
                                    </p:animEffect>
                                    <p:anim calcmode="lin" valueType="num">
                                      <p:cBhvr>
                                        <p:cTn id="13" dur="500" fill="hold"/>
                                        <p:tgtEl>
                                          <p:spTgt spid="115"/>
                                        </p:tgtEl>
                                        <p:attrNameLst>
                                          <p:attrName>ppt_x</p:attrName>
                                        </p:attrNameLst>
                                      </p:cBhvr>
                                      <p:tavLst>
                                        <p:tav tm="0">
                                          <p:val>
                                            <p:strVal val="#ppt_x"/>
                                          </p:val>
                                        </p:tav>
                                        <p:tav tm="100000">
                                          <p:val>
                                            <p:strVal val="#ppt_x"/>
                                          </p:val>
                                        </p:tav>
                                      </p:tavLst>
                                    </p:anim>
                                    <p:anim calcmode="lin" valueType="num">
                                      <p:cBhvr>
                                        <p:cTn id="14" dur="500" fill="hold"/>
                                        <p:tgtEl>
                                          <p:spTgt spid="1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sai-3.wav"/>
                                        </p:tgtEl>
                                      </p:cMediaNode>
                                    </p:audio>
                                  </p:subTnLst>
                                </p:cTn>
                              </p:par>
                              <p:par>
                                <p:cTn id="15" presetID="26" presetClass="emph" presetSubtype="0" fill="hold" nodeType="withEffect">
                                  <p:stCondLst>
                                    <p:cond delay="0"/>
                                  </p:stCondLst>
                                  <p:childTnLst>
                                    <p:animEffect transition="out" filter="fade">
                                      <p:cBhvr>
                                        <p:cTn id="16" dur="500" tmFilter="0, 0; .2, .5; .8, .5; 1, 0"/>
                                        <p:tgtEl>
                                          <p:spTgt spid="111"/>
                                        </p:tgtEl>
                                      </p:cBhvr>
                                    </p:animEffect>
                                    <p:animScale>
                                      <p:cBhvr>
                                        <p:cTn id="17" dur="250" autoRev="1" fill="hold"/>
                                        <p:tgtEl>
                                          <p:spTgt spid="111"/>
                                        </p:tgtEl>
                                      </p:cBhvr>
                                      <p:by x="105000" y="105000"/>
                                    </p:animScale>
                                  </p:childTnLst>
                                </p:cTn>
                              </p:par>
                            </p:childTnLst>
                          </p:cTn>
                        </p:par>
                      </p:childTnLst>
                    </p:cTn>
                  </p:par>
                </p:childTnLst>
              </p:cTn>
              <p:nextCondLst>
                <p:cond evt="onClick" delay="0">
                  <p:tgtEl>
                    <p:spTgt spid="111"/>
                  </p:tgtEl>
                </p:cond>
              </p:nextCondLst>
            </p:seq>
            <p:seq concurrent="1" nextAc="seek">
              <p:cTn id="18" restart="whenNotActive" fill="hold" evtFilter="cancelBubble" nodeType="interactiveSeq">
                <p:stCondLst>
                  <p:cond evt="onClick" delay="0">
                    <p:tgtEl>
                      <p:spTgt spid="105"/>
                    </p:tgtEl>
                  </p:cond>
                </p:stCondLst>
                <p:endSync evt="end" delay="0">
                  <p:rtn val="all"/>
                </p:endSync>
                <p:childTnLst>
                  <p:par>
                    <p:cTn id="19" fill="hold">
                      <p:stCondLst>
                        <p:cond delay="0"/>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4"/>
                                        </p:tgtEl>
                                        <p:attrNameLst>
                                          <p:attrName>style.visibility</p:attrName>
                                        </p:attrNameLst>
                                      </p:cBhvr>
                                      <p:to>
                                        <p:strVal val="visible"/>
                                      </p:to>
                                    </p:set>
                                    <p:animEffect transition="in" filter="fade">
                                      <p:cBhvr>
                                        <p:cTn id="23" dur="500"/>
                                        <p:tgtEl>
                                          <p:spTgt spid="114"/>
                                        </p:tgtEl>
                                      </p:cBhvr>
                                    </p:animEffect>
                                    <p:anim calcmode="lin" valueType="num">
                                      <p:cBhvr>
                                        <p:cTn id="24" dur="500" fill="hold"/>
                                        <p:tgtEl>
                                          <p:spTgt spid="114"/>
                                        </p:tgtEl>
                                        <p:attrNameLst>
                                          <p:attrName>ppt_x</p:attrName>
                                        </p:attrNameLst>
                                      </p:cBhvr>
                                      <p:tavLst>
                                        <p:tav tm="0">
                                          <p:val>
                                            <p:strVal val="#ppt_x"/>
                                          </p:val>
                                        </p:tav>
                                        <p:tav tm="100000">
                                          <p:val>
                                            <p:strVal val="#ppt_x"/>
                                          </p:val>
                                        </p:tav>
                                      </p:tavLst>
                                    </p:anim>
                                    <p:anim calcmode="lin" valueType="num">
                                      <p:cBhvr>
                                        <p:cTn id="25" dur="500" fill="hold"/>
                                        <p:tgtEl>
                                          <p:spTgt spid="1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7" name="chimes.wav"/>
                                        </p:tgtEl>
                                      </p:cMediaNode>
                                    </p:audio>
                                  </p:subTnLst>
                                </p:cTn>
                              </p:par>
                              <p:par>
                                <p:cTn id="26" presetID="26" presetClass="emph" presetSubtype="0" fill="hold" nodeType="withEffect">
                                  <p:stCondLst>
                                    <p:cond delay="0"/>
                                  </p:stCondLst>
                                  <p:childTnLst>
                                    <p:animEffect transition="out" filter="fade">
                                      <p:cBhvr>
                                        <p:cTn id="27" dur="500" tmFilter="0, 0; .2, .5; .8, .5; 1, 0"/>
                                        <p:tgtEl>
                                          <p:spTgt spid="105"/>
                                        </p:tgtEl>
                                      </p:cBhvr>
                                    </p:animEffect>
                                    <p:animScale>
                                      <p:cBhvr>
                                        <p:cTn id="28" dur="250" autoRev="1" fill="hold"/>
                                        <p:tgtEl>
                                          <p:spTgt spid="105"/>
                                        </p:tgtEl>
                                      </p:cBhvr>
                                      <p:by x="105000" y="105000"/>
                                    </p:animScale>
                                  </p:childTnLst>
                                </p:cTn>
                              </p:par>
                              <p:par>
                                <p:cTn id="29" presetID="2" presetClass="exit" presetSubtype="9" fill="hold" nodeType="withEffect">
                                  <p:stCondLst>
                                    <p:cond delay="0"/>
                                  </p:stCondLst>
                                  <p:childTnLst>
                                    <p:anim calcmode="lin" valueType="num">
                                      <p:cBhvr additive="base">
                                        <p:cTn id="30" dur="500"/>
                                        <p:tgtEl>
                                          <p:spTgt spid="26"/>
                                        </p:tgtEl>
                                        <p:attrNameLst>
                                          <p:attrName>ppt_x</p:attrName>
                                        </p:attrNameLst>
                                      </p:cBhvr>
                                      <p:tavLst>
                                        <p:tav tm="0">
                                          <p:val>
                                            <p:strVal val="ppt_x"/>
                                          </p:val>
                                        </p:tav>
                                        <p:tav tm="100000">
                                          <p:val>
                                            <p:strVal val="0-ppt_w/2"/>
                                          </p:val>
                                        </p:tav>
                                      </p:tavLst>
                                    </p:anim>
                                    <p:anim calcmode="lin" valueType="num">
                                      <p:cBhvr additive="base">
                                        <p:cTn id="31" dur="500"/>
                                        <p:tgtEl>
                                          <p:spTgt spid="26"/>
                                        </p:tgtEl>
                                        <p:attrNameLst>
                                          <p:attrName>ppt_y</p:attrName>
                                        </p:attrNameLst>
                                      </p:cBhvr>
                                      <p:tavLst>
                                        <p:tav tm="0">
                                          <p:val>
                                            <p:strVal val="ppt_y"/>
                                          </p:val>
                                        </p:tav>
                                        <p:tav tm="100000">
                                          <p:val>
                                            <p:strVal val="0-ppt_h/2"/>
                                          </p:val>
                                        </p:tav>
                                      </p:tavLst>
                                    </p:anim>
                                    <p:set>
                                      <p:cBhvr>
                                        <p:cTn id="32" dur="1" fill="hold">
                                          <p:stCondLst>
                                            <p:cond delay="499"/>
                                          </p:stCondLst>
                                        </p:cTn>
                                        <p:tgtEl>
                                          <p:spTgt spid="26"/>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
                                        <p:tgtEl>
                                          <p:spTgt spid="24"/>
                                        </p:tgtEl>
                                      </p:cBhvr>
                                    </p:animEffect>
                                  </p:childTnLst>
                                </p:cTn>
                              </p:par>
                            </p:childTnLst>
                          </p:cTn>
                        </p:par>
                      </p:childTnLst>
                    </p:cTn>
                  </p:par>
                </p:childTnLst>
              </p:cTn>
              <p:nextCondLst>
                <p:cond evt="onClick" delay="0">
                  <p:tgtEl>
                    <p:spTgt spid="105"/>
                  </p:tgtEl>
                </p:cond>
              </p:nextCondLst>
            </p:seq>
            <p:audio>
              <p:cMediaNode vol="9091" showWhenStopped="0">
                <p:cTn id="37" repeatCount="indefinite" fill="hold" display="0">
                  <p:stCondLst>
                    <p:cond delay="indefinite"/>
                  </p:stCondLst>
                  <p:endCondLst>
                    <p:cond evt="onStopAudio" delay="0">
                      <p:tgtEl>
                        <p:sldTgt/>
                      </p:tgtEl>
                    </p:cond>
                  </p:endCondLst>
                </p:cTn>
                <p:tgtEl>
                  <p:spTgt spid="39"/>
                </p:tgtEl>
              </p:cMediaNode>
            </p:audio>
          </p:childTnLst>
        </p:cTn>
      </p:par>
    </p:tnLst>
    <p:bldLst>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stretch>
            <a:fillRect/>
          </a:stretch>
        </p:blipFill>
        <p:spPr>
          <a:xfrm>
            <a:off x="11312" y="5918"/>
            <a:ext cx="9122169" cy="5131220"/>
          </a:xfrm>
          <a:prstGeom prst="rect">
            <a:avLst/>
          </a:prstGeom>
        </p:spPr>
      </p:pic>
      <p:pic>
        <p:nvPicPr>
          <p:cNvPr id="121" name="Picture 120"/>
          <p:cNvPicPr>
            <a:picLocks noChangeAspect="1"/>
          </p:cNvPicPr>
          <p:nvPr/>
        </p:nvPicPr>
        <p:blipFill>
          <a:blip r:embed="rId7"/>
          <a:stretch>
            <a:fillRect/>
          </a:stretch>
        </p:blipFill>
        <p:spPr>
          <a:xfrm>
            <a:off x="4471803" y="3365950"/>
            <a:ext cx="271657" cy="251384"/>
          </a:xfrm>
          <a:prstGeom prst="rect">
            <a:avLst/>
          </a:prstGeom>
        </p:spPr>
      </p:pic>
      <p:pic>
        <p:nvPicPr>
          <p:cNvPr id="60" name="Picture 59"/>
          <p:cNvPicPr>
            <a:picLocks noChangeAspect="1"/>
          </p:cNvPicPr>
          <p:nvPr/>
        </p:nvPicPr>
        <p:blipFill>
          <a:blip r:embed="rId7"/>
          <a:stretch>
            <a:fillRect/>
          </a:stretch>
        </p:blipFill>
        <p:spPr>
          <a:xfrm>
            <a:off x="4421690" y="3365950"/>
            <a:ext cx="271657" cy="251384"/>
          </a:xfrm>
          <a:prstGeom prst="rect">
            <a:avLst/>
          </a:prstGeom>
        </p:spPr>
      </p:pic>
      <p:pic>
        <p:nvPicPr>
          <p:cNvPr id="74" name="Picture 73"/>
          <p:cNvPicPr>
            <a:picLocks noChangeAspect="1"/>
          </p:cNvPicPr>
          <p:nvPr/>
        </p:nvPicPr>
        <p:blipFill>
          <a:blip r:embed="rId7"/>
          <a:stretch>
            <a:fillRect/>
          </a:stretch>
        </p:blipFill>
        <p:spPr>
          <a:xfrm>
            <a:off x="3035691" y="2251790"/>
            <a:ext cx="271657" cy="251384"/>
          </a:xfrm>
          <a:prstGeom prst="rect">
            <a:avLst/>
          </a:prstGeom>
        </p:spPr>
      </p:pic>
      <p:pic>
        <p:nvPicPr>
          <p:cNvPr id="142"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11" y="4380467"/>
            <a:ext cx="9121379" cy="758747"/>
          </a:xfrm>
          <a:prstGeom prst="rect">
            <a:avLst/>
          </a:prstGeom>
        </p:spPr>
      </p:pic>
      <p:pic>
        <p:nvPicPr>
          <p:cNvPr id="1026" name="Picture 2" descr="LHB2 U5&amp;amp;#x2F;L2 by martyna2923 on Genially">
            <a:extLst>
              <a:ext uri="{FF2B5EF4-FFF2-40B4-BE49-F238E27FC236}">
                <a16:creationId xmlns:a16="http://schemas.microsoft.com/office/drawing/2014/main" id="{708E2DD6-33F0-4F24-8773-C1A24E469F8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43038" y="3202974"/>
            <a:ext cx="1620321" cy="12354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F62ABBD-6A2A-4ACC-9105-3D835E869521}"/>
              </a:ext>
            </a:extLst>
          </p:cNvPr>
          <p:cNvPicPr>
            <a:picLocks noChangeAspect="1"/>
          </p:cNvPicPr>
          <p:nvPr/>
        </p:nvPicPr>
        <p:blipFill rotWithShape="1">
          <a:blip r:embed="rId10"/>
          <a:srcRect l="17453" t="12970" r="17974" b="19709"/>
          <a:stretch/>
        </p:blipFill>
        <p:spPr>
          <a:xfrm>
            <a:off x="4857386" y="2975707"/>
            <a:ext cx="1422542" cy="1602849"/>
          </a:xfrm>
          <a:prstGeom prst="rect">
            <a:avLst/>
          </a:prstGeom>
        </p:spPr>
      </p:pic>
      <p:pic>
        <p:nvPicPr>
          <p:cNvPr id="23" name="PA_59afa2ffbebc8">
            <a:hlinkClick r:id="" action="ppaction://media"/>
            <a:extLst>
              <a:ext uri="{FF2B5EF4-FFF2-40B4-BE49-F238E27FC236}">
                <a16:creationId xmlns:a16="http://schemas.microsoft.com/office/drawing/2014/main" id="{443F0F8F-E538-4965-80AF-247B518CEF12}"/>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1"/>
          <a:stretch>
            <a:fillRect/>
          </a:stretch>
        </p:blipFill>
        <p:spPr>
          <a:xfrm>
            <a:off x="-894941" y="2970927"/>
            <a:ext cx="456069" cy="456069"/>
          </a:xfrm>
          <a:prstGeom prst="rect">
            <a:avLst/>
          </a:prstGeom>
        </p:spPr>
      </p:pic>
      <p:pic>
        <p:nvPicPr>
          <p:cNvPr id="24" name="NAM">
            <a:extLst>
              <a:ext uri="{FF2B5EF4-FFF2-40B4-BE49-F238E27FC236}">
                <a16:creationId xmlns:a16="http://schemas.microsoft.com/office/drawing/2014/main" id="{964B6B6F-A2C7-4834-8AB3-4D8CAAF8A3C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87871" y="3798110"/>
            <a:ext cx="405809" cy="374021"/>
          </a:xfrm>
          <a:prstGeom prst="rect">
            <a:avLst/>
          </a:prstGeom>
        </p:spPr>
      </p:pic>
      <p:pic>
        <p:nvPicPr>
          <p:cNvPr id="25" name="NAM">
            <a:extLst>
              <a:ext uri="{FF2B5EF4-FFF2-40B4-BE49-F238E27FC236}">
                <a16:creationId xmlns:a16="http://schemas.microsoft.com/office/drawing/2014/main" id="{CB7E337C-58C3-47C3-B209-BB7FB05FBAF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83181" y="3796033"/>
            <a:ext cx="614646" cy="566501"/>
          </a:xfrm>
          <a:prstGeom prst="rect">
            <a:avLst/>
          </a:prstGeom>
        </p:spPr>
      </p:pic>
      <p:pic>
        <p:nvPicPr>
          <p:cNvPr id="75" name="NAM">
            <a:hlinkClick r:id="" action="ppaction://noaction"/>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43459" y="1623267"/>
            <a:ext cx="470205" cy="433374"/>
          </a:xfrm>
          <a:prstGeom prst="rect">
            <a:avLst/>
          </a:prstGeom>
        </p:spPr>
      </p:pic>
      <p:pic>
        <p:nvPicPr>
          <p:cNvPr id="18" name="Picture 17">
            <a:extLst>
              <a:ext uri="{FF2B5EF4-FFF2-40B4-BE49-F238E27FC236}">
                <a16:creationId xmlns:a16="http://schemas.microsoft.com/office/drawing/2014/main" id="{132D56FE-7B02-4AAA-8DC1-69F9D866D78F}"/>
              </a:ext>
            </a:extLst>
          </p:cNvPr>
          <p:cNvPicPr>
            <a:picLocks noChangeAspect="1"/>
          </p:cNvPicPr>
          <p:nvPr/>
        </p:nvPicPr>
        <p:blipFill>
          <a:blip r:embed="rId15"/>
          <a:stretch>
            <a:fillRect/>
          </a:stretch>
        </p:blipFill>
        <p:spPr>
          <a:xfrm>
            <a:off x="4856595" y="2976772"/>
            <a:ext cx="1419113" cy="1600719"/>
          </a:xfrm>
          <a:prstGeom prst="rect">
            <a:avLst/>
          </a:prstGeom>
        </p:spPr>
      </p:pic>
    </p:spTree>
    <p:extLst>
      <p:ext uri="{BB962C8B-B14F-4D97-AF65-F5344CB8AC3E}">
        <p14:creationId xmlns:p14="http://schemas.microsoft.com/office/powerpoint/2010/main" val="4208853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23"/>
                                        </p:tgtEl>
                                      </p:cBhvr>
                                    </p:cmd>
                                  </p:childTnLst>
                                </p:cTn>
                              </p:par>
                              <p:par>
                                <p:cTn id="7" presetID="42" presetClass="path" presetSubtype="0" accel="50000" decel="50000" fill="hold" nodeType="withEffect">
                                  <p:stCondLst>
                                    <p:cond delay="0"/>
                                  </p:stCondLst>
                                  <p:childTnLst>
                                    <p:animMotion origin="layout" path="M -1.25E-6 4.07407E-6 L 0.06745 0.45463 " pathEditMode="relative" rAng="0" ptsTypes="AA">
                                      <p:cBhvr>
                                        <p:cTn id="8" dur="2000" fill="hold"/>
                                        <p:tgtEl>
                                          <p:spTgt spid="75"/>
                                        </p:tgtEl>
                                        <p:attrNameLst>
                                          <p:attrName>ppt_x</p:attrName>
                                          <p:attrName>ppt_y</p:attrName>
                                        </p:attrNameLst>
                                      </p:cBhvr>
                                      <p:rCtr x="3372" y="22731"/>
                                    </p:animMotion>
                                  </p:childTnLst>
                                </p:cTn>
                              </p:par>
                            </p:childTnLst>
                          </p:cTn>
                        </p:par>
                      </p:childTnLst>
                    </p:cTn>
                  </p:par>
                </p:childTnLst>
              </p:cTn>
              <p:prevCondLst>
                <p:cond evt="onPrev" delay="0">
                  <p:tgtEl>
                    <p:sldTgt/>
                  </p:tgtEl>
                </p:cond>
              </p:prevCondLst>
              <p:nextCondLst>
                <p:cond evt="onNext" delay="0">
                  <p:tgtEl>
                    <p:sldTgt/>
                  </p:tgtEl>
                </p:cond>
              </p:nextCondLst>
            </p:seq>
            <p:audio>
              <p:cMediaNode vol="9091" showWhenStopped="0">
                <p:cTn id="9" repeatCount="indefinite" fill="hold" display="0">
                  <p:stCondLst>
                    <p:cond delay="indefinite"/>
                  </p:stCondLst>
                  <p:endCondLst>
                    <p:cond evt="onStopAudio" delay="0">
                      <p:tgtEl>
                        <p:sldTgt/>
                      </p:tgtEl>
                    </p:cond>
                  </p:endCondLst>
                </p:cTn>
                <p:tgtEl>
                  <p:spTgt spid="2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8"/>
          <a:stretch>
            <a:fillRect/>
          </a:stretch>
        </p:blipFill>
        <p:spPr>
          <a:xfrm>
            <a:off x="8784" y="-13546"/>
            <a:ext cx="9122169" cy="5131220"/>
          </a:xfrm>
          <a:prstGeom prst="rect">
            <a:avLst/>
          </a:prstGeom>
        </p:spPr>
      </p:pic>
      <p:pic>
        <p:nvPicPr>
          <p:cNvPr id="40"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8485" y="507964"/>
            <a:ext cx="8187032" cy="4312501"/>
          </a:xfrm>
          <a:prstGeom prst="rect">
            <a:avLst/>
          </a:prstGeom>
        </p:spPr>
      </p:pic>
      <p:pic>
        <p:nvPicPr>
          <p:cNvPr id="65" name="HUYENHANGRAO"/>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311" y="4378391"/>
            <a:ext cx="9121379" cy="758747"/>
          </a:xfrm>
          <a:prstGeom prst="rect">
            <a:avLst/>
          </a:prstGeom>
        </p:spPr>
      </p:pic>
      <p:grpSp>
        <p:nvGrpSpPr>
          <p:cNvPr id="72" name="B"/>
          <p:cNvGrpSpPr/>
          <p:nvPr/>
        </p:nvGrpSpPr>
        <p:grpSpPr>
          <a:xfrm>
            <a:off x="4719148" y="3747114"/>
            <a:ext cx="2325952" cy="752514"/>
            <a:chOff x="2252108" y="3867153"/>
            <a:chExt cx="4007022" cy="1305948"/>
          </a:xfrm>
        </p:grpSpPr>
        <p:sp>
          <p:nvSpPr>
            <p:cNvPr id="73" name="Rounded Rectangle 72"/>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086">
                <a:defRPr/>
              </a:pPr>
              <a:r>
                <a:rPr lang="en-US" sz="3200" b="1">
                  <a:solidFill>
                    <a:srgbClr val="002060"/>
                  </a:solidFill>
                  <a:latin typeface="Arial" panose="020B0604020202020204" pitchFamily="34" charset="0"/>
                  <a:cs typeface="Arial" panose="020B0604020202020204" pitchFamily="34" charset="0"/>
                </a:rPr>
                <a:t>B. v</a:t>
              </a:r>
              <a:endParaRPr lang="en-US" sz="3200" b="1" dirty="0">
                <a:solidFill>
                  <a:srgbClr val="002060"/>
                </a:solidFill>
                <a:latin typeface="Arial" panose="020B0604020202020204" pitchFamily="34" charset="0"/>
                <a:cs typeface="Arial" panose="020B0604020202020204" pitchFamily="34" charset="0"/>
              </a:endParaRPr>
            </a:p>
          </p:txBody>
        </p:sp>
        <p:pic>
          <p:nvPicPr>
            <p:cNvPr id="74" name="NAM"/>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78" name="D"/>
          <p:cNvGrpSpPr/>
          <p:nvPr/>
        </p:nvGrpSpPr>
        <p:grpSpPr>
          <a:xfrm>
            <a:off x="1312289" y="3694943"/>
            <a:ext cx="2325952" cy="752514"/>
            <a:chOff x="2252108" y="3867153"/>
            <a:chExt cx="4030708" cy="1305948"/>
          </a:xfrm>
        </p:grpSpPr>
        <p:sp>
          <p:nvSpPr>
            <p:cNvPr id="79" name="Rounded Rectangle 78"/>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086">
                <a:defRPr/>
              </a:pPr>
              <a:r>
                <a:rPr lang="en-US" sz="3200" b="1">
                  <a:solidFill>
                    <a:srgbClr val="002060"/>
                  </a:solidFill>
                  <a:latin typeface="Arial" panose="020B0604020202020204" pitchFamily="34" charset="0"/>
                  <a:cs typeface="Arial" panose="020B0604020202020204" pitchFamily="34" charset="0"/>
                </a:rPr>
                <a:t>A. d</a:t>
              </a:r>
              <a:endParaRPr lang="en-US" sz="3200" b="1" dirty="0">
                <a:solidFill>
                  <a:srgbClr val="002060"/>
                </a:solidFill>
                <a:latin typeface="Arial" panose="020B0604020202020204" pitchFamily="34" charset="0"/>
                <a:cs typeface="Arial" panose="020B0604020202020204" pitchFamily="34" charset="0"/>
              </a:endParaRPr>
            </a:p>
          </p:txBody>
        </p:sp>
        <p:pic>
          <p:nvPicPr>
            <p:cNvPr id="80" name="NA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81" name="Picture 8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41358" y="3811879"/>
            <a:ext cx="769562" cy="873044"/>
          </a:xfrm>
          <a:prstGeom prst="rect">
            <a:avLst/>
          </a:prstGeom>
        </p:spPr>
      </p:pic>
      <p:pic>
        <p:nvPicPr>
          <p:cNvPr id="82" name="Picture 8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19836" y="4004847"/>
            <a:ext cx="498825" cy="498825"/>
          </a:xfrm>
          <a:prstGeom prst="rect">
            <a:avLst/>
          </a:prstGeom>
        </p:spPr>
      </p:pic>
      <p:grpSp>
        <p:nvGrpSpPr>
          <p:cNvPr id="36" name="Group 35">
            <a:extLst>
              <a:ext uri="{FF2B5EF4-FFF2-40B4-BE49-F238E27FC236}">
                <a16:creationId xmlns:a16="http://schemas.microsoft.com/office/drawing/2014/main" id="{6A6ACDDC-2C5C-4E9B-B4D4-21344DD1385D}"/>
              </a:ext>
            </a:extLst>
          </p:cNvPr>
          <p:cNvGrpSpPr/>
          <p:nvPr/>
        </p:nvGrpSpPr>
        <p:grpSpPr>
          <a:xfrm>
            <a:off x="8072719" y="4195230"/>
            <a:ext cx="1052964" cy="1198501"/>
            <a:chOff x="10457570" y="4998206"/>
            <a:chExt cx="1407434" cy="1601964"/>
          </a:xfrm>
        </p:grpSpPr>
        <p:pic>
          <p:nvPicPr>
            <p:cNvPr id="37" name="NAM">
              <a:hlinkClick r:id="" action="ppaction://hlinkshowjump?jump=nextslide"/>
              <a:extLst>
                <a:ext uri="{FF2B5EF4-FFF2-40B4-BE49-F238E27FC236}">
                  <a16:creationId xmlns:a16="http://schemas.microsoft.com/office/drawing/2014/main" id="{1B69F805-466E-4703-A0D1-96D09756935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28798" y="4998206"/>
              <a:ext cx="1336206" cy="1231540"/>
            </a:xfrm>
            <a:prstGeom prst="rect">
              <a:avLst/>
            </a:prstGeom>
          </p:spPr>
        </p:pic>
        <p:sp>
          <p:nvSpPr>
            <p:cNvPr id="38" name="10">
              <a:hlinkClick r:id="" action="ppaction://hlinkshowjump?jump=nextslide"/>
              <a:extLst>
                <a:ext uri="{FF2B5EF4-FFF2-40B4-BE49-F238E27FC236}">
                  <a16:creationId xmlns:a16="http://schemas.microsoft.com/office/drawing/2014/main" id="{FEF048D9-A198-44FE-A57C-D3CA2FFA9EA3}"/>
                </a:ext>
              </a:extLst>
            </p:cNvPr>
            <p:cNvSpPr/>
            <p:nvPr/>
          </p:nvSpPr>
          <p:spPr>
            <a:xfrm>
              <a:off x="10457570" y="5322910"/>
              <a:ext cx="1381684" cy="1277260"/>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defTabSz="684086">
                <a:defRPr/>
              </a:pPr>
              <a:r>
                <a:rPr lang="en-US" sz="1496">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rPr>
                <a:t>Next</a:t>
              </a:r>
              <a:endParaRPr lang="en-US" sz="1496"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endParaRPr>
            </a:p>
          </p:txBody>
        </p:sp>
      </p:grpSp>
      <p:pic>
        <p:nvPicPr>
          <p:cNvPr id="43" name="PA_59afa2ffbebc8">
            <a:hlinkClick r:id="" action="ppaction://media"/>
            <a:extLst>
              <a:ext uri="{FF2B5EF4-FFF2-40B4-BE49-F238E27FC236}">
                <a16:creationId xmlns:a16="http://schemas.microsoft.com/office/drawing/2014/main" id="{BED37348-979F-4E41-A266-0144B2A12CD6}"/>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6"/>
          <a:stretch>
            <a:fillRect/>
          </a:stretch>
        </p:blipFill>
        <p:spPr>
          <a:xfrm>
            <a:off x="-894941" y="2970927"/>
            <a:ext cx="456069" cy="456069"/>
          </a:xfrm>
          <a:prstGeom prst="rect">
            <a:avLst/>
          </a:prstGeom>
        </p:spPr>
      </p:pic>
      <p:sp>
        <p:nvSpPr>
          <p:cNvPr id="22" name="Rectangle 21">
            <a:extLst>
              <a:ext uri="{FF2B5EF4-FFF2-40B4-BE49-F238E27FC236}">
                <a16:creationId xmlns:a16="http://schemas.microsoft.com/office/drawing/2014/main" id="{0F7396D3-DFE4-46DB-ACA5-2CA64D58A2A7}"/>
              </a:ext>
            </a:extLst>
          </p:cNvPr>
          <p:cNvSpPr/>
          <p:nvPr/>
        </p:nvSpPr>
        <p:spPr>
          <a:xfrm>
            <a:off x="653588" y="504982"/>
            <a:ext cx="7832560" cy="1352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rial" panose="020B0604020202020204" pitchFamily="34" charset="0"/>
                <a:cs typeface="Arial" panose="020B0604020202020204" pitchFamily="34" charset="0"/>
              </a:rPr>
              <a:t>b. </a:t>
            </a:r>
            <a:r>
              <a:rPr lang="en-US" sz="3200" i="1">
                <a:solidFill>
                  <a:schemeClr val="tx1"/>
                </a:solidFill>
                <a:latin typeface="Arial" panose="020B0604020202020204" pitchFamily="34" charset="0"/>
                <a:cs typeface="Arial" panose="020B0604020202020204" pitchFamily="34" charset="0"/>
              </a:rPr>
              <a:t>v</a:t>
            </a:r>
            <a:r>
              <a:rPr lang="en-US" sz="3200">
                <a:solidFill>
                  <a:schemeClr val="tx1"/>
                </a:solidFill>
                <a:latin typeface="Arial" panose="020B0604020202020204" pitchFamily="34" charset="0"/>
                <a:cs typeface="Arial" panose="020B0604020202020204" pitchFamily="34" charset="0"/>
              </a:rPr>
              <a:t> hay </a:t>
            </a:r>
            <a:r>
              <a:rPr lang="en-US" sz="3200" i="1">
                <a:solidFill>
                  <a:schemeClr val="tx1"/>
                </a:solidFill>
                <a:latin typeface="Arial" panose="020B0604020202020204" pitchFamily="34" charset="0"/>
                <a:cs typeface="Arial" panose="020B0604020202020204" pitchFamily="34" charset="0"/>
              </a:rPr>
              <a:t>d</a:t>
            </a:r>
            <a:r>
              <a:rPr lang="en-US" sz="3200">
                <a:solidFill>
                  <a:schemeClr val="tx1"/>
                </a:solidFill>
                <a:latin typeface="Arial" panose="020B0604020202020204" pitchFamily="34" charset="0"/>
                <a:cs typeface="Arial" panose="020B0604020202020204" pitchFamily="34" charset="0"/>
              </a:rPr>
              <a:t> ?</a:t>
            </a:r>
          </a:p>
        </p:txBody>
      </p:sp>
      <p:sp>
        <p:nvSpPr>
          <p:cNvPr id="23" name="Rectangle: Rounded Corners 22">
            <a:extLst>
              <a:ext uri="{FF2B5EF4-FFF2-40B4-BE49-F238E27FC236}">
                <a16:creationId xmlns:a16="http://schemas.microsoft.com/office/drawing/2014/main" id="{17CD14CF-AC47-4E5C-9A7C-D97DD53FCEF9}"/>
              </a:ext>
            </a:extLst>
          </p:cNvPr>
          <p:cNvSpPr/>
          <p:nvPr/>
        </p:nvSpPr>
        <p:spPr>
          <a:xfrm>
            <a:off x="3356075" y="1816128"/>
            <a:ext cx="2246595" cy="755622"/>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1860156-E2E9-4431-AD32-35C516C0D2D9}"/>
              </a:ext>
            </a:extLst>
          </p:cNvPr>
          <p:cNvSpPr txBox="1"/>
          <p:nvPr/>
        </p:nvSpPr>
        <p:spPr>
          <a:xfrm>
            <a:off x="3729413" y="1872998"/>
            <a:ext cx="728519" cy="584775"/>
          </a:xfrm>
          <a:prstGeom prst="rect">
            <a:avLst/>
          </a:prstGeom>
          <a:noFill/>
        </p:spPr>
        <p:txBody>
          <a:bodyPr wrap="square" rtlCol="0">
            <a:spAutoFit/>
          </a:bodyPr>
          <a:lstStyle/>
          <a:p>
            <a:pPr algn="ctr"/>
            <a:r>
              <a:rPr lang="en-US" sz="3200">
                <a:latin typeface="Arial" pitchFamily="34" charset="0"/>
                <a:cs typeface="Arial" pitchFamily="34" charset="0"/>
              </a:rPr>
              <a:t>v</a:t>
            </a:r>
          </a:p>
        </p:txBody>
      </p:sp>
      <p:sp>
        <p:nvSpPr>
          <p:cNvPr id="25" name="TextBox 24">
            <a:extLst>
              <a:ext uri="{FF2B5EF4-FFF2-40B4-BE49-F238E27FC236}">
                <a16:creationId xmlns:a16="http://schemas.microsoft.com/office/drawing/2014/main" id="{A7797461-A656-45B8-881C-04FBB204F226}"/>
              </a:ext>
            </a:extLst>
          </p:cNvPr>
          <p:cNvSpPr txBox="1"/>
          <p:nvPr/>
        </p:nvSpPr>
        <p:spPr>
          <a:xfrm>
            <a:off x="3461848" y="1880202"/>
            <a:ext cx="2514600" cy="584775"/>
          </a:xfrm>
          <a:prstGeom prst="rect">
            <a:avLst/>
          </a:prstGeom>
          <a:noFill/>
        </p:spPr>
        <p:txBody>
          <a:bodyPr wrap="square" rtlCol="0">
            <a:spAutoFit/>
          </a:bodyPr>
          <a:lstStyle/>
          <a:p>
            <a:pPr algn="ctr"/>
            <a:r>
              <a:rPr lang="en-US" sz="3200">
                <a:latin typeface="Arial" pitchFamily="34" charset="0"/>
                <a:cs typeface="Arial" pitchFamily="34" charset="0"/>
              </a:rPr>
              <a:t>ề nhà</a:t>
            </a:r>
          </a:p>
        </p:txBody>
      </p:sp>
      <p:pic>
        <p:nvPicPr>
          <p:cNvPr id="26" name="Picture 25">
            <a:extLst>
              <a:ext uri="{FF2B5EF4-FFF2-40B4-BE49-F238E27FC236}">
                <a16:creationId xmlns:a16="http://schemas.microsoft.com/office/drawing/2014/main" id="{03321CA6-C4E6-45FE-9765-7D4A750971EA}"/>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827551" y="1986322"/>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5162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8"/>
                    </p:tgtEl>
                  </p:cond>
                </p:stCondLst>
                <p:endSync evt="end" delay="0">
                  <p:rtn val="all"/>
                </p:endSync>
                <p:childTnLst>
                  <p:par>
                    <p:cTn id="8" fill="hold">
                      <p:stCondLst>
                        <p:cond delay="0"/>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fade">
                                      <p:cBhvr>
                                        <p:cTn id="12" dur="500"/>
                                        <p:tgtEl>
                                          <p:spTgt spid="82"/>
                                        </p:tgtEl>
                                      </p:cBhvr>
                                    </p:animEffect>
                                    <p:anim calcmode="lin" valueType="num">
                                      <p:cBhvr>
                                        <p:cTn id="13" dur="500" fill="hold"/>
                                        <p:tgtEl>
                                          <p:spTgt spid="82"/>
                                        </p:tgtEl>
                                        <p:attrNameLst>
                                          <p:attrName>ppt_x</p:attrName>
                                        </p:attrNameLst>
                                      </p:cBhvr>
                                      <p:tavLst>
                                        <p:tav tm="0">
                                          <p:val>
                                            <p:strVal val="#ppt_x"/>
                                          </p:val>
                                        </p:tav>
                                        <p:tav tm="100000">
                                          <p:val>
                                            <p:strVal val="#ppt_x"/>
                                          </p:val>
                                        </p:tav>
                                      </p:tavLst>
                                    </p:anim>
                                    <p:anim calcmode="lin" valueType="num">
                                      <p:cBhvr>
                                        <p:cTn id="14" dur="500" fill="hold"/>
                                        <p:tgtEl>
                                          <p:spTgt spid="8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sai-3.wav"/>
                                        </p:tgtEl>
                                      </p:cMediaNode>
                                    </p:audio>
                                  </p:subTnLst>
                                </p:cTn>
                              </p:par>
                              <p:par>
                                <p:cTn id="15" presetID="26" presetClass="emph" presetSubtype="0" fill="hold" nodeType="withEffect">
                                  <p:stCondLst>
                                    <p:cond delay="0"/>
                                  </p:stCondLst>
                                  <p:childTnLst>
                                    <p:animEffect transition="out" filter="fade">
                                      <p:cBhvr>
                                        <p:cTn id="16" dur="500" tmFilter="0, 0; .2, .5; .8, .5; 1, 0"/>
                                        <p:tgtEl>
                                          <p:spTgt spid="78"/>
                                        </p:tgtEl>
                                      </p:cBhvr>
                                    </p:animEffect>
                                    <p:animScale>
                                      <p:cBhvr>
                                        <p:cTn id="17" dur="250" autoRev="1" fill="hold"/>
                                        <p:tgtEl>
                                          <p:spTgt spid="78"/>
                                        </p:tgtEl>
                                      </p:cBhvr>
                                      <p:by x="105000" y="105000"/>
                                    </p:animScale>
                                  </p:childTnLst>
                                </p:cTn>
                              </p:par>
                            </p:childTnLst>
                          </p:cTn>
                        </p:par>
                      </p:childTnLst>
                    </p:cTn>
                  </p:par>
                </p:childTnLst>
              </p:cTn>
              <p:nextCondLst>
                <p:cond evt="onClick" delay="0">
                  <p:tgtEl>
                    <p:spTgt spid="78"/>
                  </p:tgtEl>
                </p:cond>
              </p:nextCondLst>
            </p:seq>
            <p:seq concurrent="1" nextAc="seek">
              <p:cTn id="18" restart="whenNotActive" fill="hold" evtFilter="cancelBubble" nodeType="interactiveSeq">
                <p:stCondLst>
                  <p:cond evt="onClick" delay="0">
                    <p:tgtEl>
                      <p:spTgt spid="72"/>
                    </p:tgtEl>
                  </p:cond>
                </p:stCondLst>
                <p:endSync evt="end" delay="0">
                  <p:rtn val="all"/>
                </p:endSync>
                <p:childTnLst>
                  <p:par>
                    <p:cTn id="19" fill="hold">
                      <p:stCondLst>
                        <p:cond delay="0"/>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fade">
                                      <p:cBhvr>
                                        <p:cTn id="23" dur="500"/>
                                        <p:tgtEl>
                                          <p:spTgt spid="81"/>
                                        </p:tgtEl>
                                      </p:cBhvr>
                                    </p:animEffect>
                                    <p:anim calcmode="lin" valueType="num">
                                      <p:cBhvr>
                                        <p:cTn id="24" dur="500" fill="hold"/>
                                        <p:tgtEl>
                                          <p:spTgt spid="81"/>
                                        </p:tgtEl>
                                        <p:attrNameLst>
                                          <p:attrName>ppt_x</p:attrName>
                                        </p:attrNameLst>
                                      </p:cBhvr>
                                      <p:tavLst>
                                        <p:tav tm="0">
                                          <p:val>
                                            <p:strVal val="#ppt_x"/>
                                          </p:val>
                                        </p:tav>
                                        <p:tav tm="100000">
                                          <p:val>
                                            <p:strVal val="#ppt_x"/>
                                          </p:val>
                                        </p:tav>
                                      </p:tavLst>
                                    </p:anim>
                                    <p:anim calcmode="lin" valueType="num">
                                      <p:cBhvr>
                                        <p:cTn id="25" dur="500" fill="hold"/>
                                        <p:tgtEl>
                                          <p:spTgt spid="8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7" name="chimes.wav"/>
                                        </p:tgtEl>
                                      </p:cMediaNode>
                                    </p:audio>
                                  </p:subTnLst>
                                </p:cTn>
                              </p:par>
                              <p:par>
                                <p:cTn id="26" presetID="26" presetClass="emph" presetSubtype="0" fill="hold" nodeType="withEffect">
                                  <p:stCondLst>
                                    <p:cond delay="0"/>
                                  </p:stCondLst>
                                  <p:childTnLst>
                                    <p:animEffect transition="out" filter="fade">
                                      <p:cBhvr>
                                        <p:cTn id="27" dur="500" tmFilter="0, 0; .2, .5; .8, .5; 1, 0"/>
                                        <p:tgtEl>
                                          <p:spTgt spid="72"/>
                                        </p:tgtEl>
                                      </p:cBhvr>
                                    </p:animEffect>
                                    <p:animScale>
                                      <p:cBhvr>
                                        <p:cTn id="28" dur="250" autoRev="1" fill="hold"/>
                                        <p:tgtEl>
                                          <p:spTgt spid="72"/>
                                        </p:tgtEl>
                                      </p:cBhvr>
                                      <p:by x="105000" y="105000"/>
                                    </p:animScale>
                                  </p:childTnLst>
                                </p:cTn>
                              </p:par>
                              <p:par>
                                <p:cTn id="29" presetID="2" presetClass="exit" presetSubtype="9" fill="hold" nodeType="withEffect">
                                  <p:stCondLst>
                                    <p:cond delay="0"/>
                                  </p:stCondLst>
                                  <p:childTnLst>
                                    <p:anim calcmode="lin" valueType="num">
                                      <p:cBhvr additive="base">
                                        <p:cTn id="30" dur="500"/>
                                        <p:tgtEl>
                                          <p:spTgt spid="26"/>
                                        </p:tgtEl>
                                        <p:attrNameLst>
                                          <p:attrName>ppt_x</p:attrName>
                                        </p:attrNameLst>
                                      </p:cBhvr>
                                      <p:tavLst>
                                        <p:tav tm="0">
                                          <p:val>
                                            <p:strVal val="ppt_x"/>
                                          </p:val>
                                        </p:tav>
                                        <p:tav tm="100000">
                                          <p:val>
                                            <p:strVal val="0-ppt_w/2"/>
                                          </p:val>
                                        </p:tav>
                                      </p:tavLst>
                                    </p:anim>
                                    <p:anim calcmode="lin" valueType="num">
                                      <p:cBhvr additive="base">
                                        <p:cTn id="31" dur="500"/>
                                        <p:tgtEl>
                                          <p:spTgt spid="26"/>
                                        </p:tgtEl>
                                        <p:attrNameLst>
                                          <p:attrName>ppt_y</p:attrName>
                                        </p:attrNameLst>
                                      </p:cBhvr>
                                      <p:tavLst>
                                        <p:tav tm="0">
                                          <p:val>
                                            <p:strVal val="ppt_y"/>
                                          </p:val>
                                        </p:tav>
                                        <p:tav tm="100000">
                                          <p:val>
                                            <p:strVal val="0-ppt_h/2"/>
                                          </p:val>
                                        </p:tav>
                                      </p:tavLst>
                                    </p:anim>
                                    <p:set>
                                      <p:cBhvr>
                                        <p:cTn id="32" dur="1" fill="hold">
                                          <p:stCondLst>
                                            <p:cond delay="499"/>
                                          </p:stCondLst>
                                        </p:cTn>
                                        <p:tgtEl>
                                          <p:spTgt spid="26"/>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
                                        <p:tgtEl>
                                          <p:spTgt spid="24"/>
                                        </p:tgtEl>
                                      </p:cBhvr>
                                    </p:animEffect>
                                  </p:childTnLst>
                                </p:cTn>
                              </p:par>
                            </p:childTnLst>
                          </p:cTn>
                        </p:par>
                      </p:childTnLst>
                    </p:cTn>
                  </p:par>
                </p:childTnLst>
              </p:cTn>
              <p:nextCondLst>
                <p:cond evt="onClick" delay="0">
                  <p:tgtEl>
                    <p:spTgt spid="72"/>
                  </p:tgtEl>
                </p:cond>
              </p:nextCondLst>
            </p:seq>
            <p:audio>
              <p:cMediaNode vol="9091" showWhenStopped="0">
                <p:cTn id="37" repeatCount="indefinite" fill="hold" display="0">
                  <p:stCondLst>
                    <p:cond delay="indefinite"/>
                  </p:stCondLst>
                  <p:endCondLst>
                    <p:cond evt="onStopAudio" delay="0">
                      <p:tgtEl>
                        <p:sldTgt/>
                      </p:tgtEl>
                    </p:cond>
                  </p:endCondLst>
                </p:cTn>
                <p:tgtEl>
                  <p:spTgt spid="43"/>
                </p:tgtEl>
              </p:cMediaNode>
            </p:audio>
          </p:childTnLst>
        </p:cTn>
      </p:par>
    </p:tnLst>
    <p:bldLst>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stretch>
            <a:fillRect/>
          </a:stretch>
        </p:blipFill>
        <p:spPr>
          <a:xfrm>
            <a:off x="11312" y="5918"/>
            <a:ext cx="9122169" cy="5131220"/>
          </a:xfrm>
          <a:prstGeom prst="rect">
            <a:avLst/>
          </a:prstGeom>
        </p:spPr>
      </p:pic>
      <p:pic>
        <p:nvPicPr>
          <p:cNvPr id="121" name="Picture 120"/>
          <p:cNvPicPr>
            <a:picLocks noChangeAspect="1"/>
          </p:cNvPicPr>
          <p:nvPr/>
        </p:nvPicPr>
        <p:blipFill>
          <a:blip r:embed="rId7"/>
          <a:stretch>
            <a:fillRect/>
          </a:stretch>
        </p:blipFill>
        <p:spPr>
          <a:xfrm>
            <a:off x="5284175" y="3394454"/>
            <a:ext cx="271657" cy="251384"/>
          </a:xfrm>
          <a:prstGeom prst="rect">
            <a:avLst/>
          </a:prstGeom>
        </p:spPr>
      </p:pic>
      <p:pic>
        <p:nvPicPr>
          <p:cNvPr id="60" name="Picture 59"/>
          <p:cNvPicPr>
            <a:picLocks noChangeAspect="1"/>
          </p:cNvPicPr>
          <p:nvPr/>
        </p:nvPicPr>
        <p:blipFill>
          <a:blip r:embed="rId7"/>
          <a:stretch>
            <a:fillRect/>
          </a:stretch>
        </p:blipFill>
        <p:spPr>
          <a:xfrm>
            <a:off x="4421690" y="3365950"/>
            <a:ext cx="271657" cy="251384"/>
          </a:xfrm>
          <a:prstGeom prst="rect">
            <a:avLst/>
          </a:prstGeom>
        </p:spPr>
      </p:pic>
      <p:pic>
        <p:nvPicPr>
          <p:cNvPr id="74" name="Picture 73"/>
          <p:cNvPicPr>
            <a:picLocks noChangeAspect="1"/>
          </p:cNvPicPr>
          <p:nvPr/>
        </p:nvPicPr>
        <p:blipFill>
          <a:blip r:embed="rId7"/>
          <a:stretch>
            <a:fillRect/>
          </a:stretch>
        </p:blipFill>
        <p:spPr>
          <a:xfrm>
            <a:off x="3035691" y="2251790"/>
            <a:ext cx="271657" cy="251384"/>
          </a:xfrm>
          <a:prstGeom prst="rect">
            <a:avLst/>
          </a:prstGeom>
        </p:spPr>
      </p:pic>
      <p:pic>
        <p:nvPicPr>
          <p:cNvPr id="142"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11" y="4380467"/>
            <a:ext cx="9121379" cy="758747"/>
          </a:xfrm>
          <a:prstGeom prst="rect">
            <a:avLst/>
          </a:prstGeom>
        </p:spPr>
      </p:pic>
      <p:pic>
        <p:nvPicPr>
          <p:cNvPr id="1026" name="Picture 2" descr="LHB2 U5&amp;amp;#x2F;L2 by martyna2923 on Genially">
            <a:extLst>
              <a:ext uri="{FF2B5EF4-FFF2-40B4-BE49-F238E27FC236}">
                <a16:creationId xmlns:a16="http://schemas.microsoft.com/office/drawing/2014/main" id="{708E2DD6-33F0-4F24-8773-C1A24E469F8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43038" y="3202974"/>
            <a:ext cx="1620321" cy="12354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F62ABBD-6A2A-4ACC-9105-3D835E869521}"/>
              </a:ext>
            </a:extLst>
          </p:cNvPr>
          <p:cNvPicPr>
            <a:picLocks noChangeAspect="1"/>
          </p:cNvPicPr>
          <p:nvPr/>
        </p:nvPicPr>
        <p:blipFill rotWithShape="1">
          <a:blip r:embed="rId10"/>
          <a:srcRect l="17453" t="12970" r="17974" b="19709"/>
          <a:stretch/>
        </p:blipFill>
        <p:spPr>
          <a:xfrm>
            <a:off x="4857386" y="2975707"/>
            <a:ext cx="1422542" cy="1602849"/>
          </a:xfrm>
          <a:prstGeom prst="rect">
            <a:avLst/>
          </a:prstGeom>
        </p:spPr>
      </p:pic>
      <p:pic>
        <p:nvPicPr>
          <p:cNvPr id="23" name="PA_59afa2ffbebc8">
            <a:hlinkClick r:id="" action="ppaction://media"/>
            <a:extLst>
              <a:ext uri="{FF2B5EF4-FFF2-40B4-BE49-F238E27FC236}">
                <a16:creationId xmlns:a16="http://schemas.microsoft.com/office/drawing/2014/main" id="{7FAD6A34-C9EF-434C-877A-1B13CF548D6E}"/>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1"/>
          <a:stretch>
            <a:fillRect/>
          </a:stretch>
        </p:blipFill>
        <p:spPr>
          <a:xfrm>
            <a:off x="-894941" y="2970927"/>
            <a:ext cx="456069" cy="456069"/>
          </a:xfrm>
          <a:prstGeom prst="rect">
            <a:avLst/>
          </a:prstGeom>
        </p:spPr>
      </p:pic>
      <p:pic>
        <p:nvPicPr>
          <p:cNvPr id="24" name="NAM">
            <a:extLst>
              <a:ext uri="{FF2B5EF4-FFF2-40B4-BE49-F238E27FC236}">
                <a16:creationId xmlns:a16="http://schemas.microsoft.com/office/drawing/2014/main" id="{27E3443D-D15D-42DF-91AE-670234F40AD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87871" y="3798110"/>
            <a:ext cx="405809" cy="374021"/>
          </a:xfrm>
          <a:prstGeom prst="rect">
            <a:avLst/>
          </a:prstGeom>
        </p:spPr>
      </p:pic>
      <p:pic>
        <p:nvPicPr>
          <p:cNvPr id="25" name="NAM">
            <a:extLst>
              <a:ext uri="{FF2B5EF4-FFF2-40B4-BE49-F238E27FC236}">
                <a16:creationId xmlns:a16="http://schemas.microsoft.com/office/drawing/2014/main" id="{3D2B6CA3-F687-4016-A022-F0C3D47DF59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83181" y="3796033"/>
            <a:ext cx="614646" cy="566501"/>
          </a:xfrm>
          <a:prstGeom prst="rect">
            <a:avLst/>
          </a:prstGeom>
        </p:spPr>
      </p:pic>
      <p:pic>
        <p:nvPicPr>
          <p:cNvPr id="26" name="NAM">
            <a:extLst>
              <a:ext uri="{FF2B5EF4-FFF2-40B4-BE49-F238E27FC236}">
                <a16:creationId xmlns:a16="http://schemas.microsoft.com/office/drawing/2014/main" id="{0D0CB706-CDDA-4105-A58F-A33C4272B1E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97068" y="3747910"/>
            <a:ext cx="405809" cy="374022"/>
          </a:xfrm>
          <a:prstGeom prst="rect">
            <a:avLst/>
          </a:prstGeom>
        </p:spPr>
      </p:pic>
      <p:pic>
        <p:nvPicPr>
          <p:cNvPr id="76" name="NAM">
            <a:hlinkClick r:id="" action="ppaction://noaction"/>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613583" y="2409281"/>
            <a:ext cx="566953" cy="522543"/>
          </a:xfrm>
          <a:prstGeom prst="rect">
            <a:avLst/>
          </a:prstGeom>
        </p:spPr>
      </p:pic>
      <p:pic>
        <p:nvPicPr>
          <p:cNvPr id="18" name="Picture 17">
            <a:extLst>
              <a:ext uri="{FF2B5EF4-FFF2-40B4-BE49-F238E27FC236}">
                <a16:creationId xmlns:a16="http://schemas.microsoft.com/office/drawing/2014/main" id="{132D56FE-7B02-4AAA-8DC1-69F9D866D78F}"/>
              </a:ext>
            </a:extLst>
          </p:cNvPr>
          <p:cNvPicPr>
            <a:picLocks noChangeAspect="1"/>
          </p:cNvPicPr>
          <p:nvPr/>
        </p:nvPicPr>
        <p:blipFill>
          <a:blip r:embed="rId15"/>
          <a:stretch>
            <a:fillRect/>
          </a:stretch>
        </p:blipFill>
        <p:spPr>
          <a:xfrm>
            <a:off x="4856595" y="2976772"/>
            <a:ext cx="1419113" cy="1600719"/>
          </a:xfrm>
          <a:prstGeom prst="rect">
            <a:avLst/>
          </a:prstGeom>
        </p:spPr>
      </p:pic>
    </p:spTree>
    <p:extLst>
      <p:ext uri="{BB962C8B-B14F-4D97-AF65-F5344CB8AC3E}">
        <p14:creationId xmlns:p14="http://schemas.microsoft.com/office/powerpoint/2010/main" val="2429906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23"/>
                                        </p:tgtEl>
                                      </p:cBhvr>
                                    </p:cmd>
                                  </p:childTnLst>
                                </p:cTn>
                              </p:par>
                              <p:par>
                                <p:cTn id="7" presetID="42" presetClass="path" presetSubtype="0" accel="50000" decel="50000" fill="hold" nodeType="withEffect">
                                  <p:stCondLst>
                                    <p:cond delay="0"/>
                                  </p:stCondLst>
                                  <p:childTnLst>
                                    <p:animMotion origin="layout" path="M 2.29167E-6 -2.96296E-6 L -0.14258 0.28287 " pathEditMode="relative" rAng="0" ptsTypes="AA">
                                      <p:cBhvr>
                                        <p:cTn id="8" dur="2000" fill="hold"/>
                                        <p:tgtEl>
                                          <p:spTgt spid="76"/>
                                        </p:tgtEl>
                                        <p:attrNameLst>
                                          <p:attrName>ppt_x</p:attrName>
                                          <p:attrName>ppt_y</p:attrName>
                                        </p:attrNameLst>
                                      </p:cBhvr>
                                      <p:rCtr x="-7135" y="14144"/>
                                    </p:animMotion>
                                  </p:childTnLst>
                                </p:cTn>
                              </p:par>
                            </p:childTnLst>
                          </p:cTn>
                        </p:par>
                      </p:childTnLst>
                    </p:cTn>
                  </p:par>
                </p:childTnLst>
              </p:cTn>
              <p:prevCondLst>
                <p:cond evt="onPrev" delay="0">
                  <p:tgtEl>
                    <p:sldTgt/>
                  </p:tgtEl>
                </p:cond>
              </p:prevCondLst>
              <p:nextCondLst>
                <p:cond evt="onNext" delay="0">
                  <p:tgtEl>
                    <p:sldTgt/>
                  </p:tgtEl>
                </p:cond>
              </p:nextCondLst>
            </p:seq>
            <p:audio>
              <p:cMediaNode vol="9091" showWhenStopped="0">
                <p:cTn id="9" repeatCount="indefinite" fill="hold" display="0">
                  <p:stCondLst>
                    <p:cond delay="indefinite"/>
                  </p:stCondLst>
                  <p:endCondLst>
                    <p:cond evt="onStopAudio" delay="0">
                      <p:tgtEl>
                        <p:sldTgt/>
                      </p:tgtEl>
                    </p:cond>
                  </p:endCondLst>
                </p:cTn>
                <p:tgtEl>
                  <p:spTgt spid="2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7"/>
          <a:stretch>
            <a:fillRect/>
          </a:stretch>
        </p:blipFill>
        <p:spPr>
          <a:xfrm>
            <a:off x="8784" y="-13546"/>
            <a:ext cx="9122169" cy="5131220"/>
          </a:xfrm>
          <a:prstGeom prst="rect">
            <a:avLst/>
          </a:prstGeom>
        </p:spPr>
      </p:pic>
      <p:pic>
        <p:nvPicPr>
          <p:cNvPr id="38"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8485" y="459531"/>
            <a:ext cx="8187032" cy="4312501"/>
          </a:xfrm>
          <a:prstGeom prst="rect">
            <a:avLst/>
          </a:prstGeom>
        </p:spPr>
      </p:pic>
      <p:pic>
        <p:nvPicPr>
          <p:cNvPr id="85" name="HUYENHANGRAO">
            <a:hlinkClick r:id="" action="ppaction://noaction"/>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053" y="4368659"/>
            <a:ext cx="9121379" cy="758747"/>
          </a:xfrm>
          <a:prstGeom prst="rect">
            <a:avLst/>
          </a:prstGeom>
        </p:spPr>
      </p:pic>
      <p:grpSp>
        <p:nvGrpSpPr>
          <p:cNvPr id="91" name="B"/>
          <p:cNvGrpSpPr/>
          <p:nvPr/>
        </p:nvGrpSpPr>
        <p:grpSpPr>
          <a:xfrm>
            <a:off x="1445381" y="3744655"/>
            <a:ext cx="2325952" cy="752514"/>
            <a:chOff x="2252108" y="3867153"/>
            <a:chExt cx="4007022" cy="1305948"/>
          </a:xfrm>
        </p:grpSpPr>
        <p:sp>
          <p:nvSpPr>
            <p:cNvPr id="92" name="Rounded Rectangle 91"/>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086">
                <a:defRPr/>
              </a:pPr>
              <a:r>
                <a:rPr lang="en-US" sz="3600" b="1">
                  <a:solidFill>
                    <a:srgbClr val="002060"/>
                  </a:solidFill>
                  <a:latin typeface="Arial" panose="020B0604020202020204" pitchFamily="34" charset="0"/>
                  <a:cs typeface="Arial" panose="020B0604020202020204" pitchFamily="34" charset="0"/>
                </a:rPr>
                <a:t>A. d</a:t>
              </a:r>
              <a:endParaRPr lang="en-US" sz="3600" b="1" dirty="0">
                <a:solidFill>
                  <a:srgbClr val="002060"/>
                </a:solidFill>
                <a:latin typeface="Arial" panose="020B0604020202020204" pitchFamily="34" charset="0"/>
                <a:cs typeface="Arial" panose="020B0604020202020204" pitchFamily="34" charset="0"/>
              </a:endParaRPr>
            </a:p>
          </p:txBody>
        </p:sp>
        <p:pic>
          <p:nvPicPr>
            <p:cNvPr id="93"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94" name="C"/>
          <p:cNvGrpSpPr/>
          <p:nvPr/>
        </p:nvGrpSpPr>
        <p:grpSpPr>
          <a:xfrm>
            <a:off x="4654415" y="3754227"/>
            <a:ext cx="2325952" cy="752514"/>
            <a:chOff x="2252108" y="3867155"/>
            <a:chExt cx="4055914" cy="1305946"/>
          </a:xfrm>
        </p:grpSpPr>
        <p:sp>
          <p:nvSpPr>
            <p:cNvPr id="95" name="Rounded Rectangle 94"/>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086">
                <a:defRPr/>
              </a:pPr>
              <a:r>
                <a:rPr lang="en-US" sz="3600" b="1">
                  <a:solidFill>
                    <a:srgbClr val="002060"/>
                  </a:solidFill>
                  <a:latin typeface="Arial" panose="020B0604020202020204" pitchFamily="34" charset="0"/>
                  <a:cs typeface="Arial" panose="020B0604020202020204" pitchFamily="34" charset="0"/>
                </a:rPr>
                <a:t>B. v</a:t>
              </a:r>
              <a:endParaRPr lang="en-US" sz="3600" b="1" dirty="0">
                <a:solidFill>
                  <a:srgbClr val="002060"/>
                </a:solidFill>
                <a:latin typeface="Arial" panose="020B0604020202020204" pitchFamily="34" charset="0"/>
                <a:cs typeface="Arial" panose="020B0604020202020204" pitchFamily="34" charset="0"/>
              </a:endParaRPr>
            </a:p>
          </p:txBody>
        </p:sp>
        <p:pic>
          <p:nvPicPr>
            <p:cNvPr id="96" name="NAM"/>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100" name="Picture 9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67591" y="3809421"/>
            <a:ext cx="769562" cy="873044"/>
          </a:xfrm>
          <a:prstGeom prst="rect">
            <a:avLst/>
          </a:prstGeom>
        </p:spPr>
      </p:pic>
      <p:pic>
        <p:nvPicPr>
          <p:cNvPr id="102" name="Picture 10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77613" y="4064131"/>
            <a:ext cx="498825" cy="498825"/>
          </a:xfrm>
          <a:prstGeom prst="rect">
            <a:avLst/>
          </a:prstGeom>
        </p:spPr>
      </p:pic>
      <p:grpSp>
        <p:nvGrpSpPr>
          <p:cNvPr id="36" name="Group 35">
            <a:extLst>
              <a:ext uri="{FF2B5EF4-FFF2-40B4-BE49-F238E27FC236}">
                <a16:creationId xmlns:a16="http://schemas.microsoft.com/office/drawing/2014/main" id="{F4474767-6D21-4D1A-8130-AAD26028921F}"/>
              </a:ext>
            </a:extLst>
          </p:cNvPr>
          <p:cNvGrpSpPr/>
          <p:nvPr/>
        </p:nvGrpSpPr>
        <p:grpSpPr>
          <a:xfrm>
            <a:off x="8062784" y="4130484"/>
            <a:ext cx="1052964" cy="1198501"/>
            <a:chOff x="10457570" y="4998206"/>
            <a:chExt cx="1407434" cy="1601964"/>
          </a:xfrm>
        </p:grpSpPr>
        <p:pic>
          <p:nvPicPr>
            <p:cNvPr id="44" name="NAM">
              <a:hlinkClick r:id="" action="ppaction://hlinkshowjump?jump=nextslide"/>
              <a:extLst>
                <a:ext uri="{FF2B5EF4-FFF2-40B4-BE49-F238E27FC236}">
                  <a16:creationId xmlns:a16="http://schemas.microsoft.com/office/drawing/2014/main" id="{315E27A7-4715-4E9F-9627-454A5875AB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28798" y="4998206"/>
              <a:ext cx="1336206" cy="1231540"/>
            </a:xfrm>
            <a:prstGeom prst="rect">
              <a:avLst/>
            </a:prstGeom>
          </p:spPr>
        </p:pic>
        <p:sp>
          <p:nvSpPr>
            <p:cNvPr id="45" name="10">
              <a:hlinkClick r:id="" action="ppaction://hlinkshowjump?jump=nextslide"/>
              <a:extLst>
                <a:ext uri="{FF2B5EF4-FFF2-40B4-BE49-F238E27FC236}">
                  <a16:creationId xmlns:a16="http://schemas.microsoft.com/office/drawing/2014/main" id="{E3C2E67C-7B7E-4F6D-97B3-55F6AE35AC22}"/>
                </a:ext>
              </a:extLst>
            </p:cNvPr>
            <p:cNvSpPr/>
            <p:nvPr/>
          </p:nvSpPr>
          <p:spPr>
            <a:xfrm>
              <a:off x="10457570" y="5322910"/>
              <a:ext cx="1381684" cy="1277260"/>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defTabSz="684086">
                <a:defRPr/>
              </a:pPr>
              <a:r>
                <a:rPr lang="en-US" sz="1496">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rPr>
                <a:t>Next</a:t>
              </a:r>
              <a:endParaRPr lang="en-US" sz="1496"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endParaRPr>
            </a:p>
          </p:txBody>
        </p:sp>
      </p:grpSp>
      <p:pic>
        <p:nvPicPr>
          <p:cNvPr id="46" name="PA_59afa2ffbebc8">
            <a:hlinkClick r:id="" action="ppaction://media"/>
            <a:extLst>
              <a:ext uri="{FF2B5EF4-FFF2-40B4-BE49-F238E27FC236}">
                <a16:creationId xmlns:a16="http://schemas.microsoft.com/office/drawing/2014/main" id="{BC9FAEBE-EBFE-489E-8B17-3CA3D3E3947E}"/>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5"/>
          <a:stretch>
            <a:fillRect/>
          </a:stretch>
        </p:blipFill>
        <p:spPr>
          <a:xfrm>
            <a:off x="-894941" y="2970927"/>
            <a:ext cx="456069" cy="456069"/>
          </a:xfrm>
          <a:prstGeom prst="rect">
            <a:avLst/>
          </a:prstGeom>
        </p:spPr>
      </p:pic>
      <p:sp>
        <p:nvSpPr>
          <p:cNvPr id="22" name="Rectangle 21">
            <a:extLst>
              <a:ext uri="{FF2B5EF4-FFF2-40B4-BE49-F238E27FC236}">
                <a16:creationId xmlns:a16="http://schemas.microsoft.com/office/drawing/2014/main" id="{07777ED6-D458-41B0-B2A6-2E4CD13E3A0D}"/>
              </a:ext>
            </a:extLst>
          </p:cNvPr>
          <p:cNvSpPr/>
          <p:nvPr/>
        </p:nvSpPr>
        <p:spPr>
          <a:xfrm>
            <a:off x="653588" y="504982"/>
            <a:ext cx="7832560" cy="1352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rial" panose="020B0604020202020204" pitchFamily="34" charset="0"/>
                <a:cs typeface="Arial" panose="020B0604020202020204" pitchFamily="34" charset="0"/>
              </a:rPr>
              <a:t>b. </a:t>
            </a:r>
            <a:r>
              <a:rPr lang="en-US" sz="3200" i="1">
                <a:solidFill>
                  <a:schemeClr val="tx1"/>
                </a:solidFill>
                <a:latin typeface="Arial" panose="020B0604020202020204" pitchFamily="34" charset="0"/>
                <a:cs typeface="Arial" panose="020B0604020202020204" pitchFamily="34" charset="0"/>
              </a:rPr>
              <a:t>v</a:t>
            </a:r>
            <a:r>
              <a:rPr lang="en-US" sz="3200">
                <a:solidFill>
                  <a:schemeClr val="tx1"/>
                </a:solidFill>
                <a:latin typeface="Arial" panose="020B0604020202020204" pitchFamily="34" charset="0"/>
                <a:cs typeface="Arial" panose="020B0604020202020204" pitchFamily="34" charset="0"/>
              </a:rPr>
              <a:t> hay </a:t>
            </a:r>
            <a:r>
              <a:rPr lang="en-US" sz="3200" i="1">
                <a:solidFill>
                  <a:schemeClr val="tx1"/>
                </a:solidFill>
                <a:latin typeface="Arial" panose="020B0604020202020204" pitchFamily="34" charset="0"/>
                <a:cs typeface="Arial" panose="020B0604020202020204" pitchFamily="34" charset="0"/>
              </a:rPr>
              <a:t>d</a:t>
            </a:r>
            <a:r>
              <a:rPr lang="en-US" sz="3200">
                <a:solidFill>
                  <a:schemeClr val="tx1"/>
                </a:solidFill>
                <a:latin typeface="Arial" panose="020B0604020202020204" pitchFamily="34" charset="0"/>
                <a:cs typeface="Arial" panose="020B0604020202020204" pitchFamily="34" charset="0"/>
              </a:rPr>
              <a:t> ?</a:t>
            </a:r>
          </a:p>
        </p:txBody>
      </p:sp>
      <p:sp>
        <p:nvSpPr>
          <p:cNvPr id="23" name="Rectangle: Rounded Corners 22">
            <a:extLst>
              <a:ext uri="{FF2B5EF4-FFF2-40B4-BE49-F238E27FC236}">
                <a16:creationId xmlns:a16="http://schemas.microsoft.com/office/drawing/2014/main" id="{DA27D042-5335-4865-ABD4-B59F63694289}"/>
              </a:ext>
            </a:extLst>
          </p:cNvPr>
          <p:cNvSpPr/>
          <p:nvPr/>
        </p:nvSpPr>
        <p:spPr>
          <a:xfrm>
            <a:off x="3356075" y="1816128"/>
            <a:ext cx="2246595" cy="755622"/>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A33A069-4B9B-4346-96CC-165D64DAA3D4}"/>
              </a:ext>
            </a:extLst>
          </p:cNvPr>
          <p:cNvSpPr txBox="1"/>
          <p:nvPr/>
        </p:nvSpPr>
        <p:spPr>
          <a:xfrm>
            <a:off x="3729480" y="1901889"/>
            <a:ext cx="587521" cy="584775"/>
          </a:xfrm>
          <a:prstGeom prst="rect">
            <a:avLst/>
          </a:prstGeom>
          <a:noFill/>
        </p:spPr>
        <p:txBody>
          <a:bodyPr wrap="square" rtlCol="0">
            <a:spAutoFit/>
          </a:bodyPr>
          <a:lstStyle/>
          <a:p>
            <a:pPr algn="ctr"/>
            <a:r>
              <a:rPr lang="en-US" sz="3200">
                <a:latin typeface="Arial" pitchFamily="34" charset="0"/>
                <a:cs typeface="Arial" pitchFamily="34" charset="0"/>
              </a:rPr>
              <a:t>d</a:t>
            </a:r>
          </a:p>
        </p:txBody>
      </p:sp>
      <p:sp>
        <p:nvSpPr>
          <p:cNvPr id="25" name="TextBox 24">
            <a:extLst>
              <a:ext uri="{FF2B5EF4-FFF2-40B4-BE49-F238E27FC236}">
                <a16:creationId xmlns:a16="http://schemas.microsoft.com/office/drawing/2014/main" id="{C84F7D12-E3C9-4B1F-B45A-B7D6405FB800}"/>
              </a:ext>
            </a:extLst>
          </p:cNvPr>
          <p:cNvSpPr txBox="1"/>
          <p:nvPr/>
        </p:nvSpPr>
        <p:spPr>
          <a:xfrm>
            <a:off x="3374893" y="1903097"/>
            <a:ext cx="2514600" cy="584775"/>
          </a:xfrm>
          <a:prstGeom prst="rect">
            <a:avLst/>
          </a:prstGeom>
          <a:noFill/>
        </p:spPr>
        <p:txBody>
          <a:bodyPr wrap="square" rtlCol="0">
            <a:spAutoFit/>
          </a:bodyPr>
          <a:lstStyle/>
          <a:p>
            <a:pPr algn="ctr"/>
            <a:r>
              <a:rPr lang="en-US" sz="3200">
                <a:latin typeface="Arial" pitchFamily="34" charset="0"/>
                <a:cs typeface="Arial" pitchFamily="34" charset="0"/>
              </a:rPr>
              <a:t>ê con</a:t>
            </a:r>
          </a:p>
        </p:txBody>
      </p:sp>
      <p:pic>
        <p:nvPicPr>
          <p:cNvPr id="26" name="Picture 25">
            <a:extLst>
              <a:ext uri="{FF2B5EF4-FFF2-40B4-BE49-F238E27FC236}">
                <a16:creationId xmlns:a16="http://schemas.microsoft.com/office/drawing/2014/main" id="{21A6AEE9-B6D4-4277-BE23-D382689C16B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71333" y="2011594"/>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766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4"/>
                    </p:tgtEl>
                  </p:cond>
                </p:stCondLst>
                <p:endSync evt="end" delay="0">
                  <p:rtn val="all"/>
                </p:endSync>
                <p:childTnLst>
                  <p:par>
                    <p:cTn id="8" fill="hold">
                      <p:stCondLst>
                        <p:cond delay="0"/>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fade">
                                      <p:cBhvr>
                                        <p:cTn id="12" dur="500"/>
                                        <p:tgtEl>
                                          <p:spTgt spid="102"/>
                                        </p:tgtEl>
                                      </p:cBhvr>
                                    </p:animEffect>
                                    <p:anim calcmode="lin" valueType="num">
                                      <p:cBhvr>
                                        <p:cTn id="13" dur="500" fill="hold"/>
                                        <p:tgtEl>
                                          <p:spTgt spid="102"/>
                                        </p:tgtEl>
                                        <p:attrNameLst>
                                          <p:attrName>ppt_x</p:attrName>
                                        </p:attrNameLst>
                                      </p:cBhvr>
                                      <p:tavLst>
                                        <p:tav tm="0">
                                          <p:val>
                                            <p:strVal val="#ppt_x"/>
                                          </p:val>
                                        </p:tav>
                                        <p:tav tm="100000">
                                          <p:val>
                                            <p:strVal val="#ppt_x"/>
                                          </p:val>
                                        </p:tav>
                                      </p:tavLst>
                                    </p:anim>
                                    <p:anim calcmode="lin" valueType="num">
                                      <p:cBhvr>
                                        <p:cTn id="14" dur="500" fill="hold"/>
                                        <p:tgtEl>
                                          <p:spTgt spid="10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sai-3.wav"/>
                                        </p:tgtEl>
                                      </p:cMediaNode>
                                    </p:audio>
                                  </p:subTnLst>
                                </p:cTn>
                              </p:par>
                              <p:par>
                                <p:cTn id="15" presetID="26" presetClass="emph" presetSubtype="0" fill="hold" nodeType="withEffect">
                                  <p:stCondLst>
                                    <p:cond delay="0"/>
                                  </p:stCondLst>
                                  <p:childTnLst>
                                    <p:animEffect transition="out" filter="fade">
                                      <p:cBhvr>
                                        <p:cTn id="16" dur="500" tmFilter="0, 0; .2, .5; .8, .5; 1, 0"/>
                                        <p:tgtEl>
                                          <p:spTgt spid="94"/>
                                        </p:tgtEl>
                                      </p:cBhvr>
                                    </p:animEffect>
                                    <p:animScale>
                                      <p:cBhvr>
                                        <p:cTn id="17" dur="250" autoRev="1" fill="hold"/>
                                        <p:tgtEl>
                                          <p:spTgt spid="94"/>
                                        </p:tgtEl>
                                      </p:cBhvr>
                                      <p:by x="105000" y="105000"/>
                                    </p:animScale>
                                  </p:childTnLst>
                                </p:cTn>
                              </p:par>
                            </p:childTnLst>
                          </p:cTn>
                        </p:par>
                      </p:childTnLst>
                    </p:cTn>
                  </p:par>
                </p:childTnLst>
              </p:cTn>
              <p:nextCondLst>
                <p:cond evt="onClick" delay="0">
                  <p:tgtEl>
                    <p:spTgt spid="94"/>
                  </p:tgtEl>
                </p:cond>
              </p:nextCondLst>
            </p:seq>
            <p:seq concurrent="1" nextAc="seek">
              <p:cTn id="18" restart="whenNotActive" fill="hold" evtFilter="cancelBubble" nodeType="interactiveSeq">
                <p:stCondLst>
                  <p:cond evt="onClick" delay="0">
                    <p:tgtEl>
                      <p:spTgt spid="91"/>
                    </p:tgtEl>
                  </p:cond>
                </p:stCondLst>
                <p:endSync evt="end" delay="0">
                  <p:rtn val="all"/>
                </p:endSync>
                <p:childTnLst>
                  <p:par>
                    <p:cTn id="19" fill="hold">
                      <p:stCondLst>
                        <p:cond delay="0"/>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00"/>
                                        </p:tgtEl>
                                        <p:attrNameLst>
                                          <p:attrName>style.visibility</p:attrName>
                                        </p:attrNameLst>
                                      </p:cBhvr>
                                      <p:to>
                                        <p:strVal val="visible"/>
                                      </p:to>
                                    </p:set>
                                    <p:animEffect transition="in" filter="fade">
                                      <p:cBhvr>
                                        <p:cTn id="23" dur="500"/>
                                        <p:tgtEl>
                                          <p:spTgt spid="100"/>
                                        </p:tgtEl>
                                      </p:cBhvr>
                                    </p:animEffect>
                                    <p:anim calcmode="lin" valueType="num">
                                      <p:cBhvr>
                                        <p:cTn id="24" dur="500" fill="hold"/>
                                        <p:tgtEl>
                                          <p:spTgt spid="100"/>
                                        </p:tgtEl>
                                        <p:attrNameLst>
                                          <p:attrName>ppt_x</p:attrName>
                                        </p:attrNameLst>
                                      </p:cBhvr>
                                      <p:tavLst>
                                        <p:tav tm="0">
                                          <p:val>
                                            <p:strVal val="#ppt_x"/>
                                          </p:val>
                                        </p:tav>
                                        <p:tav tm="100000">
                                          <p:val>
                                            <p:strVal val="#ppt_x"/>
                                          </p:val>
                                        </p:tav>
                                      </p:tavLst>
                                    </p:anim>
                                    <p:anim calcmode="lin" valueType="num">
                                      <p:cBhvr>
                                        <p:cTn id="25" dur="500" fill="hold"/>
                                        <p:tgtEl>
                                          <p:spTgt spid="10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6" name="chimes.wav"/>
                                        </p:tgtEl>
                                      </p:cMediaNode>
                                    </p:audio>
                                  </p:subTnLst>
                                </p:cTn>
                              </p:par>
                              <p:par>
                                <p:cTn id="26" presetID="26" presetClass="emph" presetSubtype="0" fill="hold" nodeType="withEffect">
                                  <p:stCondLst>
                                    <p:cond delay="0"/>
                                  </p:stCondLst>
                                  <p:childTnLst>
                                    <p:animEffect transition="out" filter="fade">
                                      <p:cBhvr>
                                        <p:cTn id="27" dur="500" tmFilter="0, 0; .2, .5; .8, .5; 1, 0"/>
                                        <p:tgtEl>
                                          <p:spTgt spid="91"/>
                                        </p:tgtEl>
                                      </p:cBhvr>
                                    </p:animEffect>
                                    <p:animScale>
                                      <p:cBhvr>
                                        <p:cTn id="28" dur="250" autoRev="1" fill="hold"/>
                                        <p:tgtEl>
                                          <p:spTgt spid="91"/>
                                        </p:tgtEl>
                                      </p:cBhvr>
                                      <p:by x="105000" y="105000"/>
                                    </p:animScale>
                                  </p:childTnLst>
                                </p:cTn>
                              </p:par>
                              <p:par>
                                <p:cTn id="29" presetID="2" presetClass="exit" presetSubtype="9" fill="hold" nodeType="withEffect">
                                  <p:stCondLst>
                                    <p:cond delay="0"/>
                                  </p:stCondLst>
                                  <p:childTnLst>
                                    <p:anim calcmode="lin" valueType="num">
                                      <p:cBhvr additive="base">
                                        <p:cTn id="30" dur="500"/>
                                        <p:tgtEl>
                                          <p:spTgt spid="26"/>
                                        </p:tgtEl>
                                        <p:attrNameLst>
                                          <p:attrName>ppt_x</p:attrName>
                                        </p:attrNameLst>
                                      </p:cBhvr>
                                      <p:tavLst>
                                        <p:tav tm="0">
                                          <p:val>
                                            <p:strVal val="ppt_x"/>
                                          </p:val>
                                        </p:tav>
                                        <p:tav tm="100000">
                                          <p:val>
                                            <p:strVal val="0-ppt_w/2"/>
                                          </p:val>
                                        </p:tav>
                                      </p:tavLst>
                                    </p:anim>
                                    <p:anim calcmode="lin" valueType="num">
                                      <p:cBhvr additive="base">
                                        <p:cTn id="31" dur="500"/>
                                        <p:tgtEl>
                                          <p:spTgt spid="26"/>
                                        </p:tgtEl>
                                        <p:attrNameLst>
                                          <p:attrName>ppt_y</p:attrName>
                                        </p:attrNameLst>
                                      </p:cBhvr>
                                      <p:tavLst>
                                        <p:tav tm="0">
                                          <p:val>
                                            <p:strVal val="ppt_y"/>
                                          </p:val>
                                        </p:tav>
                                        <p:tav tm="100000">
                                          <p:val>
                                            <p:strVal val="0-ppt_h/2"/>
                                          </p:val>
                                        </p:tav>
                                      </p:tavLst>
                                    </p:anim>
                                    <p:set>
                                      <p:cBhvr>
                                        <p:cTn id="32" dur="1" fill="hold">
                                          <p:stCondLst>
                                            <p:cond delay="499"/>
                                          </p:stCondLst>
                                        </p:cTn>
                                        <p:tgtEl>
                                          <p:spTgt spid="26"/>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
                                        <p:tgtEl>
                                          <p:spTgt spid="24"/>
                                        </p:tgtEl>
                                      </p:cBhvr>
                                    </p:animEffect>
                                  </p:childTnLst>
                                </p:cTn>
                              </p:par>
                            </p:childTnLst>
                          </p:cTn>
                        </p:par>
                      </p:childTnLst>
                    </p:cTn>
                  </p:par>
                </p:childTnLst>
              </p:cTn>
              <p:nextCondLst>
                <p:cond evt="onClick" delay="0">
                  <p:tgtEl>
                    <p:spTgt spid="91"/>
                  </p:tgtEl>
                </p:cond>
              </p:nextCondLst>
            </p:seq>
            <p:audio>
              <p:cMediaNode vol="9091" showWhenStopped="0">
                <p:cTn id="37" repeatCount="indefinite" fill="hold" display="0">
                  <p:stCondLst>
                    <p:cond delay="indefinite"/>
                  </p:stCondLst>
                  <p:endCondLst>
                    <p:cond evt="onStopAudio" delay="0">
                      <p:tgtEl>
                        <p:sldTgt/>
                      </p:tgtEl>
                    </p:cond>
                  </p:endCondLst>
                </p:cTn>
                <p:tgtEl>
                  <p:spTgt spid="46"/>
                </p:tgtEl>
              </p:cMediaNode>
            </p:audio>
          </p:childTnLst>
        </p:cTn>
      </p:par>
    </p:tnLst>
    <p:bldLst>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stretch>
            <a:fillRect/>
          </a:stretch>
        </p:blipFill>
        <p:spPr>
          <a:xfrm>
            <a:off x="11312" y="5918"/>
            <a:ext cx="9122169" cy="5131220"/>
          </a:xfrm>
          <a:prstGeom prst="rect">
            <a:avLst/>
          </a:prstGeom>
        </p:spPr>
      </p:pic>
      <p:pic>
        <p:nvPicPr>
          <p:cNvPr id="121" name="Picture 120"/>
          <p:cNvPicPr>
            <a:picLocks noChangeAspect="1"/>
          </p:cNvPicPr>
          <p:nvPr/>
        </p:nvPicPr>
        <p:blipFill>
          <a:blip r:embed="rId7"/>
          <a:stretch>
            <a:fillRect/>
          </a:stretch>
        </p:blipFill>
        <p:spPr>
          <a:xfrm>
            <a:off x="4471803" y="3365950"/>
            <a:ext cx="271657" cy="251384"/>
          </a:xfrm>
          <a:prstGeom prst="rect">
            <a:avLst/>
          </a:prstGeom>
        </p:spPr>
      </p:pic>
      <p:pic>
        <p:nvPicPr>
          <p:cNvPr id="60" name="Picture 59"/>
          <p:cNvPicPr>
            <a:picLocks noChangeAspect="1"/>
          </p:cNvPicPr>
          <p:nvPr/>
        </p:nvPicPr>
        <p:blipFill>
          <a:blip r:embed="rId7"/>
          <a:stretch>
            <a:fillRect/>
          </a:stretch>
        </p:blipFill>
        <p:spPr>
          <a:xfrm>
            <a:off x="4421690" y="3365950"/>
            <a:ext cx="271657" cy="251384"/>
          </a:xfrm>
          <a:prstGeom prst="rect">
            <a:avLst/>
          </a:prstGeom>
        </p:spPr>
      </p:pic>
      <p:pic>
        <p:nvPicPr>
          <p:cNvPr id="74" name="Picture 73"/>
          <p:cNvPicPr>
            <a:picLocks noChangeAspect="1"/>
          </p:cNvPicPr>
          <p:nvPr/>
        </p:nvPicPr>
        <p:blipFill>
          <a:blip r:embed="rId7"/>
          <a:stretch>
            <a:fillRect/>
          </a:stretch>
        </p:blipFill>
        <p:spPr>
          <a:xfrm>
            <a:off x="3035691" y="2251790"/>
            <a:ext cx="271657" cy="251384"/>
          </a:xfrm>
          <a:prstGeom prst="rect">
            <a:avLst/>
          </a:prstGeom>
        </p:spPr>
      </p:pic>
      <p:pic>
        <p:nvPicPr>
          <p:cNvPr id="142"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11" y="4380467"/>
            <a:ext cx="9121379" cy="758747"/>
          </a:xfrm>
          <a:prstGeom prst="rect">
            <a:avLst/>
          </a:prstGeom>
        </p:spPr>
      </p:pic>
      <p:pic>
        <p:nvPicPr>
          <p:cNvPr id="1026" name="Picture 2" descr="LHB2 U5&amp;amp;#x2F;L2 by martyna2923 on Genially">
            <a:extLst>
              <a:ext uri="{FF2B5EF4-FFF2-40B4-BE49-F238E27FC236}">
                <a16:creationId xmlns:a16="http://schemas.microsoft.com/office/drawing/2014/main" id="{708E2DD6-33F0-4F24-8773-C1A24E469F8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43038" y="3202974"/>
            <a:ext cx="1620321" cy="1235495"/>
          </a:xfrm>
          <a:prstGeom prst="rect">
            <a:avLst/>
          </a:prstGeom>
          <a:noFill/>
          <a:extLst>
            <a:ext uri="{909E8E84-426E-40DD-AFC4-6F175D3DCCD1}">
              <a14:hiddenFill xmlns:a14="http://schemas.microsoft.com/office/drawing/2010/main">
                <a:solidFill>
                  <a:srgbClr val="FFFFFF"/>
                </a:solidFill>
              </a14:hiddenFill>
            </a:ext>
          </a:extLst>
        </p:spPr>
      </p:pic>
      <p:pic>
        <p:nvPicPr>
          <p:cNvPr id="20" name="PA_59afa2ffbebc8">
            <a:hlinkClick r:id="" action="ppaction://media"/>
            <a:extLst>
              <a:ext uri="{FF2B5EF4-FFF2-40B4-BE49-F238E27FC236}">
                <a16:creationId xmlns:a16="http://schemas.microsoft.com/office/drawing/2014/main" id="{0CCEFFC7-21AB-4799-8612-68038115D7D7}"/>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0"/>
          <a:stretch>
            <a:fillRect/>
          </a:stretch>
        </p:blipFill>
        <p:spPr>
          <a:xfrm>
            <a:off x="-894941" y="2970927"/>
            <a:ext cx="456069" cy="456069"/>
          </a:xfrm>
          <a:prstGeom prst="rect">
            <a:avLst/>
          </a:prstGeom>
        </p:spPr>
      </p:pic>
      <p:pic>
        <p:nvPicPr>
          <p:cNvPr id="21" name="Picture 20">
            <a:extLst>
              <a:ext uri="{FF2B5EF4-FFF2-40B4-BE49-F238E27FC236}">
                <a16:creationId xmlns:a16="http://schemas.microsoft.com/office/drawing/2014/main" id="{19C97ED2-9152-43CD-8204-8373478D244C}"/>
              </a:ext>
            </a:extLst>
          </p:cNvPr>
          <p:cNvPicPr>
            <a:picLocks noChangeAspect="1"/>
          </p:cNvPicPr>
          <p:nvPr/>
        </p:nvPicPr>
        <p:blipFill>
          <a:blip r:embed="rId7"/>
          <a:stretch>
            <a:fillRect/>
          </a:stretch>
        </p:blipFill>
        <p:spPr>
          <a:xfrm>
            <a:off x="5284175" y="3394454"/>
            <a:ext cx="271657" cy="251384"/>
          </a:xfrm>
          <a:prstGeom prst="rect">
            <a:avLst/>
          </a:prstGeom>
        </p:spPr>
      </p:pic>
      <p:pic>
        <p:nvPicPr>
          <p:cNvPr id="22" name="Picture 21">
            <a:extLst>
              <a:ext uri="{FF2B5EF4-FFF2-40B4-BE49-F238E27FC236}">
                <a16:creationId xmlns:a16="http://schemas.microsoft.com/office/drawing/2014/main" id="{E32FD1CB-026F-468A-B65A-85787576E466}"/>
              </a:ext>
            </a:extLst>
          </p:cNvPr>
          <p:cNvPicPr>
            <a:picLocks noChangeAspect="1"/>
          </p:cNvPicPr>
          <p:nvPr/>
        </p:nvPicPr>
        <p:blipFill>
          <a:blip r:embed="rId7"/>
          <a:stretch>
            <a:fillRect/>
          </a:stretch>
        </p:blipFill>
        <p:spPr>
          <a:xfrm>
            <a:off x="4421690" y="3365950"/>
            <a:ext cx="271657" cy="251384"/>
          </a:xfrm>
          <a:prstGeom prst="rect">
            <a:avLst/>
          </a:prstGeom>
        </p:spPr>
      </p:pic>
      <p:pic>
        <p:nvPicPr>
          <p:cNvPr id="23" name="Picture 22">
            <a:extLst>
              <a:ext uri="{FF2B5EF4-FFF2-40B4-BE49-F238E27FC236}">
                <a16:creationId xmlns:a16="http://schemas.microsoft.com/office/drawing/2014/main" id="{866AD15F-EB78-4114-80F3-56C0AC32B877}"/>
              </a:ext>
            </a:extLst>
          </p:cNvPr>
          <p:cNvPicPr>
            <a:picLocks noChangeAspect="1"/>
          </p:cNvPicPr>
          <p:nvPr/>
        </p:nvPicPr>
        <p:blipFill rotWithShape="1">
          <a:blip r:embed="rId11"/>
          <a:srcRect l="17453" t="12970" r="17974" b="19709"/>
          <a:stretch/>
        </p:blipFill>
        <p:spPr>
          <a:xfrm>
            <a:off x="4857386" y="2975707"/>
            <a:ext cx="1422542" cy="1602849"/>
          </a:xfrm>
          <a:prstGeom prst="rect">
            <a:avLst/>
          </a:prstGeom>
        </p:spPr>
      </p:pic>
      <p:pic>
        <p:nvPicPr>
          <p:cNvPr id="24" name="NAM">
            <a:extLst>
              <a:ext uri="{FF2B5EF4-FFF2-40B4-BE49-F238E27FC236}">
                <a16:creationId xmlns:a16="http://schemas.microsoft.com/office/drawing/2014/main" id="{B7C8B53F-0539-4CD5-90AD-BEC2F888341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87871" y="3798110"/>
            <a:ext cx="405809" cy="374021"/>
          </a:xfrm>
          <a:prstGeom prst="rect">
            <a:avLst/>
          </a:prstGeom>
        </p:spPr>
      </p:pic>
      <p:pic>
        <p:nvPicPr>
          <p:cNvPr id="25" name="NAM">
            <a:extLst>
              <a:ext uri="{FF2B5EF4-FFF2-40B4-BE49-F238E27FC236}">
                <a16:creationId xmlns:a16="http://schemas.microsoft.com/office/drawing/2014/main" id="{443F7E2B-F67C-434B-8BD6-894341819F8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83181" y="3796033"/>
            <a:ext cx="614646" cy="566501"/>
          </a:xfrm>
          <a:prstGeom prst="rect">
            <a:avLst/>
          </a:prstGeom>
        </p:spPr>
      </p:pic>
      <p:pic>
        <p:nvPicPr>
          <p:cNvPr id="26" name="NAM">
            <a:extLst>
              <a:ext uri="{FF2B5EF4-FFF2-40B4-BE49-F238E27FC236}">
                <a16:creationId xmlns:a16="http://schemas.microsoft.com/office/drawing/2014/main" id="{70EB32AC-1B0F-4870-833E-660E367A170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97068" y="3747910"/>
            <a:ext cx="405809" cy="374022"/>
          </a:xfrm>
          <a:prstGeom prst="rect">
            <a:avLst/>
          </a:prstGeom>
        </p:spPr>
      </p:pic>
      <p:pic>
        <p:nvPicPr>
          <p:cNvPr id="28" name="NAM">
            <a:hlinkClick r:id="" action="ppaction://noaction"/>
            <a:extLst>
              <a:ext uri="{FF2B5EF4-FFF2-40B4-BE49-F238E27FC236}">
                <a16:creationId xmlns:a16="http://schemas.microsoft.com/office/drawing/2014/main" id="{703A35E4-3099-47F5-AD63-31C8021C642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25937" y="3751260"/>
            <a:ext cx="680429" cy="627131"/>
          </a:xfrm>
          <a:prstGeom prst="rect">
            <a:avLst/>
          </a:prstGeom>
        </p:spPr>
      </p:pic>
      <p:pic>
        <p:nvPicPr>
          <p:cNvPr id="78" name="NAM">
            <a:hlinkClick r:id="" action="ppaction://noaction"/>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04421" y="3202974"/>
            <a:ext cx="579937" cy="534510"/>
          </a:xfrm>
          <a:prstGeom prst="rect">
            <a:avLst/>
          </a:prstGeom>
        </p:spPr>
      </p:pic>
      <p:pic>
        <p:nvPicPr>
          <p:cNvPr id="27" name="Picture 26">
            <a:extLst>
              <a:ext uri="{FF2B5EF4-FFF2-40B4-BE49-F238E27FC236}">
                <a16:creationId xmlns:a16="http://schemas.microsoft.com/office/drawing/2014/main" id="{DD7F93B9-FC4B-4388-A7AD-88B5FE43C933}"/>
              </a:ext>
            </a:extLst>
          </p:cNvPr>
          <p:cNvPicPr>
            <a:picLocks noChangeAspect="1"/>
          </p:cNvPicPr>
          <p:nvPr/>
        </p:nvPicPr>
        <p:blipFill>
          <a:blip r:embed="rId16"/>
          <a:stretch>
            <a:fillRect/>
          </a:stretch>
        </p:blipFill>
        <p:spPr>
          <a:xfrm>
            <a:off x="4856595" y="2976772"/>
            <a:ext cx="1419113" cy="1600719"/>
          </a:xfrm>
          <a:prstGeom prst="rect">
            <a:avLst/>
          </a:prstGeom>
        </p:spPr>
      </p:pic>
    </p:spTree>
    <p:extLst>
      <p:ext uri="{BB962C8B-B14F-4D97-AF65-F5344CB8AC3E}">
        <p14:creationId xmlns:p14="http://schemas.microsoft.com/office/powerpoint/2010/main" val="1278491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20"/>
                                        </p:tgtEl>
                                      </p:cBhvr>
                                    </p:cmd>
                                  </p:childTnLst>
                                </p:cTn>
                              </p:par>
                              <p:par>
                                <p:cTn id="7" presetID="44" presetClass="path" presetSubtype="0" accel="50000" decel="50000" fill="hold" nodeType="withEffect">
                                  <p:stCondLst>
                                    <p:cond delay="0"/>
                                  </p:stCondLst>
                                  <p:childTnLst>
                                    <p:animMotion origin="layout" path="M -1.04167E-6 3.33333E-6 L 0.06393 -0.03982 C 0.07734 -0.04861 0.10508 -0.05903 0.11862 -0.05301 C 0.1319 -0.04723 0.13047 -0.05672 0.14401 -0.0044 C 0.1474 0.04699 0.15547 0.06319 0.15143 0.12916 " pathEditMode="relative" rAng="0" ptsTypes="AAAAA">
                                      <p:cBhvr>
                                        <p:cTn id="8" dur="2000" fill="hold"/>
                                        <p:tgtEl>
                                          <p:spTgt spid="78"/>
                                        </p:tgtEl>
                                        <p:attrNameLst>
                                          <p:attrName>ppt_x</p:attrName>
                                          <p:attrName>ppt_y</p:attrName>
                                        </p:attrNameLst>
                                      </p:cBhvr>
                                      <p:rCtr x="7617" y="3704"/>
                                    </p:animMotion>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9091" showWhenStopped="0">
                <p:cTn id="15"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8"/>
          <a:stretch>
            <a:fillRect/>
          </a:stretch>
        </p:blipFill>
        <p:spPr>
          <a:xfrm>
            <a:off x="8784" y="-13546"/>
            <a:ext cx="9122169" cy="5131220"/>
          </a:xfrm>
          <a:prstGeom prst="rect">
            <a:avLst/>
          </a:prstGeom>
        </p:spPr>
      </p:pic>
      <p:pic>
        <p:nvPicPr>
          <p:cNvPr id="38"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8485" y="459531"/>
            <a:ext cx="8187032" cy="4312501"/>
          </a:xfrm>
          <a:prstGeom prst="rect">
            <a:avLst/>
          </a:prstGeom>
        </p:spPr>
      </p:pic>
      <p:pic>
        <p:nvPicPr>
          <p:cNvPr id="85" name="HUYENHANGRAO">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053" y="4368659"/>
            <a:ext cx="9121379" cy="758747"/>
          </a:xfrm>
          <a:prstGeom prst="rect">
            <a:avLst/>
          </a:prstGeom>
        </p:spPr>
      </p:pic>
      <p:grpSp>
        <p:nvGrpSpPr>
          <p:cNvPr id="91" name="B"/>
          <p:cNvGrpSpPr/>
          <p:nvPr/>
        </p:nvGrpSpPr>
        <p:grpSpPr>
          <a:xfrm>
            <a:off x="5193824" y="3776308"/>
            <a:ext cx="2325952" cy="752514"/>
            <a:chOff x="2252108" y="3867153"/>
            <a:chExt cx="4007022" cy="1305948"/>
          </a:xfrm>
        </p:grpSpPr>
        <p:sp>
          <p:nvSpPr>
            <p:cNvPr id="92" name="Rounded Rectangle 91"/>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086">
                <a:defRPr/>
              </a:pPr>
              <a:r>
                <a:rPr lang="en-US" sz="3600" b="1" dirty="0">
                  <a:solidFill>
                    <a:srgbClr val="002060"/>
                  </a:solidFill>
                  <a:latin typeface="Arial" panose="020B0604020202020204" pitchFamily="34" charset="0"/>
                  <a:cs typeface="Arial" panose="020B0604020202020204" pitchFamily="34" charset="0"/>
                </a:rPr>
                <a:t>B</a:t>
              </a:r>
              <a:r>
                <a:rPr lang="en-US" sz="3600" b="1">
                  <a:solidFill>
                    <a:srgbClr val="002060"/>
                  </a:solidFill>
                  <a:latin typeface="Arial" panose="020B0604020202020204" pitchFamily="34" charset="0"/>
                  <a:cs typeface="Arial" panose="020B0604020202020204" pitchFamily="34" charset="0"/>
                </a:rPr>
                <a:t>. v</a:t>
              </a:r>
              <a:endParaRPr lang="en-US" sz="3600" b="1" dirty="0">
                <a:solidFill>
                  <a:srgbClr val="002060"/>
                </a:solidFill>
                <a:latin typeface="Arial" panose="020B0604020202020204" pitchFamily="34" charset="0"/>
                <a:cs typeface="Arial" panose="020B0604020202020204" pitchFamily="34" charset="0"/>
              </a:endParaRPr>
            </a:p>
          </p:txBody>
        </p:sp>
        <p:pic>
          <p:nvPicPr>
            <p:cNvPr id="93" name="NAM"/>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97" name="D"/>
          <p:cNvGrpSpPr/>
          <p:nvPr/>
        </p:nvGrpSpPr>
        <p:grpSpPr>
          <a:xfrm>
            <a:off x="1975870" y="3742374"/>
            <a:ext cx="2325952" cy="752514"/>
            <a:chOff x="2252108" y="3867153"/>
            <a:chExt cx="4030708" cy="1305948"/>
          </a:xfrm>
        </p:grpSpPr>
        <p:sp>
          <p:nvSpPr>
            <p:cNvPr id="98" name="Rounded Rectangle 97"/>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086">
                <a:defRPr/>
              </a:pPr>
              <a:r>
                <a:rPr lang="en-US" sz="3600" b="1" dirty="0">
                  <a:solidFill>
                    <a:srgbClr val="002060"/>
                  </a:solidFill>
                  <a:latin typeface="Arial" panose="020B0604020202020204" pitchFamily="34" charset="0"/>
                  <a:cs typeface="Arial" panose="020B0604020202020204" pitchFamily="34" charset="0"/>
                </a:rPr>
                <a:t>A</a:t>
              </a:r>
              <a:r>
                <a:rPr lang="en-US" sz="3600" b="1">
                  <a:solidFill>
                    <a:srgbClr val="002060"/>
                  </a:solidFill>
                  <a:latin typeface="Arial" panose="020B0604020202020204" pitchFamily="34" charset="0"/>
                  <a:cs typeface="Arial" panose="020B0604020202020204" pitchFamily="34" charset="0"/>
                </a:rPr>
                <a:t>. d</a:t>
              </a:r>
              <a:endParaRPr lang="en-US" sz="3600" b="1" dirty="0">
                <a:solidFill>
                  <a:srgbClr val="002060"/>
                </a:solidFill>
                <a:latin typeface="Arial" panose="020B0604020202020204" pitchFamily="34" charset="0"/>
                <a:cs typeface="Arial" panose="020B0604020202020204" pitchFamily="34" charset="0"/>
              </a:endParaRPr>
            </a:p>
          </p:txBody>
        </p:sp>
        <p:pic>
          <p:nvPicPr>
            <p:cNvPr id="99" name="NA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100" name="Picture 9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16034" y="3841074"/>
            <a:ext cx="769562" cy="873044"/>
          </a:xfrm>
          <a:prstGeom prst="rect">
            <a:avLst/>
          </a:prstGeom>
        </p:spPr>
      </p:pic>
      <p:pic>
        <p:nvPicPr>
          <p:cNvPr id="101" name="Picture 10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83417" y="4052279"/>
            <a:ext cx="498825" cy="498825"/>
          </a:xfrm>
          <a:prstGeom prst="rect">
            <a:avLst/>
          </a:prstGeom>
        </p:spPr>
      </p:pic>
      <p:grpSp>
        <p:nvGrpSpPr>
          <p:cNvPr id="36" name="Group 35">
            <a:extLst>
              <a:ext uri="{FF2B5EF4-FFF2-40B4-BE49-F238E27FC236}">
                <a16:creationId xmlns:a16="http://schemas.microsoft.com/office/drawing/2014/main" id="{F4474767-6D21-4D1A-8130-AAD26028921F}"/>
              </a:ext>
            </a:extLst>
          </p:cNvPr>
          <p:cNvGrpSpPr/>
          <p:nvPr/>
        </p:nvGrpSpPr>
        <p:grpSpPr>
          <a:xfrm>
            <a:off x="8062784" y="4130484"/>
            <a:ext cx="1052964" cy="1198501"/>
            <a:chOff x="10457570" y="4998206"/>
            <a:chExt cx="1407434" cy="1601964"/>
          </a:xfrm>
        </p:grpSpPr>
        <p:pic>
          <p:nvPicPr>
            <p:cNvPr id="44" name="NAM">
              <a:hlinkClick r:id="" action="ppaction://hlinkshowjump?jump=nextslide"/>
              <a:extLst>
                <a:ext uri="{FF2B5EF4-FFF2-40B4-BE49-F238E27FC236}">
                  <a16:creationId xmlns:a16="http://schemas.microsoft.com/office/drawing/2014/main" id="{315E27A7-4715-4E9F-9627-454A5875AB5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28798" y="4998206"/>
              <a:ext cx="1336206" cy="1231540"/>
            </a:xfrm>
            <a:prstGeom prst="rect">
              <a:avLst/>
            </a:prstGeom>
          </p:spPr>
        </p:pic>
        <p:sp>
          <p:nvSpPr>
            <p:cNvPr id="45" name="10">
              <a:hlinkClick r:id="" action="ppaction://hlinkshowjump?jump=nextslide"/>
              <a:extLst>
                <a:ext uri="{FF2B5EF4-FFF2-40B4-BE49-F238E27FC236}">
                  <a16:creationId xmlns:a16="http://schemas.microsoft.com/office/drawing/2014/main" id="{E3C2E67C-7B7E-4F6D-97B3-55F6AE35AC22}"/>
                </a:ext>
              </a:extLst>
            </p:cNvPr>
            <p:cNvSpPr/>
            <p:nvPr/>
          </p:nvSpPr>
          <p:spPr>
            <a:xfrm>
              <a:off x="10457570" y="5322910"/>
              <a:ext cx="1381684" cy="1277260"/>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defTabSz="684086">
                <a:defRPr/>
              </a:pPr>
              <a:r>
                <a:rPr lang="en-US" sz="1496">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rPr>
                <a:t>Next</a:t>
              </a:r>
              <a:endParaRPr lang="en-US" sz="1496"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endParaRPr>
            </a:p>
          </p:txBody>
        </p:sp>
      </p:grpSp>
      <p:pic>
        <p:nvPicPr>
          <p:cNvPr id="46" name="PA_59afa2ffbebc8">
            <a:hlinkClick r:id="" action="ppaction://media"/>
            <a:extLst>
              <a:ext uri="{FF2B5EF4-FFF2-40B4-BE49-F238E27FC236}">
                <a16:creationId xmlns:a16="http://schemas.microsoft.com/office/drawing/2014/main" id="{BC9FAEBE-EBFE-489E-8B17-3CA3D3E3947E}"/>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6"/>
          <a:stretch>
            <a:fillRect/>
          </a:stretch>
        </p:blipFill>
        <p:spPr>
          <a:xfrm>
            <a:off x="-894941" y="2970927"/>
            <a:ext cx="456069" cy="456069"/>
          </a:xfrm>
          <a:prstGeom prst="rect">
            <a:avLst/>
          </a:prstGeom>
        </p:spPr>
      </p:pic>
      <p:sp>
        <p:nvSpPr>
          <p:cNvPr id="22" name="Rectangle 21">
            <a:extLst>
              <a:ext uri="{FF2B5EF4-FFF2-40B4-BE49-F238E27FC236}">
                <a16:creationId xmlns:a16="http://schemas.microsoft.com/office/drawing/2014/main" id="{07777ED6-D458-41B0-B2A6-2E4CD13E3A0D}"/>
              </a:ext>
            </a:extLst>
          </p:cNvPr>
          <p:cNvSpPr/>
          <p:nvPr/>
        </p:nvSpPr>
        <p:spPr>
          <a:xfrm>
            <a:off x="653588" y="504982"/>
            <a:ext cx="7832560" cy="1352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rial" panose="020B0604020202020204" pitchFamily="34" charset="0"/>
                <a:cs typeface="Arial" panose="020B0604020202020204" pitchFamily="34" charset="0"/>
              </a:rPr>
              <a:t>b. </a:t>
            </a:r>
            <a:r>
              <a:rPr lang="en-US" sz="3200" i="1">
                <a:solidFill>
                  <a:schemeClr val="tx1"/>
                </a:solidFill>
                <a:latin typeface="Arial" panose="020B0604020202020204" pitchFamily="34" charset="0"/>
                <a:cs typeface="Arial" panose="020B0604020202020204" pitchFamily="34" charset="0"/>
              </a:rPr>
              <a:t>v</a:t>
            </a:r>
            <a:r>
              <a:rPr lang="en-US" sz="3200">
                <a:solidFill>
                  <a:schemeClr val="tx1"/>
                </a:solidFill>
                <a:latin typeface="Arial" panose="020B0604020202020204" pitchFamily="34" charset="0"/>
                <a:cs typeface="Arial" panose="020B0604020202020204" pitchFamily="34" charset="0"/>
              </a:rPr>
              <a:t> hay </a:t>
            </a:r>
            <a:r>
              <a:rPr lang="en-US" sz="3200" i="1">
                <a:solidFill>
                  <a:schemeClr val="tx1"/>
                </a:solidFill>
                <a:latin typeface="Arial" panose="020B0604020202020204" pitchFamily="34" charset="0"/>
                <a:cs typeface="Arial" panose="020B0604020202020204" pitchFamily="34" charset="0"/>
              </a:rPr>
              <a:t>d</a:t>
            </a:r>
            <a:r>
              <a:rPr lang="en-US" sz="3200">
                <a:solidFill>
                  <a:schemeClr val="tx1"/>
                </a:solidFill>
                <a:latin typeface="Arial" panose="020B0604020202020204" pitchFamily="34" charset="0"/>
                <a:cs typeface="Arial" panose="020B0604020202020204" pitchFamily="34" charset="0"/>
              </a:rPr>
              <a:t> ?</a:t>
            </a:r>
          </a:p>
        </p:txBody>
      </p:sp>
      <p:sp>
        <p:nvSpPr>
          <p:cNvPr id="23" name="Rectangle: Rounded Corners 22">
            <a:extLst>
              <a:ext uri="{FF2B5EF4-FFF2-40B4-BE49-F238E27FC236}">
                <a16:creationId xmlns:a16="http://schemas.microsoft.com/office/drawing/2014/main" id="{DA27D042-5335-4865-ABD4-B59F63694289}"/>
              </a:ext>
            </a:extLst>
          </p:cNvPr>
          <p:cNvSpPr/>
          <p:nvPr/>
        </p:nvSpPr>
        <p:spPr>
          <a:xfrm>
            <a:off x="3356075" y="1816128"/>
            <a:ext cx="2246595" cy="755622"/>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996E4A8-0C3C-4BA3-994F-1D08D0B648DC}"/>
              </a:ext>
            </a:extLst>
          </p:cNvPr>
          <p:cNvSpPr txBox="1"/>
          <p:nvPr/>
        </p:nvSpPr>
        <p:spPr>
          <a:xfrm>
            <a:off x="3603335" y="1908252"/>
            <a:ext cx="916420" cy="584775"/>
          </a:xfrm>
          <a:prstGeom prst="rect">
            <a:avLst/>
          </a:prstGeom>
          <a:noFill/>
        </p:spPr>
        <p:txBody>
          <a:bodyPr wrap="square" rtlCol="0">
            <a:spAutoFit/>
          </a:bodyPr>
          <a:lstStyle/>
          <a:p>
            <a:pPr algn="ctr"/>
            <a:r>
              <a:rPr lang="en-US" sz="3200">
                <a:latin typeface="Arial" pitchFamily="34" charset="0"/>
                <a:cs typeface="Arial" pitchFamily="34" charset="0"/>
              </a:rPr>
              <a:t>v</a:t>
            </a:r>
          </a:p>
        </p:txBody>
      </p:sp>
      <p:sp>
        <p:nvSpPr>
          <p:cNvPr id="25" name="TextBox 24">
            <a:extLst>
              <a:ext uri="{FF2B5EF4-FFF2-40B4-BE49-F238E27FC236}">
                <a16:creationId xmlns:a16="http://schemas.microsoft.com/office/drawing/2014/main" id="{2E4616F8-CFAD-4014-9F0B-5DBD51722872}"/>
              </a:ext>
            </a:extLst>
          </p:cNvPr>
          <p:cNvSpPr txBox="1"/>
          <p:nvPr/>
        </p:nvSpPr>
        <p:spPr>
          <a:xfrm>
            <a:off x="3314700" y="1903097"/>
            <a:ext cx="2514600" cy="584775"/>
          </a:xfrm>
          <a:prstGeom prst="rect">
            <a:avLst/>
          </a:prstGeom>
          <a:noFill/>
        </p:spPr>
        <p:txBody>
          <a:bodyPr wrap="square" rtlCol="0">
            <a:spAutoFit/>
          </a:bodyPr>
          <a:lstStyle/>
          <a:p>
            <a:pPr algn="ctr"/>
            <a:r>
              <a:rPr lang="en-US" sz="3200">
                <a:latin typeface="Arial" pitchFamily="34" charset="0"/>
                <a:cs typeface="Arial" pitchFamily="34" charset="0"/>
              </a:rPr>
              <a:t>ội vã</a:t>
            </a:r>
          </a:p>
        </p:txBody>
      </p:sp>
      <p:pic>
        <p:nvPicPr>
          <p:cNvPr id="26" name="Picture 25">
            <a:extLst>
              <a:ext uri="{FF2B5EF4-FFF2-40B4-BE49-F238E27FC236}">
                <a16:creationId xmlns:a16="http://schemas.microsoft.com/office/drawing/2014/main" id="{83EE8BF0-E793-456D-BF82-5FC72267168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786908" y="2011595"/>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6245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7"/>
                    </p:tgtEl>
                  </p:cond>
                </p:stCondLst>
                <p:endSync evt="end" delay="0">
                  <p:rtn val="all"/>
                </p:endSync>
                <p:childTnLst>
                  <p:par>
                    <p:cTn id="8" fill="hold">
                      <p:stCondLst>
                        <p:cond delay="0"/>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fade">
                                      <p:cBhvr>
                                        <p:cTn id="12" dur="500"/>
                                        <p:tgtEl>
                                          <p:spTgt spid="101"/>
                                        </p:tgtEl>
                                      </p:cBhvr>
                                    </p:animEffect>
                                    <p:anim calcmode="lin" valueType="num">
                                      <p:cBhvr>
                                        <p:cTn id="13" dur="500" fill="hold"/>
                                        <p:tgtEl>
                                          <p:spTgt spid="101"/>
                                        </p:tgtEl>
                                        <p:attrNameLst>
                                          <p:attrName>ppt_x</p:attrName>
                                        </p:attrNameLst>
                                      </p:cBhvr>
                                      <p:tavLst>
                                        <p:tav tm="0">
                                          <p:val>
                                            <p:strVal val="#ppt_x"/>
                                          </p:val>
                                        </p:tav>
                                        <p:tav tm="100000">
                                          <p:val>
                                            <p:strVal val="#ppt_x"/>
                                          </p:val>
                                        </p:tav>
                                      </p:tavLst>
                                    </p:anim>
                                    <p:anim calcmode="lin" valueType="num">
                                      <p:cBhvr>
                                        <p:cTn id="14" dur="500" fill="hold"/>
                                        <p:tgtEl>
                                          <p:spTgt spid="10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sai-3.wav"/>
                                        </p:tgtEl>
                                      </p:cMediaNode>
                                    </p:audio>
                                  </p:subTnLst>
                                </p:cTn>
                              </p:par>
                              <p:par>
                                <p:cTn id="15" presetID="26" presetClass="emph" presetSubtype="0" fill="hold" nodeType="withEffect">
                                  <p:stCondLst>
                                    <p:cond delay="0"/>
                                  </p:stCondLst>
                                  <p:childTnLst>
                                    <p:animEffect transition="out" filter="fade">
                                      <p:cBhvr>
                                        <p:cTn id="16" dur="500" tmFilter="0, 0; .2, .5; .8, .5; 1, 0"/>
                                        <p:tgtEl>
                                          <p:spTgt spid="97"/>
                                        </p:tgtEl>
                                      </p:cBhvr>
                                    </p:animEffect>
                                    <p:animScale>
                                      <p:cBhvr>
                                        <p:cTn id="17" dur="250" autoRev="1" fill="hold"/>
                                        <p:tgtEl>
                                          <p:spTgt spid="97"/>
                                        </p:tgtEl>
                                      </p:cBhvr>
                                      <p:by x="105000" y="105000"/>
                                    </p:animScale>
                                  </p:childTnLst>
                                </p:cTn>
                              </p:par>
                            </p:childTnLst>
                          </p:cTn>
                        </p:par>
                      </p:childTnLst>
                    </p:cTn>
                  </p:par>
                </p:childTnLst>
              </p:cTn>
              <p:nextCondLst>
                <p:cond evt="onClick" delay="0">
                  <p:tgtEl>
                    <p:spTgt spid="97"/>
                  </p:tgtEl>
                </p:cond>
              </p:nextCondLst>
            </p:seq>
            <p:seq concurrent="1" nextAc="seek">
              <p:cTn id="18" restart="whenNotActive" fill="hold" evtFilter="cancelBubble" nodeType="interactiveSeq">
                <p:stCondLst>
                  <p:cond evt="onClick" delay="0">
                    <p:tgtEl>
                      <p:spTgt spid="91"/>
                    </p:tgtEl>
                  </p:cond>
                </p:stCondLst>
                <p:endSync evt="end" delay="0">
                  <p:rtn val="all"/>
                </p:endSync>
                <p:childTnLst>
                  <p:par>
                    <p:cTn id="19" fill="hold">
                      <p:stCondLst>
                        <p:cond delay="0"/>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00"/>
                                        </p:tgtEl>
                                        <p:attrNameLst>
                                          <p:attrName>style.visibility</p:attrName>
                                        </p:attrNameLst>
                                      </p:cBhvr>
                                      <p:to>
                                        <p:strVal val="visible"/>
                                      </p:to>
                                    </p:set>
                                    <p:animEffect transition="in" filter="fade">
                                      <p:cBhvr>
                                        <p:cTn id="23" dur="500"/>
                                        <p:tgtEl>
                                          <p:spTgt spid="100"/>
                                        </p:tgtEl>
                                      </p:cBhvr>
                                    </p:animEffect>
                                    <p:anim calcmode="lin" valueType="num">
                                      <p:cBhvr>
                                        <p:cTn id="24" dur="500" fill="hold"/>
                                        <p:tgtEl>
                                          <p:spTgt spid="100"/>
                                        </p:tgtEl>
                                        <p:attrNameLst>
                                          <p:attrName>ppt_x</p:attrName>
                                        </p:attrNameLst>
                                      </p:cBhvr>
                                      <p:tavLst>
                                        <p:tav tm="0">
                                          <p:val>
                                            <p:strVal val="#ppt_x"/>
                                          </p:val>
                                        </p:tav>
                                        <p:tav tm="100000">
                                          <p:val>
                                            <p:strVal val="#ppt_x"/>
                                          </p:val>
                                        </p:tav>
                                      </p:tavLst>
                                    </p:anim>
                                    <p:anim calcmode="lin" valueType="num">
                                      <p:cBhvr>
                                        <p:cTn id="25" dur="500" fill="hold"/>
                                        <p:tgtEl>
                                          <p:spTgt spid="10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7" name="chimes.wav"/>
                                        </p:tgtEl>
                                      </p:cMediaNode>
                                    </p:audio>
                                  </p:subTnLst>
                                </p:cTn>
                              </p:par>
                              <p:par>
                                <p:cTn id="26" presetID="26" presetClass="emph" presetSubtype="0" fill="hold" nodeType="withEffect">
                                  <p:stCondLst>
                                    <p:cond delay="0"/>
                                  </p:stCondLst>
                                  <p:childTnLst>
                                    <p:animEffect transition="out" filter="fade">
                                      <p:cBhvr>
                                        <p:cTn id="27" dur="500" tmFilter="0, 0; .2, .5; .8, .5; 1, 0"/>
                                        <p:tgtEl>
                                          <p:spTgt spid="91"/>
                                        </p:tgtEl>
                                      </p:cBhvr>
                                    </p:animEffect>
                                    <p:animScale>
                                      <p:cBhvr>
                                        <p:cTn id="28" dur="250" autoRev="1" fill="hold"/>
                                        <p:tgtEl>
                                          <p:spTgt spid="91"/>
                                        </p:tgtEl>
                                      </p:cBhvr>
                                      <p:by x="105000" y="105000"/>
                                    </p:animScale>
                                  </p:childTnLst>
                                </p:cTn>
                              </p:par>
                              <p:par>
                                <p:cTn id="29" presetID="2" presetClass="exit" presetSubtype="9" fill="hold" nodeType="withEffect">
                                  <p:stCondLst>
                                    <p:cond delay="0"/>
                                  </p:stCondLst>
                                  <p:childTnLst>
                                    <p:anim calcmode="lin" valueType="num">
                                      <p:cBhvr additive="base">
                                        <p:cTn id="30" dur="500"/>
                                        <p:tgtEl>
                                          <p:spTgt spid="26"/>
                                        </p:tgtEl>
                                        <p:attrNameLst>
                                          <p:attrName>ppt_x</p:attrName>
                                        </p:attrNameLst>
                                      </p:cBhvr>
                                      <p:tavLst>
                                        <p:tav tm="0">
                                          <p:val>
                                            <p:strVal val="ppt_x"/>
                                          </p:val>
                                        </p:tav>
                                        <p:tav tm="100000">
                                          <p:val>
                                            <p:strVal val="0-ppt_w/2"/>
                                          </p:val>
                                        </p:tav>
                                      </p:tavLst>
                                    </p:anim>
                                    <p:anim calcmode="lin" valueType="num">
                                      <p:cBhvr additive="base">
                                        <p:cTn id="31" dur="500"/>
                                        <p:tgtEl>
                                          <p:spTgt spid="26"/>
                                        </p:tgtEl>
                                        <p:attrNameLst>
                                          <p:attrName>ppt_y</p:attrName>
                                        </p:attrNameLst>
                                      </p:cBhvr>
                                      <p:tavLst>
                                        <p:tav tm="0">
                                          <p:val>
                                            <p:strVal val="ppt_y"/>
                                          </p:val>
                                        </p:tav>
                                        <p:tav tm="100000">
                                          <p:val>
                                            <p:strVal val="0-ppt_h/2"/>
                                          </p:val>
                                        </p:tav>
                                      </p:tavLst>
                                    </p:anim>
                                    <p:set>
                                      <p:cBhvr>
                                        <p:cTn id="32" dur="1" fill="hold">
                                          <p:stCondLst>
                                            <p:cond delay="499"/>
                                          </p:stCondLst>
                                        </p:cTn>
                                        <p:tgtEl>
                                          <p:spTgt spid="26"/>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
                                        <p:tgtEl>
                                          <p:spTgt spid="24"/>
                                        </p:tgtEl>
                                      </p:cBhvr>
                                    </p:animEffect>
                                  </p:childTnLst>
                                </p:cTn>
                              </p:par>
                            </p:childTnLst>
                          </p:cTn>
                        </p:par>
                      </p:childTnLst>
                    </p:cTn>
                  </p:par>
                </p:childTnLst>
              </p:cTn>
              <p:nextCondLst>
                <p:cond evt="onClick" delay="0">
                  <p:tgtEl>
                    <p:spTgt spid="91"/>
                  </p:tgtEl>
                </p:cond>
              </p:nextCondLst>
            </p:seq>
            <p:audio>
              <p:cMediaNode vol="9091" showWhenStopped="0">
                <p:cTn id="37" repeatCount="indefinite" fill="hold" display="0">
                  <p:stCondLst>
                    <p:cond delay="indefinite"/>
                  </p:stCondLst>
                  <p:endCondLst>
                    <p:cond evt="onStopAudio" delay="0">
                      <p:tgtEl>
                        <p:sldTgt/>
                      </p:tgtEl>
                    </p:cond>
                  </p:endCondLst>
                </p:cTn>
                <p:tgtEl>
                  <p:spTgt spid="46"/>
                </p:tgtEl>
              </p:cMediaNode>
            </p:audio>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1311" y="0"/>
            <a:ext cx="9121379" cy="2266950"/>
          </a:xfrm>
          <a:prstGeom prst="rect">
            <a:avLst/>
          </a:prstGeom>
          <a:solidFill>
            <a:srgbClr val="0086EA"/>
          </a:solidFill>
          <a:effectLst>
            <a:glow rad="50800">
              <a:schemeClr val="accent5">
                <a:satMod val="175000"/>
                <a:alpha val="18000"/>
              </a:schemeClr>
            </a:glow>
          </a:effectLst>
        </p:spPr>
        <p:txBody>
          <a:bodyPr vert="horz" lIns="68471" tIns="34235" rIns="68471" bIns="34235"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795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247224" y="182620"/>
            <a:ext cx="1529732" cy="140573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807082" y="941190"/>
            <a:ext cx="6248091" cy="994172"/>
          </a:xfrm>
        </p:spPr>
        <p:txBody>
          <a:bodyPr>
            <a:noAutofit/>
          </a:bodyPr>
          <a:lstStyle/>
          <a:p>
            <a:pPr algn="ctr"/>
            <a:r>
              <a:rPr lang="en-US" sz="7950" b="1">
                <a:solidFill>
                  <a:schemeClr val="bg1"/>
                </a:solidFill>
                <a:latin typeface="AvantGarde" pitchFamily="2" charset="0"/>
                <a:ea typeface="AvantGarde" pitchFamily="2" charset="0"/>
                <a:cs typeface="AvantGarde" pitchFamily="2" charset="0"/>
              </a:rPr>
              <a:t>TIẾNG VIỆT</a:t>
            </a:r>
            <a:r>
              <a:rPr lang="en-US" sz="7950" b="1">
                <a:solidFill>
                  <a:schemeClr val="bg1"/>
                </a:solidFill>
                <a:latin typeface="Arial" panose="020B0604020202020204" pitchFamily="34" charset="0"/>
                <a:ea typeface="AvantGarde" pitchFamily="2" charset="0"/>
                <a:cs typeface="Arial" panose="020B0604020202020204" pitchFamily="34" charset="0"/>
              </a:rPr>
              <a:t> 1</a:t>
            </a:r>
          </a:p>
        </p:txBody>
      </p:sp>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770971"/>
            <a:ext cx="2753973" cy="3390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F866A69D-B6DD-4AA7-BDA7-99951FB05FFD}"/>
              </a:ext>
            </a:extLst>
          </p:cNvPr>
          <p:cNvPicPr>
            <a:picLocks noChangeAspect="1"/>
          </p:cNvPicPr>
          <p:nvPr/>
        </p:nvPicPr>
        <p:blipFill>
          <a:blip r:embed="rId5"/>
          <a:stretch>
            <a:fillRect/>
          </a:stretch>
        </p:blipFill>
        <p:spPr>
          <a:xfrm>
            <a:off x="3803375" y="2800350"/>
            <a:ext cx="2101856" cy="2040201"/>
          </a:xfrm>
          <a:prstGeom prst="rect">
            <a:avLst/>
          </a:prstGeom>
        </p:spPr>
      </p:pic>
    </p:spTree>
    <p:extLst>
      <p:ext uri="{BB962C8B-B14F-4D97-AF65-F5344CB8AC3E}">
        <p14:creationId xmlns:p14="http://schemas.microsoft.com/office/powerpoint/2010/main" val="13169832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stretch>
            <a:fillRect/>
          </a:stretch>
        </p:blipFill>
        <p:spPr>
          <a:xfrm>
            <a:off x="11312" y="5918"/>
            <a:ext cx="9122169" cy="5131220"/>
          </a:xfrm>
          <a:prstGeom prst="rect">
            <a:avLst/>
          </a:prstGeom>
        </p:spPr>
      </p:pic>
      <p:pic>
        <p:nvPicPr>
          <p:cNvPr id="121" name="Picture 120"/>
          <p:cNvPicPr>
            <a:picLocks noChangeAspect="1"/>
          </p:cNvPicPr>
          <p:nvPr/>
        </p:nvPicPr>
        <p:blipFill>
          <a:blip r:embed="rId7"/>
          <a:stretch>
            <a:fillRect/>
          </a:stretch>
        </p:blipFill>
        <p:spPr>
          <a:xfrm>
            <a:off x="5284175" y="3394454"/>
            <a:ext cx="271657" cy="251384"/>
          </a:xfrm>
          <a:prstGeom prst="rect">
            <a:avLst/>
          </a:prstGeom>
        </p:spPr>
      </p:pic>
      <p:pic>
        <p:nvPicPr>
          <p:cNvPr id="60" name="Picture 59"/>
          <p:cNvPicPr>
            <a:picLocks noChangeAspect="1"/>
          </p:cNvPicPr>
          <p:nvPr/>
        </p:nvPicPr>
        <p:blipFill>
          <a:blip r:embed="rId7"/>
          <a:stretch>
            <a:fillRect/>
          </a:stretch>
        </p:blipFill>
        <p:spPr>
          <a:xfrm>
            <a:off x="4421690" y="3365950"/>
            <a:ext cx="271657" cy="251384"/>
          </a:xfrm>
          <a:prstGeom prst="rect">
            <a:avLst/>
          </a:prstGeom>
        </p:spPr>
      </p:pic>
      <p:pic>
        <p:nvPicPr>
          <p:cNvPr id="74" name="Picture 73"/>
          <p:cNvPicPr>
            <a:picLocks noChangeAspect="1"/>
          </p:cNvPicPr>
          <p:nvPr/>
        </p:nvPicPr>
        <p:blipFill>
          <a:blip r:embed="rId7"/>
          <a:stretch>
            <a:fillRect/>
          </a:stretch>
        </p:blipFill>
        <p:spPr>
          <a:xfrm>
            <a:off x="3035691" y="2251790"/>
            <a:ext cx="271657" cy="251384"/>
          </a:xfrm>
          <a:prstGeom prst="rect">
            <a:avLst/>
          </a:prstGeom>
        </p:spPr>
      </p:pic>
      <p:pic>
        <p:nvPicPr>
          <p:cNvPr id="142"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11" y="4380467"/>
            <a:ext cx="9121379" cy="758747"/>
          </a:xfrm>
          <a:prstGeom prst="rect">
            <a:avLst/>
          </a:prstGeom>
        </p:spPr>
      </p:pic>
      <p:pic>
        <p:nvPicPr>
          <p:cNvPr id="1026" name="Picture 2" descr="LHB2 U5&amp;amp;#x2F;L2 by martyna2923 on Genially">
            <a:extLst>
              <a:ext uri="{FF2B5EF4-FFF2-40B4-BE49-F238E27FC236}">
                <a16:creationId xmlns:a16="http://schemas.microsoft.com/office/drawing/2014/main" id="{708E2DD6-33F0-4F24-8773-C1A24E469F8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43038" y="3202974"/>
            <a:ext cx="1620321" cy="12354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F62ABBD-6A2A-4ACC-9105-3D835E869521}"/>
              </a:ext>
            </a:extLst>
          </p:cNvPr>
          <p:cNvPicPr>
            <a:picLocks noChangeAspect="1"/>
          </p:cNvPicPr>
          <p:nvPr/>
        </p:nvPicPr>
        <p:blipFill rotWithShape="1">
          <a:blip r:embed="rId10"/>
          <a:srcRect l="17453" t="12970" r="17974" b="19709"/>
          <a:stretch/>
        </p:blipFill>
        <p:spPr>
          <a:xfrm>
            <a:off x="4857386" y="2975707"/>
            <a:ext cx="1422542" cy="1602849"/>
          </a:xfrm>
          <a:prstGeom prst="rect">
            <a:avLst/>
          </a:prstGeom>
        </p:spPr>
      </p:pic>
      <p:pic>
        <p:nvPicPr>
          <p:cNvPr id="23" name="PA_59afa2ffbebc8">
            <a:hlinkClick r:id="" action="ppaction://media"/>
            <a:extLst>
              <a:ext uri="{FF2B5EF4-FFF2-40B4-BE49-F238E27FC236}">
                <a16:creationId xmlns:a16="http://schemas.microsoft.com/office/drawing/2014/main" id="{7FAD6A34-C9EF-434C-877A-1B13CF548D6E}"/>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1"/>
          <a:stretch>
            <a:fillRect/>
          </a:stretch>
        </p:blipFill>
        <p:spPr>
          <a:xfrm>
            <a:off x="-894941" y="2970927"/>
            <a:ext cx="456069" cy="456069"/>
          </a:xfrm>
          <a:prstGeom prst="rect">
            <a:avLst/>
          </a:prstGeom>
        </p:spPr>
      </p:pic>
      <p:pic>
        <p:nvPicPr>
          <p:cNvPr id="24" name="NAM">
            <a:extLst>
              <a:ext uri="{FF2B5EF4-FFF2-40B4-BE49-F238E27FC236}">
                <a16:creationId xmlns:a16="http://schemas.microsoft.com/office/drawing/2014/main" id="{27E3443D-D15D-42DF-91AE-670234F40AD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87871" y="3798110"/>
            <a:ext cx="405809" cy="374021"/>
          </a:xfrm>
          <a:prstGeom prst="rect">
            <a:avLst/>
          </a:prstGeom>
        </p:spPr>
      </p:pic>
      <p:pic>
        <p:nvPicPr>
          <p:cNvPr id="25" name="NAM">
            <a:extLst>
              <a:ext uri="{FF2B5EF4-FFF2-40B4-BE49-F238E27FC236}">
                <a16:creationId xmlns:a16="http://schemas.microsoft.com/office/drawing/2014/main" id="{3D2B6CA3-F687-4016-A022-F0C3D47DF59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83181" y="3796033"/>
            <a:ext cx="614646" cy="566501"/>
          </a:xfrm>
          <a:prstGeom prst="rect">
            <a:avLst/>
          </a:prstGeom>
        </p:spPr>
      </p:pic>
      <p:pic>
        <p:nvPicPr>
          <p:cNvPr id="26" name="NAM">
            <a:extLst>
              <a:ext uri="{FF2B5EF4-FFF2-40B4-BE49-F238E27FC236}">
                <a16:creationId xmlns:a16="http://schemas.microsoft.com/office/drawing/2014/main" id="{0D0CB706-CDDA-4105-A58F-A33C4272B1E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97068" y="3747910"/>
            <a:ext cx="405809" cy="374022"/>
          </a:xfrm>
          <a:prstGeom prst="rect">
            <a:avLst/>
          </a:prstGeom>
        </p:spPr>
      </p:pic>
      <p:pic>
        <p:nvPicPr>
          <p:cNvPr id="76" name="NAM">
            <a:hlinkClick r:id="" action="ppaction://noaction"/>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28800" y="1843131"/>
            <a:ext cx="762000" cy="702312"/>
          </a:xfrm>
          <a:prstGeom prst="rect">
            <a:avLst/>
          </a:prstGeom>
        </p:spPr>
      </p:pic>
      <p:pic>
        <p:nvPicPr>
          <p:cNvPr id="15" name="NAM">
            <a:hlinkClick r:id="" action="ppaction://noaction"/>
            <a:extLst>
              <a:ext uri="{FF2B5EF4-FFF2-40B4-BE49-F238E27FC236}">
                <a16:creationId xmlns:a16="http://schemas.microsoft.com/office/drawing/2014/main" id="{73394966-5808-4E2B-8514-171593565AF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20887" y="3723848"/>
            <a:ext cx="566953" cy="522543"/>
          </a:xfrm>
          <a:prstGeom prst="rect">
            <a:avLst/>
          </a:prstGeom>
        </p:spPr>
      </p:pic>
      <p:pic>
        <p:nvPicPr>
          <p:cNvPr id="18" name="Picture 17">
            <a:extLst>
              <a:ext uri="{FF2B5EF4-FFF2-40B4-BE49-F238E27FC236}">
                <a16:creationId xmlns:a16="http://schemas.microsoft.com/office/drawing/2014/main" id="{132D56FE-7B02-4AAA-8DC1-69F9D866D78F}"/>
              </a:ext>
            </a:extLst>
          </p:cNvPr>
          <p:cNvPicPr>
            <a:picLocks noChangeAspect="1"/>
          </p:cNvPicPr>
          <p:nvPr/>
        </p:nvPicPr>
        <p:blipFill>
          <a:blip r:embed="rId15"/>
          <a:stretch>
            <a:fillRect/>
          </a:stretch>
        </p:blipFill>
        <p:spPr>
          <a:xfrm>
            <a:off x="4860815" y="2990094"/>
            <a:ext cx="1419113" cy="1600719"/>
          </a:xfrm>
          <a:prstGeom prst="rect">
            <a:avLst/>
          </a:prstGeom>
        </p:spPr>
      </p:pic>
      <p:pic>
        <p:nvPicPr>
          <p:cNvPr id="3" name="Picture 2">
            <a:extLst>
              <a:ext uri="{FF2B5EF4-FFF2-40B4-BE49-F238E27FC236}">
                <a16:creationId xmlns:a16="http://schemas.microsoft.com/office/drawing/2014/main" id="{1444D74B-753C-479A-B5B3-1D8FB4BC3479}"/>
              </a:ext>
            </a:extLst>
          </p:cNvPr>
          <p:cNvPicPr>
            <a:picLocks noChangeAspect="1"/>
          </p:cNvPicPr>
          <p:nvPr/>
        </p:nvPicPr>
        <p:blipFill>
          <a:blip r:embed="rId16"/>
          <a:stretch>
            <a:fillRect/>
          </a:stretch>
        </p:blipFill>
        <p:spPr>
          <a:xfrm>
            <a:off x="4854381" y="2987335"/>
            <a:ext cx="1420491" cy="944962"/>
          </a:xfrm>
          <a:prstGeom prst="rect">
            <a:avLst/>
          </a:prstGeom>
        </p:spPr>
      </p:pic>
      <p:sp>
        <p:nvSpPr>
          <p:cNvPr id="5" name="Speech Bubble: Rectangle with Corners Rounded 4">
            <a:extLst>
              <a:ext uri="{FF2B5EF4-FFF2-40B4-BE49-F238E27FC236}">
                <a16:creationId xmlns:a16="http://schemas.microsoft.com/office/drawing/2014/main" id="{1EECAD53-9A76-47AE-B396-FB5D0E09C73E}"/>
              </a:ext>
            </a:extLst>
          </p:cNvPr>
          <p:cNvSpPr/>
          <p:nvPr/>
        </p:nvSpPr>
        <p:spPr>
          <a:xfrm>
            <a:off x="4038600" y="1276350"/>
            <a:ext cx="2590800" cy="1385263"/>
          </a:xfrm>
          <a:prstGeom prst="wedgeRoundRectCallout">
            <a:avLst>
              <a:gd name="adj1" fmla="val 46324"/>
              <a:gd name="adj2" fmla="val 84503"/>
              <a:gd name="adj3" fmla="val 16667"/>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Mình cảm ơn các bạn!</a:t>
            </a:r>
          </a:p>
        </p:txBody>
      </p:sp>
    </p:spTree>
    <p:extLst>
      <p:ext uri="{BB962C8B-B14F-4D97-AF65-F5344CB8AC3E}">
        <p14:creationId xmlns:p14="http://schemas.microsoft.com/office/powerpoint/2010/main" val="832257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23"/>
                                        </p:tgtEl>
                                      </p:cBhvr>
                                    </p:cmd>
                                  </p:childTnLst>
                                </p:cTn>
                              </p:par>
                              <p:par>
                                <p:cTn id="7" presetID="44" presetClass="path" presetSubtype="0" accel="50000" decel="50000" fill="hold" nodeType="withEffect">
                                  <p:stCondLst>
                                    <p:cond delay="0"/>
                                  </p:stCondLst>
                                  <p:childTnLst>
                                    <p:animMotion origin="layout" path="M -0.01528 0.31883 L 0.08246 0.04167 C 0.10312 -0.02006 0.13368 -0.05401 0.16562 -0.05401 C 0.20225 -0.05401 0.23125 -0.02006 0.25191 0.04167 L 0.34982 0.31883 " pathEditMode="relative" rAng="0" ptsTypes="AAAAA">
                                      <p:cBhvr>
                                        <p:cTn id="8" dur="2000" fill="hold"/>
                                        <p:tgtEl>
                                          <p:spTgt spid="76"/>
                                        </p:tgtEl>
                                        <p:attrNameLst>
                                          <p:attrName>ppt_x</p:attrName>
                                          <p:attrName>ppt_y</p:attrName>
                                        </p:attrNameLst>
                                      </p:cBhvr>
                                      <p:rCtr x="18247" y="-18642"/>
                                    </p:animMotion>
                                  </p:childTnLst>
                                </p:cTn>
                              </p:par>
                              <p:par>
                                <p:cTn id="9" presetID="10" presetClass="entr" presetSubtype="0" fill="hold" grpId="0" nodeType="with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5" name="Tieng-yeah-tre-con-www_nhacchuongvui_com.wav"/>
                                        </p:tgtEl>
                                      </p:cMediaNode>
                                    </p:audio>
                                  </p:subTnLst>
                                </p:cTn>
                              </p:par>
                              <p:par>
                                <p:cTn id="12" presetID="32" presetClass="emph" presetSubtype="0" repeatCount="indefinite" fill="hold" nodeType="withEffect">
                                  <p:stCondLst>
                                    <p:cond delay="3000"/>
                                  </p:stCondLst>
                                  <p:childTnLst>
                                    <p:animRot by="120000">
                                      <p:cBhvr>
                                        <p:cTn id="13" dur="100" fill="hold">
                                          <p:stCondLst>
                                            <p:cond delay="0"/>
                                          </p:stCondLst>
                                        </p:cTn>
                                        <p:tgtEl>
                                          <p:spTgt spid="1026"/>
                                        </p:tgtEl>
                                        <p:attrNameLst>
                                          <p:attrName>r</p:attrName>
                                        </p:attrNameLst>
                                      </p:cBhvr>
                                    </p:animRot>
                                    <p:animRot by="-240000">
                                      <p:cBhvr>
                                        <p:cTn id="14" dur="200" fill="hold">
                                          <p:stCondLst>
                                            <p:cond delay="200"/>
                                          </p:stCondLst>
                                        </p:cTn>
                                        <p:tgtEl>
                                          <p:spTgt spid="1026"/>
                                        </p:tgtEl>
                                        <p:attrNameLst>
                                          <p:attrName>r</p:attrName>
                                        </p:attrNameLst>
                                      </p:cBhvr>
                                    </p:animRot>
                                    <p:animRot by="240000">
                                      <p:cBhvr>
                                        <p:cTn id="15" dur="200" fill="hold">
                                          <p:stCondLst>
                                            <p:cond delay="400"/>
                                          </p:stCondLst>
                                        </p:cTn>
                                        <p:tgtEl>
                                          <p:spTgt spid="1026"/>
                                        </p:tgtEl>
                                        <p:attrNameLst>
                                          <p:attrName>r</p:attrName>
                                        </p:attrNameLst>
                                      </p:cBhvr>
                                    </p:animRot>
                                    <p:animRot by="-240000">
                                      <p:cBhvr>
                                        <p:cTn id="16" dur="200" fill="hold">
                                          <p:stCondLst>
                                            <p:cond delay="600"/>
                                          </p:stCondLst>
                                        </p:cTn>
                                        <p:tgtEl>
                                          <p:spTgt spid="1026"/>
                                        </p:tgtEl>
                                        <p:attrNameLst>
                                          <p:attrName>r</p:attrName>
                                        </p:attrNameLst>
                                      </p:cBhvr>
                                    </p:animRot>
                                    <p:animRot by="120000">
                                      <p:cBhvr>
                                        <p:cTn id="17" dur="200" fill="hold">
                                          <p:stCondLst>
                                            <p:cond delay="800"/>
                                          </p:stCondLst>
                                        </p:cTn>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9091" showWhenStopped="0">
                <p:cTn id="18" repeatCount="indefinite" fill="hold" display="0">
                  <p:stCondLst>
                    <p:cond delay="indefinite"/>
                  </p:stCondLst>
                  <p:endCondLst>
                    <p:cond evt="onStopAudio" delay="0">
                      <p:tgtEl>
                        <p:sldTgt/>
                      </p:tgtEl>
                    </p:cond>
                  </p:endCondLst>
                </p:cTn>
                <p:tgtEl>
                  <p:spTgt spid="23"/>
                </p:tgtEl>
              </p:cMediaNode>
            </p:audio>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9735DF-D097-46D8-A040-A51741B2BDD9}"/>
              </a:ext>
            </a:extLst>
          </p:cNvPr>
          <p:cNvPicPr>
            <a:picLocks noChangeAspect="1"/>
          </p:cNvPicPr>
          <p:nvPr/>
        </p:nvPicPr>
        <p:blipFill>
          <a:blip r:embed="rId3"/>
          <a:stretch>
            <a:fillRect/>
          </a:stretch>
        </p:blipFill>
        <p:spPr>
          <a:xfrm>
            <a:off x="0" y="1255"/>
            <a:ext cx="9144000" cy="5140990"/>
          </a:xfrm>
          <a:prstGeom prst="rect">
            <a:avLst/>
          </a:prstGeom>
        </p:spPr>
      </p:pic>
      <p:sp>
        <p:nvSpPr>
          <p:cNvPr id="3" name="Oval 2"/>
          <p:cNvSpPr/>
          <p:nvPr/>
        </p:nvSpPr>
        <p:spPr>
          <a:xfrm>
            <a:off x="152979" y="187542"/>
            <a:ext cx="521937" cy="52193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9</a:t>
            </a:r>
          </a:p>
        </p:txBody>
      </p:sp>
      <p:sp>
        <p:nvSpPr>
          <p:cNvPr id="4" name="TextBox 3"/>
          <p:cNvSpPr txBox="1"/>
          <p:nvPr/>
        </p:nvSpPr>
        <p:spPr>
          <a:xfrm>
            <a:off x="674916" y="187542"/>
            <a:ext cx="8153400" cy="1200280"/>
          </a:xfrm>
          <a:prstGeom prst="rect">
            <a:avLst/>
          </a:prstGeom>
          <a:noFill/>
          <a:ln>
            <a:noFill/>
          </a:ln>
        </p:spPr>
        <p:txBody>
          <a:bodyPr wrap="square" lIns="91391" tIns="45696" rIns="91391" bIns="45696" rtlCol="0">
            <a:spAutoFit/>
          </a:bodyPr>
          <a:lstStyle/>
          <a:p>
            <a:pPr algn="just"/>
            <a:r>
              <a:rPr lang="en-US" sz="2400" b="1">
                <a:latin typeface="Arial" pitchFamily="34" charset="0"/>
                <a:ea typeface="Arial-Rounded" pitchFamily="34" charset="0"/>
                <a:cs typeface="Arial" pitchFamily="34" charset="0"/>
              </a:rPr>
              <a:t>Quan sát tranh và dùng từ ngữ trong khung để nói theo tranh: </a:t>
            </a:r>
            <a:r>
              <a:rPr lang="en-US" sz="2400" b="1" i="1">
                <a:latin typeface="Arial" pitchFamily="34" charset="0"/>
                <a:ea typeface="Arial-Rounded" pitchFamily="34" charset="0"/>
                <a:cs typeface="Arial" pitchFamily="34" charset="0"/>
              </a:rPr>
              <a:t>Những gì em cần phải tự làm? Những gì em không được tự ý làm?</a:t>
            </a:r>
          </a:p>
        </p:txBody>
      </p:sp>
      <p:pic>
        <p:nvPicPr>
          <p:cNvPr id="102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27666" t="27779" r="49975" b="29183"/>
          <a:stretch/>
        </p:blipFill>
        <p:spPr bwMode="auto">
          <a:xfrm>
            <a:off x="1538515" y="1358794"/>
            <a:ext cx="2881085" cy="3117956"/>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873B23D9-47D5-475E-B8F5-469D29D31B0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51448" t="35008" r="26193" b="21954"/>
          <a:stretch/>
        </p:blipFill>
        <p:spPr bwMode="auto">
          <a:xfrm>
            <a:off x="5029200" y="1831652"/>
            <a:ext cx="2881085" cy="3117956"/>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703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F72F78-A316-4C6C-92B9-A0D7763254A4}"/>
              </a:ext>
            </a:extLst>
          </p:cNvPr>
          <p:cNvPicPr>
            <a:picLocks noChangeAspect="1"/>
          </p:cNvPicPr>
          <p:nvPr/>
        </p:nvPicPr>
        <p:blipFill>
          <a:blip r:embed="rId3"/>
          <a:stretch>
            <a:fillRect/>
          </a:stretch>
        </p:blipFill>
        <p:spPr>
          <a:xfrm>
            <a:off x="0" y="1255"/>
            <a:ext cx="9144000" cy="5140990"/>
          </a:xfrm>
          <a:prstGeom prst="rect">
            <a:avLst/>
          </a:prstGeom>
        </p:spPr>
      </p:pic>
      <p:sp>
        <p:nvSpPr>
          <p:cNvPr id="4" name="TextBox 3"/>
          <p:cNvSpPr txBox="1"/>
          <p:nvPr/>
        </p:nvSpPr>
        <p:spPr>
          <a:xfrm>
            <a:off x="1600200" y="819150"/>
            <a:ext cx="5486400" cy="1938992"/>
          </a:xfrm>
          <a:prstGeom prst="rect">
            <a:avLst/>
          </a:prstGeom>
          <a:noFill/>
        </p:spPr>
        <p:txBody>
          <a:bodyPr wrap="square" rtlCol="0">
            <a:spAutoFit/>
          </a:bodyPr>
          <a:lstStyle/>
          <a:p>
            <a:pPr algn="ctr"/>
            <a:r>
              <a:rPr lang="en-US" sz="2400" b="1">
                <a:latin typeface="Arial" pitchFamily="34" charset="0"/>
                <a:ea typeface="Arial-Rounded" pitchFamily="34" charset="0"/>
                <a:cs typeface="Arial" pitchFamily="34" charset="0"/>
              </a:rPr>
              <a:t>Dặn dò:</a:t>
            </a:r>
          </a:p>
          <a:p>
            <a:pPr algn="just"/>
            <a:r>
              <a:rPr lang="en-US" sz="2400" b="1">
                <a:latin typeface="Arial" pitchFamily="34" charset="0"/>
                <a:ea typeface="Arial-Rounded" pitchFamily="34" charset="0"/>
                <a:cs typeface="Arial" pitchFamily="34" charset="0"/>
              </a:rPr>
              <a:t>  + Xem lại bài trang 70 đến trang 73</a:t>
            </a:r>
          </a:p>
          <a:p>
            <a:pPr algn="just"/>
            <a:r>
              <a:rPr lang="en-US" sz="2400" b="1">
                <a:latin typeface="Arial" pitchFamily="34" charset="0"/>
                <a:ea typeface="Arial-Rounded" pitchFamily="34" charset="0"/>
                <a:cs typeface="Arial" pitchFamily="34" charset="0"/>
              </a:rPr>
              <a:t>  + Hoàn thành vở bài tập TV</a:t>
            </a:r>
          </a:p>
          <a:p>
            <a:pPr algn="just"/>
            <a:r>
              <a:rPr lang="en-US" sz="2400" b="1">
                <a:latin typeface="Arial" pitchFamily="34" charset="0"/>
                <a:ea typeface="Arial-Rounded" pitchFamily="34" charset="0"/>
                <a:cs typeface="Arial" pitchFamily="34" charset="0"/>
              </a:rPr>
              <a:t>  + Xem bài </a:t>
            </a:r>
            <a:r>
              <a:rPr lang="en-US" sz="2400" b="1" i="1">
                <a:latin typeface="Arial" pitchFamily="34" charset="0"/>
                <a:ea typeface="Arial-Rounded" pitchFamily="34" charset="0"/>
                <a:cs typeface="Arial" pitchFamily="34" charset="0"/>
              </a:rPr>
              <a:t>Nếu không may bị lạc </a:t>
            </a:r>
            <a:r>
              <a:rPr lang="en-US" sz="2400" b="1">
                <a:latin typeface="Arial" pitchFamily="34" charset="0"/>
                <a:ea typeface="Arial-Rounded" pitchFamily="34" charset="0"/>
                <a:cs typeface="Arial" pitchFamily="34" charset="0"/>
              </a:rPr>
              <a:t>(trang 74 + 75)</a:t>
            </a:r>
          </a:p>
        </p:txBody>
      </p:sp>
    </p:spTree>
    <p:extLst>
      <p:ext uri="{BB962C8B-B14F-4D97-AF65-F5344CB8AC3E}">
        <p14:creationId xmlns:p14="http://schemas.microsoft.com/office/powerpoint/2010/main" val="3388511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AF0267-F582-40C3-8E28-9236607298A4}"/>
              </a:ext>
            </a:extLst>
          </p:cNvPr>
          <p:cNvPicPr>
            <a:picLocks noChangeAspect="1"/>
          </p:cNvPicPr>
          <p:nvPr/>
        </p:nvPicPr>
        <p:blipFill>
          <a:blip r:embed="rId3"/>
          <a:stretch>
            <a:fillRect/>
          </a:stretch>
        </p:blipFill>
        <p:spPr>
          <a:xfrm>
            <a:off x="0" y="1255"/>
            <a:ext cx="9144000" cy="5140990"/>
          </a:xfrm>
          <a:prstGeom prst="rect">
            <a:avLst/>
          </a:prstGeom>
        </p:spPr>
      </p:pic>
      <p:sp>
        <p:nvSpPr>
          <p:cNvPr id="2" name="Title 1"/>
          <p:cNvSpPr>
            <a:spLocks noGrp="1"/>
          </p:cNvSpPr>
          <p:nvPr>
            <p:ph type="title"/>
          </p:nvPr>
        </p:nvSpPr>
        <p:spPr>
          <a:xfrm>
            <a:off x="2209800" y="1885950"/>
            <a:ext cx="5326568" cy="857250"/>
          </a:xfrm>
          <a:noFill/>
        </p:spPr>
        <p:txBody>
          <a:bodyPr/>
          <a:lstStyle/>
          <a:p>
            <a:r>
              <a:rPr lang="en-US">
                <a:solidFill>
                  <a:srgbClr val="7030A0"/>
                </a:solidFill>
                <a:latin typeface="Arial-Rounded" pitchFamily="34" charset="0"/>
                <a:ea typeface="Arial-Rounded" pitchFamily="34" charset="0"/>
                <a:cs typeface="Arial-Rounded" pitchFamily="34" charset="0"/>
              </a:rPr>
              <a:t>Ôn và khởi động</a:t>
            </a:r>
          </a:p>
        </p:txBody>
      </p:sp>
    </p:spTree>
    <p:extLst>
      <p:ext uri="{BB962C8B-B14F-4D97-AF65-F5344CB8AC3E}">
        <p14:creationId xmlns:p14="http://schemas.microsoft.com/office/powerpoint/2010/main" val="1188871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9825"/>
          <a:stretch/>
        </p:blipFill>
        <p:spPr>
          <a:xfrm>
            <a:off x="-80307" y="6365"/>
            <a:ext cx="9304613" cy="5116524"/>
          </a:xfrm>
          <a:prstGeom prst="rect">
            <a:avLst/>
          </a:prstGeo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73009" y="472714"/>
            <a:ext cx="2014202" cy="2014202"/>
          </a:xfrm>
          <a:prstGeom prst="rect">
            <a:avLst/>
          </a:prstGeom>
          <a:noFill/>
          <a:extLst>
            <a:ext uri="{909E8E84-426E-40DD-AFC4-6F175D3DCCD1}">
              <a14:hiddenFill xmlns:a14="http://schemas.microsoft.com/office/drawing/2010/main">
                <a:solidFill>
                  <a:srgbClr val="FFFFFF"/>
                </a:solidFill>
              </a14:hiddenFill>
            </a:ext>
          </a:extLst>
        </p:spPr>
      </p:pic>
      <p:sp>
        <p:nvSpPr>
          <p:cNvPr id="16" name="MsPham"/>
          <p:cNvSpPr/>
          <p:nvPr/>
        </p:nvSpPr>
        <p:spPr>
          <a:xfrm>
            <a:off x="4085856" y="5714341"/>
            <a:ext cx="1343990" cy="52046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algn="ctr" defTabSz="912092"/>
            <a:r>
              <a:rPr lang="en-US" sz="2394" b="1" dirty="0">
                <a:ln w="6600">
                  <a:solidFill>
                    <a:srgbClr val="0070C0"/>
                  </a:solidFill>
                  <a:prstDash val="solid"/>
                </a:ln>
                <a:solidFill>
                  <a:srgbClr val="FFFFFF"/>
                </a:solidFill>
                <a:effectLst>
                  <a:glow rad="50800">
                    <a:srgbClr val="0070C0"/>
                  </a:glow>
                  <a:outerShdw dist="38100" dir="2700000" algn="tl" rotWithShape="0">
                    <a:srgbClr val="F27FB2"/>
                  </a:outerShdw>
                </a:effectLst>
                <a:latin typeface="Cooper Black" panose="0208090404030B020404" pitchFamily="18" charset="0"/>
                <a:cs typeface="Arial" panose="020B0604020202020204" pitchFamily="34" charset="0"/>
              </a:rPr>
              <a:t>PLAY</a:t>
            </a:r>
          </a:p>
        </p:txBody>
      </p:sp>
      <p:pic>
        <p:nvPicPr>
          <p:cNvPr id="3" name="Picture 2">
            <a:hlinkClick r:id="" action="ppaction://hlinkshowjump?jump=nextslide"/>
          </p:cNvPr>
          <p:cNvPicPr>
            <a:picLocks noChangeAspect="1"/>
          </p:cNvPicPr>
          <p:nvPr/>
        </p:nvPicPr>
        <p:blipFill>
          <a:blip r:embed="rId6"/>
          <a:stretch>
            <a:fillRect/>
          </a:stretch>
        </p:blipFill>
        <p:spPr>
          <a:xfrm>
            <a:off x="3810299" y="3899473"/>
            <a:ext cx="1523402" cy="702407"/>
          </a:xfrm>
          <a:prstGeom prst="rect">
            <a:avLst/>
          </a:prstGeom>
        </p:spPr>
      </p:pic>
      <p:pic>
        <p:nvPicPr>
          <p:cNvPr id="6" name="Picture 5">
            <a:extLst>
              <a:ext uri="{FF2B5EF4-FFF2-40B4-BE49-F238E27FC236}">
                <a16:creationId xmlns:a16="http://schemas.microsoft.com/office/drawing/2014/main" id="{047FB510-B105-4684-A523-4618377F7790}"/>
              </a:ext>
            </a:extLst>
          </p:cNvPr>
          <p:cNvPicPr>
            <a:picLocks noChangeAspect="1"/>
          </p:cNvPicPr>
          <p:nvPr/>
        </p:nvPicPr>
        <p:blipFill>
          <a:blip r:embed="rId7"/>
          <a:stretch>
            <a:fillRect/>
          </a:stretch>
        </p:blipFill>
        <p:spPr>
          <a:xfrm>
            <a:off x="1580035" y="20612"/>
            <a:ext cx="6355631" cy="2089585"/>
          </a:xfrm>
          <a:prstGeom prst="rect">
            <a:avLst/>
          </a:prstGeom>
        </p:spPr>
      </p:pic>
    </p:spTree>
    <p:extLst>
      <p:ext uri="{BB962C8B-B14F-4D97-AF65-F5344CB8AC3E}">
        <p14:creationId xmlns:p14="http://schemas.microsoft.com/office/powerpoint/2010/main" val="4278085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250"/>
                                  </p:stCondLst>
                                  <p:childTnLst>
                                    <p:animMotion origin="layout" path="M -2.70833E-6 1.48148E-6 L 0.27045 -0.00232 " pathEditMode="relative" rAng="0" ptsTypes="AA">
                                      <p:cBhvr>
                                        <p:cTn id="6" dur="750" fill="hold"/>
                                        <p:tgtEl>
                                          <p:spTgt spid="2050"/>
                                        </p:tgtEl>
                                        <p:attrNameLst>
                                          <p:attrName>ppt_x</p:attrName>
                                          <p:attrName>ppt_y</p:attrName>
                                        </p:attrNameLst>
                                      </p:cBhvr>
                                      <p:rCtr x="13516" y="-116"/>
                                    </p:animMotion>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80307" y="6365"/>
            <a:ext cx="9304613" cy="5116524"/>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3520847" y="2977299"/>
            <a:ext cx="1967321" cy="1967321"/>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63513" y="4081415"/>
            <a:ext cx="9196202" cy="1100029"/>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92"/>
            <a:endParaRPr lang="es-ES" sz="1048">
              <a:solidFill>
                <a:srgbClr val="FFFFFF"/>
              </a:solidFill>
              <a:latin typeface="Arial"/>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3223696" y="2973957"/>
            <a:ext cx="2561624" cy="16987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38254" y="5380182"/>
            <a:ext cx="2454934" cy="2454934"/>
          </a:xfrm>
          <a:prstGeom prst="rect">
            <a:avLst/>
          </a:prstGeom>
        </p:spPr>
      </p:pic>
      <p:sp>
        <p:nvSpPr>
          <p:cNvPr id="26" name="1MsPham"/>
          <p:cNvSpPr/>
          <p:nvPr/>
        </p:nvSpPr>
        <p:spPr>
          <a:xfrm>
            <a:off x="35813" y="2736912"/>
            <a:ext cx="3746037" cy="1094566"/>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algn="just" defTabSz="912092"/>
            <a:r>
              <a:rPr lang="en-US" altLang="en-US" sz="2693">
                <a:solidFill>
                  <a:srgbClr val="C00000"/>
                </a:solidFill>
                <a:latin typeface="Arial" panose="020B0604020202020204" pitchFamily="34" charset="0"/>
                <a:cs typeface="Arial" panose="020B0604020202020204" pitchFamily="34" charset="0"/>
              </a:rPr>
              <a:t>A. Sói gõ cửa và giả giọng dê mẹ.</a:t>
            </a:r>
            <a:endParaRPr lang="en-US" sz="2693" dirty="0">
              <a:solidFill>
                <a:srgbClr val="C00000"/>
              </a:solidFill>
              <a:latin typeface="Arial" panose="020B0604020202020204" pitchFamily="34" charset="0"/>
              <a:cs typeface="Arial" panose="020B0604020202020204" pitchFamily="34" charset="0"/>
            </a:endParaRPr>
          </a:p>
        </p:txBody>
      </p:sp>
      <p:sp>
        <p:nvSpPr>
          <p:cNvPr id="29" name="2MsPham"/>
          <p:cNvSpPr/>
          <p:nvPr/>
        </p:nvSpPr>
        <p:spPr>
          <a:xfrm>
            <a:off x="84929" y="3982935"/>
            <a:ext cx="3746037" cy="1094566"/>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algn="just" defTabSz="912092"/>
            <a:r>
              <a:rPr lang="en-US" sz="2693">
                <a:solidFill>
                  <a:srgbClr val="C00000"/>
                </a:solidFill>
                <a:latin typeface="Arial" panose="020B0604020202020204" pitchFamily="34" charset="0"/>
                <a:cs typeface="Arial" panose="020B0604020202020204" pitchFamily="34" charset="0"/>
              </a:rPr>
              <a:t>C. Sói bỏ đi. </a:t>
            </a:r>
            <a:endParaRPr lang="en-US" sz="2693" dirty="0">
              <a:solidFill>
                <a:srgbClr val="C00000"/>
              </a:solidFill>
              <a:latin typeface="Arial" panose="020B0604020202020204" pitchFamily="34" charset="0"/>
              <a:cs typeface="Arial" panose="020B0604020202020204" pitchFamily="34" charset="0"/>
            </a:endParaRPr>
          </a:p>
        </p:txBody>
      </p:sp>
      <p:sp>
        <p:nvSpPr>
          <p:cNvPr id="32" name="3MsPham"/>
          <p:cNvSpPr/>
          <p:nvPr/>
        </p:nvSpPr>
        <p:spPr>
          <a:xfrm>
            <a:off x="5313036" y="2729685"/>
            <a:ext cx="3795151" cy="1094566"/>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algn="just" defTabSz="912092"/>
            <a:r>
              <a:rPr lang="en-US" sz="2693">
                <a:solidFill>
                  <a:srgbClr val="C00000"/>
                </a:solidFill>
                <a:latin typeface="Arial" panose="020B0604020202020204" pitchFamily="34" charset="0"/>
                <a:cs typeface="Arial" panose="020B0604020202020204" pitchFamily="34" charset="0"/>
              </a:rPr>
              <a:t>B. Sói phá cửa xông vào nhà.</a:t>
            </a:r>
            <a:endParaRPr lang="en-US" sz="2693" dirty="0">
              <a:solidFill>
                <a:srgbClr val="C00000"/>
              </a:solidFill>
              <a:latin typeface="Arial" panose="020B0604020202020204" pitchFamily="34" charset="0"/>
              <a:cs typeface="Arial" panose="020B0604020202020204" pitchFamily="34" charset="0"/>
            </a:endParaRPr>
          </a:p>
        </p:txBody>
      </p:sp>
      <p:sp>
        <p:nvSpPr>
          <p:cNvPr id="33" name="4MsPham"/>
          <p:cNvSpPr/>
          <p:nvPr/>
        </p:nvSpPr>
        <p:spPr>
          <a:xfrm>
            <a:off x="5313036" y="3975708"/>
            <a:ext cx="3795151" cy="1094566"/>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algn="just" defTabSz="912092"/>
            <a:r>
              <a:rPr lang="en-US" sz="2693" spc="-113">
                <a:solidFill>
                  <a:srgbClr val="C00000"/>
                </a:solidFill>
                <a:latin typeface="Arial" panose="020B0604020202020204" pitchFamily="34" charset="0"/>
                <a:cs typeface="Arial" panose="020B0604020202020204" pitchFamily="34" charset="0"/>
              </a:rPr>
              <a:t>D. Sói ngủ quên ở gốc cây.</a:t>
            </a:r>
            <a:endParaRPr lang="en-US" sz="2693" dirty="0">
              <a:solidFill>
                <a:srgbClr val="C00000"/>
              </a:solidFill>
              <a:latin typeface="Arial" panose="020B0604020202020204" pitchFamily="34" charset="0"/>
              <a:cs typeface="Arial" panose="020B0604020202020204" pitchFamily="34" charset="0"/>
            </a:endParaRPr>
          </a:p>
        </p:txBody>
      </p:sp>
      <p:pic>
        <p:nvPicPr>
          <p:cNvPr id="34" name="Picture 33">
            <a:hlinkClick r:id="" action="ppaction://hlinkshowjump?jump=nextslide"/>
          </p:cNvPr>
          <p:cNvPicPr>
            <a:picLocks noChangeAspect="1"/>
          </p:cNvPicPr>
          <p:nvPr/>
        </p:nvPicPr>
        <p:blipFill>
          <a:blip r:embed="rId13"/>
          <a:stretch>
            <a:fillRect/>
          </a:stretch>
        </p:blipFill>
        <p:spPr>
          <a:xfrm>
            <a:off x="8019655" y="-51747"/>
            <a:ext cx="1124345" cy="528933"/>
          </a:xfrm>
          <a:prstGeom prst="rect">
            <a:avLst/>
          </a:prstGeom>
        </p:spPr>
      </p:pic>
      <p:sp>
        <p:nvSpPr>
          <p:cNvPr id="19" name="Heart 18"/>
          <p:cNvSpPr/>
          <p:nvPr/>
        </p:nvSpPr>
        <p:spPr>
          <a:xfrm>
            <a:off x="-1143967" y="2631906"/>
            <a:ext cx="684104" cy="684104"/>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92"/>
            <a:endParaRPr lang="en-US" sz="1048">
              <a:solidFill>
                <a:srgbClr val="FFFFFF"/>
              </a:solidFill>
              <a:latin typeface="Arial"/>
            </a:endParaRPr>
          </a:p>
        </p:txBody>
      </p:sp>
      <p:sp>
        <p:nvSpPr>
          <p:cNvPr id="20" name="TextBox 19">
            <a:extLst>
              <a:ext uri="{FF2B5EF4-FFF2-40B4-BE49-F238E27FC236}">
                <a16:creationId xmlns:a16="http://schemas.microsoft.com/office/drawing/2014/main" id="{31960A8D-F0FE-4702-9058-C883DB77471F}"/>
              </a:ext>
            </a:extLst>
          </p:cNvPr>
          <p:cNvSpPr txBox="1"/>
          <p:nvPr/>
        </p:nvSpPr>
        <p:spPr>
          <a:xfrm>
            <a:off x="1821134" y="474737"/>
            <a:ext cx="5200650" cy="1338828"/>
          </a:xfrm>
          <a:prstGeom prst="rect">
            <a:avLst/>
          </a:prstGeom>
          <a:solidFill>
            <a:schemeClr val="bg1"/>
          </a:solidFill>
          <a:ln>
            <a:solidFill>
              <a:srgbClr val="FFC000"/>
            </a:solidFill>
          </a:ln>
        </p:spPr>
        <p:txBody>
          <a:bodyPr wrap="square" rtlCol="0">
            <a:spAutoFit/>
          </a:bodyPr>
          <a:lstStyle/>
          <a:p>
            <a:pPr algn="ctr"/>
            <a:r>
              <a:rPr lang="en-US" sz="4050">
                <a:latin typeface="Arial" panose="020B0604020202020204" pitchFamily="34" charset="0"/>
                <a:cs typeface="Arial" panose="020B0604020202020204" pitchFamily="34" charset="0"/>
              </a:rPr>
              <a:t>Sói làm gì khi dê mẹ vừa đi xa?</a:t>
            </a:r>
          </a:p>
        </p:txBody>
      </p:sp>
      <p:pic>
        <p:nvPicPr>
          <p:cNvPr id="205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7029609" y="672022"/>
            <a:ext cx="1801718" cy="180171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7045260" y="672022"/>
            <a:ext cx="1801718" cy="1801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393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80307" y="6365"/>
            <a:ext cx="9304613" cy="5116524"/>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3520847" y="2977299"/>
            <a:ext cx="1967321" cy="1967321"/>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63513" y="4081415"/>
            <a:ext cx="9196202" cy="1100029"/>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92"/>
            <a:endParaRPr lang="es-ES" sz="1048">
              <a:solidFill>
                <a:srgbClr val="FFFFFF"/>
              </a:solidFill>
              <a:latin typeface="Arial"/>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3223696" y="2973957"/>
            <a:ext cx="2561624" cy="16987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38254" y="5380182"/>
            <a:ext cx="2454934" cy="2454934"/>
          </a:xfrm>
          <a:prstGeom prst="rect">
            <a:avLst/>
          </a:prstGeom>
        </p:spPr>
      </p:pic>
      <p:sp>
        <p:nvSpPr>
          <p:cNvPr id="26" name="1MsPham"/>
          <p:cNvSpPr/>
          <p:nvPr/>
        </p:nvSpPr>
        <p:spPr>
          <a:xfrm>
            <a:off x="5170289" y="4037967"/>
            <a:ext cx="3962400" cy="1094566"/>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algn="just" defTabSz="912092"/>
            <a:r>
              <a:rPr lang="en-US" sz="2400">
                <a:solidFill>
                  <a:srgbClr val="C00000"/>
                </a:solidFill>
                <a:latin typeface="Arial" panose="020B0604020202020204" pitchFamily="34" charset="0"/>
                <a:cs typeface="Arial" panose="020B0604020202020204" pitchFamily="34" charset="0"/>
              </a:rPr>
              <a:t>D. Đàn dê con dứt khoát không mở cửa.</a:t>
            </a:r>
            <a:endParaRPr lang="en-US" sz="2400" dirty="0">
              <a:solidFill>
                <a:srgbClr val="C00000"/>
              </a:solidFill>
              <a:latin typeface="Arial" panose="020B0604020202020204" pitchFamily="34" charset="0"/>
              <a:cs typeface="Arial" panose="020B0604020202020204" pitchFamily="34" charset="0"/>
            </a:endParaRPr>
          </a:p>
        </p:txBody>
      </p:sp>
      <p:sp>
        <p:nvSpPr>
          <p:cNvPr id="29" name="2MsPham"/>
          <p:cNvSpPr/>
          <p:nvPr/>
        </p:nvSpPr>
        <p:spPr>
          <a:xfrm>
            <a:off x="34620" y="3965988"/>
            <a:ext cx="4156380" cy="1094566"/>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algn="just" defTabSz="912092"/>
            <a:r>
              <a:rPr lang="en-US" sz="2400">
                <a:solidFill>
                  <a:srgbClr val="C00000"/>
                </a:solidFill>
                <a:latin typeface="Arial" panose="020B0604020202020204" pitchFamily="34" charset="0"/>
                <a:cs typeface="Arial" panose="020B0604020202020204" pitchFamily="34" charset="0"/>
              </a:rPr>
              <a:t>C. Đà dê con chạy trốn theo đường cửa sau. </a:t>
            </a:r>
            <a:endParaRPr lang="en-US" sz="2400" dirty="0">
              <a:solidFill>
                <a:srgbClr val="C00000"/>
              </a:solidFill>
              <a:latin typeface="Arial" panose="020B0604020202020204" pitchFamily="34" charset="0"/>
              <a:cs typeface="Arial" panose="020B0604020202020204" pitchFamily="34" charset="0"/>
            </a:endParaRPr>
          </a:p>
        </p:txBody>
      </p:sp>
      <p:sp>
        <p:nvSpPr>
          <p:cNvPr id="32" name="3MsPham"/>
          <p:cNvSpPr/>
          <p:nvPr/>
        </p:nvSpPr>
        <p:spPr>
          <a:xfrm>
            <a:off x="5170288" y="2833379"/>
            <a:ext cx="3902239" cy="1094566"/>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algn="just" defTabSz="912092"/>
            <a:r>
              <a:rPr lang="en-US" sz="2400">
                <a:solidFill>
                  <a:srgbClr val="C00000"/>
                </a:solidFill>
                <a:latin typeface="Arial" panose="020B0604020202020204" pitchFamily="34" charset="0"/>
                <a:cs typeface="Arial" panose="020B0604020202020204" pitchFamily="34" charset="0"/>
              </a:rPr>
              <a:t>B. Đà dê con sợ và khóc.</a:t>
            </a:r>
            <a:endParaRPr lang="en-US" sz="2400" dirty="0">
              <a:solidFill>
                <a:srgbClr val="C00000"/>
              </a:solidFill>
              <a:latin typeface="Arial" panose="020B0604020202020204" pitchFamily="34" charset="0"/>
              <a:cs typeface="Arial" panose="020B0604020202020204" pitchFamily="34" charset="0"/>
            </a:endParaRPr>
          </a:p>
        </p:txBody>
      </p:sp>
      <p:sp>
        <p:nvSpPr>
          <p:cNvPr id="33" name="4MsPham"/>
          <p:cNvSpPr/>
          <p:nvPr/>
        </p:nvSpPr>
        <p:spPr>
          <a:xfrm>
            <a:off x="34620" y="2706462"/>
            <a:ext cx="4156380" cy="1094566"/>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algn="just" defTabSz="912092"/>
            <a:r>
              <a:rPr lang="en-US" sz="2400">
                <a:solidFill>
                  <a:srgbClr val="C00000"/>
                </a:solidFill>
                <a:latin typeface="Arial" panose="020B0604020202020204" pitchFamily="34" charset="0"/>
                <a:cs typeface="Arial" panose="020B0604020202020204" pitchFamily="34" charset="0"/>
              </a:rPr>
              <a:t>A. Đà dê con mở cửa ngay.</a:t>
            </a:r>
            <a:endParaRPr lang="en-US" sz="2400" dirty="0">
              <a:solidFill>
                <a:srgbClr val="C00000"/>
              </a:solidFill>
              <a:latin typeface="Arial" panose="020B0604020202020204" pitchFamily="34" charset="0"/>
              <a:cs typeface="Arial" panose="020B0604020202020204" pitchFamily="34" charset="0"/>
            </a:endParaRPr>
          </a:p>
        </p:txBody>
      </p:sp>
      <p:pic>
        <p:nvPicPr>
          <p:cNvPr id="34" name="Picture 33">
            <a:hlinkClick r:id="" action="ppaction://hlinkshowjump?jump=nextslide"/>
          </p:cNvPr>
          <p:cNvPicPr>
            <a:picLocks noChangeAspect="1"/>
          </p:cNvPicPr>
          <p:nvPr/>
        </p:nvPicPr>
        <p:blipFill>
          <a:blip r:embed="rId13"/>
          <a:stretch>
            <a:fillRect/>
          </a:stretch>
        </p:blipFill>
        <p:spPr>
          <a:xfrm>
            <a:off x="8089673" y="-36731"/>
            <a:ext cx="1124345" cy="528933"/>
          </a:xfrm>
          <a:prstGeom prst="rect">
            <a:avLst/>
          </a:prstGeom>
        </p:spPr>
      </p:pic>
      <p:sp>
        <p:nvSpPr>
          <p:cNvPr id="18" name="Heart 17"/>
          <p:cNvSpPr/>
          <p:nvPr/>
        </p:nvSpPr>
        <p:spPr>
          <a:xfrm>
            <a:off x="9641496" y="4119807"/>
            <a:ext cx="684104" cy="684104"/>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92"/>
            <a:endParaRPr lang="en-US" sz="1048">
              <a:solidFill>
                <a:srgbClr val="FFFFFF"/>
              </a:solidFill>
              <a:latin typeface="Arial"/>
            </a:endParaRPr>
          </a:p>
        </p:txBody>
      </p:sp>
      <p:sp>
        <p:nvSpPr>
          <p:cNvPr id="2" name="TextBox 1">
            <a:extLst>
              <a:ext uri="{FF2B5EF4-FFF2-40B4-BE49-F238E27FC236}">
                <a16:creationId xmlns:a16="http://schemas.microsoft.com/office/drawing/2014/main" id="{E805573F-8990-40A9-B125-6B98D8644432}"/>
              </a:ext>
            </a:extLst>
          </p:cNvPr>
          <p:cNvSpPr txBox="1"/>
          <p:nvPr/>
        </p:nvSpPr>
        <p:spPr>
          <a:xfrm>
            <a:off x="1591363" y="705062"/>
            <a:ext cx="5886450" cy="1338828"/>
          </a:xfrm>
          <a:prstGeom prst="rect">
            <a:avLst/>
          </a:prstGeom>
          <a:solidFill>
            <a:schemeClr val="bg1"/>
          </a:solidFill>
          <a:ln>
            <a:solidFill>
              <a:srgbClr val="FFC000"/>
            </a:solidFill>
          </a:ln>
        </p:spPr>
        <p:txBody>
          <a:bodyPr wrap="square" rtlCol="0">
            <a:spAutoFit/>
          </a:bodyPr>
          <a:lstStyle/>
          <a:p>
            <a:pPr algn="ctr"/>
            <a:r>
              <a:rPr lang="en-US" sz="4050">
                <a:latin typeface="Arial" panose="020B0604020202020204" pitchFamily="34" charset="0"/>
                <a:cs typeface="Arial" panose="020B0604020202020204" pitchFamily="34" charset="0"/>
              </a:rPr>
              <a:t>Khi có sói gõ cửa, đàn dê con đã làm gì?</a:t>
            </a:r>
          </a:p>
        </p:txBody>
      </p:sp>
      <p:pic>
        <p:nvPicPr>
          <p:cNvPr id="205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7029609" y="672022"/>
            <a:ext cx="1801718" cy="180171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7045260" y="672022"/>
            <a:ext cx="1801718" cy="1801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922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80307" y="6365"/>
            <a:ext cx="9304613" cy="5116524"/>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3520847" y="2977299"/>
            <a:ext cx="1967321" cy="1967321"/>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63513" y="4081414"/>
            <a:ext cx="9196202" cy="1123497"/>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92"/>
            <a:endParaRPr lang="es-ES" sz="1048">
              <a:solidFill>
                <a:srgbClr val="FFFFFF"/>
              </a:solidFill>
              <a:latin typeface="Arial"/>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3223696" y="2973957"/>
            <a:ext cx="2561624" cy="1698793"/>
          </a:xfrm>
          <a:prstGeom prst="rect">
            <a:avLst/>
          </a:prstGeom>
          <a:noFill/>
          <a:extLst>
            <a:ext uri="{909E8E84-426E-40DD-AFC4-6F175D3DCCD1}">
              <a14:hiddenFill xmlns:a14="http://schemas.microsoft.com/office/drawing/2010/main">
                <a:solidFill>
                  <a:srgbClr val="FFFFFF"/>
                </a:solidFill>
              </a14:hiddenFill>
            </a:ext>
          </a:extLst>
        </p:spPr>
      </p:pic>
      <p:sp>
        <p:nvSpPr>
          <p:cNvPr id="26" name="1MsPham"/>
          <p:cNvSpPr/>
          <p:nvPr/>
        </p:nvSpPr>
        <p:spPr>
          <a:xfrm>
            <a:off x="5257800" y="2754697"/>
            <a:ext cx="3833592" cy="1094566"/>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algn="just" defTabSz="912092"/>
            <a:r>
              <a:rPr lang="en-US" sz="2693">
                <a:solidFill>
                  <a:srgbClr val="C00000"/>
                </a:solidFill>
                <a:latin typeface="Arial" panose="020B0604020202020204" pitchFamily="34" charset="0"/>
                <a:cs typeface="Arial" panose="020B0604020202020204" pitchFamily="34" charset="0"/>
              </a:rPr>
              <a:t>B. Các con ngoan lắm!</a:t>
            </a:r>
            <a:endParaRPr lang="en-US" sz="2693" dirty="0">
              <a:solidFill>
                <a:srgbClr val="C00000"/>
              </a:solidFill>
              <a:latin typeface="Arial" panose="020B0604020202020204" pitchFamily="34" charset="0"/>
              <a:cs typeface="Arial" panose="020B0604020202020204" pitchFamily="34" charset="0"/>
            </a:endParaRPr>
          </a:p>
        </p:txBody>
      </p:sp>
      <p:sp>
        <p:nvSpPr>
          <p:cNvPr id="29" name="2MsPham"/>
          <p:cNvSpPr/>
          <p:nvPr/>
        </p:nvSpPr>
        <p:spPr>
          <a:xfrm>
            <a:off x="5040" y="3992225"/>
            <a:ext cx="3729370" cy="1094566"/>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algn="just" defTabSz="912092"/>
            <a:r>
              <a:rPr lang="en-US" sz="2693">
                <a:solidFill>
                  <a:srgbClr val="C00000"/>
                </a:solidFill>
                <a:latin typeface="Arial" panose="020B0604020202020204" pitchFamily="34" charset="0"/>
                <a:cs typeface="Arial" panose="020B0604020202020204" pitchFamily="34" charset="0"/>
              </a:rPr>
              <a:t>C. Các con thật dũng cảm.</a:t>
            </a:r>
            <a:endParaRPr lang="en-US" sz="2693" dirty="0">
              <a:solidFill>
                <a:srgbClr val="C00000"/>
              </a:solidFill>
              <a:latin typeface="Arial" panose="020B0604020202020204" pitchFamily="34" charset="0"/>
              <a:cs typeface="Arial" panose="020B0604020202020204" pitchFamily="34" charset="0"/>
            </a:endParaRPr>
          </a:p>
        </p:txBody>
      </p:sp>
      <p:sp>
        <p:nvSpPr>
          <p:cNvPr id="32" name="3MsPham"/>
          <p:cNvSpPr/>
          <p:nvPr/>
        </p:nvSpPr>
        <p:spPr>
          <a:xfrm>
            <a:off x="-27409" y="2754697"/>
            <a:ext cx="3729370" cy="1094566"/>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algn="just" defTabSz="912092"/>
            <a:r>
              <a:rPr lang="en-US" sz="2693">
                <a:solidFill>
                  <a:srgbClr val="C00000"/>
                </a:solidFill>
                <a:latin typeface="Arial" panose="020B0604020202020204" pitchFamily="34" charset="0"/>
                <a:cs typeface="Arial" panose="020B0604020202020204" pitchFamily="34" charset="0"/>
              </a:rPr>
              <a:t>A. Các con rất giỏi. </a:t>
            </a:r>
            <a:endParaRPr lang="en-US" sz="2693" dirty="0">
              <a:solidFill>
                <a:srgbClr val="C00000"/>
              </a:solidFill>
              <a:latin typeface="Arial" panose="020B0604020202020204" pitchFamily="34" charset="0"/>
              <a:cs typeface="Arial" panose="020B0604020202020204" pitchFamily="34" charset="0"/>
            </a:endParaRPr>
          </a:p>
        </p:txBody>
      </p:sp>
      <p:sp>
        <p:nvSpPr>
          <p:cNvPr id="33" name="4MsPham"/>
          <p:cNvSpPr/>
          <p:nvPr/>
        </p:nvSpPr>
        <p:spPr>
          <a:xfrm>
            <a:off x="5273452" y="4000720"/>
            <a:ext cx="3833592" cy="1094566"/>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algn="just" defTabSz="912092"/>
            <a:r>
              <a:rPr lang="en-US" sz="2693">
                <a:solidFill>
                  <a:srgbClr val="C00000"/>
                </a:solidFill>
                <a:latin typeface="Arial" panose="020B0604020202020204" pitchFamily="34" charset="0"/>
                <a:cs typeface="Arial" panose="020B0604020202020204" pitchFamily="34" charset="0"/>
              </a:rPr>
              <a:t>D. Ngoan lắm!</a:t>
            </a:r>
            <a:endParaRPr lang="en-US" sz="2693" dirty="0">
              <a:solidFill>
                <a:srgbClr val="C00000"/>
              </a:solidFill>
              <a:latin typeface="Arial" panose="020B0604020202020204" pitchFamily="34" charset="0"/>
              <a:cs typeface="Arial" panose="020B0604020202020204" pitchFamily="34" charset="0"/>
            </a:endParaRPr>
          </a:p>
        </p:txBody>
      </p:sp>
      <p:pic>
        <p:nvPicPr>
          <p:cNvPr id="34" name="Picture 33">
            <a:hlinkClick r:id="" action="ppaction://hlinkshowjump?jump=nextslide"/>
          </p:cNvPr>
          <p:cNvPicPr>
            <a:picLocks noChangeAspect="1"/>
          </p:cNvPicPr>
          <p:nvPr/>
        </p:nvPicPr>
        <p:blipFill>
          <a:blip r:embed="rId12"/>
          <a:stretch>
            <a:fillRect/>
          </a:stretch>
        </p:blipFill>
        <p:spPr>
          <a:xfrm>
            <a:off x="7979991" y="-3755"/>
            <a:ext cx="1124345" cy="528933"/>
          </a:xfrm>
          <a:prstGeom prst="rect">
            <a:avLst/>
          </a:prstGeom>
        </p:spPr>
      </p:pic>
      <p:sp>
        <p:nvSpPr>
          <p:cNvPr id="18" name="Heart 17"/>
          <p:cNvSpPr/>
          <p:nvPr/>
        </p:nvSpPr>
        <p:spPr>
          <a:xfrm>
            <a:off x="9447404" y="2754697"/>
            <a:ext cx="684104" cy="684104"/>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92"/>
            <a:endParaRPr lang="en-US" sz="1048">
              <a:solidFill>
                <a:srgbClr val="FFFFFF"/>
              </a:solidFill>
              <a:latin typeface="Arial"/>
            </a:endParaRPr>
          </a:p>
        </p:txBody>
      </p:sp>
      <p:sp>
        <p:nvSpPr>
          <p:cNvPr id="19" name="TextBox 18">
            <a:extLst>
              <a:ext uri="{FF2B5EF4-FFF2-40B4-BE49-F238E27FC236}">
                <a16:creationId xmlns:a16="http://schemas.microsoft.com/office/drawing/2014/main" id="{ED0D0F1B-EE2F-4002-AA7F-994CEDDB145F}"/>
              </a:ext>
            </a:extLst>
          </p:cNvPr>
          <p:cNvSpPr txBox="1"/>
          <p:nvPr/>
        </p:nvSpPr>
        <p:spPr>
          <a:xfrm>
            <a:off x="1564512" y="581915"/>
            <a:ext cx="5809433" cy="1338828"/>
          </a:xfrm>
          <a:prstGeom prst="rect">
            <a:avLst/>
          </a:prstGeom>
          <a:solidFill>
            <a:schemeClr val="bg1"/>
          </a:solidFill>
          <a:ln>
            <a:solidFill>
              <a:srgbClr val="FFC000"/>
            </a:solidFill>
          </a:ln>
        </p:spPr>
        <p:txBody>
          <a:bodyPr wrap="square" rtlCol="0">
            <a:spAutoFit/>
          </a:bodyPr>
          <a:lstStyle/>
          <a:p>
            <a:pPr algn="ctr"/>
            <a:r>
              <a:rPr lang="en-US" sz="4050">
                <a:latin typeface="Arial" panose="020B0604020202020204" pitchFamily="34" charset="0"/>
                <a:cs typeface="Arial" panose="020B0604020202020204" pitchFamily="34" charset="0"/>
              </a:rPr>
              <a:t>Đâu là lời khen dê mẹ dành cho đàn dê con?</a:t>
            </a:r>
          </a:p>
        </p:txBody>
      </p:sp>
      <p:pic>
        <p:nvPicPr>
          <p:cNvPr id="2050" name="Picture 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flipH="1">
            <a:off x="7029609" y="672022"/>
            <a:ext cx="1801718" cy="180171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flipH="1">
            <a:off x="7045260" y="672022"/>
            <a:ext cx="1801718" cy="1801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292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1444</TotalTime>
  <Words>2762</Words>
  <Application>Microsoft Office PowerPoint</Application>
  <PresentationFormat>On-screen Show (16:9)</PresentationFormat>
  <Paragraphs>410</Paragraphs>
  <Slides>42</Slides>
  <Notes>39</Notes>
  <HiddenSlides>0</HiddenSlides>
  <MMClips>22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42</vt:i4>
      </vt:variant>
    </vt:vector>
  </HeadingPairs>
  <TitlesOfParts>
    <vt:vector size="58" baseType="lpstr">
      <vt:lpstr>等线</vt:lpstr>
      <vt:lpstr>Arial</vt:lpstr>
      <vt:lpstr>Arial Black</vt:lpstr>
      <vt:lpstr>Arial Rounded MT Bold</vt:lpstr>
      <vt:lpstr>Arial-Rounded</vt:lpstr>
      <vt:lpstr>AvantGarde</vt:lpstr>
      <vt:lpstr>Calibri</vt:lpstr>
      <vt:lpstr>Calibri Light</vt:lpstr>
      <vt:lpstr>Cooper Black</vt:lpstr>
      <vt:lpstr>HP001 4 hàng</vt:lpstr>
      <vt:lpstr>HP001 5 hàng</vt:lpstr>
      <vt:lpstr>HP001 5H NORMAL</vt:lpstr>
      <vt:lpstr>Time nes New Roman</vt:lpstr>
      <vt:lpstr>Times New Roman</vt:lpstr>
      <vt:lpstr>Office Theme</vt:lpstr>
      <vt:lpstr>1_Default Design</vt:lpstr>
      <vt:lpstr>PowerPoint Presentation</vt:lpstr>
      <vt:lpstr>PowerPoint Presentation</vt:lpstr>
      <vt:lpstr>PowerPoint Presentation</vt:lpstr>
      <vt:lpstr>TIẾNG VIỆT 1</vt:lpstr>
      <vt:lpstr>Ôn và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DELL</cp:lastModifiedBy>
  <cp:revision>229</cp:revision>
  <dcterms:created xsi:type="dcterms:W3CDTF">2020-12-08T15:48:47Z</dcterms:created>
  <dcterms:modified xsi:type="dcterms:W3CDTF">2023-05-25T23:01:08Z</dcterms:modified>
</cp:coreProperties>
</file>