
<file path=[Content_Types].xml><?xml version="1.0" encoding="utf-8"?>
<Types xmlns="http://schemas.openxmlformats.org/package/2006/content-types">
  <Default Extension="png" ContentType="image/png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8761" r:id="rId3"/>
    <p:sldId id="269" r:id="rId4"/>
    <p:sldId id="328" r:id="rId5"/>
    <p:sldId id="310" r:id="rId6"/>
    <p:sldId id="329" r:id="rId7"/>
    <p:sldId id="330" r:id="rId8"/>
    <p:sldId id="8679" r:id="rId9"/>
    <p:sldId id="8755" r:id="rId10"/>
    <p:sldId id="8758" r:id="rId11"/>
    <p:sldId id="8759" r:id="rId12"/>
    <p:sldId id="8760" r:id="rId13"/>
    <p:sldId id="861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B97B3-5775-44F7-9A3E-AB3BA8B475DC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F0AA3-90AA-43A9-B593-B536F5B0D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4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F0B64C-F99D-4875-B5C8-ED5FC3D301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</a:t>
            </a:r>
            <a:r>
              <a:rPr lang="en-US" baseline="0"/>
              <a:t> con vật đều cho rằng mình trả lời đúng</a:t>
            </a:r>
          </a:p>
          <a:p>
            <a:r>
              <a:rPr lang="en-US" baseline="0"/>
              <a:t>Vậy chúng ta hãy cũng phân giải giúp bác Gấu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293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</a:p>
          <a:p>
            <a:r>
              <a:rPr lang="en-US" baseline="0"/>
              <a:t>Nếu muốn thêm câu hỏi thì GV nhân đôi các slide lên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8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44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291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532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754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738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264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2023/5/26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135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2023/5/26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161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2023/5/26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6722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69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838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245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867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243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49078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7" b="13333"/>
          <a:stretch>
            <a:fillRect/>
          </a:stretch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5311908"/>
            <a:ext cx="6409166" cy="154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6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/>
              <a:t>2023/5/26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1411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2752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50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00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17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9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71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94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59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43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863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8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1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12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11" Type="http://schemas.microsoft.com/office/2007/relationships/hdphoto" Target="../media/hdphoto3.wdp"/><Relationship Id="rId5" Type="http://schemas.openxmlformats.org/officeDocument/2006/relationships/image" Target="../media/image8.jp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2.xml"/><Relationship Id="rId9" Type="http://schemas.microsoft.com/office/2007/relationships/hdphoto" Target="../media/hdphoto2.wdp"/><Relationship Id="rId1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12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audio" Target="../media/audio3.wav"/><Relationship Id="rId15" Type="http://schemas.openxmlformats.org/officeDocument/2006/relationships/image" Target="../media/image14.gif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17.png"/><Relationship Id="rId1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microsoft.com/office/2007/relationships/hdphoto" Target="../media/hdphoto5.wdp"/><Relationship Id="rId5" Type="http://schemas.openxmlformats.org/officeDocument/2006/relationships/audio" Target="../media/audio2.wav"/><Relationship Id="rId1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audio" Target="../media/audio3.wav"/><Relationship Id="rId9" Type="http://schemas.microsoft.com/office/2007/relationships/hdphoto" Target="../media/hdphoto4.wdp"/><Relationship Id="rId1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microsoft.com/office/2007/relationships/hdphoto" Target="../media/hdphoto5.wdp"/><Relationship Id="rId5" Type="http://schemas.openxmlformats.org/officeDocument/2006/relationships/audio" Target="../media/audio3.wav"/><Relationship Id="rId1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microsoft.com/office/2007/relationships/hdphoto" Target="../media/hdphoto4.wdp"/><Relationship Id="rId1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6.wdp"/><Relationship Id="rId7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2157208" y="1983570"/>
            <a:ext cx="8017883" cy="35053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54484"/>
              </a:avLst>
            </a:prstTxWarp>
          </a:bodyPr>
          <a:lstStyle/>
          <a:p>
            <a:pPr algn="ctr"/>
            <a:r>
              <a:rPr lang="vi-VN" sz="1600" b="1" kern="1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</a:t>
            </a:r>
            <a:r>
              <a:rPr lang="en-US" sz="1600" b="1" kern="1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CÁC EM</a:t>
            </a:r>
            <a:endParaRPr lang="vi-VN" sz="1600" b="1" kern="1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1600" b="1" kern="1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ĐẾN VỚI </a:t>
            </a:r>
            <a:r>
              <a:rPr lang="vi-VN" sz="1600" b="1" kern="1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1600" b="1" kern="1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3</a:t>
            </a:r>
            <a:endParaRPr lang="vi-VN" sz="1600" b="1" kern="1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183814" y="-336768"/>
            <a:ext cx="1155098" cy="234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64" y="212537"/>
            <a:ext cx="2115769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33"/>
          </a:xfrm>
        </p:grpSpPr>
        <p:pic>
          <p:nvPicPr>
            <p:cNvPr id="9" name="Picture 8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1746284" y="5022166"/>
            <a:ext cx="8839729" cy="1416111"/>
          </a:xfrm>
          <a:prstGeom prst="horizontalScroll">
            <a:avLst>
              <a:gd name="adj" fmla="val 12500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GIÁO </a:t>
            </a:r>
            <a:r>
              <a:rPr lang="en-US" altLang="vi-VN" sz="3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VIÊN: ĐỖ THÚY QUỲNH </a:t>
            </a:r>
          </a:p>
          <a:p>
            <a:pPr algn="ctr" eaLnBrk="1" hangingPunct="1"/>
            <a:r>
              <a:rPr lang="en-US" altLang="vi-VN" sz="3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LỚP 3A</a:t>
            </a:r>
            <a:endParaRPr lang="en-US" altLang="vi-VN" sz="32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1173" y="203675"/>
            <a:ext cx="6925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TRƯỜNG TIỂU HỌC QUỐC TUẤN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67741" y="2588271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vi-VN" sz="40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8251" y="3452071"/>
            <a:ext cx="1066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24: Luyện tập (Tiết 2)</a:t>
            </a:r>
            <a:endParaRPr lang="vi-VN" sz="4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50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22B97ED-EE7E-4DBB-BEF9-3E372CF7090F}"/>
              </a:ext>
            </a:extLst>
          </p:cNvPr>
          <p:cNvGrpSpPr/>
          <p:nvPr/>
        </p:nvGrpSpPr>
        <p:grpSpPr>
          <a:xfrm>
            <a:off x="300440" y="249248"/>
            <a:ext cx="847090" cy="768350"/>
            <a:chOff x="546099" y="1464056"/>
            <a:chExt cx="847090" cy="768350"/>
          </a:xfrm>
        </p:grpSpPr>
        <p:sp>
          <p:nvSpPr>
            <p:cNvPr id="5" name="椭圆 26">
              <a:extLst>
                <a:ext uri="{FF2B5EF4-FFF2-40B4-BE49-F238E27FC236}">
                  <a16:creationId xmlns:a16="http://schemas.microsoft.com/office/drawing/2014/main" id="{45EF327F-72B2-4F19-A719-6906469B933C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文本框 27">
              <a:extLst>
                <a:ext uri="{FF2B5EF4-FFF2-40B4-BE49-F238E27FC236}">
                  <a16:creationId xmlns:a16="http://schemas.microsoft.com/office/drawing/2014/main" id="{B85F25C5-0F47-4742-9A75-2C786E18900C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4D8118F-88AC-446B-9F12-AE74931F1292}"/>
              </a:ext>
            </a:extLst>
          </p:cNvPr>
          <p:cNvSpPr txBox="1"/>
          <p:nvPr/>
        </p:nvSpPr>
        <p:spPr>
          <a:xfrm>
            <a:off x="1381760" y="81280"/>
            <a:ext cx="10332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Tìm đường đi qua mê cung để tới tòa thành theo các phép tính có kết quả bằng 45.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oán lớp 3 trang 70, 71 Bài 24: Gấp một số lên một số lần | Kết nối tri thức">
            <a:extLst>
              <a:ext uri="{FF2B5EF4-FFF2-40B4-BE49-F238E27FC236}">
                <a16:creationId xmlns:a16="http://schemas.microsoft.com/office/drawing/2014/main" id="{10CBE1ED-2D14-4ECB-B8F6-03E19EF89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530" y="1951673"/>
            <a:ext cx="9642390" cy="399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129E928-41CC-465E-A21F-2668ACCE5EAB}"/>
              </a:ext>
            </a:extLst>
          </p:cNvPr>
          <p:cNvCxnSpPr>
            <a:cxnSpLocks/>
          </p:cNvCxnSpPr>
          <p:nvPr/>
        </p:nvCxnSpPr>
        <p:spPr>
          <a:xfrm>
            <a:off x="1534160" y="1119716"/>
            <a:ext cx="516128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15564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B5893DA-7A9E-44D8-A69A-859040A3B9BB}"/>
              </a:ext>
            </a:extLst>
          </p:cNvPr>
          <p:cNvSpPr/>
          <p:nvPr/>
        </p:nvSpPr>
        <p:spPr>
          <a:xfrm>
            <a:off x="3701392" y="619760"/>
            <a:ext cx="8013087" cy="5425440"/>
          </a:xfrm>
          <a:prstGeom prst="ellipse">
            <a:avLst/>
          </a:prstGeom>
          <a:solidFill>
            <a:schemeClr val="bg1"/>
          </a:solidFill>
          <a:ln w="190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612890-3E7B-489F-A28B-4862100DF71F}"/>
              </a:ext>
            </a:extLst>
          </p:cNvPr>
          <p:cNvCxnSpPr/>
          <p:nvPr/>
        </p:nvCxnSpPr>
        <p:spPr>
          <a:xfrm>
            <a:off x="2366580" y="2615674"/>
            <a:ext cx="1418895" cy="0"/>
          </a:xfrm>
          <a:prstGeom prst="line">
            <a:avLst/>
          </a:prstGeom>
          <a:ln w="190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0E444A5-135E-46AC-A917-5B1EC810D9ED}"/>
              </a:ext>
            </a:extLst>
          </p:cNvPr>
          <p:cNvCxnSpPr/>
          <p:nvPr/>
        </p:nvCxnSpPr>
        <p:spPr>
          <a:xfrm>
            <a:off x="2471683" y="4297330"/>
            <a:ext cx="1418895" cy="0"/>
          </a:xfrm>
          <a:prstGeom prst="line">
            <a:avLst/>
          </a:prstGeom>
          <a:ln w="190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0ABFC45-4F45-4E6A-9D53-0DB82EE94F57}"/>
              </a:ext>
            </a:extLst>
          </p:cNvPr>
          <p:cNvSpPr/>
          <p:nvPr/>
        </p:nvSpPr>
        <p:spPr>
          <a:xfrm>
            <a:off x="2944648" y="2731290"/>
            <a:ext cx="1681654" cy="147407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9E905A-0554-4A86-B085-DD8E5701D0AF}"/>
              </a:ext>
            </a:extLst>
          </p:cNvPr>
          <p:cNvGrpSpPr/>
          <p:nvPr/>
        </p:nvGrpSpPr>
        <p:grpSpPr>
          <a:xfrm>
            <a:off x="4885902" y="1430104"/>
            <a:ext cx="4172610" cy="3804751"/>
            <a:chOff x="4067503" y="1403128"/>
            <a:chExt cx="4172610" cy="3804751"/>
          </a:xfrm>
        </p:grpSpPr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581CF2F5-AE11-4F2E-BFB9-1DE25BB34492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C5D21F0-4286-4C5B-AFF1-8D4F9FFCEA6E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BA05C014-725D-4F36-BB1D-DD4D26B548B3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FE3E0F-6681-4713-B0B5-8C2F9BE7F5A9}"/>
              </a:ext>
            </a:extLst>
          </p:cNvPr>
          <p:cNvGrpSpPr/>
          <p:nvPr/>
        </p:nvGrpSpPr>
        <p:grpSpPr>
          <a:xfrm flipH="1">
            <a:off x="6276430" y="1443768"/>
            <a:ext cx="4340769" cy="3804751"/>
            <a:chOff x="4067503" y="1403128"/>
            <a:chExt cx="4172610" cy="3804751"/>
          </a:xfrm>
        </p:grpSpPr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C2AA9FA4-E7C3-4C9F-B3AE-266A2AF090B8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38344306-6F4F-4BD8-8A21-6FECF9E61EB5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3977635-B7A1-483A-AE26-4E3A29079D03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43E089-1000-4D47-9BE2-B65B8C88B6F1}"/>
              </a:ext>
            </a:extLst>
          </p:cNvPr>
          <p:cNvGrpSpPr/>
          <p:nvPr/>
        </p:nvGrpSpPr>
        <p:grpSpPr>
          <a:xfrm rot="5400000">
            <a:off x="6902905" y="2150679"/>
            <a:ext cx="1881356" cy="1951771"/>
            <a:chOff x="4067503" y="1403128"/>
            <a:chExt cx="4172610" cy="3804751"/>
          </a:xfrm>
        </p:grpSpPr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1FE0953F-B4FD-411B-8B42-F39D99B8708C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AD91BC48-012F-4F74-8BFD-B5A2968E6A83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DE30E99B-D1AB-4984-B7CF-2D8764DBAB82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DA94980-469E-4010-BDDA-5676B56B3092}"/>
              </a:ext>
            </a:extLst>
          </p:cNvPr>
          <p:cNvGrpSpPr/>
          <p:nvPr/>
        </p:nvGrpSpPr>
        <p:grpSpPr>
          <a:xfrm rot="5400000" flipH="1">
            <a:off x="6942834" y="2770624"/>
            <a:ext cx="1956858" cy="1985927"/>
            <a:chOff x="4067503" y="1403128"/>
            <a:chExt cx="4172610" cy="3804751"/>
          </a:xfrm>
        </p:grpSpPr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71254D5F-57C5-4D45-9D63-5B04EC48C5E7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57B6011B-AECA-4145-96A7-76FCBA7ED743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18E54C44-F972-4DA5-AF7A-85E7819E36D0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2F423AA7-366A-4688-81E4-2943B0B7ABB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66119" y="2750632"/>
            <a:ext cx="1569344" cy="1485126"/>
          </a:xfrm>
          <a:prstGeom prst="rect">
            <a:avLst/>
          </a:prstGeom>
        </p:spPr>
      </p:pic>
      <p:pic>
        <p:nvPicPr>
          <p:cNvPr id="38" name="Picture 37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12368AE0-1775-4C27-80F7-0ECFBCB3A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4" y="2731868"/>
            <a:ext cx="1961550" cy="139839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BA64E90-9460-4179-A64C-5B14CEC8DEA7}"/>
              </a:ext>
            </a:extLst>
          </p:cNvPr>
          <p:cNvSpPr txBox="1"/>
          <p:nvPr/>
        </p:nvSpPr>
        <p:spPr>
          <a:xfrm rot="18529590">
            <a:off x="3951560" y="1741101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23 x 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BA2ED51-022F-4655-886F-94DC1AE35088}"/>
              </a:ext>
            </a:extLst>
          </p:cNvPr>
          <p:cNvSpPr txBox="1"/>
          <p:nvPr/>
        </p:nvSpPr>
        <p:spPr>
          <a:xfrm rot="2035054">
            <a:off x="5892083" y="4330049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9 x 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DE3E556-7DA1-4A8E-8F9F-0FCAA792842E}"/>
              </a:ext>
            </a:extLst>
          </p:cNvPr>
          <p:cNvSpPr txBox="1"/>
          <p:nvPr/>
        </p:nvSpPr>
        <p:spPr>
          <a:xfrm rot="18483595">
            <a:off x="5698291" y="2053536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75 - 20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A0CAA10-28D8-461E-AE0C-6BB136151513}"/>
              </a:ext>
            </a:extLst>
          </p:cNvPr>
          <p:cNvSpPr txBox="1"/>
          <p:nvPr/>
        </p:nvSpPr>
        <p:spPr>
          <a:xfrm rot="2981914">
            <a:off x="8172869" y="2176126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16 x 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36211E3-14BB-4E8E-894A-BCBF0B7BA51A}"/>
              </a:ext>
            </a:extLst>
          </p:cNvPr>
          <p:cNvSpPr txBox="1"/>
          <p:nvPr/>
        </p:nvSpPr>
        <p:spPr>
          <a:xfrm rot="20100033">
            <a:off x="8511664" y="4937619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45 + 7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C74FA7-F8C8-4FD1-A2AA-1A2E74482A76}"/>
              </a:ext>
            </a:extLst>
          </p:cNvPr>
          <p:cNvSpPr txBox="1"/>
          <p:nvPr/>
        </p:nvSpPr>
        <p:spPr>
          <a:xfrm rot="2329290">
            <a:off x="4003174" y="4330050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15 x 3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A5B7AAE-7174-4735-BD05-E05C83B5F601}"/>
              </a:ext>
            </a:extLst>
          </p:cNvPr>
          <p:cNvSpPr/>
          <p:nvPr/>
        </p:nvSpPr>
        <p:spPr>
          <a:xfrm rot="2249898">
            <a:off x="4832327" y="3844524"/>
            <a:ext cx="772457" cy="646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0B745C6-CDBE-4C61-AD39-CCA3CBC1FD55}"/>
              </a:ext>
            </a:extLst>
          </p:cNvPr>
          <p:cNvSpPr/>
          <p:nvPr/>
        </p:nvSpPr>
        <p:spPr>
          <a:xfrm rot="2249898">
            <a:off x="6467245" y="3761123"/>
            <a:ext cx="772457" cy="646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pic>
        <p:nvPicPr>
          <p:cNvPr id="54" name="Picture 53" descr="Shape&#10;&#10;Description automatically generated with medium confidence">
            <a:extLst>
              <a:ext uri="{FF2B5EF4-FFF2-40B4-BE49-F238E27FC236}">
                <a16:creationId xmlns:a16="http://schemas.microsoft.com/office/drawing/2014/main" id="{432B130A-A3A7-493E-99BC-3AA13798E5A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039" y="-25721"/>
            <a:ext cx="1290961" cy="12909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53F934-4CD8-44CF-B607-7572F26E55C3}"/>
              </a:ext>
            </a:extLst>
          </p:cNvPr>
          <p:cNvSpPr txBox="1"/>
          <p:nvPr/>
        </p:nvSpPr>
        <p:spPr>
          <a:xfrm>
            <a:off x="7181636" y="3462390"/>
            <a:ext cx="1448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75 – 30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7716017-9A5D-4512-8FA3-73401A732591}"/>
              </a:ext>
            </a:extLst>
          </p:cNvPr>
          <p:cNvSpPr txBox="1"/>
          <p:nvPr/>
        </p:nvSpPr>
        <p:spPr>
          <a:xfrm rot="17533735">
            <a:off x="8277103" y="3748771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75 - 45</a:t>
            </a:r>
          </a:p>
        </p:txBody>
      </p:sp>
    </p:spTree>
    <p:extLst>
      <p:ext uri="{BB962C8B-B14F-4D97-AF65-F5344CB8AC3E}">
        <p14:creationId xmlns:p14="http://schemas.microsoft.com/office/powerpoint/2010/main" val="297495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31 0.03889 L 0.07331 0.03889 C 0.13125 0.01829 0.10078 0.02361 0.16497 0.02546 C 0.16523 0.0257 0.17995 0.02616 0.18411 0.02847 C 0.20521 0.04028 0.1806 0.02986 0.19987 0.0375 C 0.20508 0.04653 0.19922 0.0375 0.20742 0.04491 C 0.21563 0.05208 0.2056 0.04746 0.21497 0.0507 C 0.21628 0.05232 0.21758 0.05394 0.21914 0.05509 C 0.21992 0.05602 0.22083 0.05602 0.22161 0.05671 C 0.22279 0.05787 0.2237 0.05996 0.22487 0.06111 C 0.22708 0.06343 0.22943 0.06482 0.23164 0.06713 C 0.23854 0.07477 0.23685 0.0757 0.24323 0.08195 C 0.24401 0.08264 0.24492 0.08287 0.2457 0.08333 C 0.24688 0.08542 0.24805 0.08704 0.24909 0.08935 C 0.25039 0.09213 0.25104 0.0956 0.25247 0.09815 C 0.25339 0.1 0.25469 0.10116 0.25573 0.10255 C 0.25703 0.10949 0.25599 0.10486 0.2582 0.11158 C 0.25911 0.11389 0.25977 0.11667 0.26081 0.11898 C 0.26341 0.1257 0.26497 0.12778 0.26823 0.1338 C 0.26966 0.14375 0.26823 0.13634 0.27161 0.14699 C 0.27253 0.15 0.27266 0.15371 0.27409 0.15602 C 0.27669 0.16042 0.28021 0.16296 0.2832 0.16644 C 0.28411 0.16736 0.28581 0.16945 0.28581 0.16945 " pathEditMode="relative" ptsTypes="AAAAAAAAAAAAAAAAAAAAAAA">
                                      <p:cBhvr>
                                        <p:cTn id="10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44 0.17616 L 0.29544 0.17616 C 0.29779 0.18102 0.29974 0.18681 0.30273 0.19074 C 0.30924 0.19954 0.31745 0.20509 0.32461 0.21181 C 0.32617 0.21343 0.3276 0.21574 0.32917 0.21667 C 0.33789 0.22269 0.34714 0.22662 0.35573 0.2331 C 0.35938 0.23565 0.36315 0.2382 0.36667 0.24121 C 0.38138 0.25347 0.36836 0.24653 0.38685 0.25741 C 0.39362 0.26134 0.39779 0.26111 0.40508 0.26389 C 0.40729 0.26458 0.40938 0.26621 0.41159 0.26713 C 0.41458 0.26829 0.41771 0.26898 0.4207 0.27037 C 0.46458 0.29097 0.43268 0.27801 0.45456 0.28658 C 0.45547 0.28773 0.45625 0.28912 0.45729 0.28982 C 0.45846 0.29074 0.45964 0.29097 0.46094 0.29144 C 0.46302 0.29259 0.46523 0.29352 0.46732 0.29468 C 0.46888 0.2956 0.47031 0.29699 0.47188 0.29792 C 0.47305 0.29861 0.47435 0.29884 0.47552 0.29954 C 0.47799 0.30116 0.48034 0.30347 0.48281 0.3044 C 0.4862 0.30579 0.48958 0.30556 0.49297 0.30625 C 0.49622 0.30556 0.49987 0.30648 0.50299 0.3044 C 0.50586 0.30255 0.50781 0.29769 0.51029 0.29468 L 0.51302 0.29144 C 0.51367 0.28935 0.51471 0.2875 0.51484 0.28496 C 0.51862 0.22616 0.51354 0.2632 0.51667 0.24121 C 0.51732 0.23079 0.51875 0.21366 0.51667 0.20371 C 0.51615 0.20093 0.5112 0.19838 0.50938 0.19722 C 0.50781 0.19445 0.50547 0.19283 0.50482 0.18912 C 0.50404 0.18519 0.50378 0.18264 0.50208 0.1794 C 0.50039 0.17639 0.49674 0.17408 0.49479 0.17292 C 0.48841 0.16921 0.48854 0.16968 0.4819 0.16806 C 0.48099 0.16736 0.48021 0.16667 0.47917 0.16644 C 0.46484 0.16065 0.46563 0.16158 0.45091 0.15833 C 0.43984 0.14861 0.45547 0.16204 0.44258 0.15185 C 0.43997 0.14977 0.43555 0.14491 0.43255 0.14375 C 0.4293 0.14213 0.42591 0.14144 0.42253 0.14051 " pathEditMode="relative" ptsTypes="AAAAAAAAAAAAAAAAAAAAAAAAAAAAAAAAAAA">
                                      <p:cBhvr>
                                        <p:cTn id="1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83 0.13357 L 0.42083 0.13357 C 0.41862 0.12639 0.41667 0.11921 0.41419 0.1125 C 0.41302 0.10926 0.4112 0.10671 0.4099 0.10347 C 0.40951 0.10208 0.40951 0.10046 0.40911 0.09884 C 0.40807 0.09491 0.40677 0.09097 0.40573 0.08704 C 0.40508 0.08403 0.40469 0.08102 0.40404 0.07801 C 0.40013 0.0588 0.40273 0.07338 0.39987 0.05556 C 0.39922 0.04792 0.39831 0.04051 0.39818 0.03287 C 0.39805 0.02454 0.39831 0.01597 0.39896 0.00741 C 0.39935 0.00394 0.40313 0.00347 0.40404 0.00301 C 0.40573 0.00208 0.40742 0.00093 0.40911 -1.48148E-6 C 0.4112 -0.00116 0.41979 -0.0044 0.42005 -0.0044 L 0.4638 -0.00162 C 0.46836 -0.00116 0.47279 -0.00069 0.47734 -1.48148E-6 C 0.48672 0.00162 0.47917 0.00139 0.48242 0.00139 " pathEditMode="relative" ptsTypes="AAAAAAAAAAAAAAAA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83 0.14792 L -0.09883 0.14792 C -0.10104 0.14074 -0.10299 0.13356 -0.10547 0.12685 C -0.10664 0.12361 -0.10846 0.12106 -0.10976 0.11782 C -0.11015 0.11643 -0.11015 0.11481 -0.11055 0.11319 C -0.11159 0.10926 -0.11289 0.10532 -0.11393 0.10139 C -0.11458 0.09838 -0.11497 0.09537 -0.11562 0.09236 C -0.11953 0.07315 -0.11693 0.08773 -0.11979 0.06991 C -0.12044 0.06227 -0.12135 0.05486 -0.12148 0.04722 C -0.12161 0.03889 -0.12135 0.03032 -0.1207 0.02176 C -0.12031 0.01829 -0.11653 0.01782 -0.11562 0.01736 C -0.11393 0.01643 -0.11224 0.01528 -0.11055 0.01435 C -0.10846 0.01319 -0.09987 0.00995 -0.09961 0.00995 L -0.05586 0.01273 C -0.0513 0.01319 -0.04687 0.01366 -0.04232 0.01435 C -0.03294 0.01597 -0.04049 0.01574 -0.03724 0.01574 " pathEditMode="relative" ptsTypes="AAAAAAAAAAAAAAAA">
                                      <p:cBhvr>
                                        <p:cTn id="1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" grpId="0" animBg="1"/>
      <p:bldP spid="39" grpId="0"/>
      <p:bldP spid="40" grpId="0"/>
      <p:bldP spid="41" grpId="0"/>
      <p:bldP spid="47" grpId="0"/>
      <p:bldP spid="48" grpId="0"/>
      <p:bldP spid="49" grpId="0"/>
      <p:bldP spid="50" grpId="0" animBg="1"/>
      <p:bldP spid="50" grpId="1" animBg="1"/>
      <p:bldP spid="51" grpId="0" animBg="1"/>
      <p:bldP spid="51" grpId="1" animBg="1"/>
      <p:bldP spid="3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>
            <a:fillRect/>
          </a:stretch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4168371"/>
            <a:ext cx="11149578" cy="2689629"/>
          </a:xfrm>
          <a:prstGeom prst="rect">
            <a:avLst/>
          </a:prstGeom>
        </p:spPr>
      </p:pic>
      <p:pic>
        <p:nvPicPr>
          <p:cNvPr id="4" name="Content Placeholder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3445" y="1614170"/>
            <a:ext cx="8116570" cy="3629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1">
            <a:extLst>
              <a:ext uri="{FF2B5EF4-FFF2-40B4-BE49-F238E27FC236}">
                <a16:creationId xmlns:a16="http://schemas.microsoft.com/office/drawing/2014/main" id="{74981DF7-6C01-4A0D-832F-CC7CCE7E0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748" y="857265"/>
            <a:ext cx="6842979" cy="165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7"/>
          <a:stretch/>
        </p:blipFill>
        <p:spPr>
          <a:xfrm>
            <a:off x="18082" y="-2074726"/>
            <a:ext cx="12161838" cy="8932726"/>
          </a:xfrm>
          <a:prstGeom prst="rect">
            <a:avLst/>
          </a:prstGeom>
        </p:spPr>
      </p:pic>
      <p:pic>
        <p:nvPicPr>
          <p:cNvPr id="3080" name="Picture 8" descr="A Creative Cute Cartoon Cat Talking And Speech Bubble Stock Vector -  Illustration of balloon, kawaii: 15313555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50" l="1875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7" y="3920160"/>
            <a:ext cx="2937840" cy="293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5120962" y="3505200"/>
            <a:ext cx="3424869" cy="33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5" b="93958" l="1250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43"/>
          <a:stretch/>
        </p:blipFill>
        <p:spPr bwMode="auto">
          <a:xfrm>
            <a:off x="8519319" y="2662471"/>
            <a:ext cx="3657600" cy="337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8550" y="4327189"/>
            <a:ext cx="1936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nói đúng!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5338938" y="0"/>
            <a:ext cx="5710062" cy="1981200"/>
          </a:xfrm>
          <a:prstGeom prst="cloudCallout">
            <a:avLst>
              <a:gd name="adj1" fmla="val -61090"/>
              <a:gd name="adj2" fmla="val 3641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Cuộc tranh tài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 đầu!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8519319" y="2901177"/>
            <a:ext cx="2056526" cy="1697666"/>
          </a:xfrm>
          <a:prstGeom prst="wedgeEllipseCallout">
            <a:avLst>
              <a:gd name="adj1" fmla="val 53526"/>
              <a:gd name="adj2" fmla="val 409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38" y="472281"/>
            <a:ext cx="4041775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5570853" y="2767721"/>
            <a:ext cx="2644959" cy="1322479"/>
          </a:xfrm>
          <a:prstGeom prst="wedgeEllipseCallout">
            <a:avLst>
              <a:gd name="adj1" fmla="val -12499"/>
              <a:gd name="adj2" fmla="val 639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6" name="Tieng-chim-hot-vao-buoi-s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11881" y="1009932"/>
            <a:ext cx="609600" cy="609600"/>
          </a:xfrm>
          <a:prstGeom prst="rect">
            <a:avLst/>
          </a:prstGeom>
        </p:spPr>
      </p:pic>
      <p:pic>
        <p:nvPicPr>
          <p:cNvPr id="3083" name="Picture 11" descr="Top Chirping Bird Stickers for Android &amp;amp; iOS | Gfycat"/>
          <p:cNvPicPr>
            <a:picLocks noChangeAspect="1" noChangeArrowheads="1" noCrop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29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B. 40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C. 50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074" y="4364961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5851951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A. 30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135" y="2892693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gấp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5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bao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60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80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C. 28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5851951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A. 18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4378147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544987"/>
            <a:ext cx="5713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thêm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8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đơn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vị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bao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nhiêu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252" y="2883876"/>
            <a:ext cx="725543" cy="71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7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45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C. 36</a:t>
            </a:r>
          </a:p>
        </p:txBody>
      </p:sp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A. 13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4378147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544987"/>
            <a:ext cx="5713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gấp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4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bao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nhiêu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726" y="5863040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351" y="2885871"/>
            <a:ext cx="734142" cy="7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8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056" l="208" r="99323">
                        <a14:foregroundMark x1="12031" y1="74352" x2="6250" y2="71667"/>
                        <a14:foregroundMark x1="13542" y1="84907" x2="28073" y2="97407"/>
                        <a14:foregroundMark x1="15625" y1="92500" x2="3594" y2="92222"/>
                        <a14:foregroundMark x1="20104" y1="91944" x2="74531" y2="88333"/>
                        <a14:foregroundMark x1="74531" y1="88333" x2="98542" y2="89352"/>
                        <a14:foregroundMark x1="417" y1="90833" x2="16198" y2="93519"/>
                        <a14:foregroundMark x1="17500" y1="97130" x2="1510" y2="93611"/>
                        <a14:foregroundMark x1="5573" y1="88981" x2="10417" y2="88519"/>
                        <a14:foregroundMark x1="4531" y1="82500" x2="6667" y2="87685"/>
                        <a14:foregroundMark x1="5156" y1="84074" x2="260" y2="82963"/>
                        <a14:foregroundMark x1="260" y1="82963" x2="260" y2="82963"/>
                        <a14:foregroundMark x1="96510" y1="97963" x2="99323" y2="98056"/>
                      </a14:backgroundRemoval>
                    </a14:imgEffect>
                  </a14:imgLayer>
                </a14:imgProps>
              </a:ext>
            </a:extLst>
          </a:blip>
          <a:srcRect t="33046" b="22033"/>
          <a:stretch>
            <a:fillRect/>
          </a:stretch>
        </p:blipFill>
        <p:spPr>
          <a:xfrm>
            <a:off x="0" y="4326255"/>
            <a:ext cx="12331700" cy="253174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17B1FA-AAA5-4BDC-BDD2-E62DA93A451A}"/>
              </a:ext>
            </a:extLst>
          </p:cNvPr>
          <p:cNvSpPr/>
          <p:nvPr/>
        </p:nvSpPr>
        <p:spPr>
          <a:xfrm>
            <a:off x="1063372" y="228600"/>
            <a:ext cx="1151277" cy="8092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alt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Fredoka One" panose="02000000000000000000"/>
              <a:cs typeface="Arial" panose="020B0604020202020204" pitchFamily="34" charset="0"/>
              <a:sym typeface="Fredoka One" panose="0200000000000000000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372E990-1898-453C-B262-8A0AE796759E}"/>
              </a:ext>
            </a:extLst>
          </p:cNvPr>
          <p:cNvGrpSpPr/>
          <p:nvPr/>
        </p:nvGrpSpPr>
        <p:grpSpPr>
          <a:xfrm>
            <a:off x="300440" y="249248"/>
            <a:ext cx="847090" cy="768350"/>
            <a:chOff x="546099" y="1464056"/>
            <a:chExt cx="847090" cy="768350"/>
          </a:xfrm>
        </p:grpSpPr>
        <p:sp>
          <p:nvSpPr>
            <p:cNvPr id="13" name="椭圆 26">
              <a:extLst>
                <a:ext uri="{FF2B5EF4-FFF2-40B4-BE49-F238E27FC236}">
                  <a16:creationId xmlns:a16="http://schemas.microsoft.com/office/drawing/2014/main" id="{9119B49B-B3A1-497B-91DD-22F3C873D36E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文本框 27">
              <a:extLst>
                <a:ext uri="{FF2B5EF4-FFF2-40B4-BE49-F238E27FC236}">
                  <a16:creationId xmlns:a16="http://schemas.microsoft.com/office/drawing/2014/main" id="{A08783CB-51D6-4C85-A4BD-6902B90FC6D4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02C1F29-B05E-4924-B516-CE9E0851D480}"/>
              </a:ext>
            </a:extLst>
          </p:cNvPr>
          <p:cNvGrpSpPr/>
          <p:nvPr/>
        </p:nvGrpSpPr>
        <p:grpSpPr>
          <a:xfrm>
            <a:off x="372280" y="1946968"/>
            <a:ext cx="4417434" cy="1069190"/>
            <a:chOff x="372280" y="1946968"/>
            <a:chExt cx="4417434" cy="106919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1BDFCD2-2F37-40F1-9CA8-8BD526DE7EDA}"/>
                </a:ext>
              </a:extLst>
            </p:cNvPr>
            <p:cNvSpPr/>
            <p:nvPr/>
          </p:nvSpPr>
          <p:spPr>
            <a:xfrm>
              <a:off x="372280" y="2047329"/>
              <a:ext cx="1108177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0E26EF3-1B43-4951-868C-98D654F66B07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1480457" y="2531745"/>
              <a:ext cx="230777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8BACA2F-DA38-4524-95DB-BFE0FA9216EE}"/>
                </a:ext>
              </a:extLst>
            </p:cNvPr>
            <p:cNvSpPr/>
            <p:nvPr/>
          </p:nvSpPr>
          <p:spPr>
            <a:xfrm>
              <a:off x="3788229" y="2140653"/>
              <a:ext cx="1001485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85977B-D79C-4E4C-B04C-B1F6342716E2}"/>
                </a:ext>
              </a:extLst>
            </p:cNvPr>
            <p:cNvSpPr txBox="1"/>
            <p:nvPr/>
          </p:nvSpPr>
          <p:spPr>
            <a:xfrm>
              <a:off x="1611086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1DFBE50-E791-48AF-BCA9-8A88FFAD70AC}"/>
              </a:ext>
            </a:extLst>
          </p:cNvPr>
          <p:cNvGrpSpPr/>
          <p:nvPr/>
        </p:nvGrpSpPr>
        <p:grpSpPr>
          <a:xfrm>
            <a:off x="6685995" y="1827225"/>
            <a:ext cx="4406548" cy="1069190"/>
            <a:chOff x="372280" y="1946968"/>
            <a:chExt cx="4406548" cy="106919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F7F4450-1F6C-4147-8A7C-8339F4D65BBC}"/>
                </a:ext>
              </a:extLst>
            </p:cNvPr>
            <p:cNvSpPr/>
            <p:nvPr/>
          </p:nvSpPr>
          <p:spPr>
            <a:xfrm>
              <a:off x="372280" y="2047329"/>
              <a:ext cx="1108177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F24E4A7-B2C6-487C-848F-971560DBA9E6}"/>
                </a:ext>
              </a:extLst>
            </p:cNvPr>
            <p:cNvCxnSpPr>
              <a:cxnSpLocks/>
              <a:endCxn id="35" idx="1"/>
            </p:cNvCxnSpPr>
            <p:nvPr/>
          </p:nvCxnSpPr>
          <p:spPr>
            <a:xfrm>
              <a:off x="1480457" y="2531745"/>
              <a:ext cx="230777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0372BA0-D14D-4DA8-A67F-2023F6BB6BA3}"/>
                </a:ext>
              </a:extLst>
            </p:cNvPr>
            <p:cNvSpPr/>
            <p:nvPr/>
          </p:nvSpPr>
          <p:spPr>
            <a:xfrm>
              <a:off x="3788229" y="2140653"/>
              <a:ext cx="990599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818E488-0301-4B7C-987C-9C8D4E5A4839}"/>
                </a:ext>
              </a:extLst>
            </p:cNvPr>
            <p:cNvSpPr txBox="1"/>
            <p:nvPr/>
          </p:nvSpPr>
          <p:spPr>
            <a:xfrm>
              <a:off x="1611086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BA8845F-A45B-4154-98AB-B9F6FA785AD6}"/>
              </a:ext>
            </a:extLst>
          </p:cNvPr>
          <p:cNvGrpSpPr/>
          <p:nvPr/>
        </p:nvGrpSpPr>
        <p:grpSpPr>
          <a:xfrm>
            <a:off x="372281" y="3758748"/>
            <a:ext cx="5227433" cy="1069190"/>
            <a:chOff x="372281" y="1946968"/>
            <a:chExt cx="4308422" cy="106919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F3928E9-604F-44B0-8B39-3643D1C9C3FB}"/>
                </a:ext>
              </a:extLst>
            </p:cNvPr>
            <p:cNvSpPr/>
            <p:nvPr/>
          </p:nvSpPr>
          <p:spPr>
            <a:xfrm>
              <a:off x="372281" y="2047329"/>
              <a:ext cx="1000325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808350C-957E-4EE2-A704-D5A06AF4D27F}"/>
                </a:ext>
              </a:extLst>
            </p:cNvPr>
            <p:cNvCxnSpPr>
              <a:cxnSpLocks/>
              <a:stCxn id="38" idx="6"/>
              <a:endCxn id="40" idx="1"/>
            </p:cNvCxnSpPr>
            <p:nvPr/>
          </p:nvCxnSpPr>
          <p:spPr>
            <a:xfrm>
              <a:off x="1372606" y="2531744"/>
              <a:ext cx="2415623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BC2867C-3045-4AB9-AA32-A576AFE0C40A}"/>
                </a:ext>
              </a:extLst>
            </p:cNvPr>
            <p:cNvSpPr/>
            <p:nvPr/>
          </p:nvSpPr>
          <p:spPr>
            <a:xfrm>
              <a:off x="3788229" y="2140653"/>
              <a:ext cx="892474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85ED3FE-4D92-4D37-9146-1A7698719BA3}"/>
                </a:ext>
              </a:extLst>
            </p:cNvPr>
            <p:cNvSpPr txBox="1"/>
            <p:nvPr/>
          </p:nvSpPr>
          <p:spPr>
            <a:xfrm>
              <a:off x="1459692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2E14D91-2286-4DD7-883A-FFF6B36ECC6F}"/>
              </a:ext>
            </a:extLst>
          </p:cNvPr>
          <p:cNvGrpSpPr/>
          <p:nvPr/>
        </p:nvGrpSpPr>
        <p:grpSpPr>
          <a:xfrm>
            <a:off x="6685995" y="3621734"/>
            <a:ext cx="5133724" cy="1069190"/>
            <a:chOff x="372281" y="1946968"/>
            <a:chExt cx="4231187" cy="106919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2D68941-D5C7-4DC3-A1D0-27F8F35B784E}"/>
                </a:ext>
              </a:extLst>
            </p:cNvPr>
            <p:cNvSpPr/>
            <p:nvPr/>
          </p:nvSpPr>
          <p:spPr>
            <a:xfrm>
              <a:off x="372281" y="2047329"/>
              <a:ext cx="1000325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3A7F6DE0-05F3-4AEA-9217-89E6F4B06155}"/>
                </a:ext>
              </a:extLst>
            </p:cNvPr>
            <p:cNvCxnSpPr>
              <a:cxnSpLocks/>
              <a:stCxn id="48" idx="6"/>
              <a:endCxn id="50" idx="1"/>
            </p:cNvCxnSpPr>
            <p:nvPr/>
          </p:nvCxnSpPr>
          <p:spPr>
            <a:xfrm>
              <a:off x="1372606" y="2531744"/>
              <a:ext cx="2415623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EA4E813-5963-49A1-8A05-4E872359ACB4}"/>
                </a:ext>
              </a:extLst>
            </p:cNvPr>
            <p:cNvSpPr/>
            <p:nvPr/>
          </p:nvSpPr>
          <p:spPr>
            <a:xfrm>
              <a:off x="3788228" y="2140653"/>
              <a:ext cx="815240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4385A60-7BA1-485B-AA14-B4B5764D815C}"/>
                </a:ext>
              </a:extLst>
            </p:cNvPr>
            <p:cNvSpPr txBox="1"/>
            <p:nvPr/>
          </p:nvSpPr>
          <p:spPr>
            <a:xfrm>
              <a:off x="1459692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71BE61CD-EA2E-4C55-96AE-D40963DA7FCF}"/>
              </a:ext>
            </a:extLst>
          </p:cNvPr>
          <p:cNvSpPr/>
          <p:nvPr/>
        </p:nvSpPr>
        <p:spPr>
          <a:xfrm>
            <a:off x="3876398" y="2250448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BFB8765-21DF-4461-921A-7E9286A02F0A}"/>
              </a:ext>
            </a:extLst>
          </p:cNvPr>
          <p:cNvSpPr/>
          <p:nvPr/>
        </p:nvSpPr>
        <p:spPr>
          <a:xfrm>
            <a:off x="10167258" y="2095553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04A6ADA-D407-4C28-BD77-391DDAF98FB5}"/>
              </a:ext>
            </a:extLst>
          </p:cNvPr>
          <p:cNvSpPr/>
          <p:nvPr/>
        </p:nvSpPr>
        <p:spPr>
          <a:xfrm>
            <a:off x="4627043" y="4052911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B0ECC6B-F474-4AA6-BC0C-0206F78ECC18}"/>
              </a:ext>
            </a:extLst>
          </p:cNvPr>
          <p:cNvSpPr/>
          <p:nvPr/>
        </p:nvSpPr>
        <p:spPr>
          <a:xfrm>
            <a:off x="10928784" y="3889819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056" l="208" r="99323">
                        <a14:foregroundMark x1="12031" y1="74352" x2="6250" y2="71667"/>
                        <a14:foregroundMark x1="13542" y1="84907" x2="28073" y2="97407"/>
                        <a14:foregroundMark x1="15625" y1="92500" x2="3594" y2="92222"/>
                        <a14:foregroundMark x1="20104" y1="91944" x2="74531" y2="88333"/>
                        <a14:foregroundMark x1="74531" y1="88333" x2="98542" y2="89352"/>
                        <a14:foregroundMark x1="417" y1="90833" x2="16198" y2="93519"/>
                        <a14:foregroundMark x1="17500" y1="97130" x2="1510" y2="93611"/>
                        <a14:foregroundMark x1="5573" y1="88981" x2="10417" y2="88519"/>
                        <a14:foregroundMark x1="4531" y1="82500" x2="6667" y2="87685"/>
                        <a14:foregroundMark x1="5156" y1="84074" x2="260" y2="82963"/>
                        <a14:foregroundMark x1="260" y1="82963" x2="260" y2="82963"/>
                        <a14:foregroundMark x1="96510" y1="97963" x2="99323" y2="98056"/>
                      </a14:backgroundRemoval>
                    </a14:imgEffect>
                  </a14:imgLayer>
                </a14:imgProps>
              </a:ext>
            </a:extLst>
          </a:blip>
          <a:srcRect t="33046" b="22033"/>
          <a:stretch>
            <a:fillRect/>
          </a:stretch>
        </p:blipFill>
        <p:spPr>
          <a:xfrm>
            <a:off x="0" y="4326255"/>
            <a:ext cx="12331700" cy="25317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DB9F7E-DF66-4E77-A47E-26764C5C32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081" y="-15880"/>
            <a:ext cx="803638" cy="80363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314AE71-AE31-4F8F-B6A9-224E8BB0DB91}"/>
              </a:ext>
            </a:extLst>
          </p:cNvPr>
          <p:cNvSpPr/>
          <p:nvPr/>
        </p:nvSpPr>
        <p:spPr>
          <a:xfrm>
            <a:off x="463223" y="629"/>
            <a:ext cx="1864885" cy="809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GB" sz="4000" b="1" dirty="0">
                <a:solidFill>
                  <a:prstClr val="black"/>
                </a:solidFill>
                <a:latin typeface="Arial" panose="020B0604020202020204" pitchFamily="34" charset="0"/>
                <a:ea typeface="Fredoka One" panose="02000000000000000000"/>
                <a:cs typeface="Arial" panose="020B0604020202020204" pitchFamily="34" charset="0"/>
                <a:sym typeface="Fredoka One" panose="02000000000000000000"/>
              </a:rPr>
              <a:t>Đ, S</a:t>
            </a:r>
            <a:endParaRPr kumimoji="0" lang="en-US" alt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Fredoka One" panose="02000000000000000000"/>
              <a:cs typeface="Arial" panose="020B0604020202020204" pitchFamily="34" charset="0"/>
              <a:sym typeface="Fredoka One" panose="0200000000000000000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BDF840-253C-4E9F-8384-7C2BB9CE28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442" y="4407501"/>
            <a:ext cx="3949754" cy="2355134"/>
          </a:xfrm>
          <a:prstGeom prst="rect">
            <a:avLst/>
          </a:prstGeom>
        </p:spPr>
      </p:pic>
      <p:pic>
        <p:nvPicPr>
          <p:cNvPr id="8" name="Picture 7" descr="A picture containing indoor&#10;&#10;Description automatically generated">
            <a:extLst>
              <a:ext uri="{FF2B5EF4-FFF2-40B4-BE49-F238E27FC236}">
                <a16:creationId xmlns:a16="http://schemas.microsoft.com/office/drawing/2014/main" id="{F5C28218-FB5D-491C-9FE7-80FA3B92D0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878" y="1132472"/>
            <a:ext cx="3949754" cy="23793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49611C-96FA-4683-B1DB-BC91597CF4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8" y="1017112"/>
            <a:ext cx="4162097" cy="237469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C7943DE-DBA1-4EEE-97A6-A8707EA51860}"/>
              </a:ext>
            </a:extLst>
          </p:cNvPr>
          <p:cNvGrpSpPr/>
          <p:nvPr/>
        </p:nvGrpSpPr>
        <p:grpSpPr>
          <a:xfrm>
            <a:off x="1273954" y="893803"/>
            <a:ext cx="2108308" cy="523220"/>
            <a:chOff x="856544" y="1138280"/>
            <a:chExt cx="2108308" cy="5232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926939-D7E2-4570-B8CC-41D6DAA0C435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9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AB49BE8-9BB2-4714-B13D-AC3104E9F86B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Đ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C7629BC-100F-4395-9F4D-2A5BCBA13368}"/>
              </a:ext>
            </a:extLst>
          </p:cNvPr>
          <p:cNvGrpSpPr/>
          <p:nvPr/>
        </p:nvGrpSpPr>
        <p:grpSpPr>
          <a:xfrm>
            <a:off x="6064282" y="1155413"/>
            <a:ext cx="2691550" cy="492443"/>
            <a:chOff x="437730" y="1188505"/>
            <a:chExt cx="2691550" cy="49244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D3EF8E8-DEA9-44F1-9134-09663393220C}"/>
                </a:ext>
              </a:extLst>
            </p:cNvPr>
            <p:cNvSpPr txBox="1"/>
            <p:nvPr/>
          </p:nvSpPr>
          <p:spPr>
            <a:xfrm>
              <a:off x="437730" y="1188505"/>
              <a:ext cx="24477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27FA9B0-8B7C-4CB1-A126-621D426DB4C1}"/>
                </a:ext>
              </a:extLst>
            </p:cNvPr>
            <p:cNvSpPr/>
            <p:nvPr/>
          </p:nvSpPr>
          <p:spPr>
            <a:xfrm>
              <a:off x="2641600" y="1219200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D0C511-DE85-423E-8A0E-E3A77B0738A8}"/>
              </a:ext>
            </a:extLst>
          </p:cNvPr>
          <p:cNvGrpSpPr/>
          <p:nvPr/>
        </p:nvGrpSpPr>
        <p:grpSpPr>
          <a:xfrm>
            <a:off x="835207" y="2960214"/>
            <a:ext cx="2698438" cy="492443"/>
            <a:chOff x="266414" y="1138280"/>
            <a:chExt cx="2698438" cy="49244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7B81F0E-7111-439A-9064-D5B5A768B6F7}"/>
                </a:ext>
              </a:extLst>
            </p:cNvPr>
            <p:cNvSpPr txBox="1"/>
            <p:nvPr/>
          </p:nvSpPr>
          <p:spPr>
            <a:xfrm>
              <a:off x="266414" y="1138280"/>
              <a:ext cx="269843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9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B209A9E-1AF7-49F9-874D-0C5ABF3F2CE4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CB8E64-8A12-4F30-9C6B-AE957FB6C5FE}"/>
              </a:ext>
            </a:extLst>
          </p:cNvPr>
          <p:cNvGrpSpPr/>
          <p:nvPr/>
        </p:nvGrpSpPr>
        <p:grpSpPr>
          <a:xfrm>
            <a:off x="6583571" y="3114400"/>
            <a:ext cx="2001520" cy="492443"/>
            <a:chOff x="1127760" y="1188505"/>
            <a:chExt cx="2001520" cy="49244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C73AD54-18D9-4B93-A8E9-048455A71287}"/>
                </a:ext>
              </a:extLst>
            </p:cNvPr>
            <p:cNvSpPr txBox="1"/>
            <p:nvPr/>
          </p:nvSpPr>
          <p:spPr>
            <a:xfrm>
              <a:off x="1127760" y="1188505"/>
              <a:ext cx="175768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DE9514B-42BB-421A-8B3E-57E4124E1AE3}"/>
                </a:ext>
              </a:extLst>
            </p:cNvPr>
            <p:cNvSpPr/>
            <p:nvPr/>
          </p:nvSpPr>
          <p:spPr>
            <a:xfrm>
              <a:off x="2641600" y="1219200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9E0C3CC8-9A7D-4815-9286-9FC287BC78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901" y="4130063"/>
            <a:ext cx="4702559" cy="159654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CC4547B-27B4-4095-9C2F-367A19001FE6}"/>
              </a:ext>
            </a:extLst>
          </p:cNvPr>
          <p:cNvSpPr txBox="1"/>
          <p:nvPr/>
        </p:nvSpPr>
        <p:spPr>
          <a:xfrm>
            <a:off x="49783" y="1039244"/>
            <a:ext cx="65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B01186-AF3E-48ED-AE9D-7A2D18CFE78E}"/>
              </a:ext>
            </a:extLst>
          </p:cNvPr>
          <p:cNvSpPr txBox="1"/>
          <p:nvPr/>
        </p:nvSpPr>
        <p:spPr>
          <a:xfrm>
            <a:off x="5166248" y="1186108"/>
            <a:ext cx="65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30C3215-32B5-4755-B569-06E412AE7659}"/>
              </a:ext>
            </a:extLst>
          </p:cNvPr>
          <p:cNvSpPr txBox="1"/>
          <p:nvPr/>
        </p:nvSpPr>
        <p:spPr>
          <a:xfrm>
            <a:off x="5929377" y="4289982"/>
            <a:ext cx="65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D6774B0-CCBF-498B-977D-DDD88EBB96EF}"/>
              </a:ext>
            </a:extLst>
          </p:cNvPr>
          <p:cNvGrpSpPr/>
          <p:nvPr/>
        </p:nvGrpSpPr>
        <p:grpSpPr>
          <a:xfrm>
            <a:off x="1815854" y="3606843"/>
            <a:ext cx="2108308" cy="523220"/>
            <a:chOff x="856544" y="1138280"/>
            <a:chExt cx="2108308" cy="52322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A56A3F6-33AF-42AE-BC33-5CB643B4FD97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76064C0B-3010-4660-AB13-1A7CDFF69DF4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AA54A23-1FD9-469D-93A8-E88AD05B47F3}"/>
              </a:ext>
            </a:extLst>
          </p:cNvPr>
          <p:cNvGrpSpPr/>
          <p:nvPr/>
        </p:nvGrpSpPr>
        <p:grpSpPr>
          <a:xfrm>
            <a:off x="1991928" y="5825576"/>
            <a:ext cx="2108308" cy="523220"/>
            <a:chOff x="856544" y="1138280"/>
            <a:chExt cx="2108308" cy="52322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F16FA78-71FB-44D6-BC79-6BEA1EA7CC37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E4EAD033-AD2C-49DD-9128-47BCE8E27792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02EDF45-DD15-43C0-8BA6-B87DE59BB4BB}"/>
              </a:ext>
            </a:extLst>
          </p:cNvPr>
          <p:cNvGrpSpPr/>
          <p:nvPr/>
        </p:nvGrpSpPr>
        <p:grpSpPr>
          <a:xfrm>
            <a:off x="7174168" y="4276671"/>
            <a:ext cx="2108308" cy="523220"/>
            <a:chOff x="856544" y="1138280"/>
            <a:chExt cx="2108308" cy="52322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B00069D-F920-4FA9-93A3-F608BD3C2C5F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642E3306-659F-468C-A65B-54B90CA08344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2852F50-D213-46A2-9779-68408E3205CE}"/>
              </a:ext>
            </a:extLst>
          </p:cNvPr>
          <p:cNvGrpSpPr/>
          <p:nvPr/>
        </p:nvGrpSpPr>
        <p:grpSpPr>
          <a:xfrm>
            <a:off x="7085755" y="6239415"/>
            <a:ext cx="2835038" cy="523220"/>
            <a:chOff x="131256" y="1071656"/>
            <a:chExt cx="2835038" cy="52322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8E51FB7-0C52-49C8-84ED-E6CF91F0C62C}"/>
                </a:ext>
              </a:extLst>
            </p:cNvPr>
            <p:cNvSpPr txBox="1"/>
            <p:nvPr/>
          </p:nvSpPr>
          <p:spPr>
            <a:xfrm>
              <a:off x="131256" y="1071656"/>
              <a:ext cx="25911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ED1A90B9-ADF9-414F-B9E9-1C00DED19AEA}"/>
                </a:ext>
              </a:extLst>
            </p:cNvPr>
            <p:cNvSpPr/>
            <p:nvPr/>
          </p:nvSpPr>
          <p:spPr>
            <a:xfrm>
              <a:off x="2478614" y="1117738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BD5F9B92-4CBF-4D52-AC30-DB5E4124E2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62869" y="116777"/>
            <a:ext cx="3129131" cy="254080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F93C9E95-04D6-40DF-86FF-E0AB8CE33E6F}"/>
              </a:ext>
            </a:extLst>
          </p:cNvPr>
          <p:cNvSpPr txBox="1"/>
          <p:nvPr/>
        </p:nvSpPr>
        <p:spPr>
          <a:xfrm>
            <a:off x="6177280" y="355600"/>
            <a:ext cx="2653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+ 5 = 13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C8EFCFDF-D033-40CF-A670-91AC88FAB894}"/>
              </a:ext>
            </a:extLst>
          </p:cNvPr>
          <p:cNvSpPr/>
          <p:nvPr/>
        </p:nvSpPr>
        <p:spPr>
          <a:xfrm>
            <a:off x="8268152" y="1165523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A8AA04F-DF22-415A-92F6-0D473E125A23}"/>
              </a:ext>
            </a:extLst>
          </p:cNvPr>
          <p:cNvSpPr txBox="1"/>
          <p:nvPr/>
        </p:nvSpPr>
        <p:spPr>
          <a:xfrm>
            <a:off x="1564640" y="6239415"/>
            <a:ext cx="371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x 2 = 32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91FFAAEA-B9D1-4EF5-844A-9A736DD8DE42}"/>
              </a:ext>
            </a:extLst>
          </p:cNvPr>
          <p:cNvSpPr/>
          <p:nvPr/>
        </p:nvSpPr>
        <p:spPr>
          <a:xfrm>
            <a:off x="3610468" y="5840888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9A75CAB-9852-41AB-B3B5-342F6BD5AC59}"/>
              </a:ext>
            </a:extLst>
          </p:cNvPr>
          <p:cNvSpPr/>
          <p:nvPr/>
        </p:nvSpPr>
        <p:spPr>
          <a:xfrm>
            <a:off x="8100930" y="3091008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CA80CAD-54F1-4F1E-A8C9-B47D5ADED1FC}"/>
              </a:ext>
            </a:extLst>
          </p:cNvPr>
          <p:cNvSpPr/>
          <p:nvPr/>
        </p:nvSpPr>
        <p:spPr>
          <a:xfrm>
            <a:off x="3439892" y="3637620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A7F1B44-8F73-4F3C-8F55-DAE3679825B5}"/>
              </a:ext>
            </a:extLst>
          </p:cNvPr>
          <p:cNvSpPr txBox="1"/>
          <p:nvPr/>
        </p:nvSpPr>
        <p:spPr>
          <a:xfrm>
            <a:off x="6664976" y="3671144"/>
            <a:ext cx="371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x 3 = 72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05D666A1-B325-4110-B58D-E07135C90CFB}"/>
              </a:ext>
            </a:extLst>
          </p:cNvPr>
          <p:cNvSpPr/>
          <p:nvPr/>
        </p:nvSpPr>
        <p:spPr>
          <a:xfrm>
            <a:off x="8800980" y="4286966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BC850D24-3DE7-4F59-B33E-60C99B1069D6}"/>
              </a:ext>
            </a:extLst>
          </p:cNvPr>
          <p:cNvSpPr/>
          <p:nvPr/>
        </p:nvSpPr>
        <p:spPr>
          <a:xfrm>
            <a:off x="9430910" y="6283558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49" grpId="0" animBg="1"/>
      <p:bldP spid="52" grpId="0" animBg="1"/>
      <p:bldP spid="53" grpId="0" animBg="1"/>
      <p:bldP spid="54" grpId="0" animBg="1"/>
      <p:bldP spid="56" grpId="0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22B97ED-EE7E-4DBB-BEF9-3E372CF7090F}"/>
              </a:ext>
            </a:extLst>
          </p:cNvPr>
          <p:cNvGrpSpPr/>
          <p:nvPr/>
        </p:nvGrpSpPr>
        <p:grpSpPr>
          <a:xfrm>
            <a:off x="300440" y="249248"/>
            <a:ext cx="847090" cy="768350"/>
            <a:chOff x="546099" y="1464056"/>
            <a:chExt cx="847090" cy="768350"/>
          </a:xfrm>
        </p:grpSpPr>
        <p:sp>
          <p:nvSpPr>
            <p:cNvPr id="5" name="椭圆 26">
              <a:extLst>
                <a:ext uri="{FF2B5EF4-FFF2-40B4-BE49-F238E27FC236}">
                  <a16:creationId xmlns:a16="http://schemas.microsoft.com/office/drawing/2014/main" id="{45EF327F-72B2-4F19-A719-6906469B933C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文本框 27">
              <a:extLst>
                <a:ext uri="{FF2B5EF4-FFF2-40B4-BE49-F238E27FC236}">
                  <a16:creationId xmlns:a16="http://schemas.microsoft.com/office/drawing/2014/main" id="{B85F25C5-0F47-4742-9A75-2C786E18900C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40CD968-70F0-49FF-AB83-D70757659ABB}"/>
              </a:ext>
            </a:extLst>
          </p:cNvPr>
          <p:cNvSpPr txBox="1"/>
          <p:nvPr/>
        </p:nvSpPr>
        <p:spPr>
          <a:xfrm>
            <a:off x="1361440" y="249248"/>
            <a:ext cx="10332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Nam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8" name="Picture 7" descr="A picture containing text, music, piano&#10;&#10;Description automatically generated">
            <a:extLst>
              <a:ext uri="{FF2B5EF4-FFF2-40B4-BE49-F238E27FC236}">
                <a16:creationId xmlns:a16="http://schemas.microsoft.com/office/drawing/2014/main" id="{B268C600-90D6-4C12-B886-EA04C425E33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686"/>
            <a:ext cx="4776034" cy="4776034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49F11B5-463A-4048-9940-8CDE73EB8FC9}"/>
              </a:ext>
            </a:extLst>
          </p:cNvPr>
          <p:cNvCxnSpPr>
            <a:cxnSpLocks/>
          </p:cNvCxnSpPr>
          <p:nvPr/>
        </p:nvCxnSpPr>
        <p:spPr>
          <a:xfrm flipV="1">
            <a:off x="3881340" y="787857"/>
            <a:ext cx="2214660" cy="1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B59EEFC-4F07-4427-9765-B7162DAD30C7}"/>
              </a:ext>
            </a:extLst>
          </p:cNvPr>
          <p:cNvCxnSpPr>
            <a:cxnSpLocks/>
            <a:endCxn id="2" idx="3"/>
          </p:cNvCxnSpPr>
          <p:nvPr/>
        </p:nvCxnSpPr>
        <p:spPr>
          <a:xfrm flipV="1">
            <a:off x="8433020" y="787857"/>
            <a:ext cx="3261140" cy="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BE79531-9DE7-4128-A71D-29A34E7A388F}"/>
              </a:ext>
            </a:extLst>
          </p:cNvPr>
          <p:cNvCxnSpPr>
            <a:cxnSpLocks/>
          </p:cNvCxnSpPr>
          <p:nvPr/>
        </p:nvCxnSpPr>
        <p:spPr>
          <a:xfrm flipV="1">
            <a:off x="4154828" y="1214577"/>
            <a:ext cx="3881732" cy="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7646228-E66B-4060-AEF2-AEED4D2895E4}"/>
              </a:ext>
            </a:extLst>
          </p:cNvPr>
          <p:cNvSpPr txBox="1"/>
          <p:nvPr/>
        </p:nvSpPr>
        <p:spPr>
          <a:xfrm>
            <a:off x="4776034" y="1753185"/>
            <a:ext cx="6918126" cy="3666181"/>
          </a:xfrm>
          <a:prstGeom prst="roundRect">
            <a:avLst/>
          </a:prstGeom>
          <a:solidFill>
            <a:srgbClr val="FFFF99"/>
          </a:solidFill>
          <a:effectLst>
            <a:glow rad="228600">
              <a:srgbClr val="F79646">
                <a:satMod val="175000"/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kern="0" dirty="0">
              <a:solidFill>
                <a:prstClr val="black"/>
              </a:solidFill>
              <a:latin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                         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6D2C02A-77EE-4A23-A7E2-226EDD63D79B}"/>
              </a:ext>
            </a:extLst>
          </p:cNvPr>
          <p:cNvSpPr txBox="1"/>
          <p:nvPr/>
        </p:nvSpPr>
        <p:spPr>
          <a:xfrm>
            <a:off x="6271379" y="1834736"/>
            <a:ext cx="4196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Bài</a:t>
            </a:r>
            <a:r>
              <a:rPr kumimoji="0" lang="en-US" sz="3600" b="1" i="0" u="sng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3600" b="1" i="0" u="sng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giải</a:t>
            </a:r>
            <a:r>
              <a:rPr kumimoji="0" lang="en-US" sz="3600" b="1" i="0" u="sng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:</a:t>
            </a:r>
            <a:endParaRPr kumimoji="0" lang="en-US" sz="3600" b="1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EB7C70-0550-4BBA-A1BA-7698159266C7}"/>
              </a:ext>
            </a:extLst>
          </p:cNvPr>
          <p:cNvSpPr txBox="1"/>
          <p:nvPr/>
        </p:nvSpPr>
        <p:spPr>
          <a:xfrm>
            <a:off x="4925464" y="2595024"/>
            <a:ext cx="6828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Nam </a:t>
            </a:r>
            <a:r>
              <a:rPr kumimoji="0" lang="en-US" sz="3600" b="1" i="0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cần</a:t>
            </a:r>
            <a:r>
              <a:rPr kumimoji="0" lang="en-US" sz="3600" b="1" i="0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3600" b="1" i="0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số</a:t>
            </a:r>
            <a:r>
              <a:rPr kumimoji="0" lang="en-US" sz="3600" b="1" i="0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3600" b="1" i="0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cái</a:t>
            </a:r>
            <a:r>
              <a:rPr kumimoji="0" lang="en-US" sz="3600" b="1" i="0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3600" b="1" i="0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ghế</a:t>
            </a:r>
            <a:r>
              <a:rPr kumimoji="0" lang="en-US" sz="3600" b="1" i="0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3600" b="1" i="0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là</a:t>
            </a:r>
            <a:r>
              <a:rPr kumimoji="0" lang="en-US" sz="3600" b="1" i="0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:</a:t>
            </a:r>
            <a:endParaRPr kumimoji="0" lang="en-US" sz="3600" b="1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9E64C0-3028-4308-8B98-A7A9E7B6D1BA}"/>
              </a:ext>
            </a:extLst>
          </p:cNvPr>
          <p:cNvSpPr txBox="1"/>
          <p:nvPr/>
        </p:nvSpPr>
        <p:spPr>
          <a:xfrm>
            <a:off x="4997383" y="3386135"/>
            <a:ext cx="6828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9 x 2 = 18 (</a:t>
            </a:r>
            <a:r>
              <a:rPr kumimoji="0" lang="en-US" sz="3600" b="1" i="0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cái</a:t>
            </a:r>
            <a:r>
              <a:rPr kumimoji="0" lang="en-US" sz="36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35CA20-461D-4B18-AAF3-6EC5BF0D6C41}"/>
              </a:ext>
            </a:extLst>
          </p:cNvPr>
          <p:cNvSpPr txBox="1"/>
          <p:nvPr/>
        </p:nvSpPr>
        <p:spPr>
          <a:xfrm>
            <a:off x="5363828" y="4238890"/>
            <a:ext cx="6828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err="1">
                <a:solidFill>
                  <a:srgbClr val="FF0000"/>
                </a:solidFill>
                <a:latin typeface="Arial"/>
              </a:rPr>
              <a:t>Đáp</a:t>
            </a:r>
            <a:r>
              <a:rPr lang="en-US" sz="3600" b="1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Arial"/>
              </a:rPr>
              <a:t>số</a:t>
            </a:r>
            <a:r>
              <a:rPr lang="en-US" sz="3600" b="1" kern="0" dirty="0">
                <a:solidFill>
                  <a:srgbClr val="FF0000"/>
                </a:solidFill>
                <a:latin typeface="Arial"/>
              </a:rPr>
              <a:t>: </a:t>
            </a:r>
            <a:r>
              <a:rPr kumimoji="0" lang="en-US" sz="36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18 </a:t>
            </a:r>
            <a:r>
              <a:rPr kumimoji="0" lang="en-US" sz="3600" b="1" i="0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cái</a:t>
            </a:r>
            <a:endParaRPr kumimoji="0" lang="en-US" sz="3600" b="1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128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 uiExpand="1" build="p" animBg="1"/>
      <p:bldP spid="34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海量PPT模板www.58pic.com​​">
  <a:themeElements>
    <a:clrScheme name="自定义 116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4FB179"/>
      </a:accent1>
      <a:accent2>
        <a:srgbClr val="CA3A3A"/>
      </a:accent2>
      <a:accent3>
        <a:srgbClr val="4FB179"/>
      </a:accent3>
      <a:accent4>
        <a:srgbClr val="CA3A3A"/>
      </a:accent4>
      <a:accent5>
        <a:srgbClr val="4FB179"/>
      </a:accent5>
      <a:accent6>
        <a:srgbClr val="CA3A3A"/>
      </a:accent6>
      <a:hlink>
        <a:srgbClr val="168BBA"/>
      </a:hlink>
      <a:folHlink>
        <a:srgbClr val="680000"/>
      </a:folHlink>
    </a:clrScheme>
    <a:fontScheme name="ktxqv0nv">
      <a:majorFont>
        <a:latin typeface="庞门正道标题体"/>
        <a:ea typeface="庞门正道标题体"/>
        <a:cs typeface=""/>
      </a:majorFont>
      <a:minorFont>
        <a:latin typeface="庞门正道标题体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350</Words>
  <Application>Microsoft Office PowerPoint</Application>
  <PresentationFormat>Widescreen</PresentationFormat>
  <Paragraphs>104</Paragraphs>
  <Slides>12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Arial-Rounded</vt:lpstr>
      <vt:lpstr>Calibri</vt:lpstr>
      <vt:lpstr>Fredoka One</vt:lpstr>
      <vt:lpstr>Source Han Sans CN Medium</vt:lpstr>
      <vt:lpstr>Times New Roman</vt:lpstr>
      <vt:lpstr>庞门正道标题体</vt:lpstr>
      <vt:lpstr>1_Office Theme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Quan Phung</cp:lastModifiedBy>
  <cp:revision>37</cp:revision>
  <dcterms:created xsi:type="dcterms:W3CDTF">2022-07-27T22:45:35Z</dcterms:created>
  <dcterms:modified xsi:type="dcterms:W3CDTF">2023-05-26T01:25:29Z</dcterms:modified>
</cp:coreProperties>
</file>