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469" r:id="rId3"/>
    <p:sldId id="467" r:id="rId4"/>
    <p:sldId id="260" r:id="rId5"/>
    <p:sldId id="262" r:id="rId6"/>
    <p:sldId id="256" r:id="rId7"/>
    <p:sldId id="335" r:id="rId8"/>
    <p:sldId id="336" r:id="rId9"/>
    <p:sldId id="338" r:id="rId10"/>
    <p:sldId id="337" r:id="rId11"/>
    <p:sldId id="340" r:id="rId12"/>
    <p:sldId id="341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9"/>
    <a:srgbClr val="3E78DF"/>
    <a:srgbClr val="C75963"/>
    <a:srgbClr val="D98E96"/>
    <a:srgbClr val="FF99FF"/>
    <a:srgbClr val="FCE4E8"/>
    <a:srgbClr val="1CB761"/>
    <a:srgbClr val="3EB6CE"/>
    <a:srgbClr val="75CBDC"/>
    <a:srgbClr val="F7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000" autoAdjust="0"/>
  </p:normalViewPr>
  <p:slideViewPr>
    <p:cSldViewPr snapToGrid="0" showGuides="1">
      <p:cViewPr varScale="1">
        <p:scale>
          <a:sx n="69" d="100"/>
          <a:sy n="69" d="100"/>
        </p:scale>
        <p:origin x="6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95B05-BC44-4A7B-87D1-17DF4B3AC26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2AEFD-FEDB-4542-BE9E-D4DED9AFC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3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\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35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05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8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7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1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60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84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6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736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5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9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6189-89A4-48E8-B07C-51BF1FE0A6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54151-00B7-4AB7-BF66-C6BF4D177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038" descr="pHAO HOA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281767"/>
            <a:ext cx="1181100" cy="1168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1039" descr="pHAO HOA"/>
          <p:cNvPicPr>
            <a:picLocks noChangeAspect="1" noChangeArrowheads="1" noCrop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1447801"/>
            <a:ext cx="3943351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42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1"/>
            <a:ext cx="3943351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43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"/>
            <a:ext cx="3943351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44"/>
          <p:cNvSpPr>
            <a:spLocks noChangeArrowheads="1" noChangeShapeType="1" noTextEdit="1"/>
          </p:cNvSpPr>
          <p:nvPr/>
        </p:nvSpPr>
        <p:spPr bwMode="auto">
          <a:xfrm>
            <a:off x="4887768" y="1714095"/>
            <a:ext cx="5588001" cy="878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800" b="0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TIẾNG VIỆT  </a:t>
            </a:r>
            <a:r>
              <a:rPr kumimoji="0" lang="en-US" sz="48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LỚP </a:t>
            </a:r>
            <a:r>
              <a:rPr kumimoji="0" lang="en-US" sz="4800" b="0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lang="vi-VN" sz="4800" b="0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083" name="WordArt 1045"/>
          <p:cNvSpPr>
            <a:spLocks noChangeArrowheads="1" noChangeShapeType="1" noTextEdit="1"/>
          </p:cNvSpPr>
          <p:nvPr/>
        </p:nvSpPr>
        <p:spPr bwMode="auto">
          <a:xfrm>
            <a:off x="508002" y="228601"/>
            <a:ext cx="11070167" cy="75247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TRƯỜNG TIỂU HỌC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QUỐC TUẤN </a:t>
            </a:r>
          </a:p>
        </p:txBody>
      </p:sp>
      <p:sp>
        <p:nvSpPr>
          <p:cNvPr id="3085" name="WordArt 1048"/>
          <p:cNvSpPr>
            <a:spLocks noChangeArrowheads="1" noChangeShapeType="1" noTextEdit="1"/>
          </p:cNvSpPr>
          <p:nvPr/>
        </p:nvSpPr>
        <p:spPr bwMode="auto">
          <a:xfrm>
            <a:off x="1394475" y="4571357"/>
            <a:ext cx="10369551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Giáo</a:t>
            </a:r>
            <a:r>
              <a:rPr kumimoji="0" lang="en-US" sz="4800" b="0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800" b="0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viên</a:t>
            </a:r>
            <a:r>
              <a:rPr kumimoji="0" lang="en-US" sz="4800" b="0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n-US" sz="4800" b="0" i="0" u="none" strike="noStrike" kern="10" cap="none" spc="0" normalizeH="0" baseline="0" noProof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Mai Thu </a:t>
            </a:r>
            <a:r>
              <a:rPr kumimoji="0" lang="en-US" sz="4800" b="0" i="0" u="none" strike="noStrike" kern="10" cap="none" spc="0" normalizeH="0" baseline="0" noProof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Hương</a:t>
            </a:r>
            <a:endParaRPr kumimoji="0" lang="en-US" sz="4800" b="0" i="0" u="none" strike="noStrike" kern="10" cap="none" spc="0" normalizeH="0" baseline="0" noProof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3086" name="Group 18"/>
          <p:cNvGrpSpPr>
            <a:grpSpLocks/>
          </p:cNvGrpSpPr>
          <p:nvPr/>
        </p:nvGrpSpPr>
        <p:grpSpPr bwMode="auto">
          <a:xfrm>
            <a:off x="1172634" y="1365249"/>
            <a:ext cx="3094567" cy="1670051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121913" tIns="60957" rIns="121913" bIns="60957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pic>
          <p:nvPicPr>
            <p:cNvPr id="3097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 pitchFamily="2" charset="0"/>
                  <a:ea typeface="+mn-ea"/>
                  <a:cs typeface="Times New Roman" pitchFamily="18" charset="0"/>
                </a:rPr>
                <a:t> </a:t>
              </a: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0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0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310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1" name="WordArt 1044"/>
          <p:cNvSpPr>
            <a:spLocks noChangeArrowheads="1" noChangeShapeType="1" noTextEdit="1"/>
          </p:cNvSpPr>
          <p:nvPr/>
        </p:nvSpPr>
        <p:spPr bwMode="auto">
          <a:xfrm>
            <a:off x="3900028" y="2953305"/>
            <a:ext cx="5588001" cy="878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800" b="1" i="0" u="none" strike="noStrike" kern="10" cap="none" spc="0" normalizeH="0" baseline="0" noProof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CHÚ</a:t>
            </a:r>
            <a:r>
              <a:rPr kumimoji="0" lang="en-US" sz="4800" b="1" i="0" u="none" strike="noStrike" kern="10" cap="none" spc="0" normalizeH="0" noProof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BÉ CHĂN CỪU</a:t>
            </a:r>
            <a:endParaRPr kumimoji="0" lang="vi-VN" sz="4800" b="1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1927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F8621-6CB9-4BC3-93A0-777B732FA2F4}"/>
              </a:ext>
            </a:extLst>
          </p:cNvPr>
          <p:cNvSpPr txBox="1"/>
          <p:nvPr/>
        </p:nvSpPr>
        <p:spPr>
          <a:xfrm>
            <a:off x="180910" y="5443184"/>
            <a:ext cx="2266321" cy="1323439"/>
          </a:xfrm>
          <a:prstGeom prst="rect">
            <a:avLst/>
          </a:prstGeom>
          <a:blipFill dpi="0" rotWithShape="1">
            <a:blip r:embed="rId7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tức tốc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làm một việc gì đó ngay lập tức, rất gấp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thoả thuê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rất thoả, được tha hồ theo ý muốn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D995E-A752-4F5F-86D3-F4413C8F7944}"/>
              </a:ext>
            </a:extLst>
          </p:cNvPr>
          <p:cNvGrpSpPr/>
          <p:nvPr/>
        </p:nvGrpSpPr>
        <p:grpSpPr>
          <a:xfrm>
            <a:off x="7480337" y="2246088"/>
            <a:ext cx="3822654" cy="2315192"/>
            <a:chOff x="7480337" y="2246088"/>
            <a:chExt cx="3822654" cy="23151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97D96C1-5361-431C-ADD6-17FFA445EE0D}"/>
                </a:ext>
              </a:extLst>
            </p:cNvPr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DDF61872-50BB-4762-8E5F-9FC665CE9E80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5D8CD5-1FD9-406D-985C-185A44D53838}"/>
                  </a:ext>
                </a:extLst>
              </p:cNvPr>
              <p:cNvSpPr txBox="1"/>
              <p:nvPr/>
            </p:nvSpPr>
            <p:spPr>
              <a:xfrm>
                <a:off x="273975" y="2164430"/>
                <a:ext cx="1846967" cy="176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thản nhiên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 vẻ tự nhiên như bình thường, coi như không có chuyện gì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6" name="10">
              <a:extLst>
                <a:ext uri="{FF2B5EF4-FFF2-40B4-BE49-F238E27FC236}">
                  <a16:creationId xmlns:a16="http://schemas.microsoft.com/office/drawing/2014/main" id="{3A9B0AF2-509C-4734-BC1F-FFA10A5452EE}"/>
                </a:ext>
              </a:extLst>
            </p:cNvPr>
            <p:cNvCxnSpPr>
              <a:cxnSpLocks/>
            </p:cNvCxnSpPr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9" name="20">
            <a:extLst>
              <a:ext uri="{FF2B5EF4-FFF2-40B4-BE49-F238E27FC236}">
                <a16:creationId xmlns:a16="http://schemas.microsoft.com/office/drawing/2014/main" id="{84B82595-6569-483B-BD95-F2908B4E29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584" y="584868"/>
            <a:ext cx="2112253" cy="216865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1291455" y="98320"/>
            <a:ext cx="900545" cy="916606"/>
          </a:xfrm>
          <a:prstGeom prst="ellipse">
            <a:avLst/>
          </a:pr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7598E76-BF1F-42A8-AC19-38F12675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13" name="135">
            <a:extLst>
              <a:ext uri="{FF2B5EF4-FFF2-40B4-BE49-F238E27FC236}">
                <a16:creationId xmlns:a16="http://schemas.microsoft.com/office/drawing/2014/main" id="{B86B5DF6-3E06-4AE5-9C4E-717997BC59E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14" name="23">
              <a:extLst>
                <a:ext uri="{FF2B5EF4-FFF2-40B4-BE49-F238E27FC236}">
                  <a16:creationId xmlns:a16="http://schemas.microsoft.com/office/drawing/2014/main" id="{8B4F3565-4D1B-4881-BD11-2704CFE46D34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137">
              <a:extLst>
                <a:ext uri="{FF2B5EF4-FFF2-40B4-BE49-F238E27FC236}">
                  <a16:creationId xmlns:a16="http://schemas.microsoft.com/office/drawing/2014/main" id="{EE0D704A-A236-4C9E-8193-6387CD819EEB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139">
            <a:extLst>
              <a:ext uri="{FF2B5EF4-FFF2-40B4-BE49-F238E27FC236}">
                <a16:creationId xmlns:a16="http://schemas.microsoft.com/office/drawing/2014/main" id="{F5B2F22C-5991-4B6F-86E9-220B5D21421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6E2BD70-AB0B-4669-B6D7-38EE9051D55E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8D88BADE-B271-43FA-80B6-C37122F13C1F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E7ADFBC5-C952-4081-8243-0AD68879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35721B-6C05-4BFE-B6C0-396FEF651AF4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AE028F-4167-49D1-9178-D618EAAB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BA725C-F24E-43C9-A15E-FCCFC5BA7788}"/>
              </a:ext>
            </a:extLst>
          </p:cNvPr>
          <p:cNvGrpSpPr/>
          <p:nvPr/>
        </p:nvGrpSpPr>
        <p:grpSpPr>
          <a:xfrm>
            <a:off x="860568" y="6121266"/>
            <a:ext cx="5825836" cy="664479"/>
            <a:chOff x="708943" y="6110866"/>
            <a:chExt cx="5825836" cy="664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D5168-2B8C-46DC-B6BE-BB34CFF0724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3E54D-7BE1-43E3-B9FD-7BF0E41217BC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1D89E78-0FF5-4755-9484-182EB7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538555"/>
            <a:ext cx="527050" cy="36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FF20A19-5005-4067-BEAA-0C857C8E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/>
        </p:blipFill>
        <p:spPr bwMode="auto">
          <a:xfrm>
            <a:off x="531344" y="4300188"/>
            <a:ext cx="482176" cy="15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11291455" y="98320"/>
            <a:ext cx="900545" cy="916606"/>
          </a:xfrm>
          <a:prstGeom prst="ellipse">
            <a:avLst/>
          </a:pr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97481" y="2155417"/>
            <a:ext cx="5492476" cy="224672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17" name="135">
            <a:extLst>
              <a:ext uri="{FF2B5EF4-FFF2-40B4-BE49-F238E27FC236}">
                <a16:creationId xmlns:a16="http://schemas.microsoft.com/office/drawing/2014/main" id="{E62D9870-FB4C-4083-90B6-CB81B3B613C3}"/>
              </a:ext>
            </a:extLst>
          </p:cNvPr>
          <p:cNvGrpSpPr/>
          <p:nvPr/>
        </p:nvGrpSpPr>
        <p:grpSpPr>
          <a:xfrm>
            <a:off x="1172117" y="193051"/>
            <a:ext cx="4465788" cy="822904"/>
            <a:chOff x="2470108" y="2002067"/>
            <a:chExt cx="5247218" cy="966897"/>
          </a:xfrm>
        </p:grpSpPr>
        <p:sp>
          <p:nvSpPr>
            <p:cNvPr id="25" name="23">
              <a:extLst>
                <a:ext uri="{FF2B5EF4-FFF2-40B4-BE49-F238E27FC236}">
                  <a16:creationId xmlns:a16="http://schemas.microsoft.com/office/drawing/2014/main" id="{8411ACC9-11E3-4092-8EDA-5136EF6359DA}"/>
                </a:ext>
              </a:extLst>
            </p:cNvPr>
            <p:cNvSpPr/>
            <p:nvPr/>
          </p:nvSpPr>
          <p:spPr>
            <a:xfrm>
              <a:off x="2470108" y="2002067"/>
              <a:ext cx="5247218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137">
              <a:extLst>
                <a:ext uri="{FF2B5EF4-FFF2-40B4-BE49-F238E27FC236}">
                  <a16:creationId xmlns:a16="http://schemas.microsoft.com/office/drawing/2014/main" id="{6685E7F7-419C-4253-B084-060FF892905C}"/>
                </a:ext>
              </a:extLst>
            </p:cNvPr>
            <p:cNvSpPr txBox="1"/>
            <p:nvPr/>
          </p:nvSpPr>
          <p:spPr>
            <a:xfrm>
              <a:off x="2643331" y="2053440"/>
              <a:ext cx="5070195" cy="831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 VÀ KHỞI ĐỘNG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5510061" cy="966897"/>
            <a:chOff x="2470108" y="2002067"/>
            <a:chExt cx="4079719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407971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878949" y="2129641"/>
              <a:ext cx="3670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altLang="zh-CN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37441" y="98320"/>
            <a:ext cx="1425587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>
                  <a:solidFill>
                    <a:schemeClr val="tx1"/>
                  </a:solidFill>
                  <a:cs typeface="+mn-ea"/>
                  <a:sym typeface="+mn-lt"/>
                </a:rPr>
                <a:t>Khởi</a:t>
              </a:r>
              <a:r>
                <a:rPr lang="en-US" altLang="zh-CN" sz="2400" b="1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cs typeface="+mn-ea"/>
                  <a:sym typeface="+mn-lt"/>
                </a:rPr>
                <a:t>động</a:t>
              </a:r>
              <a:endParaRPr lang="zh-CN" altLang="en-US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5527BF48-E8FD-4EBE-AA85-DBE3E33E3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3" b="21353"/>
          <a:stretch/>
        </p:blipFill>
        <p:spPr>
          <a:xfrm>
            <a:off x="1237103" y="1502650"/>
            <a:ext cx="9952733" cy="4394971"/>
          </a:xfrm>
          <a:prstGeom prst="roundRect">
            <a:avLst>
              <a:gd name="adj" fmla="val 96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E18B10A-EFF7-4A89-BBDF-3C8360CF3FE7}"/>
              </a:ext>
            </a:extLst>
          </p:cNvPr>
          <p:cNvSpPr txBox="1"/>
          <p:nvPr/>
        </p:nvSpPr>
        <p:spPr>
          <a:xfrm>
            <a:off x="928859" y="5876137"/>
            <a:ext cx="10072220" cy="6308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1291455" y="98320"/>
            <a:ext cx="900545" cy="916606"/>
          </a:xfrm>
          <a:prstGeom prst="ellipse">
            <a:avLst/>
          </a:pr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FE8852-41B9-4DE6-A994-533A0D5291B4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C090B2-E731-4CAE-9F93-65DDB3BB21F2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6549B6-7F19-4F90-A78B-6723577C2DB1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F4FEE4-3B94-4BAC-817A-236A1E98ECAD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9F8F54-BCAF-423D-97C3-49564D5D524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1543A6-2A9B-48C0-AE49-3B51FFC69A3D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0FDF32CE-836A-411F-89DB-7416EB5E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688"/>
            <a:ext cx="12192000" cy="2418903"/>
          </a:xfrm>
          <a:prstGeom prst="rect">
            <a:avLst/>
          </a:prstGeom>
        </p:spPr>
      </p:pic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FD3A40-22A9-4561-9F33-8BDDBEC2E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5" y="2480258"/>
            <a:ext cx="10559187" cy="201795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D8BAE1A-DD7A-4EAC-A362-BD1C87195303}"/>
              </a:ext>
            </a:extLst>
          </p:cNvPr>
          <p:cNvSpPr/>
          <p:nvPr/>
        </p:nvSpPr>
        <p:spPr>
          <a:xfrm>
            <a:off x="5236412" y="4377742"/>
            <a:ext cx="1558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09472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CADF9948-F65F-4BD6-A239-0C9345456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5291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CB086-E6B4-4CD0-85C4-952568349226}"/>
              </a:ext>
            </a:extLst>
          </p:cNvPr>
          <p:cNvGrpSpPr/>
          <p:nvPr/>
        </p:nvGrpSpPr>
        <p:grpSpPr>
          <a:xfrm>
            <a:off x="466095" y="934651"/>
            <a:ext cx="11200817" cy="5754808"/>
            <a:chOff x="495591" y="934651"/>
            <a:chExt cx="11200817" cy="57548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4545CE-5FCC-4852-B098-F2FB9AB93B16}"/>
                </a:ext>
              </a:extLst>
            </p:cNvPr>
            <p:cNvSpPr txBox="1"/>
            <p:nvPr/>
          </p:nvSpPr>
          <p:spPr>
            <a:xfrm>
              <a:off x="495591" y="934651"/>
              <a:ext cx="11200817" cy="5509200"/>
            </a:xfrm>
            <a:prstGeom prst="rect">
              <a:avLst/>
            </a:prstGeom>
            <a:blipFill>
              <a:blip r:embed="rId3"/>
              <a:stretch>
                <a:fillRect l="24000" t="13000" r="23000" b="20000"/>
              </a:stretch>
            </a:blip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indent="282575" algn="just"/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 một chú bé chăn cừu thường thả 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ừ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 gần chân núi. Một hôm thấy buồn quá, chú nghĩ ra một trò đùa cho vui. Chú giả vờ kêu toáng lên: </a:t>
              </a:r>
              <a:endParaRPr lang="en-US" sz="32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82575"/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S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 C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ứu tôi với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82575" algn="just"/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tiếng kêu cứu, mấy bác nông dân đang làm việc gần đấy tức tốc chạy tới. Nhưng họ không thấy s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đâu. Thấy vậy, chú khoái chí lắm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indent="282575" algn="just"/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hốt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hoảng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kêu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gào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lừa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thỏa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thuê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hết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cừu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F633D-480F-463C-A6AD-947D1C9B1DA9}"/>
                </a:ext>
              </a:extLst>
            </p:cNvPr>
            <p:cNvSpPr txBox="1"/>
            <p:nvPr/>
          </p:nvSpPr>
          <p:spPr>
            <a:xfrm>
              <a:off x="9200562" y="6320127"/>
              <a:ext cx="14894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Theo Ê-</a:t>
              </a:r>
              <a:r>
                <a:rPr lang="en-US" sz="1800" i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dốp</a:t>
              </a:r>
              <a:r>
                <a:rPr lang="en-US" sz="1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11291455" y="98320"/>
            <a:ext cx="900545" cy="916606"/>
          </a:xfrm>
          <a:prstGeom prst="ellipse">
            <a:avLst/>
          </a:pr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49E68F-D4D3-4ADB-8AF1-16B1FE26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C1F-02FF-44E9-9651-183F66A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CA6383-3F08-49EC-A122-265FB1EEB489}"/>
              </a:ext>
            </a:extLst>
          </p:cNvPr>
          <p:cNvGrpSpPr/>
          <p:nvPr/>
        </p:nvGrpSpPr>
        <p:grpSpPr>
          <a:xfrm>
            <a:off x="868680" y="6121133"/>
            <a:ext cx="7181633" cy="769441"/>
            <a:chOff x="836815" y="6427162"/>
            <a:chExt cx="7181633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B03E7C-39AB-4879-919B-653D486D0578}"/>
                </a:ext>
              </a:extLst>
            </p:cNvPr>
            <p:cNvSpPr txBox="1"/>
            <p:nvPr/>
          </p:nvSpPr>
          <p:spPr>
            <a:xfrm>
              <a:off x="836815" y="6540739"/>
              <a:ext cx="7181633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5857D6-7BB9-4BD6-8882-ED65860AE0D9}"/>
                </a:ext>
              </a:extLst>
            </p:cNvPr>
            <p:cNvSpPr txBox="1"/>
            <p:nvPr/>
          </p:nvSpPr>
          <p:spPr>
            <a:xfrm>
              <a:off x="980105" y="6427162"/>
              <a:ext cx="68950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chia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E44C0E-0F5C-4B1C-AD9F-83E5500C4551}"/>
              </a:ext>
            </a:extLst>
          </p:cNvPr>
          <p:cNvGrpSpPr/>
          <p:nvPr/>
        </p:nvGrpSpPr>
        <p:grpSpPr>
          <a:xfrm>
            <a:off x="885126" y="6149216"/>
            <a:ext cx="7021895" cy="769441"/>
            <a:chOff x="708943" y="6033135"/>
            <a:chExt cx="5825836" cy="7694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F9B1B0-E9E1-4572-BDEA-A55DF5947671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DED2C1-528E-464B-819C-E1AF6C58FB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EA5EBF-AD25-4906-A310-8817A208BA94}"/>
              </a:ext>
            </a:extLst>
          </p:cNvPr>
          <p:cNvCxnSpPr/>
          <p:nvPr/>
        </p:nvCxnSpPr>
        <p:spPr>
          <a:xfrm flipH="1">
            <a:off x="10497610" y="1018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5998B8-35A8-4290-9449-2E0E37C0BD77}"/>
              </a:ext>
            </a:extLst>
          </p:cNvPr>
          <p:cNvCxnSpPr/>
          <p:nvPr/>
        </p:nvCxnSpPr>
        <p:spPr>
          <a:xfrm flipH="1">
            <a:off x="9420687" y="1458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85EBB7-3D79-4646-8365-2095FB5CE951}"/>
              </a:ext>
            </a:extLst>
          </p:cNvPr>
          <p:cNvCxnSpPr/>
          <p:nvPr/>
        </p:nvCxnSpPr>
        <p:spPr>
          <a:xfrm flipH="1">
            <a:off x="4562915" y="2332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EFB223-B4AA-46A3-AFD7-0590EE475DEE}"/>
              </a:ext>
            </a:extLst>
          </p:cNvPr>
          <p:cNvCxnSpPr/>
          <p:nvPr/>
        </p:nvCxnSpPr>
        <p:spPr>
          <a:xfrm flipH="1">
            <a:off x="3588226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207C7A-AB59-45EE-B115-2A43979902B4}"/>
              </a:ext>
            </a:extLst>
          </p:cNvPr>
          <p:cNvCxnSpPr/>
          <p:nvPr/>
        </p:nvCxnSpPr>
        <p:spPr>
          <a:xfrm flipH="1">
            <a:off x="8843514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8767FE-81E4-4CCA-8812-709BCF86A914}"/>
              </a:ext>
            </a:extLst>
          </p:cNvPr>
          <p:cNvCxnSpPr/>
          <p:nvPr/>
        </p:nvCxnSpPr>
        <p:spPr>
          <a:xfrm flipH="1">
            <a:off x="3186292" y="37382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D6A247-FFDA-4F25-BA1C-01FF0BAFAD72}"/>
              </a:ext>
            </a:extLst>
          </p:cNvPr>
          <p:cNvCxnSpPr/>
          <p:nvPr/>
        </p:nvCxnSpPr>
        <p:spPr>
          <a:xfrm flipH="1">
            <a:off x="6890249" y="41817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AD88F9-A976-4C70-877F-68CC1A0F1380}"/>
              </a:ext>
            </a:extLst>
          </p:cNvPr>
          <p:cNvCxnSpPr/>
          <p:nvPr/>
        </p:nvCxnSpPr>
        <p:spPr>
          <a:xfrm flipH="1">
            <a:off x="1422765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EE8D69-BD73-4FEF-9CFA-8768D9AFEBAC}"/>
              </a:ext>
            </a:extLst>
          </p:cNvPr>
          <p:cNvCxnSpPr/>
          <p:nvPr/>
        </p:nvCxnSpPr>
        <p:spPr>
          <a:xfrm flipH="1">
            <a:off x="5898589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BFFB02-09FD-4BA0-9D79-6DA951FB300F}"/>
              </a:ext>
            </a:extLst>
          </p:cNvPr>
          <p:cNvCxnSpPr/>
          <p:nvPr/>
        </p:nvCxnSpPr>
        <p:spPr>
          <a:xfrm flipH="1">
            <a:off x="1757467" y="51178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AB94DE-CDC8-475B-B5CB-E1AE6F865797}"/>
              </a:ext>
            </a:extLst>
          </p:cNvPr>
          <p:cNvCxnSpPr/>
          <p:nvPr/>
        </p:nvCxnSpPr>
        <p:spPr>
          <a:xfrm flipH="1">
            <a:off x="3324383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FF0564-12CC-45DC-B540-AC659DAE5D6F}"/>
              </a:ext>
            </a:extLst>
          </p:cNvPr>
          <p:cNvCxnSpPr/>
          <p:nvPr/>
        </p:nvCxnSpPr>
        <p:spPr>
          <a:xfrm flipH="1">
            <a:off x="10107021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1291455" y="98320"/>
            <a:ext cx="900545" cy="916606"/>
          </a:xfrm>
          <a:prstGeom prst="ellipse">
            <a:avLst/>
          </a:pr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49E68F-D4D3-4ADB-8AF1-16B1FE26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C1F-02FF-44E9-9651-183F66A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DB421D3-6F6C-4876-8639-A543D89DC8D2}"/>
              </a:ext>
            </a:extLst>
          </p:cNvPr>
          <p:cNvGrpSpPr/>
          <p:nvPr/>
        </p:nvGrpSpPr>
        <p:grpSpPr>
          <a:xfrm>
            <a:off x="866240" y="6081786"/>
            <a:ext cx="5911713" cy="649137"/>
            <a:chOff x="708943" y="6110866"/>
            <a:chExt cx="5911713" cy="6491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B3F67A-5ADD-4B1C-A4BE-EE6211D8095E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C7BADF-EDAF-48D4-BBF8-3FC733C94F32}"/>
                </a:ext>
              </a:extLst>
            </p:cNvPr>
            <p:cNvSpPr txBox="1"/>
            <p:nvPr/>
          </p:nvSpPr>
          <p:spPr>
            <a:xfrm>
              <a:off x="886304" y="6115829"/>
              <a:ext cx="57343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hãy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E8E10-3A6A-4228-B331-44F0447F2559}"/>
              </a:ext>
            </a:extLst>
          </p:cNvPr>
          <p:cNvGrpSpPr/>
          <p:nvPr/>
        </p:nvGrpSpPr>
        <p:grpSpPr>
          <a:xfrm>
            <a:off x="866239" y="5976203"/>
            <a:ext cx="6408317" cy="769441"/>
            <a:chOff x="708942" y="6018639"/>
            <a:chExt cx="6408317" cy="76944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D0BB14-AC8C-4BD4-AC99-1F27C977E857}"/>
                </a:ext>
              </a:extLst>
            </p:cNvPr>
            <p:cNvSpPr txBox="1"/>
            <p:nvPr/>
          </p:nvSpPr>
          <p:spPr>
            <a:xfrm>
              <a:off x="708942" y="6110866"/>
              <a:ext cx="6310415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E36A3F-43D7-4F68-A3C4-310FA7F1A75B}"/>
                </a:ext>
              </a:extLst>
            </p:cNvPr>
            <p:cNvSpPr txBox="1"/>
            <p:nvPr/>
          </p:nvSpPr>
          <p:spPr>
            <a:xfrm>
              <a:off x="1000646" y="6018639"/>
              <a:ext cx="61166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014556-D22D-4518-8D93-31B2C8DA17D5}"/>
              </a:ext>
            </a:extLst>
          </p:cNvPr>
          <p:cNvCxnSpPr>
            <a:cxnSpLocks/>
          </p:cNvCxnSpPr>
          <p:nvPr/>
        </p:nvCxnSpPr>
        <p:spPr>
          <a:xfrm flipH="1">
            <a:off x="3893632" y="1448539"/>
            <a:ext cx="1430843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A7D22B-B042-475A-87A0-34E73CE01D34}"/>
              </a:ext>
            </a:extLst>
          </p:cNvPr>
          <p:cNvCxnSpPr>
            <a:cxnSpLocks/>
          </p:cNvCxnSpPr>
          <p:nvPr/>
        </p:nvCxnSpPr>
        <p:spPr>
          <a:xfrm flipH="1">
            <a:off x="3063737" y="3267814"/>
            <a:ext cx="1222513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73036D-69B5-43BF-AA6A-C3608EC15B2D}"/>
              </a:ext>
            </a:extLst>
          </p:cNvPr>
          <p:cNvCxnSpPr>
            <a:cxnSpLocks/>
          </p:cNvCxnSpPr>
          <p:nvPr/>
        </p:nvCxnSpPr>
        <p:spPr>
          <a:xfrm flipH="1">
            <a:off x="980389" y="4191739"/>
            <a:ext cx="1328702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1AF95F-D618-4E36-8BDE-70B704A12805}"/>
              </a:ext>
            </a:extLst>
          </p:cNvPr>
          <p:cNvCxnSpPr>
            <a:cxnSpLocks/>
          </p:cNvCxnSpPr>
          <p:nvPr/>
        </p:nvCxnSpPr>
        <p:spPr>
          <a:xfrm flipH="1">
            <a:off x="10548874" y="5553814"/>
            <a:ext cx="671576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F7D86EB-E173-4FBC-8608-9514A4C83AF7}"/>
              </a:ext>
            </a:extLst>
          </p:cNvPr>
          <p:cNvCxnSpPr>
            <a:cxnSpLocks/>
          </p:cNvCxnSpPr>
          <p:nvPr/>
        </p:nvCxnSpPr>
        <p:spPr>
          <a:xfrm flipH="1">
            <a:off x="961338" y="6005586"/>
            <a:ext cx="834229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3135D3-B8AA-44CA-AC5D-188950B34EC2}"/>
              </a:ext>
            </a:extLst>
          </p:cNvPr>
          <p:cNvCxnSpPr/>
          <p:nvPr/>
        </p:nvCxnSpPr>
        <p:spPr>
          <a:xfrm flipH="1">
            <a:off x="10497610" y="1018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97216F-1707-4E47-9D7E-58DC79DEE74A}"/>
              </a:ext>
            </a:extLst>
          </p:cNvPr>
          <p:cNvCxnSpPr/>
          <p:nvPr/>
        </p:nvCxnSpPr>
        <p:spPr>
          <a:xfrm flipH="1">
            <a:off x="9420687" y="1458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D578A1-8FD4-47C5-B640-5ADE33C71377}"/>
              </a:ext>
            </a:extLst>
          </p:cNvPr>
          <p:cNvCxnSpPr/>
          <p:nvPr/>
        </p:nvCxnSpPr>
        <p:spPr>
          <a:xfrm flipH="1">
            <a:off x="4562915" y="2332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D81AAC-580B-4263-9238-B6150749BEFC}"/>
              </a:ext>
            </a:extLst>
          </p:cNvPr>
          <p:cNvCxnSpPr/>
          <p:nvPr/>
        </p:nvCxnSpPr>
        <p:spPr>
          <a:xfrm flipH="1">
            <a:off x="3588226" y="330400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2EE960-0CA2-4264-86E7-1459D1747C7E}"/>
              </a:ext>
            </a:extLst>
          </p:cNvPr>
          <p:cNvCxnSpPr/>
          <p:nvPr/>
        </p:nvCxnSpPr>
        <p:spPr>
          <a:xfrm flipH="1">
            <a:off x="8843514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0DB631-F46F-42D3-858D-F6153198772D}"/>
              </a:ext>
            </a:extLst>
          </p:cNvPr>
          <p:cNvCxnSpPr/>
          <p:nvPr/>
        </p:nvCxnSpPr>
        <p:spPr>
          <a:xfrm flipH="1">
            <a:off x="3186292" y="37382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41C249-B8F6-4E3D-B104-EC9042252DF5}"/>
              </a:ext>
            </a:extLst>
          </p:cNvPr>
          <p:cNvCxnSpPr/>
          <p:nvPr/>
        </p:nvCxnSpPr>
        <p:spPr>
          <a:xfrm flipH="1">
            <a:off x="6890249" y="41817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87D86E8-DC93-45BB-9377-0EEF8C4F25E4}"/>
              </a:ext>
            </a:extLst>
          </p:cNvPr>
          <p:cNvCxnSpPr/>
          <p:nvPr/>
        </p:nvCxnSpPr>
        <p:spPr>
          <a:xfrm flipH="1">
            <a:off x="1422765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CA1066-AB5B-4A20-AADD-1BA5FD80A0C5}"/>
              </a:ext>
            </a:extLst>
          </p:cNvPr>
          <p:cNvCxnSpPr/>
          <p:nvPr/>
        </p:nvCxnSpPr>
        <p:spPr>
          <a:xfrm flipH="1">
            <a:off x="5898589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2523CC-F77C-4110-9095-ECE81D81CB7F}"/>
              </a:ext>
            </a:extLst>
          </p:cNvPr>
          <p:cNvCxnSpPr/>
          <p:nvPr/>
        </p:nvCxnSpPr>
        <p:spPr>
          <a:xfrm flipH="1">
            <a:off x="1757467" y="51178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C314B9-EC4B-425B-87C8-3B45E49E2F73}"/>
              </a:ext>
            </a:extLst>
          </p:cNvPr>
          <p:cNvCxnSpPr/>
          <p:nvPr/>
        </p:nvCxnSpPr>
        <p:spPr>
          <a:xfrm flipH="1">
            <a:off x="3324383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BBE193-9E97-4963-90ED-F2AEA6ABECCE}"/>
              </a:ext>
            </a:extLst>
          </p:cNvPr>
          <p:cNvCxnSpPr/>
          <p:nvPr/>
        </p:nvCxnSpPr>
        <p:spPr>
          <a:xfrm flipH="1">
            <a:off x="10107021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B75604-9D2D-47D5-8958-8945D8D18B71}"/>
              </a:ext>
            </a:extLst>
          </p:cNvPr>
          <p:cNvCxnSpPr>
            <a:cxnSpLocks/>
          </p:cNvCxnSpPr>
          <p:nvPr/>
        </p:nvCxnSpPr>
        <p:spPr>
          <a:xfrm flipH="1">
            <a:off x="4988687" y="5982576"/>
            <a:ext cx="1513791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1291455" y="98320"/>
            <a:ext cx="900545" cy="916606"/>
          </a:xfrm>
          <a:prstGeom prst="ellipse">
            <a:avLst/>
          </a:pr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15"/>
          <p:cNvSpPr/>
          <p:nvPr/>
        </p:nvSpPr>
        <p:spPr>
          <a:xfrm>
            <a:off x="3102768" y="3050464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535896" cy="2109019"/>
            <a:chOff x="20939" y="1993081"/>
            <a:chExt cx="2535896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3706"/>
              <a:ext cx="25358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1141412"/>
            <a:ext cx="8019905" cy="4486594"/>
          </a:xfrm>
          <a:prstGeom prst="roundRect">
            <a:avLst>
              <a:gd name="adj" fmla="val 15535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F8621-6CB9-4BC3-93A0-777B732FA2F4}"/>
              </a:ext>
            </a:extLst>
          </p:cNvPr>
          <p:cNvSpPr txBox="1"/>
          <p:nvPr/>
        </p:nvSpPr>
        <p:spPr>
          <a:xfrm>
            <a:off x="180910" y="5443184"/>
            <a:ext cx="2266321" cy="1323439"/>
          </a:xfrm>
          <a:prstGeom prst="rect">
            <a:avLst/>
          </a:prstGeom>
          <a:blipFill dpi="0" rotWithShape="1">
            <a:blip r:embed="rId7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88559-2D02-4BAB-8420-476CDEF33527}"/>
              </a:ext>
            </a:extLst>
          </p:cNvPr>
          <p:cNvSpPr txBox="1"/>
          <p:nvPr/>
        </p:nvSpPr>
        <p:spPr>
          <a:xfrm>
            <a:off x="3478219" y="1338087"/>
            <a:ext cx="784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0" dirty="0">
                <a:solidFill>
                  <a:srgbClr val="DB135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i="0" dirty="0">
                <a:solidFill>
                  <a:srgbClr val="DB135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tiếng kêu cứu, mấy bác nông dân đang làm việc gần đấy tức tốc chạy tới.</a:t>
            </a:r>
            <a:endParaRPr lang="en-US" sz="4000" dirty="0">
              <a:solidFill>
                <a:srgbClr val="DB135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97CA4-758D-496B-9213-E5754FA6C12A}"/>
              </a:ext>
            </a:extLst>
          </p:cNvPr>
          <p:cNvSpPr txBox="1"/>
          <p:nvPr/>
        </p:nvSpPr>
        <p:spPr>
          <a:xfrm>
            <a:off x="3478219" y="3378570"/>
            <a:ext cx="784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4CD96A-90D0-4CBF-9314-A7E7E28B8D2F}"/>
              </a:ext>
            </a:extLst>
          </p:cNvPr>
          <p:cNvCxnSpPr/>
          <p:nvPr/>
        </p:nvCxnSpPr>
        <p:spPr>
          <a:xfrm flipH="1">
            <a:off x="9090539" y="1396493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293D0A-9693-43BD-97C2-77FD1E3F0350}"/>
              </a:ext>
            </a:extLst>
          </p:cNvPr>
          <p:cNvGrpSpPr/>
          <p:nvPr/>
        </p:nvGrpSpPr>
        <p:grpSpPr>
          <a:xfrm>
            <a:off x="6739689" y="2648486"/>
            <a:ext cx="249979" cy="628593"/>
            <a:chOff x="3075709" y="1064527"/>
            <a:chExt cx="324390" cy="8266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85791AC-C907-42C5-AD4F-CE6E83D7A10D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DF76764-E0F3-4B0C-8B5E-F81A87C32046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C0F3FC-EFC2-406C-9C18-12D9DF05D46F}"/>
              </a:ext>
            </a:extLst>
          </p:cNvPr>
          <p:cNvCxnSpPr/>
          <p:nvPr/>
        </p:nvCxnSpPr>
        <p:spPr>
          <a:xfrm flipH="1">
            <a:off x="5813021" y="2043881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601296-278D-4824-93AD-ECD0F0B1DB48}"/>
              </a:ext>
            </a:extLst>
          </p:cNvPr>
          <p:cNvCxnSpPr/>
          <p:nvPr/>
        </p:nvCxnSpPr>
        <p:spPr>
          <a:xfrm flipH="1">
            <a:off x="11172522" y="2043881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E44F4C-42E3-4D05-9102-BBFDE944753B}"/>
              </a:ext>
            </a:extLst>
          </p:cNvPr>
          <p:cNvCxnSpPr/>
          <p:nvPr/>
        </p:nvCxnSpPr>
        <p:spPr>
          <a:xfrm flipH="1">
            <a:off x="11287521" y="3456337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4F3D58-240F-4250-B624-81C144993EFF}"/>
              </a:ext>
            </a:extLst>
          </p:cNvPr>
          <p:cNvCxnSpPr/>
          <p:nvPr/>
        </p:nvCxnSpPr>
        <p:spPr>
          <a:xfrm flipH="1">
            <a:off x="7810710" y="4102100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61ABC4-C4AD-4B17-AA33-0DBC00421062}"/>
              </a:ext>
            </a:extLst>
          </p:cNvPr>
          <p:cNvGrpSpPr/>
          <p:nvPr/>
        </p:nvGrpSpPr>
        <p:grpSpPr>
          <a:xfrm>
            <a:off x="5417919" y="4644522"/>
            <a:ext cx="249979" cy="628593"/>
            <a:chOff x="3075709" y="1064527"/>
            <a:chExt cx="324390" cy="82661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0E4BB4-00FA-4617-9E2D-AD4BC800C2A8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120575-717D-481C-BC6E-90C9279B64D2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11291455" y="98320"/>
            <a:ext cx="900545" cy="916606"/>
          </a:xfrm>
          <a:prstGeom prst="ellipse">
            <a:avLst/>
          </a:pr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2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7598E76-BF1F-42A8-AC19-38F12675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13" name="135">
            <a:extLst>
              <a:ext uri="{FF2B5EF4-FFF2-40B4-BE49-F238E27FC236}">
                <a16:creationId xmlns:a16="http://schemas.microsoft.com/office/drawing/2014/main" id="{B86B5DF6-3E06-4AE5-9C4E-717997BC59E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14" name="23">
              <a:extLst>
                <a:ext uri="{FF2B5EF4-FFF2-40B4-BE49-F238E27FC236}">
                  <a16:creationId xmlns:a16="http://schemas.microsoft.com/office/drawing/2014/main" id="{8B4F3565-4D1B-4881-BD11-2704CFE46D34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137">
              <a:extLst>
                <a:ext uri="{FF2B5EF4-FFF2-40B4-BE49-F238E27FC236}">
                  <a16:creationId xmlns:a16="http://schemas.microsoft.com/office/drawing/2014/main" id="{EE0D704A-A236-4C9E-8193-6387CD819EEB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139">
            <a:extLst>
              <a:ext uri="{FF2B5EF4-FFF2-40B4-BE49-F238E27FC236}">
                <a16:creationId xmlns:a16="http://schemas.microsoft.com/office/drawing/2014/main" id="{F5B2F22C-5991-4B6F-86E9-220B5D21421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6E2BD70-AB0B-4669-B6D7-38EE9051D55E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8D88BADE-B271-43FA-80B6-C37122F13C1F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E7ADFBC5-C952-4081-8243-0AD68879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35721B-6C05-4BFE-B6C0-396FEF651AF4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AE028F-4167-49D1-9178-D618EAAB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BA725C-F24E-43C9-A15E-FCCFC5BA7788}"/>
              </a:ext>
            </a:extLst>
          </p:cNvPr>
          <p:cNvGrpSpPr/>
          <p:nvPr/>
        </p:nvGrpSpPr>
        <p:grpSpPr>
          <a:xfrm>
            <a:off x="860568" y="6121266"/>
            <a:ext cx="5825836" cy="649137"/>
            <a:chOff x="708943" y="6110866"/>
            <a:chExt cx="5825836" cy="6491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D5168-2B8C-46DC-B6BE-BB34CFF0724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3E54D-7BE1-43E3-B9FD-7BF0E41217BC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Văn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chia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9478D9-9EBD-4F19-BDDA-4AC58E622B9D}"/>
              </a:ext>
            </a:extLst>
          </p:cNvPr>
          <p:cNvGrpSpPr/>
          <p:nvPr/>
        </p:nvGrpSpPr>
        <p:grpSpPr>
          <a:xfrm>
            <a:off x="851455" y="6034724"/>
            <a:ext cx="5825836" cy="769441"/>
            <a:chOff x="708943" y="6018639"/>
            <a:chExt cx="5825836" cy="769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B8E16C-2241-4A30-9364-E39D23D459D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DC69F8-8F91-402E-9025-1391E6C78167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endParaRPr lang="en-US" sz="4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1D89E78-0FF5-4755-9484-182EB7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538555"/>
            <a:ext cx="527050" cy="36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FF20A19-5005-4067-BEAA-0C857C8E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/>
        </p:blipFill>
        <p:spPr bwMode="auto">
          <a:xfrm>
            <a:off x="531344" y="4300188"/>
            <a:ext cx="482176" cy="15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F8B876-3A69-47A9-A6C7-415FBBEC2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/>
        </p:blipFill>
        <p:spPr>
          <a:xfrm>
            <a:off x="637323" y="839946"/>
            <a:ext cx="736995" cy="6247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4EFD7A-637C-484C-9E29-0C5BA7890F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/>
        </p:blipFill>
        <p:spPr>
          <a:xfrm>
            <a:off x="670374" y="4119511"/>
            <a:ext cx="736995" cy="624764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1291455" y="98320"/>
            <a:ext cx="900545" cy="916606"/>
          </a:xfrm>
          <a:prstGeom prst="ellipse">
            <a:avLst/>
          </a:pr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364</Words>
  <Application>Microsoft Office PowerPoint</Application>
  <PresentationFormat>Widescreen</PresentationFormat>
  <Paragraphs>63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Times New Roman</vt:lpstr>
      <vt:lpstr>VnBangkok</vt:lpstr>
      <vt:lpstr>VNbritannic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Phamduyenbaigiangdientu@21g.in</dc:creator>
  <cp:lastModifiedBy>DELL</cp:lastModifiedBy>
  <cp:revision>158</cp:revision>
  <dcterms:created xsi:type="dcterms:W3CDTF">2021-03-11T04:41:45Z</dcterms:created>
  <dcterms:modified xsi:type="dcterms:W3CDTF">2023-05-25T23:47:48Z</dcterms:modified>
</cp:coreProperties>
</file>