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2"/>
  </p:notesMasterIdLst>
  <p:sldIdLst>
    <p:sldId id="267" r:id="rId3"/>
    <p:sldId id="263" r:id="rId4"/>
    <p:sldId id="264" r:id="rId5"/>
    <p:sldId id="258" r:id="rId6"/>
    <p:sldId id="259" r:id="rId7"/>
    <p:sldId id="260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9793-338C-48D9-BF1F-B2E0B6BEC420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5178D-3F9A-4039-9B87-8C297686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5178D-3F9A-4039-9B87-8C2976864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66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1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0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0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5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2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6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953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31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6E834E2-C258-48A2-A33B-71554ED156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53095E4D-AB65-46F8-9617-F78E988924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4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889" y="2414996"/>
            <a:ext cx="69559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hào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mừng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7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defTabSz="914378">
              <a:defRPr/>
            </a:pPr>
            <a:endParaRPr lang="en-US" sz="27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914378">
              <a:defRPr/>
            </a:pPr>
            <a:r>
              <a:rPr lang="en-US" sz="2400" b="1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2400" b="1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2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Huyền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51070" y="1248676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8" eaLnBrk="1" hangingPunct="1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TRƯỜNG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TIỂU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HỌC QUỐC TUẤN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772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85" y="552450"/>
            <a:ext cx="7669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n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m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2023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827" y="1219200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929825"/>
            <a:ext cx="3147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>
                <a:solidFill>
                  <a:srgbClr val="FFC000"/>
                </a:solidFill>
                <a:latin typeface="HP001 4 hàng" panose="020B0603050302020204" pitchFamily="34" charset="0"/>
              </a:rPr>
              <a:t> chia (</a:t>
            </a:r>
            <a:r>
              <a:rPr lang="en-US" sz="3200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200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576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067" y="5629685"/>
            <a:ext cx="8192240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59" y="1071155"/>
            <a:ext cx="6099844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4294"/>
            <a:ext cx="2042642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16695" y="1"/>
            <a:ext cx="8927783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910017" y="1131547"/>
            <a:ext cx="1656155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7481" y="5110193"/>
            <a:ext cx="1737511" cy="1268079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5417" y="2132089"/>
            <a:ext cx="1892972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001" y="4267988"/>
            <a:ext cx="2359357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121" y="1924967"/>
            <a:ext cx="653853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9499" y="2336104"/>
            <a:ext cx="342930" cy="481627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8936" y="2873101"/>
            <a:ext cx="772735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0514" y="554436"/>
            <a:ext cx="672143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91058" y="505655"/>
            <a:ext cx="727011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6415" y="632954"/>
            <a:ext cx="576122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3095" y="608179"/>
            <a:ext cx="576122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348547" y="817085"/>
            <a:ext cx="9144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4769580" y="-138564"/>
            <a:ext cx="352299" cy="4351898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166757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4883134" y="2319184"/>
            <a:ext cx="352299" cy="4351898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2804532" y="2609140"/>
            <a:ext cx="4499677" cy="975260"/>
          </a:xfrm>
          <a:prstGeom prst="rect">
            <a:avLst/>
          </a:prstGeom>
          <a:solidFill>
            <a:srgbClr val="92D050"/>
          </a:solidFill>
        </p:spPr>
        <p:txBody>
          <a:bodyPr wrap="square" lIns="51428" tIns="25714" rIns="51428" bIns="25714" rtlCol="0">
            <a:spAutoFit/>
          </a:bodyPr>
          <a:lstStyle/>
          <a:p>
            <a:pPr lvl="0" algn="ctr"/>
            <a:r>
              <a:rPr lang="en-US" altLang="zh-CN" sz="60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60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60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phá</a:t>
            </a:r>
            <a:endParaRPr lang="en-US" altLang="zh-CN" sz="60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2883" y="-1"/>
            <a:ext cx="3266669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7827" y="160049"/>
            <a:ext cx="1262530" cy="165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81885" y="1571499"/>
            <a:ext cx="28490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3660087" y="2361563"/>
            <a:ext cx="4225693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80" y="1721206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2" y="1728707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63" y="1736208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05" y="1743709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6" y="1751210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8" y="1758710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780450" y="4895826"/>
            <a:ext cx="242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3371361" y="4971129"/>
            <a:ext cx="217152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3296760" y="490659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4081866" y="0"/>
            <a:ext cx="4481781" cy="2990804"/>
            <a:chOff x="4976987" y="273644"/>
            <a:chExt cx="6282380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4976987" y="273644"/>
              <a:ext cx="6282380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5439224" y="633480"/>
              <a:ext cx="4053844" cy="138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i="1" dirty="0">
                  <a:latin typeface="+mj-lt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2508978" y="5447032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Sáu chia ba bằng hai</a:t>
            </a:r>
            <a:r>
              <a:rPr lang="vi-VN" sz="2400" dirty="0">
                <a:solidFill>
                  <a:srgbClr val="0070C0"/>
                </a:solidFill>
              </a:rPr>
              <a:t>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2508978" y="5856612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086217" y="3423186"/>
            <a:ext cx="6755505" cy="461665"/>
            <a:chOff x="1448289" y="3423185"/>
            <a:chExt cx="9007341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8825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086217" y="3894197"/>
            <a:ext cx="7177062" cy="461665"/>
            <a:chOff x="1448289" y="3894196"/>
            <a:chExt cx="956941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9370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086217" y="4389294"/>
            <a:ext cx="6904551" cy="461665"/>
            <a:chOff x="1448289" y="4389293"/>
            <a:chExt cx="9206068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9007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4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2949571" y="302353"/>
            <a:ext cx="5309336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600" cy="1549444"/>
            </a:xfrm>
            <a:prstGeom prst="wedgeEllipseCallout">
              <a:avLst>
                <a:gd name="adj1" fmla="val 57150"/>
                <a:gd name="adj2" fmla="val 2359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586276" y="409886"/>
              <a:ext cx="40234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i="1" dirty="0">
                  <a:latin typeface="+mj-lt"/>
                </a:rPr>
                <a:t>Chia 6 quả cam thành các phần, mỗi phần 2 quả, ta có phép chia tìm được 3 phần </a:t>
              </a:r>
              <a:r>
                <a:rPr lang="vi-VN" sz="2400" b="1" i="1" dirty="0">
                  <a:latin typeface="+mj-lt"/>
                </a:rPr>
                <a:t>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81052" y="1686140"/>
            <a:ext cx="284907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3660087" y="2328313"/>
            <a:ext cx="4225693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3962746" y="2500683"/>
            <a:ext cx="1088231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5234527" y="2500727"/>
            <a:ext cx="1088231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6506308" y="2500771"/>
            <a:ext cx="1088231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80" y="1648636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2" y="1656137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63" y="1663637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05" y="1671139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6" y="1678640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8" y="1686140"/>
            <a:ext cx="465466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573240" y="5177135"/>
            <a:ext cx="233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807898" y="5197395"/>
            <a:ext cx="223245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901640" y="5123022"/>
            <a:ext cx="233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2367147" y="5712196"/>
            <a:ext cx="397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Đọc là: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Sáu chia hai bằng ba.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524353" y="3375588"/>
            <a:ext cx="4482749" cy="461665"/>
            <a:chOff x="664868" y="3381638"/>
            <a:chExt cx="5976999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5811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21801" y="3733800"/>
            <a:ext cx="4925144" cy="461665"/>
            <a:chOff x="5833354" y="3374976"/>
            <a:chExt cx="6566858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63910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509391" y="4114800"/>
            <a:ext cx="6777528" cy="461665"/>
            <a:chOff x="612963" y="4495197"/>
            <a:chExt cx="9036704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738680" y="4495197"/>
              <a:ext cx="8910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12963" y="4602468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498650" y="4495800"/>
            <a:ext cx="8051033" cy="830997"/>
            <a:chOff x="664867" y="4339790"/>
            <a:chExt cx="10734711" cy="8309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105695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6 quả cam chia vào các đĩa, mỗi đĩa 2 quả, được 3 đĩa cam </a:t>
              </a:r>
              <a:r>
                <a:rPr lang="vi-VN" sz="2400" dirty="0" smtClean="0">
                  <a:latin typeface="+mj-lt"/>
                </a:rPr>
                <a:t>như</a:t>
              </a:r>
              <a:endParaRPr lang="en-US" sz="2400" dirty="0" smtClean="0">
                <a:latin typeface="+mj-lt"/>
              </a:endParaRPr>
            </a:p>
            <a:p>
              <a:r>
                <a:rPr lang="vi-VN" sz="2400" dirty="0" smtClean="0">
                  <a:latin typeface="+mj-lt"/>
                </a:rPr>
                <a:t> </a:t>
              </a:r>
              <a:r>
                <a:rPr lang="vi-VN" sz="2400" dirty="0">
                  <a:latin typeface="+mj-lt"/>
                </a:rPr>
                <a:t>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3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421477" y="2147806"/>
            <a:ext cx="4813069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6266355" y="2589434"/>
            <a:ext cx="2218339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702644" y="1436220"/>
            <a:ext cx="209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1555728" y="2266424"/>
            <a:ext cx="4454374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1792949" y="3118009"/>
                <a:ext cx="2044149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49" y="3118009"/>
                <a:ext cx="204414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955" t="-14953" r="-8358" b="-32710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687705" y="2912601"/>
            <a:ext cx="443640" cy="365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3687705" y="3563034"/>
            <a:ext cx="443640" cy="323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4131345" y="2589435"/>
            <a:ext cx="1726755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4131345" y="3581400"/>
            <a:ext cx="1726755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6 : 2 = 3</a:t>
            </a:r>
          </a:p>
        </p:txBody>
      </p:sp>
    </p:spTree>
    <p:extLst>
      <p:ext uri="{BB962C8B-B14F-4D97-AF65-F5344CB8AC3E}">
        <p14:creationId xmlns:p14="http://schemas.microsoft.com/office/powerpoint/2010/main" val="3378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067" y="5629685"/>
            <a:ext cx="8192240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59" y="1071155"/>
            <a:ext cx="6099844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4294"/>
            <a:ext cx="2042642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16695" y="1"/>
            <a:ext cx="8927783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910017" y="1131547"/>
            <a:ext cx="1656155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7481" y="5110193"/>
            <a:ext cx="1737511" cy="1268079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5417" y="2132089"/>
            <a:ext cx="1892972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0001" y="4267988"/>
            <a:ext cx="2359357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121" y="1924967"/>
            <a:ext cx="653853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9499" y="2336104"/>
            <a:ext cx="342930" cy="481627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8936" y="2873101"/>
            <a:ext cx="772735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0514" y="554436"/>
            <a:ext cx="672143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91058" y="505655"/>
            <a:ext cx="727011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6415" y="632954"/>
            <a:ext cx="576122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3095" y="608179"/>
            <a:ext cx="576122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348547" y="817085"/>
            <a:ext cx="9144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4769580" y="-138564"/>
            <a:ext cx="352299" cy="4351898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166757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4883134" y="2319184"/>
            <a:ext cx="352299" cy="4351898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2804532" y="2609140"/>
            <a:ext cx="4499677" cy="975260"/>
          </a:xfrm>
          <a:prstGeom prst="rect">
            <a:avLst/>
          </a:prstGeom>
          <a:solidFill>
            <a:srgbClr val="92D050"/>
          </a:solidFill>
        </p:spPr>
        <p:txBody>
          <a:bodyPr wrap="square" lIns="51428" tIns="25714" rIns="51428" bIns="25714" rtlCol="0">
            <a:spAutoFit/>
          </a:bodyPr>
          <a:lstStyle/>
          <a:p>
            <a:pPr lvl="0" algn="ctr"/>
            <a:r>
              <a:rPr lang="en-US" altLang="zh-CN" sz="6000" b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 động</a:t>
            </a:r>
            <a:endParaRPr lang="en-US" altLang="zh-CN" sz="60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2883" y="-1"/>
            <a:ext cx="3266669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7827" y="160049"/>
            <a:ext cx="1262530" cy="165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083" y="368521"/>
            <a:ext cx="3747851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679558" y="1354192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1072768" y="1354192"/>
            <a:ext cx="380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679558" y="2377948"/>
            <a:ext cx="7854842" cy="3793535"/>
            <a:chOff x="906077" y="2377947"/>
            <a:chExt cx="10896145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3236683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676412" y="3749188"/>
                  <a:ext cx="3125810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412" y="3749188"/>
                  <a:ext cx="3125810" cy="1051053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3236683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4959877" y="2849236"/>
            <a:ext cx="1299410" cy="1417964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4947436" y="3015223"/>
            <a:ext cx="1143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5127472" y="5262480"/>
            <a:ext cx="763150" cy="80743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470322" y="1372508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762000" y="1367135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Với mỗi phép nhân, viết hai phép chia (theo mẫu).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882059" y="2023718"/>
            <a:ext cx="2653657" cy="1815882"/>
            <a:chOff x="1303549" y="1702271"/>
            <a:chExt cx="3538209" cy="18158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03549" y="1809472"/>
              <a:ext cx="3251415" cy="1510282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BEA60A2-F618-48D1-A403-F3EDF9074DFE}"/>
                    </a:ext>
                  </a:extLst>
                </p:cNvPr>
                <p:cNvSpPr txBox="1"/>
                <p:nvPr/>
              </p:nvSpPr>
              <p:spPr>
                <a:xfrm>
                  <a:off x="1329686" y="1702271"/>
                  <a:ext cx="3512072" cy="1815882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lvl="0"/>
                  <a:r>
                    <a:rPr lang="vi-VN" sz="28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vi-VN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Mẫu</a:t>
                  </a:r>
                  <a:r>
                    <a:rPr lang="vi-VN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vi-VN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</a:t>
                  </a:r>
                  <a:r>
                    <a:rPr lang="vi-VN" sz="28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8 </a:t>
                  </a:r>
                  <a:r>
                    <a:rPr lang="vi-VN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: 2 = 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en-US" sz="28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vi-VN" sz="280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8 </a:t>
                  </a:r>
                  <a:r>
                    <a:rPr lang="vi-VN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: 4 = 2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9BEA60A2-F618-48D1-A403-F3EDF9074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686" y="1702271"/>
                  <a:ext cx="3512072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4785865" y="2015740"/>
                <a:ext cx="2098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65" y="2015740"/>
                <a:ext cx="2098651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814" t="-12941" r="-494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613287" y="3811734"/>
                <a:ext cx="2077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87" y="3811734"/>
                <a:ext cx="207781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6176" t="-11628" r="-50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4875033" y="3837018"/>
                <a:ext cx="2098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3" y="3837018"/>
                <a:ext cx="2098651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6105" t="-11628" r="-465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947287" y="4241973"/>
            <a:ext cx="1563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5257800" y="4241972"/>
            <a:ext cx="1563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9" y="-113995"/>
            <a:ext cx="1946592" cy="25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5142735" y="2345389"/>
            <a:ext cx="1563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6579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466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HP001 4 hàng</vt:lpstr>
      <vt:lpstr>Times New Roman</vt:lpstr>
      <vt:lpstr>字魂59号-创粗黑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12</cp:revision>
  <dcterms:created xsi:type="dcterms:W3CDTF">2006-08-16T00:00:00Z</dcterms:created>
  <dcterms:modified xsi:type="dcterms:W3CDTF">2023-05-26T05:15:02Z</dcterms:modified>
</cp:coreProperties>
</file>