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95" r:id="rId2"/>
    <p:sldMasterId id="2147483707" r:id="rId3"/>
  </p:sldMasterIdLst>
  <p:notesMasterIdLst>
    <p:notesMasterId r:id="rId25"/>
  </p:notesMasterIdLst>
  <p:sldIdLst>
    <p:sldId id="375" r:id="rId4"/>
    <p:sldId id="365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5" r:id="rId13"/>
    <p:sldId id="346" r:id="rId14"/>
    <p:sldId id="347" r:id="rId15"/>
    <p:sldId id="344" r:id="rId16"/>
    <p:sldId id="367" r:id="rId17"/>
    <p:sldId id="348" r:id="rId18"/>
    <p:sldId id="376" r:id="rId19"/>
    <p:sldId id="368" r:id="rId20"/>
    <p:sldId id="350" r:id="rId21"/>
    <p:sldId id="351" r:id="rId22"/>
    <p:sldId id="369" r:id="rId23"/>
    <p:sldId id="370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atrick Hand" panose="020B0604020202020204" charset="0"/>
      <p:regular r:id="rId30"/>
    </p:embeddedFont>
    <p:embeddedFont>
      <p:font typeface="Microsoft YaHei" panose="020B0503020204020204" pitchFamily="34" charset="-122"/>
      <p:regular r:id="rId31"/>
      <p:bold r:id="rId32"/>
    </p:embeddedFont>
    <p:embeddedFont>
      <p:font typeface="HP001 4 hàng" panose="020B0604020202020204" charset="0"/>
      <p:regular r:id="rId33"/>
      <p:bold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8" d="100"/>
          <a:sy n="98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1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44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02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408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2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402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2785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543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61045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7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88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22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8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1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7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1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9905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64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6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79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60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18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59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33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80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10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6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94637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34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57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29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97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40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81177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7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3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6450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534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597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4358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7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214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9505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5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5/26/2023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816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5/26/2023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55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2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704" y="3356162"/>
            <a:ext cx="13144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2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5068" y="3384176"/>
            <a:ext cx="13144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9"/>
          <p:cNvSpPr>
            <a:spLocks noChangeArrowheads="1" noChangeShapeType="1" noTextEdit="1"/>
          </p:cNvSpPr>
          <p:nvPr/>
        </p:nvSpPr>
        <p:spPr bwMode="auto">
          <a:xfrm>
            <a:off x="369234" y="393482"/>
            <a:ext cx="8311551" cy="4343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4777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3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QUÝ THẦY CÔ VÀ CÁC EM ĐẾN VỚI </a:t>
            </a:r>
            <a:r>
              <a:rPr lang="vi-VN" sz="33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 TIẾNG VIỆT</a:t>
            </a:r>
            <a:endParaRPr lang="en-US" sz="3300" b="1" kern="10" dirty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5" name="Picture 18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57750"/>
            <a:ext cx="6858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2"/>
          <p:cNvSpPr txBox="1">
            <a:spLocks noChangeArrowheads="1"/>
          </p:cNvSpPr>
          <p:nvPr/>
        </p:nvSpPr>
        <p:spPr bwMode="auto">
          <a:xfrm>
            <a:off x="4479632" y="1144619"/>
            <a:ext cx="184731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4050" b="1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504" y="3399777"/>
            <a:ext cx="5155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Thắm</a:t>
            </a:r>
            <a:endParaRPr lang="en-US" sz="2400" b="1" kern="1200" dirty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1979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Tuấn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endParaRPr lang="en-US" sz="2400" b="1" kern="1200" dirty="0">
              <a:solidFill>
                <a:srgbClr val="0066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oogle Shape;2277;p30"/>
          <p:cNvSpPr txBox="1">
            <a:spLocks/>
          </p:cNvSpPr>
          <p:nvPr/>
        </p:nvSpPr>
        <p:spPr>
          <a:xfrm>
            <a:off x="1011265" y="1269375"/>
            <a:ext cx="6957305" cy="1662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</a:pPr>
            <a:r>
              <a:rPr lang="en-US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3521" y="2634319"/>
            <a:ext cx="4681153" cy="7155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405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VIẾT: CHỮ HOA Y</a:t>
            </a:r>
            <a:endParaRPr lang="en-US" sz="405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6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2" grpId="0"/>
      <p:bldP spid="11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714" y="273386"/>
            <a:ext cx="3917806" cy="4629354"/>
          </a:xfrm>
          <a:prstGeom prst="rect">
            <a:avLst/>
          </a:prstGeom>
        </p:spPr>
      </p:pic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4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40" y="67112"/>
            <a:ext cx="6191074" cy="5076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613" y="67112"/>
            <a:ext cx="100540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V/16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8575"/>
            <a:ext cx="62865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7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2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704" y="3356162"/>
            <a:ext cx="13144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2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5068" y="3384176"/>
            <a:ext cx="13144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9"/>
          <p:cNvSpPr>
            <a:spLocks noChangeArrowheads="1" noChangeShapeType="1" noTextEdit="1"/>
          </p:cNvSpPr>
          <p:nvPr/>
        </p:nvSpPr>
        <p:spPr bwMode="auto">
          <a:xfrm>
            <a:off x="369234" y="393482"/>
            <a:ext cx="8311551" cy="4343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4777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3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QUÝ THẦY CÔ VÀ CÁC EM ĐẾN VỚI </a:t>
            </a:r>
            <a:r>
              <a:rPr lang="vi-VN" sz="33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 TIẾNG VIỆT</a:t>
            </a:r>
            <a:endParaRPr lang="en-US" sz="3300" b="1" kern="10" dirty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5" name="Picture 18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57750"/>
            <a:ext cx="6858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2"/>
          <p:cNvSpPr txBox="1">
            <a:spLocks noChangeArrowheads="1"/>
          </p:cNvSpPr>
          <p:nvPr/>
        </p:nvSpPr>
        <p:spPr bwMode="auto">
          <a:xfrm>
            <a:off x="4479632" y="1144619"/>
            <a:ext cx="184731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4050" b="1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504" y="3399777"/>
            <a:ext cx="5155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Thắm</a:t>
            </a:r>
            <a:endParaRPr lang="en-US" sz="2400" b="1" kern="1200" dirty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1979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Tuấn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endParaRPr lang="en-US" sz="2400" b="1" kern="1200" dirty="0">
              <a:solidFill>
                <a:srgbClr val="0066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oogle Shape;2277;p30"/>
          <p:cNvSpPr txBox="1">
            <a:spLocks/>
          </p:cNvSpPr>
          <p:nvPr/>
        </p:nvSpPr>
        <p:spPr>
          <a:xfrm>
            <a:off x="1011265" y="1269375"/>
            <a:ext cx="6957305" cy="1662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</a:pPr>
            <a:r>
              <a:rPr lang="en-US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880" y="2626823"/>
            <a:ext cx="858023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NGHE: BẢO VỆ MÔI TRƯỜNG</a:t>
            </a:r>
            <a:endPara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2" grpId="0"/>
      <p:bldP spid="11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3" y="0"/>
            <a:ext cx="8095375" cy="5079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6284" y="397817"/>
            <a:ext cx="5322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a </a:t>
            </a: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7</a:t>
            </a:r>
            <a:r>
              <a:rPr lang="en-US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3 </a:t>
            </a: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</a:t>
            </a:r>
            <a:r>
              <a:rPr lang="vi-VN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3</a:t>
            </a:r>
            <a:endParaRPr lang="en-US" sz="2400" b="1" kern="1200" dirty="0">
              <a:solidFill>
                <a:prstClr val="white"/>
              </a:solidFill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50721" y="714375"/>
            <a:ext cx="66294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2700" b="1" dirty="0" err="1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err="1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700" b="1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smtClean="0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(nĀ và nghe)</a:t>
            </a:r>
            <a:endParaRPr lang="en-US" sz="2700" b="1" dirty="0">
              <a:solidFill>
                <a:srgbClr val="EEECE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66307" y="1257299"/>
            <a:ext cx="6613814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2700" b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Bảo vệ môi trường</a:t>
            </a:r>
            <a:endParaRPr lang="en-US" sz="27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6794" y="335278"/>
            <a:ext cx="3309085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GB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b="1" smtClean="0">
                <a:solidFill>
                  <a:schemeClr val="tx1"/>
                </a:solidFill>
                <a:latin typeface="Patrick Hand" panose="020B0604020202020204" charset="0"/>
              </a:rPr>
              <a:t>. </a:t>
            </a:r>
            <a:r>
              <a:rPr lang="en-GB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en-GB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các việc làm trong tranh. Cho biết những việc làm đó ảnh hưởng đến môi trường như thế nào.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197814"/>
            <a:ext cx="2353427" cy="2241360"/>
          </a:xfrm>
          <a:prstGeom prst="roundRect">
            <a:avLst>
              <a:gd name="adj" fmla="val 3908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0"/>
          <a:stretch/>
        </p:blipFill>
        <p:spPr>
          <a:xfrm>
            <a:off x="6221866" y="197813"/>
            <a:ext cx="2341328" cy="2238741"/>
          </a:xfrm>
          <a:prstGeom prst="roundRect">
            <a:avLst>
              <a:gd name="adj" fmla="val 300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2517732"/>
            <a:ext cx="2353427" cy="2229754"/>
          </a:xfrm>
          <a:prstGeom prst="roundRect">
            <a:avLst>
              <a:gd name="adj" fmla="val 5915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866" y="2517731"/>
            <a:ext cx="2341328" cy="2229665"/>
          </a:xfrm>
          <a:prstGeom prst="roundRect">
            <a:avLst>
              <a:gd name="adj" fmla="val 7904"/>
            </a:avLst>
          </a:prstGeom>
        </p:spPr>
      </p:pic>
      <p:pic>
        <p:nvPicPr>
          <p:cNvPr id="2052" name="Picture 4" descr="Children talking clipart 9 » Clipart St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673">
                        <a14:foregroundMark x1="53595" y1="44608" x2="72712" y2="62990"/>
                        <a14:foregroundMark x1="72712" y1="62990" x2="63072" y2="88725"/>
                        <a14:foregroundMark x1="62092" y1="91667" x2="62092" y2="96078"/>
                        <a14:foregroundMark x1="65686" y1="90686" x2="66013" y2="97059"/>
                        <a14:foregroundMark x1="61765" y1="90931" x2="61438" y2="9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259" y="1904938"/>
            <a:ext cx="4489749" cy="29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4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-1" y="14595"/>
            <a:ext cx="9034943" cy="5724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làm gì để góp phần giữ gìn môi trường sạch đẹp?</a:t>
            </a:r>
            <a:endParaRPr lang="vi-VN" sz="24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ình ảnh đẹp về hoạt động bảo vệ môi trường t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0" y="880844"/>
            <a:ext cx="2277232" cy="21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ình ảnh đẹp về hoạt động bảo vệ môi trường tại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203" y="880844"/>
            <a:ext cx="2449586" cy="2102069"/>
          </a:xfrm>
          <a:prstGeom prst="rect">
            <a:avLst/>
          </a:prstGeom>
        </p:spPr>
      </p:pic>
      <p:sp>
        <p:nvSpPr>
          <p:cNvPr id="5" name="AutoShape 6" descr="Những hình ảnh và bức tranh về bảo vệ môi trường ấn tượng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123" y="880844"/>
            <a:ext cx="2619375" cy="2102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80" y="3103928"/>
            <a:ext cx="2277232" cy="1820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5203" y="3103928"/>
            <a:ext cx="2449586" cy="1820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7123" y="3103928"/>
            <a:ext cx="2619375" cy="18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3" y="0"/>
            <a:ext cx="8095375" cy="5079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6284" y="397817"/>
            <a:ext cx="517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ba</a:t>
            </a:r>
            <a:r>
              <a:rPr lang="en-US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7</a:t>
            </a:r>
            <a:r>
              <a:rPr lang="en-US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3 </a:t>
            </a: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</a:t>
            </a:r>
            <a:r>
              <a:rPr lang="vi-VN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3</a:t>
            </a:r>
            <a:endParaRPr lang="en-US" sz="2400" b="1" kern="1200" dirty="0">
              <a:solidFill>
                <a:prstClr val="white"/>
              </a:solidFill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50721" y="714375"/>
            <a:ext cx="66294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2700" b="1" dirty="0" err="1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err="1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700" b="1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smtClean="0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(viết)</a:t>
            </a:r>
            <a:endParaRPr lang="en-US" sz="2700" b="1" dirty="0">
              <a:solidFill>
                <a:srgbClr val="EEECE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66307" y="1257299"/>
            <a:ext cx="6613814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2700" b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 h</a:t>
            </a:r>
            <a:r>
              <a:rPr lang="el-GR" sz="2700" b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Ξ</a:t>
            </a:r>
            <a:r>
              <a:rPr lang="en-US" sz="2700" b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Y</a:t>
            </a:r>
            <a:endParaRPr lang="en-US" sz="27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21" y="211734"/>
            <a:ext cx="2638425" cy="1733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747" y="211733"/>
            <a:ext cx="2284602" cy="1733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299" y="211733"/>
            <a:ext cx="2540861" cy="1733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21" y="2304219"/>
            <a:ext cx="3651352" cy="2620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114" y="2189264"/>
            <a:ext cx="3766657" cy="27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9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105082172638482308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5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2057298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2045194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2048239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020422" y="2146939"/>
            <a:ext cx="2131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</a:t>
            </a:r>
            <a:r>
              <a:rPr lang="en-US" altLang="en-US" sz="2800" b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 </a:t>
            </a: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3830" y="1571864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</a:t>
            </a:r>
            <a:r>
              <a:rPr lang="en-US" altLang="en-US" sz="2800" b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hoa </a:t>
            </a:r>
            <a:r>
              <a:rPr lang="en-US" altLang="en-US" sz="2800" b="1" smtClean="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020422" y="2900628"/>
            <a:ext cx="23810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</a:t>
            </a:r>
            <a:r>
              <a:rPr lang="en-US" altLang="en-US" sz="2800" b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 </a:t>
            </a: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011363" y="3631832"/>
            <a:ext cx="2247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7 </a:t>
            </a:r>
            <a:r>
              <a:rPr lang="en-US" altLang="en-US" sz="2800" b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 </a:t>
            </a: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762172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0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7" grpId="0"/>
      <p:bldP spid="4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</a:t>
            </a:r>
            <a:r>
              <a:rPr lang="en-US" altLang="en-US" sz="2800" b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hoa </a:t>
            </a:r>
            <a:r>
              <a:rPr lang="en-US" altLang="en-US" sz="2800" b="1" smtClean="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9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43" grpId="0" build="allAtOnce"/>
      <p:bldP spid="44" grpId="0"/>
      <p:bldP spid="45" grpId="0"/>
      <p:bldP spid="46" grpId="0"/>
      <p:bldP spid="46" grpId="1"/>
      <p:bldP spid="47" grpId="0"/>
      <p:bldP spid="4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nét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</a:t>
            </a:r>
            <a:r>
              <a:rPr lang="en-US" altLang="en-US" sz="2800" b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hoa </a:t>
            </a:r>
            <a:r>
              <a:rPr lang="en-US" altLang="en-US" sz="2800" b="1" smtClean="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 gồm mấy nét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nét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621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nét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4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6" grpId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80479" y="261258"/>
            <a:ext cx="3170150" cy="459052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957813" y="360300"/>
            <a:ext cx="3148159" cy="3002855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942"/>
          <a:stretch/>
        </p:blipFill>
        <p:spPr>
          <a:xfrm>
            <a:off x="464457" y="145663"/>
            <a:ext cx="8038523" cy="487478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145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565963" y="260347"/>
            <a:ext cx="3170150" cy="4590523"/>
            <a:chOff x="5268913" y="914400"/>
            <a:chExt cx="2960687" cy="5578475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5" name="Picture 23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1" descr="y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8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18" name="12-Point Star 17"/>
          <p:cNvSpPr/>
          <p:nvPr/>
        </p:nvSpPr>
        <p:spPr>
          <a:xfrm>
            <a:off x="5540779" y="2727020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12-Point Star 18"/>
          <p:cNvSpPr/>
          <p:nvPr/>
        </p:nvSpPr>
        <p:spPr>
          <a:xfrm>
            <a:off x="5540780" y="126362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12-Point Star 19"/>
          <p:cNvSpPr/>
          <p:nvPr/>
        </p:nvSpPr>
        <p:spPr>
          <a:xfrm>
            <a:off x="6563122" y="322845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12-Point Star 20"/>
          <p:cNvSpPr/>
          <p:nvPr/>
        </p:nvSpPr>
        <p:spPr>
          <a:xfrm>
            <a:off x="6557842" y="2731563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4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</TotalTime>
  <Words>292</Words>
  <Application>Microsoft Office PowerPoint</Application>
  <PresentationFormat>On-screen Show (16:9)</PresentationFormat>
  <Paragraphs>50</Paragraphs>
  <Slides>21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Patrick Hand</vt:lpstr>
      <vt:lpstr>Arial</vt:lpstr>
      <vt:lpstr>Times New Roman</vt:lpstr>
      <vt:lpstr>Microsoft YaHei</vt:lpstr>
      <vt:lpstr>HP001 4 hàng</vt:lpstr>
      <vt:lpstr>Calibri Light</vt:lpstr>
      <vt:lpstr>Cambria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Tham Ta</cp:lastModifiedBy>
  <cp:revision>74</cp:revision>
  <cp:lastPrinted>2022-03-12T04:45:05Z</cp:lastPrinted>
  <dcterms:modified xsi:type="dcterms:W3CDTF">2023-05-26T01:45:22Z</dcterms:modified>
</cp:coreProperties>
</file>