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1"/>
  </p:notesMasterIdLst>
  <p:sldIdLst>
    <p:sldId id="257" r:id="rId3"/>
    <p:sldId id="259" r:id="rId4"/>
    <p:sldId id="286" r:id="rId5"/>
    <p:sldId id="288" r:id="rId6"/>
    <p:sldId id="285" r:id="rId7"/>
    <p:sldId id="289" r:id="rId8"/>
    <p:sldId id="297" r:id="rId9"/>
    <p:sldId id="311" r:id="rId10"/>
    <p:sldId id="299" r:id="rId11"/>
    <p:sldId id="271" r:id="rId12"/>
    <p:sldId id="312" r:id="rId13"/>
    <p:sldId id="313" r:id="rId14"/>
    <p:sldId id="314" r:id="rId15"/>
    <p:sldId id="315" r:id="rId16"/>
    <p:sldId id="316" r:id="rId17"/>
    <p:sldId id="320" r:id="rId18"/>
    <p:sldId id="318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79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32DC6-2DAB-4431-80EB-9083D219305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48AB1-4F8A-4E38-904C-0D43FEF4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94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427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58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872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48AB1-4F8A-4E38-904C-0D43FEF402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4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43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397466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83068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372805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057890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918968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90787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273298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26808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055484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645140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214998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B39B7E2-C427-4322-8D18-D3C15E2BF9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62999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664853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96579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958902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45185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A9D93C-9B99-467E-9CBC-59C440745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81103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2606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58000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524515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26546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3EFECF-8F41-427C-A4E0-3490E43B2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24498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2023/5/26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ADA22B17-03E1-43BC-A88B-F7D25445C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1" y="352424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1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31">
            <a:extLst>
              <a:ext uri="{FF2B5EF4-FFF2-40B4-BE49-F238E27FC236}">
                <a16:creationId xmlns:a16="http://schemas.microsoft.com/office/drawing/2014/main" id="{2E82A659-0B38-4944-BDEC-9B9E22567051}"/>
              </a:ext>
            </a:extLst>
          </p:cNvPr>
          <p:cNvGrpSpPr/>
          <p:nvPr/>
        </p:nvGrpSpPr>
        <p:grpSpPr>
          <a:xfrm>
            <a:off x="1987118" y="689712"/>
            <a:ext cx="9184640" cy="5478575"/>
            <a:chOff x="1227083" y="675833"/>
            <a:chExt cx="10162697" cy="5898322"/>
          </a:xfrm>
        </p:grpSpPr>
        <p:sp>
          <p:nvSpPr>
            <p:cNvPr id="11" name="矩形 33">
              <a:extLst>
                <a:ext uri="{FF2B5EF4-FFF2-40B4-BE49-F238E27FC236}">
                  <a16:creationId xmlns:a16="http://schemas.microsoft.com/office/drawing/2014/main" id="{648A52D7-F2B9-48CB-96AD-C7E6AAA6F850}"/>
                </a:ext>
              </a:extLst>
            </p:cNvPr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30">
              <a:extLst>
                <a:ext uri="{FF2B5EF4-FFF2-40B4-BE49-F238E27FC236}">
                  <a16:creationId xmlns:a16="http://schemas.microsoft.com/office/drawing/2014/main" id="{C443C640-44DA-413A-9B5A-BABC8509AE1C}"/>
                </a:ext>
              </a:extLst>
            </p:cNvPr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79104E-E00B-4A38-A4A4-4A171F5C90BC}"/>
              </a:ext>
            </a:extLst>
          </p:cNvPr>
          <p:cNvSpPr txBox="1"/>
          <p:nvPr/>
        </p:nvSpPr>
        <p:spPr>
          <a:xfrm>
            <a:off x="2936117" y="947336"/>
            <a:ext cx="8291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QUỐC TUẤN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C845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2C1D1-31C7-4400-83A2-1DF42C72D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918" y="1723227"/>
            <a:ext cx="2359356" cy="877900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45F5835E-9645-493A-8F19-5999B33FD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779" y="3012931"/>
            <a:ext cx="2864321" cy="374346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FFB72B81-195F-4450-A6F9-5E79AA7CE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25815" y="2214880"/>
            <a:ext cx="2219916" cy="4428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D5FBBA-9BA2-4DF3-9898-01A5D24068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6117" y="2623100"/>
            <a:ext cx="7352413" cy="1993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4BA33-B614-4B06-B381-40986230A6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016" y="4543259"/>
            <a:ext cx="2310584" cy="963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7694" y="5399877"/>
            <a:ext cx="5257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VĂN THỊ THỦY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37 x 2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239" y="1719231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2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2973524" y="3139984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x 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1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117" y="421692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6596" y="317186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8099727">
            <a:off x="2996285" y="313535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532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3763 -0.275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16 x 4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239" y="1719231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4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2973524" y="3139984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 x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2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117" y="421692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6596" y="317186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8099727">
            <a:off x="2996285" y="313535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16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3086 -0.272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29 x 3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239" y="1719231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29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2973524" y="3139984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 x 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27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2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117" y="421692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6596" y="317186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8099727">
            <a:off x="2996285" y="313535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332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3763 -0.275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18 x 5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239" y="1719231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5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2973524" y="3139984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8 x 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4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117" y="421692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6596" y="317186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8099727">
            <a:off x="2996285" y="313535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575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2812 -0.274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58786759-504E-4334-A8EC-AC92D7AD1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4559" y="2743200"/>
            <a:ext cx="1753934" cy="4114800"/>
          </a:xfrm>
          <a:prstGeom prst="rect">
            <a:avLst/>
          </a:prstGeom>
          <a:effectLst>
            <a:glow rad="139700">
              <a:schemeClr val="accent4">
                <a:satMod val="175000"/>
                <a:alpha val="31000"/>
              </a:schemeClr>
            </a:glow>
          </a:effec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AF4BEB6-9F22-4E38-94A4-0D100ECFF51D}"/>
              </a:ext>
            </a:extLst>
          </p:cNvPr>
          <p:cNvSpPr/>
          <p:nvPr/>
        </p:nvSpPr>
        <p:spPr>
          <a:xfrm>
            <a:off x="709991" y="601741"/>
            <a:ext cx="4012480" cy="1884845"/>
          </a:xfrm>
          <a:prstGeom prst="cloudCallout">
            <a:avLst>
              <a:gd name="adj1" fmla="val -30844"/>
              <a:gd name="adj2" fmla="val 79999"/>
            </a:avLst>
          </a:prstGeom>
          <a:solidFill>
            <a:schemeClr val="bg1"/>
          </a:solidFill>
          <a:ln w="19050">
            <a:solidFill>
              <a:srgbClr val="6EA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8D1FF-8968-42C2-A43E-95C9BDF62D6C}"/>
              </a:ext>
            </a:extLst>
          </p:cNvPr>
          <p:cNvSpPr txBox="1"/>
          <p:nvPr/>
        </p:nvSpPr>
        <p:spPr>
          <a:xfrm>
            <a:off x="990898" y="814400"/>
            <a:ext cx="34506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Chùa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nghiêm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196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122346" y="-57609"/>
            <a:ext cx="11849735" cy="6780651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73761213-D5E2-4CCC-B49E-8F458321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73" y="0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A3EFC6-7483-4517-89E1-7E1AA2CC7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98" y="-27287"/>
            <a:ext cx="943132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8FF5B9-5FD2-4E92-ACDB-CAED5CB0F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698" y="1628724"/>
            <a:ext cx="8305679" cy="1443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1837A-04F4-497B-AB38-A90E0DA36A06}"/>
              </a:ext>
            </a:extLst>
          </p:cNvPr>
          <p:cNvSpPr txBox="1"/>
          <p:nvPr/>
        </p:nvSpPr>
        <p:spPr>
          <a:xfrm>
            <a:off x="219919" y="3429000"/>
            <a:ext cx="1175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ô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di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ở </a:t>
            </a:r>
            <a:r>
              <a:rPr lang="en-US" sz="2800" dirty="0" err="1"/>
              <a:t>nước</a:t>
            </a:r>
            <a:r>
              <a:rPr lang="en-US" sz="2800" dirty="0"/>
              <a:t> ta.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C3FEAC4-8ACA-481F-8310-52CEE41DC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365676"/>
              </p:ext>
            </p:extLst>
          </p:nvPr>
        </p:nvGraphicFramePr>
        <p:xfrm>
          <a:off x="366533" y="4355800"/>
          <a:ext cx="3036424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627501070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88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84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CD53E4E7-23A5-4CDE-ABD7-24E7B28EA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40982"/>
              </p:ext>
            </p:extLst>
          </p:nvPr>
        </p:nvGraphicFramePr>
        <p:xfrm>
          <a:off x="3959507" y="4350102"/>
          <a:ext cx="2277318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51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33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52900375-7E54-40BB-923C-2AB01106D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97219"/>
              </p:ext>
            </p:extLst>
          </p:nvPr>
        </p:nvGraphicFramePr>
        <p:xfrm>
          <a:off x="6827135" y="4350102"/>
          <a:ext cx="2277318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88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33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F8950E-F70A-4E0A-A305-1388D8CE048D}"/>
              </a:ext>
            </a:extLst>
          </p:cNvPr>
          <p:cNvSpPr txBox="1"/>
          <p:nvPr/>
        </p:nvSpPr>
        <p:spPr>
          <a:xfrm>
            <a:off x="4340024" y="1213682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88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783256-EF01-4C54-8DAD-3CA657D9B13C}"/>
              </a:ext>
            </a:extLst>
          </p:cNvPr>
          <p:cNvGrpSpPr/>
          <p:nvPr/>
        </p:nvGrpSpPr>
        <p:grpSpPr>
          <a:xfrm>
            <a:off x="9016678" y="4629873"/>
            <a:ext cx="3233195" cy="2084625"/>
            <a:chOff x="892354" y="3758439"/>
            <a:chExt cx="4278451" cy="2175001"/>
          </a:xfrm>
        </p:grpSpPr>
        <p:pic>
          <p:nvPicPr>
            <p:cNvPr id="27" name="Picture 9">
              <a:extLst>
                <a:ext uri="{FF2B5EF4-FFF2-40B4-BE49-F238E27FC236}">
                  <a16:creationId xmlns:a16="http://schemas.microsoft.com/office/drawing/2014/main" id="{19A6A736-4407-43E5-935A-785D18BC7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5888C0F-C809-4E84-8FB4-AB2D140908F2}"/>
                </a:ext>
              </a:extLst>
            </p:cNvPr>
            <p:cNvSpPr/>
            <p:nvPr/>
          </p:nvSpPr>
          <p:spPr>
            <a:xfrm>
              <a:off x="1008506" y="5405120"/>
              <a:ext cx="3923818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033A82-0F86-4F7E-9665-130700543F38}"/>
              </a:ext>
            </a:extLst>
          </p:cNvPr>
          <p:cNvSpPr/>
          <p:nvPr/>
        </p:nvSpPr>
        <p:spPr>
          <a:xfrm>
            <a:off x="390160" y="5135585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41CED9-908A-4B8F-BE17-91E3F118861A}"/>
              </a:ext>
            </a:extLst>
          </p:cNvPr>
          <p:cNvSpPr txBox="1"/>
          <p:nvPr/>
        </p:nvSpPr>
        <p:spPr>
          <a:xfrm>
            <a:off x="6639768" y="1213682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DD285EB-4E4C-4A7C-9594-CAE7ADE12F95}"/>
              </a:ext>
            </a:extLst>
          </p:cNvPr>
          <p:cNvSpPr/>
          <p:nvPr/>
        </p:nvSpPr>
        <p:spPr>
          <a:xfrm>
            <a:off x="1135282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543F11-5BC9-4545-8137-C54F2BD3C163}"/>
              </a:ext>
            </a:extLst>
          </p:cNvPr>
          <p:cNvSpPr txBox="1"/>
          <p:nvPr/>
        </p:nvSpPr>
        <p:spPr>
          <a:xfrm>
            <a:off x="8700303" y="1225144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555A214-97C3-4BC5-B097-3FE9EE7A3CD7}"/>
              </a:ext>
            </a:extLst>
          </p:cNvPr>
          <p:cNvSpPr/>
          <p:nvPr/>
        </p:nvSpPr>
        <p:spPr>
          <a:xfrm>
            <a:off x="4006768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3AEEA1-CA1D-448E-98BB-EBF6F2892508}"/>
              </a:ext>
            </a:extLst>
          </p:cNvPr>
          <p:cNvSpPr txBox="1"/>
          <p:nvPr/>
        </p:nvSpPr>
        <p:spPr>
          <a:xfrm>
            <a:off x="2443223" y="288486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32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2EA827-DF23-4A8F-88E8-2C57D6AD7A67}"/>
              </a:ext>
            </a:extLst>
          </p:cNvPr>
          <p:cNvSpPr txBox="1"/>
          <p:nvPr/>
        </p:nvSpPr>
        <p:spPr>
          <a:xfrm>
            <a:off x="4579716" y="288486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33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4509B1B-B12C-42E5-8E5E-F3E518CA751B}"/>
              </a:ext>
            </a:extLst>
          </p:cNvPr>
          <p:cNvSpPr/>
          <p:nvPr/>
        </p:nvSpPr>
        <p:spPr>
          <a:xfrm>
            <a:off x="4790623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Ộ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37A38A2-F1AD-4103-83B5-3515AA3306FB}"/>
              </a:ext>
            </a:extLst>
          </p:cNvPr>
          <p:cNvSpPr/>
          <p:nvPr/>
        </p:nvSpPr>
        <p:spPr>
          <a:xfrm>
            <a:off x="7624822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36FEDA-D2B0-49CF-BDAD-81C6E042797C}"/>
              </a:ext>
            </a:extLst>
          </p:cNvPr>
          <p:cNvSpPr txBox="1"/>
          <p:nvPr/>
        </p:nvSpPr>
        <p:spPr>
          <a:xfrm>
            <a:off x="6716209" y="289148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D64A77E-4061-48C7-A7CA-7EB1F6CE7A5A}"/>
              </a:ext>
            </a:extLst>
          </p:cNvPr>
          <p:cNvSpPr/>
          <p:nvPr/>
        </p:nvSpPr>
        <p:spPr>
          <a:xfrm>
            <a:off x="5527874" y="5147080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1F749-1904-4D3C-AF68-952C4B72F8DB}"/>
              </a:ext>
            </a:extLst>
          </p:cNvPr>
          <p:cNvSpPr/>
          <p:nvPr/>
        </p:nvSpPr>
        <p:spPr>
          <a:xfrm>
            <a:off x="8359331" y="5127287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D2D3BD-946C-4C73-AB0C-02AAA523EF5A}"/>
              </a:ext>
            </a:extLst>
          </p:cNvPr>
          <p:cNvSpPr txBox="1"/>
          <p:nvPr/>
        </p:nvSpPr>
        <p:spPr>
          <a:xfrm>
            <a:off x="8939513" y="2945691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DDB58D5-A481-4FFE-B10C-8395D12CE2EA}"/>
              </a:ext>
            </a:extLst>
          </p:cNvPr>
          <p:cNvSpPr/>
          <p:nvPr/>
        </p:nvSpPr>
        <p:spPr>
          <a:xfrm>
            <a:off x="1922995" y="5147080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Ù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B5B25CA-6BEF-44CC-B2AB-6EFB938B6A15}"/>
              </a:ext>
            </a:extLst>
          </p:cNvPr>
          <p:cNvSpPr/>
          <p:nvPr/>
        </p:nvSpPr>
        <p:spPr>
          <a:xfrm>
            <a:off x="6904301" y="5121961"/>
            <a:ext cx="526646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375677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2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56BC4A0-8570-44CC-BFE1-36AEC328D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8734" y="-324091"/>
            <a:ext cx="11250352" cy="7182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317AB9-4054-4D6B-93AE-0CCADA43C3D6}"/>
              </a:ext>
            </a:extLst>
          </p:cNvPr>
          <p:cNvSpPr txBox="1"/>
          <p:nvPr/>
        </p:nvSpPr>
        <p:spPr>
          <a:xfrm>
            <a:off x="3125165" y="1749398"/>
            <a:ext cx="63174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Cả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lớp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cùng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xếp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hàng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cùng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nhau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lên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xe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ra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về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nha</a:t>
            </a:r>
            <a:r>
              <a:rPr lang="en-US" sz="5400" b="1" dirty="0">
                <a:solidFill>
                  <a:prstClr val="black"/>
                </a:solidFill>
                <a:latin typeface="Calibri"/>
              </a:rPr>
              <a:t>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141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122346" y="-57609"/>
            <a:ext cx="11849735" cy="6780651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73761213-D5E2-4CCC-B49E-8F458321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895" y="134958"/>
            <a:ext cx="2237784" cy="86349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57C769-286E-47F5-A38D-52D05817D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20" y="1167063"/>
            <a:ext cx="10711600" cy="1182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1D1A45-336D-4170-87DB-915735BC4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95" y="2349790"/>
            <a:ext cx="7693845" cy="34078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7F69DAB-53A2-47C8-9D7C-12C0ED725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289" y="3961111"/>
            <a:ext cx="3129131" cy="25408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6D3C8A-4E88-4785-AF2C-E03234E95F01}"/>
              </a:ext>
            </a:extLst>
          </p:cNvPr>
          <p:cNvSpPr/>
          <p:nvPr/>
        </p:nvSpPr>
        <p:spPr>
          <a:xfrm>
            <a:off x="3472405" y="3020992"/>
            <a:ext cx="555585" cy="408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5C5ED2-FE96-4840-B88C-3B5BA7F8320E}"/>
              </a:ext>
            </a:extLst>
          </p:cNvPr>
          <p:cNvSpPr/>
          <p:nvPr/>
        </p:nvSpPr>
        <p:spPr>
          <a:xfrm>
            <a:off x="4498049" y="3860417"/>
            <a:ext cx="444342" cy="491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6625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07696 0.127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638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07956 -0.128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7B2892A5-B1DC-4975-BA79-A4E3A10AB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52444" r="35209" b="8417"/>
          <a:stretch/>
        </p:blipFill>
        <p:spPr>
          <a:xfrm flipH="1">
            <a:off x="0" y="-194930"/>
            <a:ext cx="4237702" cy="6736022"/>
          </a:xfrm>
          <a:prstGeom prst="rect">
            <a:avLst/>
          </a:prstGeom>
        </p:spPr>
      </p:pic>
      <p:sp>
        <p:nvSpPr>
          <p:cNvPr id="7" name="矩形: 圆角 5">
            <a:extLst>
              <a:ext uri="{FF2B5EF4-FFF2-40B4-BE49-F238E27FC236}">
                <a16:creationId xmlns:a16="http://schemas.microsoft.com/office/drawing/2014/main" id="{6F59C0B6-8F68-410E-BD44-0E60D685A183}"/>
              </a:ext>
            </a:extLst>
          </p:cNvPr>
          <p:cNvSpPr/>
          <p:nvPr/>
        </p:nvSpPr>
        <p:spPr>
          <a:xfrm>
            <a:off x="3356658" y="2280594"/>
            <a:ext cx="8460491" cy="3850923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3A723-EC53-4F8D-A9E2-2784F6C0C82C}"/>
              </a:ext>
            </a:extLst>
          </p:cNvPr>
          <p:cNvSpPr txBox="1"/>
          <p:nvPr/>
        </p:nvSpPr>
        <p:spPr>
          <a:xfrm>
            <a:off x="3356658" y="2170882"/>
            <a:ext cx="8605244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chuyến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quan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Chùa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Một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Cột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hẹn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các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em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vào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chuyến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tham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quan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tiếp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theo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nhé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glow rad="635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9026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">
            <a:extLst>
              <a:ext uri="{FF2B5EF4-FFF2-40B4-BE49-F238E27FC236}">
                <a16:creationId xmlns:a16="http://schemas.microsoft.com/office/drawing/2014/main" id="{AFFD5ACC-18FA-4204-A1C8-E70E2B579219}"/>
              </a:ext>
            </a:extLst>
          </p:cNvPr>
          <p:cNvGrpSpPr/>
          <p:nvPr/>
        </p:nvGrpSpPr>
        <p:grpSpPr>
          <a:xfrm>
            <a:off x="2820223" y="233670"/>
            <a:ext cx="8996925" cy="873592"/>
            <a:chOff x="1305482" y="2213477"/>
            <a:chExt cx="3838375" cy="684264"/>
          </a:xfrm>
        </p:grpSpPr>
        <p:sp>
          <p:nvSpPr>
            <p:cNvPr id="12" name="矩形: 圆角 15">
              <a:extLst>
                <a:ext uri="{FF2B5EF4-FFF2-40B4-BE49-F238E27FC236}">
                  <a16:creationId xmlns:a16="http://schemas.microsoft.com/office/drawing/2014/main" id="{881CF3CF-E399-498B-A658-581E1BC20E75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13" name="矩形: 圆角 27">
              <a:extLst>
                <a:ext uri="{FF2B5EF4-FFF2-40B4-BE49-F238E27FC236}">
                  <a16:creationId xmlns:a16="http://schemas.microsoft.com/office/drawing/2014/main" id="{C6B2CBB2-F449-46B7-BC2D-7D213D909A1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pic>
        <p:nvPicPr>
          <p:cNvPr id="6" name="图片 3">
            <a:extLst>
              <a:ext uri="{FF2B5EF4-FFF2-40B4-BE49-F238E27FC236}">
                <a16:creationId xmlns:a16="http://schemas.microsoft.com/office/drawing/2014/main" id="{7B2892A5-B1DC-4975-BA79-A4E3A10AB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52444" r="35209" b="8417"/>
          <a:stretch/>
        </p:blipFill>
        <p:spPr>
          <a:xfrm flipH="1">
            <a:off x="0" y="-194930"/>
            <a:ext cx="4237702" cy="6736022"/>
          </a:xfrm>
          <a:prstGeom prst="rect">
            <a:avLst/>
          </a:prstGeom>
        </p:spPr>
      </p:pic>
      <p:sp>
        <p:nvSpPr>
          <p:cNvPr id="7" name="矩形: 圆角 5">
            <a:extLst>
              <a:ext uri="{FF2B5EF4-FFF2-40B4-BE49-F238E27FC236}">
                <a16:creationId xmlns:a16="http://schemas.microsoft.com/office/drawing/2014/main" id="{6F59C0B6-8F68-410E-BD44-0E60D685A183}"/>
              </a:ext>
            </a:extLst>
          </p:cNvPr>
          <p:cNvSpPr/>
          <p:nvPr/>
        </p:nvSpPr>
        <p:spPr>
          <a:xfrm>
            <a:off x="3862851" y="2280594"/>
            <a:ext cx="7954298" cy="3850923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3A723-EC53-4F8D-A9E2-2784F6C0C82C}"/>
              </a:ext>
            </a:extLst>
          </p:cNvPr>
          <p:cNvSpPr txBox="1"/>
          <p:nvPr/>
        </p:nvSpPr>
        <p:spPr>
          <a:xfrm>
            <a:off x="4237702" y="3173081"/>
            <a:ext cx="74697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HÀNH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3A58B-A1DD-4273-8C76-D464BE79ADFF}"/>
              </a:ext>
            </a:extLst>
          </p:cNvPr>
          <p:cNvSpPr txBox="1"/>
          <p:nvPr/>
        </p:nvSpPr>
        <p:spPr>
          <a:xfrm>
            <a:off x="3168107" y="348873"/>
            <a:ext cx="8271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Chùa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t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875A79-45E7-4EF7-B558-EC4124D0B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4214" y="-1920240"/>
            <a:ext cx="13499973" cy="1132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B2FDA7-E0E5-4C3C-8089-EE1629C04ABB}"/>
              </a:ext>
            </a:extLst>
          </p:cNvPr>
          <p:cNvSpPr txBox="1"/>
          <p:nvPr/>
        </p:nvSpPr>
        <p:spPr>
          <a:xfrm>
            <a:off x="2124772" y="2090172"/>
            <a:ext cx="83705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760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7B2892A5-B1DC-4975-BA79-A4E3A10AB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52444" r="35209" b="8417"/>
          <a:stretch/>
        </p:blipFill>
        <p:spPr>
          <a:xfrm flipH="1">
            <a:off x="0" y="-194930"/>
            <a:ext cx="4237702" cy="6736022"/>
          </a:xfrm>
          <a:prstGeom prst="rect">
            <a:avLst/>
          </a:prstGeom>
        </p:spPr>
      </p:pic>
      <p:sp>
        <p:nvSpPr>
          <p:cNvPr id="7" name="矩形: 圆角 5">
            <a:extLst>
              <a:ext uri="{FF2B5EF4-FFF2-40B4-BE49-F238E27FC236}">
                <a16:creationId xmlns:a16="http://schemas.microsoft.com/office/drawing/2014/main" id="{6F59C0B6-8F68-410E-BD44-0E60D685A183}"/>
              </a:ext>
            </a:extLst>
          </p:cNvPr>
          <p:cNvSpPr/>
          <p:nvPr/>
        </p:nvSpPr>
        <p:spPr>
          <a:xfrm>
            <a:off x="3862851" y="2280594"/>
            <a:ext cx="7954298" cy="3850923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3A723-EC53-4F8D-A9E2-2784F6C0C82C}"/>
              </a:ext>
            </a:extLst>
          </p:cNvPr>
          <p:cNvSpPr txBox="1"/>
          <p:nvPr/>
        </p:nvSpPr>
        <p:spPr>
          <a:xfrm>
            <a:off x="4237702" y="3173081"/>
            <a:ext cx="74697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VÀO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CỔNG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117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56BC4A0-8570-44CC-BFE1-36AEC328D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8734" y="-324091"/>
            <a:ext cx="11250352" cy="7182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317AB9-4054-4D6B-93AE-0CCADA43C3D6}"/>
              </a:ext>
            </a:extLst>
          </p:cNvPr>
          <p:cNvSpPr txBox="1"/>
          <p:nvPr/>
        </p:nvSpPr>
        <p:spPr>
          <a:xfrm>
            <a:off x="3125165" y="1749398"/>
            <a:ext cx="6317471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50998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5">
            <a:extLst>
              <a:ext uri="{FF2B5EF4-FFF2-40B4-BE49-F238E27FC236}">
                <a16:creationId xmlns:a16="http://schemas.microsoft.com/office/drawing/2014/main" id="{E8E678A1-A432-4526-8175-C1532DBE6391}"/>
              </a:ext>
            </a:extLst>
          </p:cNvPr>
          <p:cNvSpPr/>
          <p:nvPr/>
        </p:nvSpPr>
        <p:spPr>
          <a:xfrm>
            <a:off x="324091" y="115747"/>
            <a:ext cx="11702005" cy="6435524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227CF591-655B-45CF-B0F3-13C2B82C4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72916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1F29C9-5958-4718-94FF-D9D5E6DCFE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7641" t="30811" b="3077"/>
          <a:stretch/>
        </p:blipFill>
        <p:spPr>
          <a:xfrm flipH="1">
            <a:off x="917030" y="2619031"/>
            <a:ext cx="1429705" cy="17506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F33D8DE-E8B3-452B-969C-D91CCF9028BC}"/>
              </a:ext>
            </a:extLst>
          </p:cNvPr>
          <p:cNvSpPr/>
          <p:nvPr/>
        </p:nvSpPr>
        <p:spPr>
          <a:xfrm>
            <a:off x="1412111" y="1125166"/>
            <a:ext cx="2731626" cy="1182854"/>
          </a:xfrm>
          <a:prstGeom prst="wedgeRoundRectCallout">
            <a:avLst>
              <a:gd name="adj1" fmla="val -39951"/>
              <a:gd name="adj2" fmla="val 7949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chùm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26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nho</a:t>
            </a:r>
            <a:endParaRPr lang="en-US" sz="3200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277FD54-6D0A-407C-92E1-1089E971095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431">
            <a:off x="4089789" y="1364763"/>
            <a:ext cx="2197525" cy="219752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F3A31E50-227B-46FD-A97B-16F6FF34DE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51" y="1364762"/>
            <a:ext cx="2197525" cy="2197525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B8447890-7934-4D6A-AA62-DE178BA7468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129" flipH="1">
            <a:off x="6926485" y="1337361"/>
            <a:ext cx="1919882" cy="2197525"/>
          </a:xfrm>
          <a:prstGeom prst="rect">
            <a:avLst/>
          </a:prstGeom>
        </p:spPr>
      </p:pic>
      <p:pic>
        <p:nvPicPr>
          <p:cNvPr id="17" name="Picture 16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3E6457B-6958-4CC2-9928-0CCD33ACA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731" y="1716593"/>
            <a:ext cx="1891524" cy="2139223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17DEE58-C462-4131-8CC4-BA5B61416FA1}"/>
              </a:ext>
            </a:extLst>
          </p:cNvPr>
          <p:cNvSpPr/>
          <p:nvPr/>
        </p:nvSpPr>
        <p:spPr>
          <a:xfrm>
            <a:off x="6722623" y="210938"/>
            <a:ext cx="4241821" cy="953781"/>
          </a:xfrm>
          <a:prstGeom prst="wedgeRoundRectCallout">
            <a:avLst>
              <a:gd name="adj1" fmla="val 19795"/>
              <a:gd name="adj2" fmla="val 7361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Vậy</a:t>
            </a:r>
            <a:r>
              <a:rPr lang="en-US" sz="3200" dirty="0"/>
              <a:t> 3 </a:t>
            </a:r>
            <a:r>
              <a:rPr lang="en-US" sz="3200" dirty="0" err="1"/>
              <a:t>chùm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nho</a:t>
            </a:r>
            <a:r>
              <a:rPr lang="en-US" sz="3200" dirty="0"/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B0D997-6CD6-4C5E-857B-F061322BA04C}"/>
              </a:ext>
            </a:extLst>
          </p:cNvPr>
          <p:cNvSpPr/>
          <p:nvPr/>
        </p:nvSpPr>
        <p:spPr>
          <a:xfrm>
            <a:off x="4575230" y="3419482"/>
            <a:ext cx="3383280" cy="606948"/>
          </a:xfrm>
          <a:prstGeom prst="roundRect">
            <a:avLst/>
          </a:prstGeom>
          <a:solidFill>
            <a:srgbClr val="EB7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26 x 3 = 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3E59169-174C-4A4F-94D4-5055F5AF7A28}"/>
              </a:ext>
            </a:extLst>
          </p:cNvPr>
          <p:cNvSpPr/>
          <p:nvPr/>
        </p:nvSpPr>
        <p:spPr>
          <a:xfrm>
            <a:off x="2050205" y="4245504"/>
            <a:ext cx="6121522" cy="1960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EB799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57E509-4749-4E50-9AE4-13F18E4D0EE8}"/>
              </a:ext>
            </a:extLst>
          </p:cNvPr>
          <p:cNvGrpSpPr/>
          <p:nvPr/>
        </p:nvGrpSpPr>
        <p:grpSpPr>
          <a:xfrm>
            <a:off x="2248325" y="4373284"/>
            <a:ext cx="1061720" cy="1167617"/>
            <a:chOff x="3886200" y="4496580"/>
            <a:chExt cx="1061720" cy="11676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AF85D8-BC5D-4B0C-B8B2-A2AE5BDBA516}"/>
                </a:ext>
              </a:extLst>
            </p:cNvPr>
            <p:cNvSpPr txBox="1"/>
            <p:nvPr/>
          </p:nvSpPr>
          <p:spPr>
            <a:xfrm>
              <a:off x="4064000" y="4496580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48878A-8989-4DED-ABCD-A5D73F7FE553}"/>
                </a:ext>
              </a:extLst>
            </p:cNvPr>
            <p:cNvSpPr txBox="1"/>
            <p:nvPr/>
          </p:nvSpPr>
          <p:spPr>
            <a:xfrm>
              <a:off x="4282440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9C5AA2-A737-49A6-99A8-A271D3B4E62D}"/>
                </a:ext>
              </a:extLst>
            </p:cNvPr>
            <p:cNvCxnSpPr/>
            <p:nvPr/>
          </p:nvCxnSpPr>
          <p:spPr>
            <a:xfrm>
              <a:off x="3952240" y="5593375"/>
              <a:ext cx="77724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B6547E-D5C4-4B14-87F2-E13363525E19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133A9CE-41D6-4A58-B8C6-EA1C12126CA8}"/>
              </a:ext>
            </a:extLst>
          </p:cNvPr>
          <p:cNvSpPr txBox="1"/>
          <p:nvPr/>
        </p:nvSpPr>
        <p:spPr>
          <a:xfrm>
            <a:off x="3091605" y="4449290"/>
            <a:ext cx="514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18,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nhớ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AEB8C3-4035-4141-9CF0-AD59C7203EAF}"/>
              </a:ext>
            </a:extLst>
          </p:cNvPr>
          <p:cNvSpPr txBox="1"/>
          <p:nvPr/>
        </p:nvSpPr>
        <p:spPr>
          <a:xfrm>
            <a:off x="2702985" y="5438485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A1C085-0D95-41EB-AB12-C3DA94BFE196}"/>
              </a:ext>
            </a:extLst>
          </p:cNvPr>
          <p:cNvSpPr txBox="1"/>
          <p:nvPr/>
        </p:nvSpPr>
        <p:spPr>
          <a:xfrm>
            <a:off x="3091604" y="4926430"/>
            <a:ext cx="5080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6,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thêm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1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bằng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7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64FA29-4CAA-44D3-B1A2-0E300D9D0445}"/>
              </a:ext>
            </a:extLst>
          </p:cNvPr>
          <p:cNvSpPr txBox="1"/>
          <p:nvPr/>
        </p:nvSpPr>
        <p:spPr>
          <a:xfrm>
            <a:off x="2479465" y="5438485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D84DB33-A258-468D-8E8D-CE77E6FAD3DF}"/>
              </a:ext>
            </a:extLst>
          </p:cNvPr>
          <p:cNvSpPr/>
          <p:nvPr/>
        </p:nvSpPr>
        <p:spPr>
          <a:xfrm>
            <a:off x="8457564" y="4961966"/>
            <a:ext cx="2875280" cy="91647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EB799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x 3 = 78</a:t>
            </a:r>
          </a:p>
        </p:txBody>
      </p:sp>
    </p:spTree>
    <p:extLst>
      <p:ext uri="{BB962C8B-B14F-4D97-AF65-F5344CB8AC3E}">
        <p14:creationId xmlns:p14="http://schemas.microsoft.com/office/powerpoint/2010/main" val="2860601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7" grpId="0"/>
      <p:bldP spid="29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7B2892A5-B1DC-4975-BA79-A4E3A10AB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52444" r="35209" b="8417"/>
          <a:stretch/>
        </p:blipFill>
        <p:spPr>
          <a:xfrm flipH="1">
            <a:off x="0" y="-194930"/>
            <a:ext cx="4237702" cy="6736022"/>
          </a:xfrm>
          <a:prstGeom prst="rect">
            <a:avLst/>
          </a:prstGeom>
        </p:spPr>
      </p:pic>
      <p:sp>
        <p:nvSpPr>
          <p:cNvPr id="7" name="矩形: 圆角 5">
            <a:extLst>
              <a:ext uri="{FF2B5EF4-FFF2-40B4-BE49-F238E27FC236}">
                <a16:creationId xmlns:a16="http://schemas.microsoft.com/office/drawing/2014/main" id="{6F59C0B6-8F68-410E-BD44-0E60D685A183}"/>
              </a:ext>
            </a:extLst>
          </p:cNvPr>
          <p:cNvSpPr/>
          <p:nvPr/>
        </p:nvSpPr>
        <p:spPr>
          <a:xfrm>
            <a:off x="3862851" y="2280594"/>
            <a:ext cx="7954298" cy="3850923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3A723-EC53-4F8D-A9E2-2784F6C0C82C}"/>
              </a:ext>
            </a:extLst>
          </p:cNvPr>
          <p:cNvSpPr txBox="1"/>
          <p:nvPr/>
        </p:nvSpPr>
        <p:spPr>
          <a:xfrm>
            <a:off x="4237702" y="3173081"/>
            <a:ext cx="74697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THAM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QUAN</a:t>
            </a:r>
          </a:p>
        </p:txBody>
      </p:sp>
    </p:spTree>
    <p:extLst>
      <p:ext uri="{BB962C8B-B14F-4D97-AF65-F5344CB8AC3E}">
        <p14:creationId xmlns:p14="http://schemas.microsoft.com/office/powerpoint/2010/main" val="272647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56BC4A0-8570-44CC-BFE1-36AEC328D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8734" y="-324091"/>
            <a:ext cx="11250352" cy="7182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317AB9-4054-4D6B-93AE-0CCADA43C3D6}"/>
              </a:ext>
            </a:extLst>
          </p:cNvPr>
          <p:cNvSpPr txBox="1"/>
          <p:nvPr/>
        </p:nvSpPr>
        <p:spPr>
          <a:xfrm>
            <a:off x="3125165" y="1749398"/>
            <a:ext cx="6317471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222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736921" y="442731"/>
            <a:ext cx="10903352" cy="5972537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D133CE-E413-47F4-B8FF-1BEB6C3191A1}"/>
              </a:ext>
            </a:extLst>
          </p:cNvPr>
          <p:cNvGrpSpPr/>
          <p:nvPr/>
        </p:nvGrpSpPr>
        <p:grpSpPr>
          <a:xfrm>
            <a:off x="1580337" y="896172"/>
            <a:ext cx="2262246" cy="1036988"/>
            <a:chOff x="1647084" y="420195"/>
            <a:chExt cx="2262246" cy="103698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E7DC7D-133C-401A-980C-EB39EA1A0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AE6BC-9885-4DF5-B128-1B3C5E199523}"/>
                </a:ext>
              </a:extLst>
            </p:cNvPr>
            <p:cNvSpPr txBox="1"/>
            <p:nvPr/>
          </p:nvSpPr>
          <p:spPr>
            <a:xfrm>
              <a:off x="2083992" y="600135"/>
              <a:ext cx="1586973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6AE21B-B27A-46B9-BF2A-176739959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37" y="2113100"/>
            <a:ext cx="9419140" cy="14217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33FC3C-509E-4930-AAE0-FAD7F81DC6DD}"/>
              </a:ext>
            </a:extLst>
          </p:cNvPr>
          <p:cNvGrpSpPr/>
          <p:nvPr/>
        </p:nvGrpSpPr>
        <p:grpSpPr>
          <a:xfrm>
            <a:off x="4143738" y="3583389"/>
            <a:ext cx="4965538" cy="3399799"/>
            <a:chOff x="4143738" y="3583389"/>
            <a:chExt cx="4965538" cy="3399799"/>
          </a:xfrm>
        </p:grpSpPr>
        <p:pic>
          <p:nvPicPr>
            <p:cNvPr id="24" name="Picture 2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1432EA9-487D-4BE0-874A-2EDD915A1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738" y="3583389"/>
              <a:ext cx="4965538" cy="339979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7C693D-054E-457B-A4EF-B089890C697B}"/>
                </a:ext>
              </a:extLst>
            </p:cNvPr>
            <p:cNvSpPr txBox="1"/>
            <p:nvPr/>
          </p:nvSpPr>
          <p:spPr>
            <a:xfrm>
              <a:off x="5578378" y="3795575"/>
              <a:ext cx="2558623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Làm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vào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bảng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con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5378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382</Words>
  <Application>Microsoft Office PowerPoint</Application>
  <PresentationFormat>Widescreen</PresentationFormat>
  <Paragraphs>106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Calibri Light</vt:lpstr>
      <vt:lpstr>Coiny</vt:lpstr>
      <vt:lpstr>等线</vt:lpstr>
      <vt:lpstr>Times New Roman</vt:lpstr>
      <vt:lpstr>印品黑体</vt:lpstr>
      <vt:lpstr>字魂35号-经典雅黑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62</cp:revision>
  <dcterms:created xsi:type="dcterms:W3CDTF">2022-07-25T07:57:40Z</dcterms:created>
  <dcterms:modified xsi:type="dcterms:W3CDTF">2023-05-26T05:56:03Z</dcterms:modified>
</cp:coreProperties>
</file>