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3"/>
  </p:notesMasterIdLst>
  <p:sldIdLst>
    <p:sldId id="287" r:id="rId2"/>
    <p:sldId id="308" r:id="rId3"/>
    <p:sldId id="288" r:id="rId4"/>
    <p:sldId id="289" r:id="rId5"/>
    <p:sldId id="279" r:id="rId6"/>
    <p:sldId id="290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2" r:id="rId16"/>
    <p:sldId id="303" r:id="rId17"/>
    <p:sldId id="304" r:id="rId18"/>
    <p:sldId id="306" r:id="rId19"/>
    <p:sldId id="307" r:id="rId20"/>
    <p:sldId id="305" r:id="rId21"/>
    <p:sldId id="28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E"/>
    <a:srgbClr val="DFFAFD"/>
    <a:srgbClr val="FFFFFF"/>
    <a:srgbClr val="7363E3"/>
    <a:srgbClr val="FF4D67"/>
    <a:srgbClr val="FF70AD"/>
    <a:srgbClr val="FF9409"/>
    <a:srgbClr val="A0CC34"/>
    <a:srgbClr val="91B82E"/>
    <a:srgbClr val="C8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73AC2-4FF3-463E-8886-A6A0A3ACDF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9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319A-4C02-4F1B-813A-4D384844E9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49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51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0" y="-11929"/>
            <a:ext cx="12175157" cy="6945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997965" y="591796"/>
            <a:ext cx="280292" cy="200834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9299" y="1179627"/>
            <a:ext cx="798313" cy="572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62421" y="-144808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5219" y="386442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381171" y="1031910"/>
            <a:ext cx="405368" cy="290453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4830" y="-102256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70989" y="143468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27300" y="11028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196703" y="144277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967993" y="192002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56" y="5180136"/>
            <a:ext cx="12787928" cy="1753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43" y="5606450"/>
            <a:ext cx="12364256" cy="135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964658" y="454011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4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2900F-DA8A-49E3-A6D4-DE581A5E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AD2F1A-81FE-4089-84EB-885E68AF2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858F9-01DA-4718-867A-D4D36018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2E8E4-E48A-4505-81F4-0079BB11132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032982-C79D-477B-8484-8AE3CA03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F5BA74-9D89-4EF5-AA7D-0748852E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0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>
            <a:fillRect/>
          </a:stretch>
        </p:blipFill>
        <p:spPr>
          <a:xfrm>
            <a:off x="2" y="5193696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>
            <a:fillRect/>
          </a:stretch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7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056576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60" y="3378201"/>
            <a:ext cx="3474159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2668"/>
            <a:ext cx="2868502" cy="3435331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350773"/>
            <a:ext cx="4825912" cy="1658646"/>
          </a:xfrm>
          <a:prstGeom prst="rect">
            <a:avLst/>
          </a:prstGeom>
        </p:spPr>
      </p:pic>
      <p:sp>
        <p:nvSpPr>
          <p:cNvPr id="347" name="文本框 346">
            <a:extLst>
              <a:ext uri="{FF2B5EF4-FFF2-40B4-BE49-F238E27FC236}">
                <a16:creationId xmlns:a16="http://schemas.microsoft.com/office/drawing/2014/main" id="{0E557166-7A9F-424F-9BF0-9BC749A57A70}"/>
              </a:ext>
            </a:extLst>
          </p:cNvPr>
          <p:cNvSpPr txBox="1"/>
          <p:nvPr/>
        </p:nvSpPr>
        <p:spPr>
          <a:xfrm>
            <a:off x="2539033" y="4628736"/>
            <a:ext cx="70536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 err="1" smtClean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Giáo</a:t>
            </a:r>
            <a:r>
              <a:rPr lang="en-US" altLang="zh-CN" sz="3600" b="1" dirty="0" smtClean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</a:t>
            </a:r>
            <a:r>
              <a:rPr lang="en-US" altLang="zh-CN" sz="3600" b="1" dirty="0" err="1" smtClean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viên</a:t>
            </a:r>
            <a:r>
              <a:rPr lang="en-US" altLang="zh-CN" sz="3600" b="1" dirty="0" smtClean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: </a:t>
            </a:r>
            <a:r>
              <a:rPr lang="en-US" altLang="zh-CN" sz="3600" b="1" dirty="0" err="1" smtClean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Vũ</a:t>
            </a:r>
            <a:r>
              <a:rPr lang="en-US" altLang="zh-CN" sz="3600" b="1" dirty="0" smtClean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</a:t>
            </a:r>
            <a:r>
              <a:rPr lang="en-US" altLang="zh-CN" sz="3600" b="1" dirty="0" err="1" smtClean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Thị</a:t>
            </a:r>
            <a:r>
              <a:rPr lang="en-US" altLang="zh-CN" sz="3600" b="1" dirty="0" smtClean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Kim </a:t>
            </a:r>
            <a:r>
              <a:rPr lang="en-US" altLang="zh-CN" sz="3600" b="1" dirty="0" err="1" smtClean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Oanh</a:t>
            </a:r>
            <a:endParaRPr lang="zh-CN" altLang="en-US" sz="3600" b="1" dirty="0">
              <a:pattFill prst="wd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WordArt 6"/>
          <p:cNvSpPr>
            <a:spLocks noChangeArrowheads="1" noChangeShapeType="1" noTextEdit="1"/>
          </p:cNvSpPr>
          <p:nvPr/>
        </p:nvSpPr>
        <p:spPr bwMode="auto">
          <a:xfrm>
            <a:off x="739588" y="1244763"/>
            <a:ext cx="11147612" cy="243839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7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7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endParaRPr lang="en-US" sz="72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72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ọc</a:t>
            </a:r>
            <a:r>
              <a:rPr lang="en-US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hôm</a:t>
            </a:r>
            <a:r>
              <a:rPr lang="en-US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nay</a:t>
            </a:r>
            <a:endParaRPr lang="en-US" sz="7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Text Box 210"/>
          <p:cNvSpPr txBox="1">
            <a:spLocks noChangeArrowheads="1"/>
          </p:cNvSpPr>
          <p:nvPr/>
        </p:nvSpPr>
        <p:spPr bwMode="auto">
          <a:xfrm>
            <a:off x="3363800" y="3435925"/>
            <a:ext cx="5843588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文本框 346">
            <a:extLst>
              <a:ext uri="{FF2B5EF4-FFF2-40B4-BE49-F238E27FC236}">
                <a16:creationId xmlns:a16="http://schemas.microsoft.com/office/drawing/2014/main" id="{0E557166-7A9F-424F-9BF0-9BC749A57A70}"/>
              </a:ext>
            </a:extLst>
          </p:cNvPr>
          <p:cNvSpPr txBox="1"/>
          <p:nvPr/>
        </p:nvSpPr>
        <p:spPr>
          <a:xfrm>
            <a:off x="1658982" y="209798"/>
            <a:ext cx="799213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latin typeface="+mj-lt"/>
                <a:ea typeface="字魂36号-正文宋楷" panose="02000000000000000000" pitchFamily="2" charset="-122"/>
                <a:cs typeface="Times New Roman" pitchFamily="18" charset="0"/>
              </a:rPr>
              <a:t>Trường</a:t>
            </a:r>
            <a:r>
              <a:rPr lang="en-US" altLang="zh-CN" sz="4000" b="1" dirty="0">
                <a:latin typeface="+mj-lt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+mj-lt"/>
                <a:ea typeface="字魂36号-正文宋楷" panose="02000000000000000000" pitchFamily="2" charset="-122"/>
                <a:cs typeface="Times New Roman" pitchFamily="18" charset="0"/>
              </a:rPr>
              <a:t>Tiểu</a:t>
            </a:r>
            <a:r>
              <a:rPr lang="en-US" altLang="zh-CN" sz="4000" b="1" dirty="0">
                <a:latin typeface="+mj-lt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+mj-lt"/>
                <a:ea typeface="字魂36号-正文宋楷" panose="02000000000000000000" pitchFamily="2" charset="-122"/>
                <a:cs typeface="Times New Roman" pitchFamily="18" charset="0"/>
              </a:rPr>
              <a:t>học</a:t>
            </a:r>
            <a:r>
              <a:rPr lang="en-US" altLang="zh-CN" sz="4000" b="1" dirty="0" smtClean="0">
                <a:latin typeface="+mj-lt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+mj-lt"/>
                <a:ea typeface="字魂36号-正文宋楷" panose="02000000000000000000" pitchFamily="2" charset="-122"/>
                <a:cs typeface="Times New Roman" pitchFamily="18" charset="0"/>
              </a:rPr>
              <a:t>Quốc</a:t>
            </a:r>
            <a:r>
              <a:rPr lang="en-US" altLang="zh-CN" sz="4000" b="1" dirty="0" smtClean="0">
                <a:latin typeface="+mj-lt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+mj-lt"/>
                <a:ea typeface="字魂36号-正文宋楷" panose="02000000000000000000" pitchFamily="2" charset="-122"/>
                <a:cs typeface="Times New Roman" pitchFamily="18" charset="0"/>
              </a:rPr>
              <a:t>Tuấn</a:t>
            </a:r>
            <a:endParaRPr lang="zh-CN" altLang="en-US" sz="4000" b="1" dirty="0">
              <a:latin typeface="+mj-lt"/>
              <a:ea typeface="字魂36号-正文宋楷" panose="02000000000000000000" pitchFamily="2" charset="-122"/>
              <a:cs typeface="Times New Roman" pitchFamily="18" charset="0"/>
            </a:endParaRPr>
          </a:p>
        </p:txBody>
      </p:sp>
      <p:sp>
        <p:nvSpPr>
          <p:cNvPr id="16" name="文本框 346">
            <a:extLst>
              <a:ext uri="{FF2B5EF4-FFF2-40B4-BE49-F238E27FC236}">
                <a16:creationId xmlns:a16="http://schemas.microsoft.com/office/drawing/2014/main" id="{0E557166-7A9F-424F-9BF0-9BC749A57A70}"/>
              </a:ext>
            </a:extLst>
          </p:cNvPr>
          <p:cNvSpPr txBox="1"/>
          <p:nvPr/>
        </p:nvSpPr>
        <p:spPr>
          <a:xfrm>
            <a:off x="3457576" y="3400513"/>
            <a:ext cx="56864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Đạo</a:t>
            </a:r>
            <a:r>
              <a:rPr lang="en-US" sz="4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đức</a:t>
            </a:r>
            <a:r>
              <a:rPr lang="en-US" sz="4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lớp</a:t>
            </a:r>
            <a:r>
              <a:rPr lang="en-US" sz="4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</a:t>
            </a:r>
            <a:endParaRPr lang="en-US" sz="4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/>
      <p:bldP spid="20" grpId="0" animBg="1"/>
      <p:bldP spid="20" grpId="1" animBg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39">
            <a:extLst>
              <a:ext uri="{FF2B5EF4-FFF2-40B4-BE49-F238E27FC236}">
                <a16:creationId xmlns:a16="http://schemas.microsoft.com/office/drawing/2014/main" id="{2DCC0D1E-4B55-4254-A079-3757943AAA5F}"/>
              </a:ext>
            </a:extLst>
          </p:cNvPr>
          <p:cNvSpPr txBox="1"/>
          <p:nvPr/>
        </p:nvSpPr>
        <p:spPr>
          <a:xfrm>
            <a:off x="1277468" y="488373"/>
            <a:ext cx="945328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Tìm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hiểu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quy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định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nơi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công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rPr>
              <a:t>cộng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字魂36号-正文宋楷" panose="02000000000000000000" pitchFamily="2" charset="-122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79607" y="488373"/>
            <a:ext cx="932073" cy="64351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6075562" y="1486956"/>
            <a:ext cx="5957045" cy="2326341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Vậy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</a:t>
            </a:r>
            <a:r>
              <a:rPr lang="en-US" sz="3200" dirty="0" err="1" smtClean="0">
                <a:solidFill>
                  <a:schemeClr val="tx1"/>
                </a:solidFill>
              </a:rPr>
              <a:t>ịa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điểm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cộng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những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 ?</a:t>
            </a:r>
          </a:p>
        </p:txBody>
      </p:sp>
      <p:grpSp>
        <p:nvGrpSpPr>
          <p:cNvPr id="18" name="组合 147">
            <a:extLst>
              <a:ext uri="{FF2B5EF4-FFF2-40B4-BE49-F238E27FC236}">
                <a16:creationId xmlns:a16="http://schemas.microsoft.com/office/drawing/2014/main" id="{1FBE1135-771A-4FEA-BE2B-DBE89DC48130}"/>
              </a:ext>
            </a:extLst>
          </p:cNvPr>
          <p:cNvGrpSpPr/>
          <p:nvPr/>
        </p:nvGrpSpPr>
        <p:grpSpPr>
          <a:xfrm>
            <a:off x="0" y="1196259"/>
            <a:ext cx="12910032" cy="4882868"/>
            <a:chOff x="1055824" y="2247083"/>
            <a:chExt cx="5765890" cy="3098564"/>
          </a:xfrm>
        </p:grpSpPr>
        <p:pic>
          <p:nvPicPr>
            <p:cNvPr id="19" name="图片 1">
              <a:extLst>
                <a:ext uri="{FF2B5EF4-FFF2-40B4-BE49-F238E27FC236}">
                  <a16:creationId xmlns:a16="http://schemas.microsoft.com/office/drawing/2014/main" id="{99CC9FB5-34B5-40FF-AF2C-9E44DA10E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5824" y="2247083"/>
              <a:ext cx="5765890" cy="3098564"/>
            </a:xfrm>
            <a:prstGeom prst="rect">
              <a:avLst/>
            </a:prstGeom>
          </p:spPr>
        </p:pic>
        <p:sp>
          <p:nvSpPr>
            <p:cNvPr id="20" name="文本框 141">
              <a:extLst>
                <a:ext uri="{FF2B5EF4-FFF2-40B4-BE49-F238E27FC236}">
                  <a16:creationId xmlns:a16="http://schemas.microsoft.com/office/drawing/2014/main" id="{468CCB71-1086-40BE-BD0C-DA5816B9A5D7}"/>
                </a:ext>
              </a:extLst>
            </p:cNvPr>
            <p:cNvSpPr txBox="1"/>
            <p:nvPr/>
          </p:nvSpPr>
          <p:spPr>
            <a:xfrm>
              <a:off x="1521353" y="2754469"/>
              <a:ext cx="3956753" cy="14648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just">
                <a:lnSpc>
                  <a:spcPct val="100000"/>
                </a:lnSpc>
              </a:pP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Địa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điểm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công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cộng</a:t>
              </a:r>
              <a:r>
                <a:rPr lang="en-US" altLang="zh-CN" b="1" dirty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là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nơi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phục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vụ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nhu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cầu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sử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dụng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của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cộng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đồng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,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mọi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người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đều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có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quyền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sử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dụng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và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cần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tuân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thủ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nội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quy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,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quy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định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tại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các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nơi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công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r>
                <a:rPr lang="en-US" altLang="zh-CN" b="1" dirty="0" err="1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cộng</a:t>
              </a:r>
              <a:r>
                <a:rPr lang="en-US" altLang="zh-CN" b="1" dirty="0" smtClean="0">
                  <a:solidFill>
                    <a:srgbClr val="FFFF00"/>
                  </a:solidFill>
                  <a:latin typeface="+mn-lt"/>
                  <a:ea typeface="字魂36号-正文宋楷" panose="02000000000000000000" pitchFamily="2" charset="-122"/>
                </a:rPr>
                <a:t> </a:t>
              </a:r>
              <a:endParaRPr lang="zh-CN" altLang="en-US" b="1" dirty="0">
                <a:solidFill>
                  <a:srgbClr val="FFFF00"/>
                </a:solidFill>
                <a:latin typeface="+mn-lt"/>
                <a:ea typeface="字魂36号-正文宋楷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3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44376" y="129934"/>
            <a:ext cx="9096612" cy="566987"/>
            <a:chOff x="4389120" y="1084217"/>
            <a:chExt cx="7501295" cy="736216"/>
          </a:xfrm>
        </p:grpSpPr>
        <p:sp>
          <p:nvSpPr>
            <p:cNvPr id="5" name="五边形 7"/>
            <p:cNvSpPr/>
            <p:nvPr/>
          </p:nvSpPr>
          <p:spPr>
            <a:xfrm flipH="1">
              <a:off x="4389120" y="1084217"/>
              <a:ext cx="7501295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latin typeface="+mj-lt"/>
                  <a:ea typeface="微软雅黑" panose="020B0503020204020204" pitchFamily="34" charset="-122"/>
                </a:rPr>
                <a:t>   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Tìm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hiểu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số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quy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định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nơi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công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cộng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菱形 1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4615529" y="1194766"/>
              <a:ext cx="408725" cy="599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29A5B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rgbClr val="F29A5B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Picture 7" descr="C:\Users\Admin\Desktop\GIÁO ÁN KẾT NỐI\MÔN ĐẠO ĐỨC\h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0194"/>
            <a:ext cx="6656295" cy="54943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loud Callout 8"/>
          <p:cNvSpPr/>
          <p:nvPr/>
        </p:nvSpPr>
        <p:spPr>
          <a:xfrm>
            <a:off x="6656293" y="960194"/>
            <a:ext cx="4652683" cy="1419935"/>
          </a:xfrm>
          <a:prstGeom prst="cloud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/>
                </a:solidFill>
              </a:rPr>
              <a:t>Tranh vẽ gì?</a:t>
            </a:r>
            <a:r>
              <a:rPr lang="vi-VN" dirty="0" smtClean="0"/>
              <a:t>?</a:t>
            </a:r>
            <a:endParaRPr lang="en-US" dirty="0"/>
          </a:p>
        </p:txBody>
      </p:sp>
      <p:grpSp>
        <p:nvGrpSpPr>
          <p:cNvPr id="10" name="组合 222">
            <a:extLst>
              <a:ext uri="{FF2B5EF4-FFF2-40B4-BE49-F238E27FC236}">
                <a16:creationId xmlns:a16="http://schemas.microsoft.com/office/drawing/2014/main" id="{C10AC3F2-4952-4727-809A-EC08A8AD8C70}"/>
              </a:ext>
            </a:extLst>
          </p:cNvPr>
          <p:cNvGrpSpPr/>
          <p:nvPr/>
        </p:nvGrpSpPr>
        <p:grpSpPr>
          <a:xfrm>
            <a:off x="7333993" y="960195"/>
            <a:ext cx="4082559" cy="5790134"/>
            <a:chOff x="4460018" y="2160813"/>
            <a:chExt cx="3297280" cy="2628697"/>
          </a:xfrm>
        </p:grpSpPr>
        <p:grpSp>
          <p:nvGrpSpPr>
            <p:cNvPr id="11" name="组合 65">
              <a:extLst>
                <a:ext uri="{FF2B5EF4-FFF2-40B4-BE49-F238E27FC236}">
                  <a16:creationId xmlns:a16="http://schemas.microsoft.com/office/drawing/2014/main" id="{63F31C37-9C1E-4B02-A338-76DF5D0F7A19}"/>
                </a:ext>
              </a:extLst>
            </p:cNvPr>
            <p:cNvGrpSpPr/>
            <p:nvPr/>
          </p:nvGrpSpPr>
          <p:grpSpPr>
            <a:xfrm>
              <a:off x="4460018" y="2160813"/>
              <a:ext cx="3297280" cy="2550888"/>
              <a:chOff x="1743075" y="1765300"/>
              <a:chExt cx="3660776" cy="2832100"/>
            </a:xfrm>
          </p:grpSpPr>
          <p:sp>
            <p:nvSpPr>
              <p:cNvPr id="15" name="任意多边形: 形状 66">
                <a:extLst>
                  <a:ext uri="{FF2B5EF4-FFF2-40B4-BE49-F238E27FC236}">
                    <a16:creationId xmlns:a16="http://schemas.microsoft.com/office/drawing/2014/main" id="{5BE6868A-BE54-4DD8-A46C-1C09062EF375}"/>
                  </a:ext>
                </a:extLst>
              </p:cNvPr>
              <p:cNvSpPr/>
              <p:nvPr/>
            </p:nvSpPr>
            <p:spPr>
              <a:xfrm>
                <a:off x="1895475" y="2143125"/>
                <a:ext cx="3305175" cy="2333625"/>
              </a:xfrm>
              <a:custGeom>
                <a:avLst/>
                <a:gdLst>
                  <a:gd name="connsiteX0" fmla="*/ 0 w 3305175"/>
                  <a:gd name="connsiteY0" fmla="*/ 609600 h 2333625"/>
                  <a:gd name="connsiteX1" fmla="*/ 76200 w 3305175"/>
                  <a:gd name="connsiteY1" fmla="*/ 371475 h 2333625"/>
                  <a:gd name="connsiteX2" fmla="*/ 266700 w 3305175"/>
                  <a:gd name="connsiteY2" fmla="*/ 247650 h 2333625"/>
                  <a:gd name="connsiteX3" fmla="*/ 657225 w 3305175"/>
                  <a:gd name="connsiteY3" fmla="*/ 247650 h 2333625"/>
                  <a:gd name="connsiteX4" fmla="*/ 1057275 w 3305175"/>
                  <a:gd name="connsiteY4" fmla="*/ 276225 h 2333625"/>
                  <a:gd name="connsiteX5" fmla="*/ 1400175 w 3305175"/>
                  <a:gd name="connsiteY5" fmla="*/ 152400 h 2333625"/>
                  <a:gd name="connsiteX6" fmla="*/ 1609725 w 3305175"/>
                  <a:gd name="connsiteY6" fmla="*/ 238125 h 2333625"/>
                  <a:gd name="connsiteX7" fmla="*/ 2057400 w 3305175"/>
                  <a:gd name="connsiteY7" fmla="*/ 142875 h 2333625"/>
                  <a:gd name="connsiteX8" fmla="*/ 2533650 w 3305175"/>
                  <a:gd name="connsiteY8" fmla="*/ 0 h 2333625"/>
                  <a:gd name="connsiteX9" fmla="*/ 2886075 w 3305175"/>
                  <a:gd name="connsiteY9" fmla="*/ 19050 h 2333625"/>
                  <a:gd name="connsiteX10" fmla="*/ 3143250 w 3305175"/>
                  <a:gd name="connsiteY10" fmla="*/ 142875 h 2333625"/>
                  <a:gd name="connsiteX11" fmla="*/ 3305175 w 3305175"/>
                  <a:gd name="connsiteY11" fmla="*/ 352425 h 2333625"/>
                  <a:gd name="connsiteX12" fmla="*/ 3209925 w 3305175"/>
                  <a:gd name="connsiteY12" fmla="*/ 847725 h 2333625"/>
                  <a:gd name="connsiteX13" fmla="*/ 3048000 w 3305175"/>
                  <a:gd name="connsiteY13" fmla="*/ 1104900 h 2333625"/>
                  <a:gd name="connsiteX14" fmla="*/ 2905125 w 3305175"/>
                  <a:gd name="connsiteY14" fmla="*/ 1190625 h 2333625"/>
                  <a:gd name="connsiteX15" fmla="*/ 2990850 w 3305175"/>
                  <a:gd name="connsiteY15" fmla="*/ 1390650 h 2333625"/>
                  <a:gd name="connsiteX16" fmla="*/ 3200400 w 3305175"/>
                  <a:gd name="connsiteY16" fmla="*/ 1609725 h 2333625"/>
                  <a:gd name="connsiteX17" fmla="*/ 3276600 w 3305175"/>
                  <a:gd name="connsiteY17" fmla="*/ 1838325 h 2333625"/>
                  <a:gd name="connsiteX18" fmla="*/ 3067050 w 3305175"/>
                  <a:gd name="connsiteY18" fmla="*/ 2105025 h 2333625"/>
                  <a:gd name="connsiteX19" fmla="*/ 2876550 w 3305175"/>
                  <a:gd name="connsiteY19" fmla="*/ 2181225 h 2333625"/>
                  <a:gd name="connsiteX20" fmla="*/ 2486025 w 3305175"/>
                  <a:gd name="connsiteY20" fmla="*/ 2152650 h 2333625"/>
                  <a:gd name="connsiteX21" fmla="*/ 1981200 w 3305175"/>
                  <a:gd name="connsiteY21" fmla="*/ 2133600 h 2333625"/>
                  <a:gd name="connsiteX22" fmla="*/ 1609725 w 3305175"/>
                  <a:gd name="connsiteY22" fmla="*/ 2133600 h 2333625"/>
                  <a:gd name="connsiteX23" fmla="*/ 1085850 w 3305175"/>
                  <a:gd name="connsiteY23" fmla="*/ 2276475 h 2333625"/>
                  <a:gd name="connsiteX24" fmla="*/ 742950 w 3305175"/>
                  <a:gd name="connsiteY24" fmla="*/ 2333625 h 2333625"/>
                  <a:gd name="connsiteX25" fmla="*/ 400050 w 3305175"/>
                  <a:gd name="connsiteY25" fmla="*/ 2190750 h 2333625"/>
                  <a:gd name="connsiteX26" fmla="*/ 200025 w 3305175"/>
                  <a:gd name="connsiteY26" fmla="*/ 1962150 h 2333625"/>
                  <a:gd name="connsiteX27" fmla="*/ 95250 w 3305175"/>
                  <a:gd name="connsiteY27" fmla="*/ 1714500 h 2333625"/>
                  <a:gd name="connsiteX28" fmla="*/ 76200 w 3305175"/>
                  <a:gd name="connsiteY28" fmla="*/ 1447800 h 2333625"/>
                  <a:gd name="connsiteX29" fmla="*/ 209550 w 3305175"/>
                  <a:gd name="connsiteY29" fmla="*/ 1285875 h 2333625"/>
                  <a:gd name="connsiteX30" fmla="*/ 238125 w 3305175"/>
                  <a:gd name="connsiteY30" fmla="*/ 1200150 h 2333625"/>
                  <a:gd name="connsiteX31" fmla="*/ 57150 w 3305175"/>
                  <a:gd name="connsiteY31" fmla="*/ 904875 h 2333625"/>
                  <a:gd name="connsiteX32" fmla="*/ 0 w 3305175"/>
                  <a:gd name="connsiteY32" fmla="*/ 609600 h 233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05175" h="2333625">
                    <a:moveTo>
                      <a:pt x="0" y="609600"/>
                    </a:moveTo>
                    <a:lnTo>
                      <a:pt x="76200" y="371475"/>
                    </a:lnTo>
                    <a:lnTo>
                      <a:pt x="266700" y="247650"/>
                    </a:lnTo>
                    <a:lnTo>
                      <a:pt x="657225" y="247650"/>
                    </a:lnTo>
                    <a:lnTo>
                      <a:pt x="1057275" y="276225"/>
                    </a:lnTo>
                    <a:lnTo>
                      <a:pt x="1400175" y="152400"/>
                    </a:lnTo>
                    <a:lnTo>
                      <a:pt x="1609725" y="238125"/>
                    </a:lnTo>
                    <a:lnTo>
                      <a:pt x="2057400" y="142875"/>
                    </a:lnTo>
                    <a:lnTo>
                      <a:pt x="2533650" y="0"/>
                    </a:lnTo>
                    <a:lnTo>
                      <a:pt x="2886075" y="19050"/>
                    </a:lnTo>
                    <a:lnTo>
                      <a:pt x="3143250" y="142875"/>
                    </a:lnTo>
                    <a:lnTo>
                      <a:pt x="3305175" y="352425"/>
                    </a:lnTo>
                    <a:lnTo>
                      <a:pt x="3209925" y="847725"/>
                    </a:lnTo>
                    <a:lnTo>
                      <a:pt x="3048000" y="1104900"/>
                    </a:lnTo>
                    <a:lnTo>
                      <a:pt x="2905125" y="1190625"/>
                    </a:lnTo>
                    <a:lnTo>
                      <a:pt x="2990850" y="1390650"/>
                    </a:lnTo>
                    <a:lnTo>
                      <a:pt x="3200400" y="1609725"/>
                    </a:lnTo>
                    <a:lnTo>
                      <a:pt x="3276600" y="1838325"/>
                    </a:lnTo>
                    <a:lnTo>
                      <a:pt x="3067050" y="2105025"/>
                    </a:lnTo>
                    <a:lnTo>
                      <a:pt x="2876550" y="2181225"/>
                    </a:lnTo>
                    <a:lnTo>
                      <a:pt x="2486025" y="2152650"/>
                    </a:lnTo>
                    <a:lnTo>
                      <a:pt x="1981200" y="2133600"/>
                    </a:lnTo>
                    <a:lnTo>
                      <a:pt x="1609725" y="2133600"/>
                    </a:lnTo>
                    <a:lnTo>
                      <a:pt x="1085850" y="2276475"/>
                    </a:lnTo>
                    <a:lnTo>
                      <a:pt x="742950" y="2333625"/>
                    </a:lnTo>
                    <a:lnTo>
                      <a:pt x="400050" y="2190750"/>
                    </a:lnTo>
                    <a:lnTo>
                      <a:pt x="200025" y="1962150"/>
                    </a:lnTo>
                    <a:lnTo>
                      <a:pt x="95250" y="1714500"/>
                    </a:lnTo>
                    <a:lnTo>
                      <a:pt x="76200" y="1447800"/>
                    </a:lnTo>
                    <a:lnTo>
                      <a:pt x="209550" y="1285875"/>
                    </a:lnTo>
                    <a:lnTo>
                      <a:pt x="238125" y="1200150"/>
                    </a:lnTo>
                    <a:lnTo>
                      <a:pt x="57150" y="904875"/>
                    </a:lnTo>
                    <a:lnTo>
                      <a:pt x="0" y="609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16" name="组合 67">
                <a:extLst>
                  <a:ext uri="{FF2B5EF4-FFF2-40B4-BE49-F238E27FC236}">
                    <a16:creationId xmlns:a16="http://schemas.microsoft.com/office/drawing/2014/main" id="{96284B79-88B0-4BFA-B7EF-786961663A11}"/>
                  </a:ext>
                </a:extLst>
              </p:cNvPr>
              <p:cNvGrpSpPr/>
              <p:nvPr/>
            </p:nvGrpSpPr>
            <p:grpSpPr>
              <a:xfrm>
                <a:off x="1743075" y="1765300"/>
                <a:ext cx="3660776" cy="2832100"/>
                <a:chOff x="1743075" y="1765300"/>
                <a:chExt cx="3660776" cy="2832100"/>
              </a:xfrm>
            </p:grpSpPr>
            <p:sp>
              <p:nvSpPr>
                <p:cNvPr id="17" name="Freeform 5">
                  <a:extLst>
                    <a:ext uri="{FF2B5EF4-FFF2-40B4-BE49-F238E27FC236}">
                      <a16:creationId xmlns:a16="http://schemas.microsoft.com/office/drawing/2014/main" id="{171A390C-2DB5-41AB-9DA5-4845FBF123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8000" y="1982788"/>
                  <a:ext cx="3621088" cy="2601913"/>
                </a:xfrm>
                <a:custGeom>
                  <a:avLst/>
                  <a:gdLst>
                    <a:gd name="T0" fmla="*/ 809 w 853"/>
                    <a:gd name="T1" fmla="*/ 415 h 612"/>
                    <a:gd name="T2" fmla="*/ 775 w 853"/>
                    <a:gd name="T3" fmla="*/ 359 h 612"/>
                    <a:gd name="T4" fmla="*/ 728 w 853"/>
                    <a:gd name="T5" fmla="*/ 329 h 612"/>
                    <a:gd name="T6" fmla="*/ 818 w 853"/>
                    <a:gd name="T7" fmla="*/ 110 h 612"/>
                    <a:gd name="T8" fmla="*/ 716 w 853"/>
                    <a:gd name="T9" fmla="*/ 15 h 612"/>
                    <a:gd name="T10" fmla="*/ 547 w 853"/>
                    <a:gd name="T11" fmla="*/ 31 h 612"/>
                    <a:gd name="T12" fmla="*/ 455 w 853"/>
                    <a:gd name="T13" fmla="*/ 67 h 612"/>
                    <a:gd name="T14" fmla="*/ 375 w 853"/>
                    <a:gd name="T15" fmla="*/ 58 h 612"/>
                    <a:gd name="T16" fmla="*/ 371 w 853"/>
                    <a:gd name="T17" fmla="*/ 56 h 612"/>
                    <a:gd name="T18" fmla="*/ 345 w 853"/>
                    <a:gd name="T19" fmla="*/ 56 h 612"/>
                    <a:gd name="T20" fmla="*/ 194 w 853"/>
                    <a:gd name="T21" fmla="*/ 66 h 612"/>
                    <a:gd name="T22" fmla="*/ 48 w 853"/>
                    <a:gd name="T23" fmla="*/ 94 h 612"/>
                    <a:gd name="T24" fmla="*/ 5 w 853"/>
                    <a:gd name="T25" fmla="*/ 229 h 612"/>
                    <a:gd name="T26" fmla="*/ 67 w 853"/>
                    <a:gd name="T27" fmla="*/ 330 h 612"/>
                    <a:gd name="T28" fmla="*/ 19 w 853"/>
                    <a:gd name="T29" fmla="*/ 402 h 612"/>
                    <a:gd name="T30" fmla="*/ 49 w 853"/>
                    <a:gd name="T31" fmla="*/ 513 h 612"/>
                    <a:gd name="T32" fmla="*/ 245 w 853"/>
                    <a:gd name="T33" fmla="*/ 599 h 612"/>
                    <a:gd name="T34" fmla="*/ 384 w 853"/>
                    <a:gd name="T35" fmla="*/ 565 h 612"/>
                    <a:gd name="T36" fmla="*/ 523 w 853"/>
                    <a:gd name="T37" fmla="*/ 550 h 612"/>
                    <a:gd name="T38" fmla="*/ 774 w 853"/>
                    <a:gd name="T39" fmla="*/ 539 h 612"/>
                    <a:gd name="T40" fmla="*/ 817 w 853"/>
                    <a:gd name="T41" fmla="*/ 434 h 612"/>
                    <a:gd name="T42" fmla="*/ 809 w 853"/>
                    <a:gd name="T43" fmla="*/ 415 h 612"/>
                    <a:gd name="T44" fmla="*/ 749 w 853"/>
                    <a:gd name="T45" fmla="*/ 506 h 612"/>
                    <a:gd name="T46" fmla="*/ 535 w 853"/>
                    <a:gd name="T47" fmla="*/ 509 h 612"/>
                    <a:gd name="T48" fmla="*/ 302 w 853"/>
                    <a:gd name="T49" fmla="*/ 543 h 612"/>
                    <a:gd name="T50" fmla="*/ 189 w 853"/>
                    <a:gd name="T51" fmla="*/ 561 h 612"/>
                    <a:gd name="T52" fmla="*/ 111 w 853"/>
                    <a:gd name="T53" fmla="*/ 523 h 612"/>
                    <a:gd name="T54" fmla="*/ 58 w 853"/>
                    <a:gd name="T55" fmla="*/ 435 h 612"/>
                    <a:gd name="T56" fmla="*/ 69 w 853"/>
                    <a:gd name="T57" fmla="*/ 381 h 612"/>
                    <a:gd name="T58" fmla="*/ 102 w 853"/>
                    <a:gd name="T59" fmla="*/ 335 h 612"/>
                    <a:gd name="T60" fmla="*/ 99 w 853"/>
                    <a:gd name="T61" fmla="*/ 320 h 612"/>
                    <a:gd name="T62" fmla="*/ 94 w 853"/>
                    <a:gd name="T63" fmla="*/ 311 h 612"/>
                    <a:gd name="T64" fmla="*/ 46 w 853"/>
                    <a:gd name="T65" fmla="*/ 197 h 612"/>
                    <a:gd name="T66" fmla="*/ 62 w 853"/>
                    <a:gd name="T67" fmla="*/ 138 h 612"/>
                    <a:gd name="T68" fmla="*/ 113 w 853"/>
                    <a:gd name="T69" fmla="*/ 112 h 612"/>
                    <a:gd name="T70" fmla="*/ 257 w 853"/>
                    <a:gd name="T71" fmla="*/ 117 h 612"/>
                    <a:gd name="T72" fmla="*/ 368 w 853"/>
                    <a:gd name="T73" fmla="*/ 89 h 612"/>
                    <a:gd name="T74" fmla="*/ 466 w 853"/>
                    <a:gd name="T75" fmla="*/ 106 h 612"/>
                    <a:gd name="T76" fmla="*/ 541 w 853"/>
                    <a:gd name="T77" fmla="*/ 77 h 612"/>
                    <a:gd name="T78" fmla="*/ 620 w 853"/>
                    <a:gd name="T79" fmla="*/ 56 h 612"/>
                    <a:gd name="T80" fmla="*/ 753 w 853"/>
                    <a:gd name="T81" fmla="*/ 84 h 612"/>
                    <a:gd name="T82" fmla="*/ 785 w 853"/>
                    <a:gd name="T83" fmla="*/ 195 h 612"/>
                    <a:gd name="T84" fmla="*/ 696 w 853"/>
                    <a:gd name="T85" fmla="*/ 298 h 612"/>
                    <a:gd name="T86" fmla="*/ 682 w 853"/>
                    <a:gd name="T87" fmla="*/ 324 h 612"/>
                    <a:gd name="T88" fmla="*/ 689 w 853"/>
                    <a:gd name="T89" fmla="*/ 335 h 612"/>
                    <a:gd name="T90" fmla="*/ 695 w 853"/>
                    <a:gd name="T91" fmla="*/ 352 h 612"/>
                    <a:gd name="T92" fmla="*/ 741 w 853"/>
                    <a:gd name="T93" fmla="*/ 393 h 612"/>
                    <a:gd name="T94" fmla="*/ 777 w 853"/>
                    <a:gd name="T95" fmla="*/ 432 h 612"/>
                    <a:gd name="T96" fmla="*/ 749 w 853"/>
                    <a:gd name="T97" fmla="*/ 506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53" h="612">
                      <a:moveTo>
                        <a:pt x="809" y="415"/>
                      </a:moveTo>
                      <a:cubicBezTo>
                        <a:pt x="813" y="395"/>
                        <a:pt x="788" y="372"/>
                        <a:pt x="775" y="359"/>
                      </a:cubicBezTo>
                      <a:cubicBezTo>
                        <a:pt x="761" y="346"/>
                        <a:pt x="745" y="336"/>
                        <a:pt x="728" y="329"/>
                      </a:cubicBezTo>
                      <a:cubicBezTo>
                        <a:pt x="805" y="287"/>
                        <a:pt x="853" y="197"/>
                        <a:pt x="818" y="110"/>
                      </a:cubicBezTo>
                      <a:cubicBezTo>
                        <a:pt x="800" y="64"/>
                        <a:pt x="764" y="28"/>
                        <a:pt x="716" y="15"/>
                      </a:cubicBezTo>
                      <a:cubicBezTo>
                        <a:pt x="661" y="0"/>
                        <a:pt x="600" y="15"/>
                        <a:pt x="547" y="31"/>
                      </a:cubicBezTo>
                      <a:cubicBezTo>
                        <a:pt x="515" y="41"/>
                        <a:pt x="486" y="56"/>
                        <a:pt x="455" y="67"/>
                      </a:cubicBezTo>
                      <a:cubicBezTo>
                        <a:pt x="430" y="75"/>
                        <a:pt x="395" y="79"/>
                        <a:pt x="375" y="58"/>
                      </a:cubicBezTo>
                      <a:cubicBezTo>
                        <a:pt x="374" y="57"/>
                        <a:pt x="372" y="56"/>
                        <a:pt x="371" y="56"/>
                      </a:cubicBezTo>
                      <a:cubicBezTo>
                        <a:pt x="364" y="50"/>
                        <a:pt x="353" y="49"/>
                        <a:pt x="345" y="56"/>
                      </a:cubicBezTo>
                      <a:cubicBezTo>
                        <a:pt x="303" y="94"/>
                        <a:pt x="244" y="70"/>
                        <a:pt x="194" y="66"/>
                      </a:cubicBezTo>
                      <a:cubicBezTo>
                        <a:pt x="147" y="63"/>
                        <a:pt x="88" y="64"/>
                        <a:pt x="48" y="94"/>
                      </a:cubicBezTo>
                      <a:cubicBezTo>
                        <a:pt x="6" y="125"/>
                        <a:pt x="0" y="180"/>
                        <a:pt x="5" y="229"/>
                      </a:cubicBezTo>
                      <a:cubicBezTo>
                        <a:pt x="8" y="268"/>
                        <a:pt x="26" y="319"/>
                        <a:pt x="67" y="330"/>
                      </a:cubicBezTo>
                      <a:cubicBezTo>
                        <a:pt x="43" y="347"/>
                        <a:pt x="24" y="374"/>
                        <a:pt x="19" y="402"/>
                      </a:cubicBezTo>
                      <a:cubicBezTo>
                        <a:pt x="12" y="441"/>
                        <a:pt x="28" y="482"/>
                        <a:pt x="49" y="513"/>
                      </a:cubicBezTo>
                      <a:cubicBezTo>
                        <a:pt x="93" y="580"/>
                        <a:pt x="166" y="612"/>
                        <a:pt x="245" y="599"/>
                      </a:cubicBezTo>
                      <a:cubicBezTo>
                        <a:pt x="292" y="592"/>
                        <a:pt x="338" y="575"/>
                        <a:pt x="384" y="565"/>
                      </a:cubicBezTo>
                      <a:cubicBezTo>
                        <a:pt x="430" y="555"/>
                        <a:pt x="476" y="548"/>
                        <a:pt x="523" y="550"/>
                      </a:cubicBezTo>
                      <a:cubicBezTo>
                        <a:pt x="605" y="553"/>
                        <a:pt x="699" y="594"/>
                        <a:pt x="774" y="539"/>
                      </a:cubicBezTo>
                      <a:cubicBezTo>
                        <a:pt x="806" y="515"/>
                        <a:pt x="826" y="474"/>
                        <a:pt x="817" y="434"/>
                      </a:cubicBezTo>
                      <a:cubicBezTo>
                        <a:pt x="815" y="427"/>
                        <a:pt x="812" y="421"/>
                        <a:pt x="809" y="415"/>
                      </a:cubicBezTo>
                      <a:close/>
                      <a:moveTo>
                        <a:pt x="749" y="506"/>
                      </a:moveTo>
                      <a:cubicBezTo>
                        <a:pt x="688" y="550"/>
                        <a:pt x="602" y="514"/>
                        <a:pt x="535" y="509"/>
                      </a:cubicBezTo>
                      <a:cubicBezTo>
                        <a:pt x="456" y="504"/>
                        <a:pt x="378" y="523"/>
                        <a:pt x="302" y="543"/>
                      </a:cubicBezTo>
                      <a:cubicBezTo>
                        <a:pt x="266" y="553"/>
                        <a:pt x="227" y="566"/>
                        <a:pt x="189" y="561"/>
                      </a:cubicBezTo>
                      <a:cubicBezTo>
                        <a:pt x="160" y="557"/>
                        <a:pt x="133" y="542"/>
                        <a:pt x="111" y="523"/>
                      </a:cubicBezTo>
                      <a:cubicBezTo>
                        <a:pt x="86" y="500"/>
                        <a:pt x="65" y="469"/>
                        <a:pt x="58" y="435"/>
                      </a:cubicBezTo>
                      <a:cubicBezTo>
                        <a:pt x="55" y="415"/>
                        <a:pt x="58" y="398"/>
                        <a:pt x="69" y="381"/>
                      </a:cubicBezTo>
                      <a:cubicBezTo>
                        <a:pt x="79" y="365"/>
                        <a:pt x="94" y="352"/>
                        <a:pt x="102" y="335"/>
                      </a:cubicBezTo>
                      <a:cubicBezTo>
                        <a:pt x="105" y="330"/>
                        <a:pt x="103" y="323"/>
                        <a:pt x="99" y="320"/>
                      </a:cubicBezTo>
                      <a:cubicBezTo>
                        <a:pt x="99" y="317"/>
                        <a:pt x="97" y="313"/>
                        <a:pt x="94" y="311"/>
                      </a:cubicBezTo>
                      <a:cubicBezTo>
                        <a:pt x="56" y="284"/>
                        <a:pt x="45" y="242"/>
                        <a:pt x="46" y="197"/>
                      </a:cubicBezTo>
                      <a:cubicBezTo>
                        <a:pt x="46" y="177"/>
                        <a:pt x="49" y="154"/>
                        <a:pt x="62" y="138"/>
                      </a:cubicBezTo>
                      <a:cubicBezTo>
                        <a:pt x="74" y="123"/>
                        <a:pt x="94" y="116"/>
                        <a:pt x="113" y="112"/>
                      </a:cubicBezTo>
                      <a:cubicBezTo>
                        <a:pt x="161" y="102"/>
                        <a:pt x="209" y="111"/>
                        <a:pt x="257" y="117"/>
                      </a:cubicBezTo>
                      <a:cubicBezTo>
                        <a:pt x="296" y="122"/>
                        <a:pt x="341" y="119"/>
                        <a:pt x="368" y="89"/>
                      </a:cubicBezTo>
                      <a:cubicBezTo>
                        <a:pt x="390" y="117"/>
                        <a:pt x="430" y="118"/>
                        <a:pt x="466" y="106"/>
                      </a:cubicBezTo>
                      <a:cubicBezTo>
                        <a:pt x="491" y="97"/>
                        <a:pt x="515" y="86"/>
                        <a:pt x="541" y="77"/>
                      </a:cubicBezTo>
                      <a:cubicBezTo>
                        <a:pt x="567" y="68"/>
                        <a:pt x="593" y="61"/>
                        <a:pt x="620" y="56"/>
                      </a:cubicBezTo>
                      <a:cubicBezTo>
                        <a:pt x="667" y="47"/>
                        <a:pt x="718" y="48"/>
                        <a:pt x="753" y="84"/>
                      </a:cubicBezTo>
                      <a:cubicBezTo>
                        <a:pt x="781" y="113"/>
                        <a:pt x="794" y="156"/>
                        <a:pt x="785" y="195"/>
                      </a:cubicBezTo>
                      <a:cubicBezTo>
                        <a:pt x="775" y="241"/>
                        <a:pt x="740" y="280"/>
                        <a:pt x="696" y="298"/>
                      </a:cubicBezTo>
                      <a:cubicBezTo>
                        <a:pt x="686" y="303"/>
                        <a:pt x="678" y="312"/>
                        <a:pt x="682" y="324"/>
                      </a:cubicBezTo>
                      <a:cubicBezTo>
                        <a:pt x="683" y="329"/>
                        <a:pt x="686" y="333"/>
                        <a:pt x="689" y="335"/>
                      </a:cubicBezTo>
                      <a:cubicBezTo>
                        <a:pt x="688" y="341"/>
                        <a:pt x="689" y="347"/>
                        <a:pt x="695" y="352"/>
                      </a:cubicBezTo>
                      <a:cubicBezTo>
                        <a:pt x="710" y="365"/>
                        <a:pt x="725" y="379"/>
                        <a:pt x="741" y="393"/>
                      </a:cubicBezTo>
                      <a:cubicBezTo>
                        <a:pt x="754" y="404"/>
                        <a:pt x="769" y="415"/>
                        <a:pt x="777" y="432"/>
                      </a:cubicBezTo>
                      <a:cubicBezTo>
                        <a:pt x="788" y="458"/>
                        <a:pt x="771" y="491"/>
                        <a:pt x="749" y="506"/>
                      </a:cubicBezTo>
                      <a:close/>
                    </a:path>
                  </a:pathLst>
                </a:custGeom>
                <a:solidFill>
                  <a:srgbClr val="7363E3">
                    <a:alpha val="6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:a16="http://schemas.microsoft.com/office/drawing/2014/main" id="{798C1403-CCCF-4A40-9C97-469183DCA0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3075" y="1765300"/>
                  <a:ext cx="3660776" cy="2832100"/>
                </a:xfrm>
                <a:custGeom>
                  <a:avLst/>
                  <a:gdLst>
                    <a:gd name="T0" fmla="*/ 746 w 862"/>
                    <a:gd name="T1" fmla="*/ 379 h 666"/>
                    <a:gd name="T2" fmla="*/ 826 w 862"/>
                    <a:gd name="T3" fmla="*/ 259 h 666"/>
                    <a:gd name="T4" fmla="*/ 782 w 862"/>
                    <a:gd name="T5" fmla="*/ 95 h 666"/>
                    <a:gd name="T6" fmla="*/ 630 w 862"/>
                    <a:gd name="T7" fmla="*/ 69 h 666"/>
                    <a:gd name="T8" fmla="*/ 432 w 862"/>
                    <a:gd name="T9" fmla="*/ 124 h 666"/>
                    <a:gd name="T10" fmla="*/ 377 w 862"/>
                    <a:gd name="T11" fmla="*/ 89 h 666"/>
                    <a:gd name="T12" fmla="*/ 377 w 862"/>
                    <a:gd name="T13" fmla="*/ 82 h 666"/>
                    <a:gd name="T14" fmla="*/ 379 w 862"/>
                    <a:gd name="T15" fmla="*/ 73 h 666"/>
                    <a:gd name="T16" fmla="*/ 412 w 862"/>
                    <a:gd name="T17" fmla="*/ 43 h 666"/>
                    <a:gd name="T18" fmla="*/ 452 w 862"/>
                    <a:gd name="T19" fmla="*/ 85 h 666"/>
                    <a:gd name="T20" fmla="*/ 422 w 862"/>
                    <a:gd name="T21" fmla="*/ 95 h 666"/>
                    <a:gd name="T22" fmla="*/ 416 w 862"/>
                    <a:gd name="T23" fmla="*/ 65 h 666"/>
                    <a:gd name="T24" fmla="*/ 410 w 862"/>
                    <a:gd name="T25" fmla="*/ 59 h 666"/>
                    <a:gd name="T26" fmla="*/ 426 w 862"/>
                    <a:gd name="T27" fmla="*/ 107 h 666"/>
                    <a:gd name="T28" fmla="*/ 463 w 862"/>
                    <a:gd name="T29" fmla="*/ 66 h 666"/>
                    <a:gd name="T30" fmla="*/ 401 w 862"/>
                    <a:gd name="T31" fmla="*/ 38 h 666"/>
                    <a:gd name="T32" fmla="*/ 379 w 862"/>
                    <a:gd name="T33" fmla="*/ 55 h 666"/>
                    <a:gd name="T34" fmla="*/ 307 w 862"/>
                    <a:gd name="T35" fmla="*/ 13 h 666"/>
                    <a:gd name="T36" fmla="*/ 282 w 862"/>
                    <a:gd name="T37" fmla="*/ 67 h 666"/>
                    <a:gd name="T38" fmla="*/ 329 w 862"/>
                    <a:gd name="T39" fmla="*/ 75 h 666"/>
                    <a:gd name="T40" fmla="*/ 324 w 862"/>
                    <a:gd name="T41" fmla="*/ 70 h 666"/>
                    <a:gd name="T42" fmla="*/ 289 w 862"/>
                    <a:gd name="T43" fmla="*/ 60 h 666"/>
                    <a:gd name="T44" fmla="*/ 318 w 862"/>
                    <a:gd name="T45" fmla="*/ 20 h 666"/>
                    <a:gd name="T46" fmla="*/ 370 w 862"/>
                    <a:gd name="T47" fmla="*/ 71 h 666"/>
                    <a:gd name="T48" fmla="*/ 368 w 862"/>
                    <a:gd name="T49" fmla="*/ 79 h 666"/>
                    <a:gd name="T50" fmla="*/ 367 w 862"/>
                    <a:gd name="T51" fmla="*/ 82 h 666"/>
                    <a:gd name="T52" fmla="*/ 292 w 862"/>
                    <a:gd name="T53" fmla="*/ 120 h 666"/>
                    <a:gd name="T54" fmla="*/ 205 w 862"/>
                    <a:gd name="T55" fmla="*/ 115 h 666"/>
                    <a:gd name="T56" fmla="*/ 112 w 862"/>
                    <a:gd name="T57" fmla="*/ 111 h 666"/>
                    <a:gd name="T58" fmla="*/ 52 w 862"/>
                    <a:gd name="T59" fmla="*/ 140 h 666"/>
                    <a:gd name="T60" fmla="*/ 4 w 862"/>
                    <a:gd name="T61" fmla="*/ 263 h 666"/>
                    <a:gd name="T62" fmla="*/ 75 w 862"/>
                    <a:gd name="T63" fmla="*/ 378 h 666"/>
                    <a:gd name="T64" fmla="*/ 47 w 862"/>
                    <a:gd name="T65" fmla="*/ 567 h 666"/>
                    <a:gd name="T66" fmla="*/ 256 w 862"/>
                    <a:gd name="T67" fmla="*/ 656 h 666"/>
                    <a:gd name="T68" fmla="*/ 549 w 862"/>
                    <a:gd name="T69" fmla="*/ 607 h 666"/>
                    <a:gd name="T70" fmla="*/ 806 w 862"/>
                    <a:gd name="T71" fmla="*/ 582 h 666"/>
                    <a:gd name="T72" fmla="*/ 746 w 862"/>
                    <a:gd name="T73" fmla="*/ 379 h 666"/>
                    <a:gd name="T74" fmla="*/ 794 w 862"/>
                    <a:gd name="T75" fmla="*/ 580 h 666"/>
                    <a:gd name="T76" fmla="*/ 555 w 862"/>
                    <a:gd name="T77" fmla="*/ 598 h 666"/>
                    <a:gd name="T78" fmla="*/ 310 w 862"/>
                    <a:gd name="T79" fmla="*/ 637 h 666"/>
                    <a:gd name="T80" fmla="*/ 82 w 862"/>
                    <a:gd name="T81" fmla="*/ 598 h 666"/>
                    <a:gd name="T82" fmla="*/ 34 w 862"/>
                    <a:gd name="T83" fmla="*/ 489 h 666"/>
                    <a:gd name="T84" fmla="*/ 87 w 862"/>
                    <a:gd name="T85" fmla="*/ 383 h 666"/>
                    <a:gd name="T86" fmla="*/ 87 w 862"/>
                    <a:gd name="T87" fmla="*/ 374 h 666"/>
                    <a:gd name="T88" fmla="*/ 20 w 862"/>
                    <a:gd name="T89" fmla="*/ 209 h 666"/>
                    <a:gd name="T90" fmla="*/ 82 w 862"/>
                    <a:gd name="T91" fmla="*/ 130 h 666"/>
                    <a:gd name="T92" fmla="*/ 196 w 862"/>
                    <a:gd name="T93" fmla="*/ 124 h 666"/>
                    <a:gd name="T94" fmla="*/ 303 w 862"/>
                    <a:gd name="T95" fmla="*/ 130 h 666"/>
                    <a:gd name="T96" fmla="*/ 369 w 862"/>
                    <a:gd name="T97" fmla="*/ 98 h 666"/>
                    <a:gd name="T98" fmla="*/ 369 w 862"/>
                    <a:gd name="T99" fmla="*/ 97 h 666"/>
                    <a:gd name="T100" fmla="*/ 371 w 862"/>
                    <a:gd name="T101" fmla="*/ 104 h 666"/>
                    <a:gd name="T102" fmla="*/ 453 w 862"/>
                    <a:gd name="T103" fmla="*/ 132 h 666"/>
                    <a:gd name="T104" fmla="*/ 578 w 862"/>
                    <a:gd name="T105" fmla="*/ 95 h 666"/>
                    <a:gd name="T106" fmla="*/ 793 w 862"/>
                    <a:gd name="T107" fmla="*/ 120 h 666"/>
                    <a:gd name="T108" fmla="*/ 815 w 862"/>
                    <a:gd name="T109" fmla="*/ 262 h 666"/>
                    <a:gd name="T110" fmla="*/ 729 w 862"/>
                    <a:gd name="T111" fmla="*/ 371 h 666"/>
                    <a:gd name="T112" fmla="*/ 728 w 862"/>
                    <a:gd name="T113" fmla="*/ 381 h 666"/>
                    <a:gd name="T114" fmla="*/ 794 w 862"/>
                    <a:gd name="T115" fmla="*/ 58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62" h="666">
                      <a:moveTo>
                        <a:pt x="746" y="379"/>
                      </a:moveTo>
                      <a:cubicBezTo>
                        <a:pt x="797" y="367"/>
                        <a:pt x="817" y="306"/>
                        <a:pt x="826" y="259"/>
                      </a:cubicBezTo>
                      <a:cubicBezTo>
                        <a:pt x="836" y="201"/>
                        <a:pt x="828" y="135"/>
                        <a:pt x="782" y="95"/>
                      </a:cubicBezTo>
                      <a:cubicBezTo>
                        <a:pt x="740" y="59"/>
                        <a:pt x="681" y="58"/>
                        <a:pt x="630" y="69"/>
                      </a:cubicBezTo>
                      <a:cubicBezTo>
                        <a:pt x="563" y="83"/>
                        <a:pt x="502" y="121"/>
                        <a:pt x="432" y="124"/>
                      </a:cubicBezTo>
                      <a:cubicBezTo>
                        <a:pt x="407" y="126"/>
                        <a:pt x="380" y="118"/>
                        <a:pt x="377" y="89"/>
                      </a:cubicBezTo>
                      <a:cubicBezTo>
                        <a:pt x="377" y="86"/>
                        <a:pt x="377" y="84"/>
                        <a:pt x="377" y="82"/>
                      </a:cubicBezTo>
                      <a:cubicBezTo>
                        <a:pt x="378" y="79"/>
                        <a:pt x="379" y="76"/>
                        <a:pt x="379" y="73"/>
                      </a:cubicBezTo>
                      <a:cubicBezTo>
                        <a:pt x="384" y="58"/>
                        <a:pt x="397" y="46"/>
                        <a:pt x="412" y="43"/>
                      </a:cubicBezTo>
                      <a:cubicBezTo>
                        <a:pt x="435" y="38"/>
                        <a:pt x="465" y="59"/>
                        <a:pt x="452" y="85"/>
                      </a:cubicBezTo>
                      <a:cubicBezTo>
                        <a:pt x="447" y="96"/>
                        <a:pt x="432" y="101"/>
                        <a:pt x="422" y="95"/>
                      </a:cubicBezTo>
                      <a:cubicBezTo>
                        <a:pt x="411" y="89"/>
                        <a:pt x="408" y="75"/>
                        <a:pt x="416" y="65"/>
                      </a:cubicBezTo>
                      <a:cubicBezTo>
                        <a:pt x="420" y="61"/>
                        <a:pt x="414" y="54"/>
                        <a:pt x="410" y="59"/>
                      </a:cubicBezTo>
                      <a:cubicBezTo>
                        <a:pt x="395" y="75"/>
                        <a:pt x="403" y="104"/>
                        <a:pt x="426" y="107"/>
                      </a:cubicBezTo>
                      <a:cubicBezTo>
                        <a:pt x="449" y="110"/>
                        <a:pt x="468" y="88"/>
                        <a:pt x="463" y="66"/>
                      </a:cubicBezTo>
                      <a:cubicBezTo>
                        <a:pt x="457" y="38"/>
                        <a:pt x="425" y="27"/>
                        <a:pt x="401" y="38"/>
                      </a:cubicBezTo>
                      <a:cubicBezTo>
                        <a:pt x="392" y="41"/>
                        <a:pt x="384" y="47"/>
                        <a:pt x="379" y="55"/>
                      </a:cubicBezTo>
                      <a:cubicBezTo>
                        <a:pt x="372" y="25"/>
                        <a:pt x="342" y="0"/>
                        <a:pt x="307" y="13"/>
                      </a:cubicBezTo>
                      <a:cubicBezTo>
                        <a:pt x="287" y="21"/>
                        <a:pt x="270" y="46"/>
                        <a:pt x="282" y="67"/>
                      </a:cubicBezTo>
                      <a:cubicBezTo>
                        <a:pt x="292" y="83"/>
                        <a:pt x="315" y="89"/>
                        <a:pt x="329" y="75"/>
                      </a:cubicBezTo>
                      <a:cubicBezTo>
                        <a:pt x="333" y="72"/>
                        <a:pt x="327" y="67"/>
                        <a:pt x="324" y="70"/>
                      </a:cubicBezTo>
                      <a:cubicBezTo>
                        <a:pt x="313" y="80"/>
                        <a:pt x="295" y="73"/>
                        <a:pt x="289" y="60"/>
                      </a:cubicBezTo>
                      <a:cubicBezTo>
                        <a:pt x="281" y="41"/>
                        <a:pt x="301" y="23"/>
                        <a:pt x="318" y="20"/>
                      </a:cubicBezTo>
                      <a:cubicBezTo>
                        <a:pt x="349" y="14"/>
                        <a:pt x="374" y="42"/>
                        <a:pt x="370" y="71"/>
                      </a:cubicBezTo>
                      <a:cubicBezTo>
                        <a:pt x="370" y="73"/>
                        <a:pt x="369" y="76"/>
                        <a:pt x="368" y="79"/>
                      </a:cubicBezTo>
                      <a:cubicBezTo>
                        <a:pt x="368" y="80"/>
                        <a:pt x="368" y="81"/>
                        <a:pt x="367" y="82"/>
                      </a:cubicBezTo>
                      <a:cubicBezTo>
                        <a:pt x="355" y="111"/>
                        <a:pt x="320" y="120"/>
                        <a:pt x="292" y="120"/>
                      </a:cubicBezTo>
                      <a:cubicBezTo>
                        <a:pt x="263" y="121"/>
                        <a:pt x="234" y="117"/>
                        <a:pt x="205" y="115"/>
                      </a:cubicBezTo>
                      <a:cubicBezTo>
                        <a:pt x="174" y="113"/>
                        <a:pt x="142" y="107"/>
                        <a:pt x="112" y="111"/>
                      </a:cubicBezTo>
                      <a:cubicBezTo>
                        <a:pt x="89" y="113"/>
                        <a:pt x="69" y="124"/>
                        <a:pt x="52" y="140"/>
                      </a:cubicBezTo>
                      <a:cubicBezTo>
                        <a:pt x="18" y="171"/>
                        <a:pt x="0" y="218"/>
                        <a:pt x="4" y="263"/>
                      </a:cubicBezTo>
                      <a:cubicBezTo>
                        <a:pt x="8" y="310"/>
                        <a:pt x="35" y="353"/>
                        <a:pt x="75" y="378"/>
                      </a:cubicBezTo>
                      <a:cubicBezTo>
                        <a:pt x="11" y="416"/>
                        <a:pt x="15" y="510"/>
                        <a:pt x="47" y="567"/>
                      </a:cubicBezTo>
                      <a:cubicBezTo>
                        <a:pt x="90" y="643"/>
                        <a:pt x="174" y="666"/>
                        <a:pt x="256" y="656"/>
                      </a:cubicBezTo>
                      <a:cubicBezTo>
                        <a:pt x="355" y="645"/>
                        <a:pt x="448" y="595"/>
                        <a:pt x="549" y="607"/>
                      </a:cubicBezTo>
                      <a:cubicBezTo>
                        <a:pt x="632" y="616"/>
                        <a:pt x="739" y="655"/>
                        <a:pt x="806" y="582"/>
                      </a:cubicBezTo>
                      <a:cubicBezTo>
                        <a:pt x="862" y="519"/>
                        <a:pt x="814" y="416"/>
                        <a:pt x="746" y="379"/>
                      </a:cubicBezTo>
                      <a:close/>
                      <a:moveTo>
                        <a:pt x="794" y="580"/>
                      </a:moveTo>
                      <a:cubicBezTo>
                        <a:pt x="730" y="643"/>
                        <a:pt x="632" y="608"/>
                        <a:pt x="555" y="598"/>
                      </a:cubicBezTo>
                      <a:cubicBezTo>
                        <a:pt x="470" y="587"/>
                        <a:pt x="391" y="618"/>
                        <a:pt x="310" y="637"/>
                      </a:cubicBezTo>
                      <a:cubicBezTo>
                        <a:pt x="233" y="655"/>
                        <a:pt x="142" y="659"/>
                        <a:pt x="82" y="598"/>
                      </a:cubicBezTo>
                      <a:cubicBezTo>
                        <a:pt x="54" y="569"/>
                        <a:pt x="36" y="530"/>
                        <a:pt x="34" y="489"/>
                      </a:cubicBezTo>
                      <a:cubicBezTo>
                        <a:pt x="32" y="448"/>
                        <a:pt x="47" y="402"/>
                        <a:pt x="87" y="383"/>
                      </a:cubicBezTo>
                      <a:cubicBezTo>
                        <a:pt x="90" y="381"/>
                        <a:pt x="90" y="376"/>
                        <a:pt x="87" y="374"/>
                      </a:cubicBezTo>
                      <a:cubicBezTo>
                        <a:pt x="29" y="341"/>
                        <a:pt x="0" y="273"/>
                        <a:pt x="20" y="209"/>
                      </a:cubicBezTo>
                      <a:cubicBezTo>
                        <a:pt x="30" y="177"/>
                        <a:pt x="52" y="146"/>
                        <a:pt x="82" y="130"/>
                      </a:cubicBezTo>
                      <a:cubicBezTo>
                        <a:pt x="116" y="112"/>
                        <a:pt x="159" y="122"/>
                        <a:pt x="196" y="124"/>
                      </a:cubicBezTo>
                      <a:cubicBezTo>
                        <a:pt x="231" y="127"/>
                        <a:pt x="268" y="133"/>
                        <a:pt x="303" y="130"/>
                      </a:cubicBezTo>
                      <a:cubicBezTo>
                        <a:pt x="328" y="128"/>
                        <a:pt x="354" y="119"/>
                        <a:pt x="369" y="98"/>
                      </a:cubicBezTo>
                      <a:cubicBezTo>
                        <a:pt x="369" y="98"/>
                        <a:pt x="369" y="98"/>
                        <a:pt x="369" y="97"/>
                      </a:cubicBezTo>
                      <a:cubicBezTo>
                        <a:pt x="370" y="100"/>
                        <a:pt x="371" y="102"/>
                        <a:pt x="371" y="104"/>
                      </a:cubicBezTo>
                      <a:cubicBezTo>
                        <a:pt x="385" y="138"/>
                        <a:pt x="423" y="137"/>
                        <a:pt x="453" y="132"/>
                      </a:cubicBezTo>
                      <a:cubicBezTo>
                        <a:pt x="496" y="126"/>
                        <a:pt x="537" y="109"/>
                        <a:pt x="578" y="95"/>
                      </a:cubicBezTo>
                      <a:cubicBezTo>
                        <a:pt x="646" y="70"/>
                        <a:pt x="742" y="51"/>
                        <a:pt x="793" y="120"/>
                      </a:cubicBezTo>
                      <a:cubicBezTo>
                        <a:pt x="822" y="161"/>
                        <a:pt x="824" y="214"/>
                        <a:pt x="815" y="262"/>
                      </a:cubicBezTo>
                      <a:cubicBezTo>
                        <a:pt x="806" y="308"/>
                        <a:pt x="786" y="370"/>
                        <a:pt x="729" y="371"/>
                      </a:cubicBezTo>
                      <a:cubicBezTo>
                        <a:pt x="724" y="372"/>
                        <a:pt x="723" y="379"/>
                        <a:pt x="728" y="381"/>
                      </a:cubicBezTo>
                      <a:cubicBezTo>
                        <a:pt x="799" y="408"/>
                        <a:pt x="856" y="519"/>
                        <a:pt x="794" y="580"/>
                      </a:cubicBezTo>
                      <a:close/>
                    </a:path>
                  </a:pathLst>
                </a:custGeom>
                <a:solidFill>
                  <a:srgbClr val="7363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13" name="文本框 216">
              <a:extLst>
                <a:ext uri="{FF2B5EF4-FFF2-40B4-BE49-F238E27FC236}">
                  <a16:creationId xmlns:a16="http://schemas.microsoft.com/office/drawing/2014/main" id="{84A47EA7-85E6-47B4-80B5-99584ACFA2B5}"/>
                </a:ext>
              </a:extLst>
            </p:cNvPr>
            <p:cNvSpPr txBox="1"/>
            <p:nvPr/>
          </p:nvSpPr>
          <p:spPr>
            <a:xfrm>
              <a:off x="4817742" y="2811313"/>
              <a:ext cx="2471070" cy="19781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vi-VN" altLang="zh-CN" sz="3600" dirty="0" smtClean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+mj-lt"/>
                  <a:ea typeface="字魂36号-正文宋楷" panose="02000000000000000000" pitchFamily="2" charset="-122"/>
                </a:rPr>
                <a:t>Nêu những điểm giống và khác nhau giữa các biển báo?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086600" y="1680881"/>
            <a:ext cx="4854388" cy="19498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 smtClean="0">
                <a:solidFill>
                  <a:schemeClr val="tx1"/>
                </a:solidFill>
              </a:rPr>
              <a:t>Giống nhau: </a:t>
            </a:r>
            <a:r>
              <a:rPr lang="en-US" sz="3200" dirty="0" err="1" smtClean="0">
                <a:solidFill>
                  <a:schemeClr val="tx1"/>
                </a:solidFill>
              </a:rPr>
              <a:t>có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tròn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viền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đỏ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nền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trắng</a:t>
            </a:r>
            <a:r>
              <a:rPr lang="en-US" sz="3200" dirty="0">
                <a:solidFill>
                  <a:schemeClr val="tx1"/>
                </a:solidFill>
              </a:rPr>
              <a:t>, ở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vẽ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gạch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vẽ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86599" y="4334429"/>
            <a:ext cx="3749892" cy="14209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Khác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vẽ</a:t>
            </a:r>
            <a:r>
              <a:rPr lang="en-US" sz="3200" dirty="0" smtClean="0">
                <a:solidFill>
                  <a:schemeClr val="tx1"/>
                </a:solidFill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</a:rPr>
              <a:t>trong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108764"/>
            <a:ext cx="28097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03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\Desktop\GIÁO ÁN KẾT NỐI\MÔN ĐẠO ĐỨC\h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24" y="121024"/>
            <a:ext cx="6360458" cy="6158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221">
            <a:extLst>
              <a:ext uri="{FF2B5EF4-FFF2-40B4-BE49-F238E27FC236}">
                <a16:creationId xmlns:a16="http://schemas.microsoft.com/office/drawing/2014/main" id="{D09CFD5A-72E9-4E8B-8B50-9BFD599AA0F8}"/>
              </a:ext>
            </a:extLst>
          </p:cNvPr>
          <p:cNvGrpSpPr/>
          <p:nvPr/>
        </p:nvGrpSpPr>
        <p:grpSpPr>
          <a:xfrm>
            <a:off x="1803234" y="-183289"/>
            <a:ext cx="3548695" cy="2160008"/>
            <a:chOff x="1043676" y="2160813"/>
            <a:chExt cx="3297280" cy="2550888"/>
          </a:xfrm>
        </p:grpSpPr>
        <p:grpSp>
          <p:nvGrpSpPr>
            <p:cNvPr id="8" name="组合 64">
              <a:extLst>
                <a:ext uri="{FF2B5EF4-FFF2-40B4-BE49-F238E27FC236}">
                  <a16:creationId xmlns:a16="http://schemas.microsoft.com/office/drawing/2014/main" id="{36E32ACF-E8AA-4914-B74C-3C7E5C7294D7}"/>
                </a:ext>
              </a:extLst>
            </p:cNvPr>
            <p:cNvGrpSpPr/>
            <p:nvPr/>
          </p:nvGrpSpPr>
          <p:grpSpPr>
            <a:xfrm>
              <a:off x="1043676" y="2160813"/>
              <a:ext cx="3297280" cy="2550888"/>
              <a:chOff x="1743075" y="1765300"/>
              <a:chExt cx="3660776" cy="2832100"/>
            </a:xfrm>
          </p:grpSpPr>
          <p:sp>
            <p:nvSpPr>
              <p:cNvPr id="10" name="任意多边形: 形状 63">
                <a:extLst>
                  <a:ext uri="{FF2B5EF4-FFF2-40B4-BE49-F238E27FC236}">
                    <a16:creationId xmlns:a16="http://schemas.microsoft.com/office/drawing/2014/main" id="{86290790-BB25-45CA-8CA2-EEFD82AC8742}"/>
                  </a:ext>
                </a:extLst>
              </p:cNvPr>
              <p:cNvSpPr/>
              <p:nvPr/>
            </p:nvSpPr>
            <p:spPr>
              <a:xfrm>
                <a:off x="1895475" y="2143125"/>
                <a:ext cx="3305175" cy="2333625"/>
              </a:xfrm>
              <a:custGeom>
                <a:avLst/>
                <a:gdLst>
                  <a:gd name="connsiteX0" fmla="*/ 0 w 3305175"/>
                  <a:gd name="connsiteY0" fmla="*/ 609600 h 2333625"/>
                  <a:gd name="connsiteX1" fmla="*/ 76200 w 3305175"/>
                  <a:gd name="connsiteY1" fmla="*/ 371475 h 2333625"/>
                  <a:gd name="connsiteX2" fmla="*/ 266700 w 3305175"/>
                  <a:gd name="connsiteY2" fmla="*/ 247650 h 2333625"/>
                  <a:gd name="connsiteX3" fmla="*/ 657225 w 3305175"/>
                  <a:gd name="connsiteY3" fmla="*/ 247650 h 2333625"/>
                  <a:gd name="connsiteX4" fmla="*/ 1057275 w 3305175"/>
                  <a:gd name="connsiteY4" fmla="*/ 276225 h 2333625"/>
                  <a:gd name="connsiteX5" fmla="*/ 1400175 w 3305175"/>
                  <a:gd name="connsiteY5" fmla="*/ 152400 h 2333625"/>
                  <a:gd name="connsiteX6" fmla="*/ 1609725 w 3305175"/>
                  <a:gd name="connsiteY6" fmla="*/ 238125 h 2333625"/>
                  <a:gd name="connsiteX7" fmla="*/ 2057400 w 3305175"/>
                  <a:gd name="connsiteY7" fmla="*/ 142875 h 2333625"/>
                  <a:gd name="connsiteX8" fmla="*/ 2533650 w 3305175"/>
                  <a:gd name="connsiteY8" fmla="*/ 0 h 2333625"/>
                  <a:gd name="connsiteX9" fmla="*/ 2886075 w 3305175"/>
                  <a:gd name="connsiteY9" fmla="*/ 19050 h 2333625"/>
                  <a:gd name="connsiteX10" fmla="*/ 3143250 w 3305175"/>
                  <a:gd name="connsiteY10" fmla="*/ 142875 h 2333625"/>
                  <a:gd name="connsiteX11" fmla="*/ 3305175 w 3305175"/>
                  <a:gd name="connsiteY11" fmla="*/ 352425 h 2333625"/>
                  <a:gd name="connsiteX12" fmla="*/ 3209925 w 3305175"/>
                  <a:gd name="connsiteY12" fmla="*/ 847725 h 2333625"/>
                  <a:gd name="connsiteX13" fmla="*/ 3048000 w 3305175"/>
                  <a:gd name="connsiteY13" fmla="*/ 1104900 h 2333625"/>
                  <a:gd name="connsiteX14" fmla="*/ 2905125 w 3305175"/>
                  <a:gd name="connsiteY14" fmla="*/ 1190625 h 2333625"/>
                  <a:gd name="connsiteX15" fmla="*/ 2990850 w 3305175"/>
                  <a:gd name="connsiteY15" fmla="*/ 1390650 h 2333625"/>
                  <a:gd name="connsiteX16" fmla="*/ 3200400 w 3305175"/>
                  <a:gd name="connsiteY16" fmla="*/ 1609725 h 2333625"/>
                  <a:gd name="connsiteX17" fmla="*/ 3276600 w 3305175"/>
                  <a:gd name="connsiteY17" fmla="*/ 1838325 h 2333625"/>
                  <a:gd name="connsiteX18" fmla="*/ 3067050 w 3305175"/>
                  <a:gd name="connsiteY18" fmla="*/ 2105025 h 2333625"/>
                  <a:gd name="connsiteX19" fmla="*/ 2876550 w 3305175"/>
                  <a:gd name="connsiteY19" fmla="*/ 2181225 h 2333625"/>
                  <a:gd name="connsiteX20" fmla="*/ 2486025 w 3305175"/>
                  <a:gd name="connsiteY20" fmla="*/ 2152650 h 2333625"/>
                  <a:gd name="connsiteX21" fmla="*/ 1981200 w 3305175"/>
                  <a:gd name="connsiteY21" fmla="*/ 2133600 h 2333625"/>
                  <a:gd name="connsiteX22" fmla="*/ 1609725 w 3305175"/>
                  <a:gd name="connsiteY22" fmla="*/ 2133600 h 2333625"/>
                  <a:gd name="connsiteX23" fmla="*/ 1085850 w 3305175"/>
                  <a:gd name="connsiteY23" fmla="*/ 2276475 h 2333625"/>
                  <a:gd name="connsiteX24" fmla="*/ 742950 w 3305175"/>
                  <a:gd name="connsiteY24" fmla="*/ 2333625 h 2333625"/>
                  <a:gd name="connsiteX25" fmla="*/ 400050 w 3305175"/>
                  <a:gd name="connsiteY25" fmla="*/ 2190750 h 2333625"/>
                  <a:gd name="connsiteX26" fmla="*/ 200025 w 3305175"/>
                  <a:gd name="connsiteY26" fmla="*/ 1962150 h 2333625"/>
                  <a:gd name="connsiteX27" fmla="*/ 95250 w 3305175"/>
                  <a:gd name="connsiteY27" fmla="*/ 1714500 h 2333625"/>
                  <a:gd name="connsiteX28" fmla="*/ 76200 w 3305175"/>
                  <a:gd name="connsiteY28" fmla="*/ 1447800 h 2333625"/>
                  <a:gd name="connsiteX29" fmla="*/ 209550 w 3305175"/>
                  <a:gd name="connsiteY29" fmla="*/ 1285875 h 2333625"/>
                  <a:gd name="connsiteX30" fmla="*/ 238125 w 3305175"/>
                  <a:gd name="connsiteY30" fmla="*/ 1200150 h 2333625"/>
                  <a:gd name="connsiteX31" fmla="*/ 57150 w 3305175"/>
                  <a:gd name="connsiteY31" fmla="*/ 904875 h 2333625"/>
                  <a:gd name="connsiteX32" fmla="*/ 0 w 3305175"/>
                  <a:gd name="connsiteY32" fmla="*/ 609600 h 233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05175" h="2333625">
                    <a:moveTo>
                      <a:pt x="0" y="609600"/>
                    </a:moveTo>
                    <a:lnTo>
                      <a:pt x="76200" y="371475"/>
                    </a:lnTo>
                    <a:lnTo>
                      <a:pt x="266700" y="247650"/>
                    </a:lnTo>
                    <a:lnTo>
                      <a:pt x="657225" y="247650"/>
                    </a:lnTo>
                    <a:lnTo>
                      <a:pt x="1057275" y="276225"/>
                    </a:lnTo>
                    <a:lnTo>
                      <a:pt x="1400175" y="152400"/>
                    </a:lnTo>
                    <a:lnTo>
                      <a:pt x="1609725" y="238125"/>
                    </a:lnTo>
                    <a:lnTo>
                      <a:pt x="2057400" y="142875"/>
                    </a:lnTo>
                    <a:lnTo>
                      <a:pt x="2533650" y="0"/>
                    </a:lnTo>
                    <a:lnTo>
                      <a:pt x="2886075" y="19050"/>
                    </a:lnTo>
                    <a:lnTo>
                      <a:pt x="3143250" y="142875"/>
                    </a:lnTo>
                    <a:lnTo>
                      <a:pt x="3305175" y="352425"/>
                    </a:lnTo>
                    <a:lnTo>
                      <a:pt x="3209925" y="847725"/>
                    </a:lnTo>
                    <a:lnTo>
                      <a:pt x="3048000" y="1104900"/>
                    </a:lnTo>
                    <a:lnTo>
                      <a:pt x="2905125" y="1190625"/>
                    </a:lnTo>
                    <a:lnTo>
                      <a:pt x="2990850" y="1390650"/>
                    </a:lnTo>
                    <a:lnTo>
                      <a:pt x="3200400" y="1609725"/>
                    </a:lnTo>
                    <a:lnTo>
                      <a:pt x="3276600" y="1838325"/>
                    </a:lnTo>
                    <a:lnTo>
                      <a:pt x="3067050" y="2105025"/>
                    </a:lnTo>
                    <a:lnTo>
                      <a:pt x="2876550" y="2181225"/>
                    </a:lnTo>
                    <a:lnTo>
                      <a:pt x="2486025" y="2152650"/>
                    </a:lnTo>
                    <a:lnTo>
                      <a:pt x="1981200" y="2133600"/>
                    </a:lnTo>
                    <a:lnTo>
                      <a:pt x="1609725" y="2133600"/>
                    </a:lnTo>
                    <a:lnTo>
                      <a:pt x="1085850" y="2276475"/>
                    </a:lnTo>
                    <a:lnTo>
                      <a:pt x="742950" y="2333625"/>
                    </a:lnTo>
                    <a:lnTo>
                      <a:pt x="400050" y="2190750"/>
                    </a:lnTo>
                    <a:lnTo>
                      <a:pt x="200025" y="1962150"/>
                    </a:lnTo>
                    <a:lnTo>
                      <a:pt x="95250" y="1714500"/>
                    </a:lnTo>
                    <a:lnTo>
                      <a:pt x="76200" y="1447800"/>
                    </a:lnTo>
                    <a:lnTo>
                      <a:pt x="209550" y="1285875"/>
                    </a:lnTo>
                    <a:lnTo>
                      <a:pt x="238125" y="1200150"/>
                    </a:lnTo>
                    <a:lnTo>
                      <a:pt x="57150" y="904875"/>
                    </a:lnTo>
                    <a:lnTo>
                      <a:pt x="0" y="609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11" name="组合 62">
                <a:extLst>
                  <a:ext uri="{FF2B5EF4-FFF2-40B4-BE49-F238E27FC236}">
                    <a16:creationId xmlns:a16="http://schemas.microsoft.com/office/drawing/2014/main" id="{EA247915-C075-4FDE-93CF-B11A252702AD}"/>
                  </a:ext>
                </a:extLst>
              </p:cNvPr>
              <p:cNvGrpSpPr/>
              <p:nvPr/>
            </p:nvGrpSpPr>
            <p:grpSpPr>
              <a:xfrm>
                <a:off x="1743075" y="1765300"/>
                <a:ext cx="3660776" cy="2832100"/>
                <a:chOff x="1743075" y="1765300"/>
                <a:chExt cx="3660776" cy="2832100"/>
              </a:xfrm>
            </p:grpSpPr>
            <p:sp>
              <p:nvSpPr>
                <p:cNvPr id="12" name="Freeform 5">
                  <a:extLst>
                    <a:ext uri="{FF2B5EF4-FFF2-40B4-BE49-F238E27FC236}">
                      <a16:creationId xmlns:a16="http://schemas.microsoft.com/office/drawing/2014/main" id="{B55DA580-D392-4A02-B5E1-C99678CE7C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8000" y="1982788"/>
                  <a:ext cx="3621088" cy="2601913"/>
                </a:xfrm>
                <a:custGeom>
                  <a:avLst/>
                  <a:gdLst>
                    <a:gd name="T0" fmla="*/ 809 w 853"/>
                    <a:gd name="T1" fmla="*/ 415 h 612"/>
                    <a:gd name="T2" fmla="*/ 775 w 853"/>
                    <a:gd name="T3" fmla="*/ 359 h 612"/>
                    <a:gd name="T4" fmla="*/ 728 w 853"/>
                    <a:gd name="T5" fmla="*/ 329 h 612"/>
                    <a:gd name="T6" fmla="*/ 818 w 853"/>
                    <a:gd name="T7" fmla="*/ 110 h 612"/>
                    <a:gd name="T8" fmla="*/ 716 w 853"/>
                    <a:gd name="T9" fmla="*/ 15 h 612"/>
                    <a:gd name="T10" fmla="*/ 547 w 853"/>
                    <a:gd name="T11" fmla="*/ 31 h 612"/>
                    <a:gd name="T12" fmla="*/ 455 w 853"/>
                    <a:gd name="T13" fmla="*/ 67 h 612"/>
                    <a:gd name="T14" fmla="*/ 375 w 853"/>
                    <a:gd name="T15" fmla="*/ 58 h 612"/>
                    <a:gd name="T16" fmla="*/ 371 w 853"/>
                    <a:gd name="T17" fmla="*/ 56 h 612"/>
                    <a:gd name="T18" fmla="*/ 345 w 853"/>
                    <a:gd name="T19" fmla="*/ 56 h 612"/>
                    <a:gd name="T20" fmla="*/ 194 w 853"/>
                    <a:gd name="T21" fmla="*/ 66 h 612"/>
                    <a:gd name="T22" fmla="*/ 48 w 853"/>
                    <a:gd name="T23" fmla="*/ 94 h 612"/>
                    <a:gd name="T24" fmla="*/ 5 w 853"/>
                    <a:gd name="T25" fmla="*/ 229 h 612"/>
                    <a:gd name="T26" fmla="*/ 67 w 853"/>
                    <a:gd name="T27" fmla="*/ 330 h 612"/>
                    <a:gd name="T28" fmla="*/ 19 w 853"/>
                    <a:gd name="T29" fmla="*/ 402 h 612"/>
                    <a:gd name="T30" fmla="*/ 49 w 853"/>
                    <a:gd name="T31" fmla="*/ 513 h 612"/>
                    <a:gd name="T32" fmla="*/ 245 w 853"/>
                    <a:gd name="T33" fmla="*/ 599 h 612"/>
                    <a:gd name="T34" fmla="*/ 384 w 853"/>
                    <a:gd name="T35" fmla="*/ 565 h 612"/>
                    <a:gd name="T36" fmla="*/ 523 w 853"/>
                    <a:gd name="T37" fmla="*/ 550 h 612"/>
                    <a:gd name="T38" fmla="*/ 774 w 853"/>
                    <a:gd name="T39" fmla="*/ 539 h 612"/>
                    <a:gd name="T40" fmla="*/ 817 w 853"/>
                    <a:gd name="T41" fmla="*/ 434 h 612"/>
                    <a:gd name="T42" fmla="*/ 809 w 853"/>
                    <a:gd name="T43" fmla="*/ 415 h 612"/>
                    <a:gd name="T44" fmla="*/ 749 w 853"/>
                    <a:gd name="T45" fmla="*/ 506 h 612"/>
                    <a:gd name="T46" fmla="*/ 535 w 853"/>
                    <a:gd name="T47" fmla="*/ 509 h 612"/>
                    <a:gd name="T48" fmla="*/ 302 w 853"/>
                    <a:gd name="T49" fmla="*/ 543 h 612"/>
                    <a:gd name="T50" fmla="*/ 189 w 853"/>
                    <a:gd name="T51" fmla="*/ 561 h 612"/>
                    <a:gd name="T52" fmla="*/ 111 w 853"/>
                    <a:gd name="T53" fmla="*/ 523 h 612"/>
                    <a:gd name="T54" fmla="*/ 58 w 853"/>
                    <a:gd name="T55" fmla="*/ 435 h 612"/>
                    <a:gd name="T56" fmla="*/ 69 w 853"/>
                    <a:gd name="T57" fmla="*/ 381 h 612"/>
                    <a:gd name="T58" fmla="*/ 102 w 853"/>
                    <a:gd name="T59" fmla="*/ 335 h 612"/>
                    <a:gd name="T60" fmla="*/ 99 w 853"/>
                    <a:gd name="T61" fmla="*/ 320 h 612"/>
                    <a:gd name="T62" fmla="*/ 94 w 853"/>
                    <a:gd name="T63" fmla="*/ 311 h 612"/>
                    <a:gd name="T64" fmla="*/ 46 w 853"/>
                    <a:gd name="T65" fmla="*/ 197 h 612"/>
                    <a:gd name="T66" fmla="*/ 62 w 853"/>
                    <a:gd name="T67" fmla="*/ 138 h 612"/>
                    <a:gd name="T68" fmla="*/ 113 w 853"/>
                    <a:gd name="T69" fmla="*/ 112 h 612"/>
                    <a:gd name="T70" fmla="*/ 257 w 853"/>
                    <a:gd name="T71" fmla="*/ 117 h 612"/>
                    <a:gd name="T72" fmla="*/ 368 w 853"/>
                    <a:gd name="T73" fmla="*/ 89 h 612"/>
                    <a:gd name="T74" fmla="*/ 466 w 853"/>
                    <a:gd name="T75" fmla="*/ 106 h 612"/>
                    <a:gd name="T76" fmla="*/ 541 w 853"/>
                    <a:gd name="T77" fmla="*/ 77 h 612"/>
                    <a:gd name="T78" fmla="*/ 620 w 853"/>
                    <a:gd name="T79" fmla="*/ 56 h 612"/>
                    <a:gd name="T80" fmla="*/ 753 w 853"/>
                    <a:gd name="T81" fmla="*/ 84 h 612"/>
                    <a:gd name="T82" fmla="*/ 785 w 853"/>
                    <a:gd name="T83" fmla="*/ 195 h 612"/>
                    <a:gd name="T84" fmla="*/ 696 w 853"/>
                    <a:gd name="T85" fmla="*/ 298 h 612"/>
                    <a:gd name="T86" fmla="*/ 682 w 853"/>
                    <a:gd name="T87" fmla="*/ 324 h 612"/>
                    <a:gd name="T88" fmla="*/ 689 w 853"/>
                    <a:gd name="T89" fmla="*/ 335 h 612"/>
                    <a:gd name="T90" fmla="*/ 695 w 853"/>
                    <a:gd name="T91" fmla="*/ 352 h 612"/>
                    <a:gd name="T92" fmla="*/ 741 w 853"/>
                    <a:gd name="T93" fmla="*/ 393 h 612"/>
                    <a:gd name="T94" fmla="*/ 777 w 853"/>
                    <a:gd name="T95" fmla="*/ 432 h 612"/>
                    <a:gd name="T96" fmla="*/ 749 w 853"/>
                    <a:gd name="T97" fmla="*/ 506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53" h="612">
                      <a:moveTo>
                        <a:pt x="809" y="415"/>
                      </a:moveTo>
                      <a:cubicBezTo>
                        <a:pt x="813" y="395"/>
                        <a:pt x="788" y="372"/>
                        <a:pt x="775" y="359"/>
                      </a:cubicBezTo>
                      <a:cubicBezTo>
                        <a:pt x="761" y="346"/>
                        <a:pt x="745" y="336"/>
                        <a:pt x="728" y="329"/>
                      </a:cubicBezTo>
                      <a:cubicBezTo>
                        <a:pt x="805" y="287"/>
                        <a:pt x="853" y="197"/>
                        <a:pt x="818" y="110"/>
                      </a:cubicBezTo>
                      <a:cubicBezTo>
                        <a:pt x="800" y="64"/>
                        <a:pt x="764" y="28"/>
                        <a:pt x="716" y="15"/>
                      </a:cubicBezTo>
                      <a:cubicBezTo>
                        <a:pt x="661" y="0"/>
                        <a:pt x="600" y="15"/>
                        <a:pt x="547" y="31"/>
                      </a:cubicBezTo>
                      <a:cubicBezTo>
                        <a:pt x="515" y="41"/>
                        <a:pt x="486" y="56"/>
                        <a:pt x="455" y="67"/>
                      </a:cubicBezTo>
                      <a:cubicBezTo>
                        <a:pt x="430" y="75"/>
                        <a:pt x="395" y="79"/>
                        <a:pt x="375" y="58"/>
                      </a:cubicBezTo>
                      <a:cubicBezTo>
                        <a:pt x="374" y="57"/>
                        <a:pt x="372" y="56"/>
                        <a:pt x="371" y="56"/>
                      </a:cubicBezTo>
                      <a:cubicBezTo>
                        <a:pt x="364" y="50"/>
                        <a:pt x="353" y="49"/>
                        <a:pt x="345" y="56"/>
                      </a:cubicBezTo>
                      <a:cubicBezTo>
                        <a:pt x="303" y="94"/>
                        <a:pt x="244" y="70"/>
                        <a:pt x="194" y="66"/>
                      </a:cubicBezTo>
                      <a:cubicBezTo>
                        <a:pt x="147" y="63"/>
                        <a:pt x="88" y="64"/>
                        <a:pt x="48" y="94"/>
                      </a:cubicBezTo>
                      <a:cubicBezTo>
                        <a:pt x="6" y="125"/>
                        <a:pt x="0" y="180"/>
                        <a:pt x="5" y="229"/>
                      </a:cubicBezTo>
                      <a:cubicBezTo>
                        <a:pt x="8" y="268"/>
                        <a:pt x="26" y="319"/>
                        <a:pt x="67" y="330"/>
                      </a:cubicBezTo>
                      <a:cubicBezTo>
                        <a:pt x="43" y="347"/>
                        <a:pt x="24" y="374"/>
                        <a:pt x="19" y="402"/>
                      </a:cubicBezTo>
                      <a:cubicBezTo>
                        <a:pt x="12" y="441"/>
                        <a:pt x="28" y="482"/>
                        <a:pt x="49" y="513"/>
                      </a:cubicBezTo>
                      <a:cubicBezTo>
                        <a:pt x="93" y="580"/>
                        <a:pt x="166" y="612"/>
                        <a:pt x="245" y="599"/>
                      </a:cubicBezTo>
                      <a:cubicBezTo>
                        <a:pt x="292" y="592"/>
                        <a:pt x="338" y="575"/>
                        <a:pt x="384" y="565"/>
                      </a:cubicBezTo>
                      <a:cubicBezTo>
                        <a:pt x="430" y="555"/>
                        <a:pt x="476" y="548"/>
                        <a:pt x="523" y="550"/>
                      </a:cubicBezTo>
                      <a:cubicBezTo>
                        <a:pt x="605" y="553"/>
                        <a:pt x="699" y="594"/>
                        <a:pt x="774" y="539"/>
                      </a:cubicBezTo>
                      <a:cubicBezTo>
                        <a:pt x="806" y="515"/>
                        <a:pt x="826" y="474"/>
                        <a:pt x="817" y="434"/>
                      </a:cubicBezTo>
                      <a:cubicBezTo>
                        <a:pt x="815" y="427"/>
                        <a:pt x="812" y="421"/>
                        <a:pt x="809" y="415"/>
                      </a:cubicBezTo>
                      <a:close/>
                      <a:moveTo>
                        <a:pt x="749" y="506"/>
                      </a:moveTo>
                      <a:cubicBezTo>
                        <a:pt x="688" y="550"/>
                        <a:pt x="602" y="514"/>
                        <a:pt x="535" y="509"/>
                      </a:cubicBezTo>
                      <a:cubicBezTo>
                        <a:pt x="456" y="504"/>
                        <a:pt x="378" y="523"/>
                        <a:pt x="302" y="543"/>
                      </a:cubicBezTo>
                      <a:cubicBezTo>
                        <a:pt x="266" y="553"/>
                        <a:pt x="227" y="566"/>
                        <a:pt x="189" y="561"/>
                      </a:cubicBezTo>
                      <a:cubicBezTo>
                        <a:pt x="160" y="557"/>
                        <a:pt x="133" y="542"/>
                        <a:pt x="111" y="523"/>
                      </a:cubicBezTo>
                      <a:cubicBezTo>
                        <a:pt x="86" y="500"/>
                        <a:pt x="65" y="469"/>
                        <a:pt x="58" y="435"/>
                      </a:cubicBezTo>
                      <a:cubicBezTo>
                        <a:pt x="55" y="415"/>
                        <a:pt x="58" y="398"/>
                        <a:pt x="69" y="381"/>
                      </a:cubicBezTo>
                      <a:cubicBezTo>
                        <a:pt x="79" y="365"/>
                        <a:pt x="94" y="352"/>
                        <a:pt x="102" y="335"/>
                      </a:cubicBezTo>
                      <a:cubicBezTo>
                        <a:pt x="105" y="330"/>
                        <a:pt x="103" y="323"/>
                        <a:pt x="99" y="320"/>
                      </a:cubicBezTo>
                      <a:cubicBezTo>
                        <a:pt x="99" y="317"/>
                        <a:pt x="97" y="313"/>
                        <a:pt x="94" y="311"/>
                      </a:cubicBezTo>
                      <a:cubicBezTo>
                        <a:pt x="56" y="284"/>
                        <a:pt x="45" y="242"/>
                        <a:pt x="46" y="197"/>
                      </a:cubicBezTo>
                      <a:cubicBezTo>
                        <a:pt x="46" y="177"/>
                        <a:pt x="49" y="154"/>
                        <a:pt x="62" y="138"/>
                      </a:cubicBezTo>
                      <a:cubicBezTo>
                        <a:pt x="74" y="123"/>
                        <a:pt x="94" y="116"/>
                        <a:pt x="113" y="112"/>
                      </a:cubicBezTo>
                      <a:cubicBezTo>
                        <a:pt x="161" y="102"/>
                        <a:pt x="209" y="111"/>
                        <a:pt x="257" y="117"/>
                      </a:cubicBezTo>
                      <a:cubicBezTo>
                        <a:pt x="296" y="122"/>
                        <a:pt x="341" y="119"/>
                        <a:pt x="368" y="89"/>
                      </a:cubicBezTo>
                      <a:cubicBezTo>
                        <a:pt x="390" y="117"/>
                        <a:pt x="430" y="118"/>
                        <a:pt x="466" y="106"/>
                      </a:cubicBezTo>
                      <a:cubicBezTo>
                        <a:pt x="491" y="97"/>
                        <a:pt x="515" y="86"/>
                        <a:pt x="541" y="77"/>
                      </a:cubicBezTo>
                      <a:cubicBezTo>
                        <a:pt x="567" y="68"/>
                        <a:pt x="593" y="61"/>
                        <a:pt x="620" y="56"/>
                      </a:cubicBezTo>
                      <a:cubicBezTo>
                        <a:pt x="667" y="47"/>
                        <a:pt x="718" y="48"/>
                        <a:pt x="753" y="84"/>
                      </a:cubicBezTo>
                      <a:cubicBezTo>
                        <a:pt x="781" y="113"/>
                        <a:pt x="794" y="156"/>
                        <a:pt x="785" y="195"/>
                      </a:cubicBezTo>
                      <a:cubicBezTo>
                        <a:pt x="775" y="241"/>
                        <a:pt x="740" y="280"/>
                        <a:pt x="696" y="298"/>
                      </a:cubicBezTo>
                      <a:cubicBezTo>
                        <a:pt x="686" y="303"/>
                        <a:pt x="678" y="312"/>
                        <a:pt x="682" y="324"/>
                      </a:cubicBezTo>
                      <a:cubicBezTo>
                        <a:pt x="683" y="329"/>
                        <a:pt x="686" y="333"/>
                        <a:pt x="689" y="335"/>
                      </a:cubicBezTo>
                      <a:cubicBezTo>
                        <a:pt x="688" y="341"/>
                        <a:pt x="689" y="347"/>
                        <a:pt x="695" y="352"/>
                      </a:cubicBezTo>
                      <a:cubicBezTo>
                        <a:pt x="710" y="365"/>
                        <a:pt x="725" y="379"/>
                        <a:pt x="741" y="393"/>
                      </a:cubicBezTo>
                      <a:cubicBezTo>
                        <a:pt x="754" y="404"/>
                        <a:pt x="769" y="415"/>
                        <a:pt x="777" y="432"/>
                      </a:cubicBezTo>
                      <a:cubicBezTo>
                        <a:pt x="788" y="458"/>
                        <a:pt x="771" y="491"/>
                        <a:pt x="749" y="506"/>
                      </a:cubicBezTo>
                      <a:close/>
                    </a:path>
                  </a:pathLst>
                </a:custGeom>
                <a:solidFill>
                  <a:srgbClr val="FF9409">
                    <a:alpha val="6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3" name="Freeform 6">
                  <a:extLst>
                    <a:ext uri="{FF2B5EF4-FFF2-40B4-BE49-F238E27FC236}">
                      <a16:creationId xmlns:a16="http://schemas.microsoft.com/office/drawing/2014/main" id="{D9D11683-F944-4113-AAA8-9D7DE796A0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3075" y="1765300"/>
                  <a:ext cx="3660776" cy="2832100"/>
                </a:xfrm>
                <a:custGeom>
                  <a:avLst/>
                  <a:gdLst>
                    <a:gd name="T0" fmla="*/ 746 w 862"/>
                    <a:gd name="T1" fmla="*/ 379 h 666"/>
                    <a:gd name="T2" fmla="*/ 826 w 862"/>
                    <a:gd name="T3" fmla="*/ 259 h 666"/>
                    <a:gd name="T4" fmla="*/ 782 w 862"/>
                    <a:gd name="T5" fmla="*/ 95 h 666"/>
                    <a:gd name="T6" fmla="*/ 630 w 862"/>
                    <a:gd name="T7" fmla="*/ 69 h 666"/>
                    <a:gd name="T8" fmla="*/ 432 w 862"/>
                    <a:gd name="T9" fmla="*/ 124 h 666"/>
                    <a:gd name="T10" fmla="*/ 377 w 862"/>
                    <a:gd name="T11" fmla="*/ 89 h 666"/>
                    <a:gd name="T12" fmla="*/ 377 w 862"/>
                    <a:gd name="T13" fmla="*/ 82 h 666"/>
                    <a:gd name="T14" fmla="*/ 379 w 862"/>
                    <a:gd name="T15" fmla="*/ 73 h 666"/>
                    <a:gd name="T16" fmla="*/ 412 w 862"/>
                    <a:gd name="T17" fmla="*/ 43 h 666"/>
                    <a:gd name="T18" fmla="*/ 452 w 862"/>
                    <a:gd name="T19" fmla="*/ 85 h 666"/>
                    <a:gd name="T20" fmla="*/ 422 w 862"/>
                    <a:gd name="T21" fmla="*/ 95 h 666"/>
                    <a:gd name="T22" fmla="*/ 416 w 862"/>
                    <a:gd name="T23" fmla="*/ 65 h 666"/>
                    <a:gd name="T24" fmla="*/ 410 w 862"/>
                    <a:gd name="T25" fmla="*/ 59 h 666"/>
                    <a:gd name="T26" fmla="*/ 426 w 862"/>
                    <a:gd name="T27" fmla="*/ 107 h 666"/>
                    <a:gd name="T28" fmla="*/ 463 w 862"/>
                    <a:gd name="T29" fmla="*/ 66 h 666"/>
                    <a:gd name="T30" fmla="*/ 401 w 862"/>
                    <a:gd name="T31" fmla="*/ 38 h 666"/>
                    <a:gd name="T32" fmla="*/ 379 w 862"/>
                    <a:gd name="T33" fmla="*/ 55 h 666"/>
                    <a:gd name="T34" fmla="*/ 307 w 862"/>
                    <a:gd name="T35" fmla="*/ 13 h 666"/>
                    <a:gd name="T36" fmla="*/ 282 w 862"/>
                    <a:gd name="T37" fmla="*/ 67 h 666"/>
                    <a:gd name="T38" fmla="*/ 329 w 862"/>
                    <a:gd name="T39" fmla="*/ 75 h 666"/>
                    <a:gd name="T40" fmla="*/ 324 w 862"/>
                    <a:gd name="T41" fmla="*/ 70 h 666"/>
                    <a:gd name="T42" fmla="*/ 289 w 862"/>
                    <a:gd name="T43" fmla="*/ 60 h 666"/>
                    <a:gd name="T44" fmla="*/ 318 w 862"/>
                    <a:gd name="T45" fmla="*/ 20 h 666"/>
                    <a:gd name="T46" fmla="*/ 370 w 862"/>
                    <a:gd name="T47" fmla="*/ 71 h 666"/>
                    <a:gd name="T48" fmla="*/ 368 w 862"/>
                    <a:gd name="T49" fmla="*/ 79 h 666"/>
                    <a:gd name="T50" fmla="*/ 367 w 862"/>
                    <a:gd name="T51" fmla="*/ 82 h 666"/>
                    <a:gd name="T52" fmla="*/ 292 w 862"/>
                    <a:gd name="T53" fmla="*/ 120 h 666"/>
                    <a:gd name="T54" fmla="*/ 205 w 862"/>
                    <a:gd name="T55" fmla="*/ 115 h 666"/>
                    <a:gd name="T56" fmla="*/ 112 w 862"/>
                    <a:gd name="T57" fmla="*/ 111 h 666"/>
                    <a:gd name="T58" fmla="*/ 52 w 862"/>
                    <a:gd name="T59" fmla="*/ 140 h 666"/>
                    <a:gd name="T60" fmla="*/ 4 w 862"/>
                    <a:gd name="T61" fmla="*/ 263 h 666"/>
                    <a:gd name="T62" fmla="*/ 75 w 862"/>
                    <a:gd name="T63" fmla="*/ 378 h 666"/>
                    <a:gd name="T64" fmla="*/ 47 w 862"/>
                    <a:gd name="T65" fmla="*/ 567 h 666"/>
                    <a:gd name="T66" fmla="*/ 256 w 862"/>
                    <a:gd name="T67" fmla="*/ 656 h 666"/>
                    <a:gd name="T68" fmla="*/ 549 w 862"/>
                    <a:gd name="T69" fmla="*/ 607 h 666"/>
                    <a:gd name="T70" fmla="*/ 806 w 862"/>
                    <a:gd name="T71" fmla="*/ 582 h 666"/>
                    <a:gd name="T72" fmla="*/ 746 w 862"/>
                    <a:gd name="T73" fmla="*/ 379 h 666"/>
                    <a:gd name="T74" fmla="*/ 794 w 862"/>
                    <a:gd name="T75" fmla="*/ 580 h 666"/>
                    <a:gd name="T76" fmla="*/ 555 w 862"/>
                    <a:gd name="T77" fmla="*/ 598 h 666"/>
                    <a:gd name="T78" fmla="*/ 310 w 862"/>
                    <a:gd name="T79" fmla="*/ 637 h 666"/>
                    <a:gd name="T80" fmla="*/ 82 w 862"/>
                    <a:gd name="T81" fmla="*/ 598 h 666"/>
                    <a:gd name="T82" fmla="*/ 34 w 862"/>
                    <a:gd name="T83" fmla="*/ 489 h 666"/>
                    <a:gd name="T84" fmla="*/ 87 w 862"/>
                    <a:gd name="T85" fmla="*/ 383 h 666"/>
                    <a:gd name="T86" fmla="*/ 87 w 862"/>
                    <a:gd name="T87" fmla="*/ 374 h 666"/>
                    <a:gd name="T88" fmla="*/ 20 w 862"/>
                    <a:gd name="T89" fmla="*/ 209 h 666"/>
                    <a:gd name="T90" fmla="*/ 82 w 862"/>
                    <a:gd name="T91" fmla="*/ 130 h 666"/>
                    <a:gd name="T92" fmla="*/ 196 w 862"/>
                    <a:gd name="T93" fmla="*/ 124 h 666"/>
                    <a:gd name="T94" fmla="*/ 303 w 862"/>
                    <a:gd name="T95" fmla="*/ 130 h 666"/>
                    <a:gd name="T96" fmla="*/ 369 w 862"/>
                    <a:gd name="T97" fmla="*/ 98 h 666"/>
                    <a:gd name="T98" fmla="*/ 369 w 862"/>
                    <a:gd name="T99" fmla="*/ 97 h 666"/>
                    <a:gd name="T100" fmla="*/ 371 w 862"/>
                    <a:gd name="T101" fmla="*/ 104 h 666"/>
                    <a:gd name="T102" fmla="*/ 453 w 862"/>
                    <a:gd name="T103" fmla="*/ 132 h 666"/>
                    <a:gd name="T104" fmla="*/ 578 w 862"/>
                    <a:gd name="T105" fmla="*/ 95 h 666"/>
                    <a:gd name="T106" fmla="*/ 793 w 862"/>
                    <a:gd name="T107" fmla="*/ 120 h 666"/>
                    <a:gd name="T108" fmla="*/ 815 w 862"/>
                    <a:gd name="T109" fmla="*/ 262 h 666"/>
                    <a:gd name="T110" fmla="*/ 729 w 862"/>
                    <a:gd name="T111" fmla="*/ 371 h 666"/>
                    <a:gd name="T112" fmla="*/ 728 w 862"/>
                    <a:gd name="T113" fmla="*/ 381 h 666"/>
                    <a:gd name="T114" fmla="*/ 794 w 862"/>
                    <a:gd name="T115" fmla="*/ 58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62" h="666">
                      <a:moveTo>
                        <a:pt x="746" y="379"/>
                      </a:moveTo>
                      <a:cubicBezTo>
                        <a:pt x="797" y="367"/>
                        <a:pt x="817" y="306"/>
                        <a:pt x="826" y="259"/>
                      </a:cubicBezTo>
                      <a:cubicBezTo>
                        <a:pt x="836" y="201"/>
                        <a:pt x="828" y="135"/>
                        <a:pt x="782" y="95"/>
                      </a:cubicBezTo>
                      <a:cubicBezTo>
                        <a:pt x="740" y="59"/>
                        <a:pt x="681" y="58"/>
                        <a:pt x="630" y="69"/>
                      </a:cubicBezTo>
                      <a:cubicBezTo>
                        <a:pt x="563" y="83"/>
                        <a:pt x="502" y="121"/>
                        <a:pt x="432" y="124"/>
                      </a:cubicBezTo>
                      <a:cubicBezTo>
                        <a:pt x="407" y="126"/>
                        <a:pt x="380" y="118"/>
                        <a:pt x="377" y="89"/>
                      </a:cubicBezTo>
                      <a:cubicBezTo>
                        <a:pt x="377" y="86"/>
                        <a:pt x="377" y="84"/>
                        <a:pt x="377" y="82"/>
                      </a:cubicBezTo>
                      <a:cubicBezTo>
                        <a:pt x="378" y="79"/>
                        <a:pt x="379" y="76"/>
                        <a:pt x="379" y="73"/>
                      </a:cubicBezTo>
                      <a:cubicBezTo>
                        <a:pt x="384" y="58"/>
                        <a:pt x="397" y="46"/>
                        <a:pt x="412" y="43"/>
                      </a:cubicBezTo>
                      <a:cubicBezTo>
                        <a:pt x="435" y="38"/>
                        <a:pt x="465" y="59"/>
                        <a:pt x="452" y="85"/>
                      </a:cubicBezTo>
                      <a:cubicBezTo>
                        <a:pt x="447" y="96"/>
                        <a:pt x="432" y="101"/>
                        <a:pt x="422" y="95"/>
                      </a:cubicBezTo>
                      <a:cubicBezTo>
                        <a:pt x="411" y="89"/>
                        <a:pt x="408" y="75"/>
                        <a:pt x="416" y="65"/>
                      </a:cubicBezTo>
                      <a:cubicBezTo>
                        <a:pt x="420" y="61"/>
                        <a:pt x="414" y="54"/>
                        <a:pt x="410" y="59"/>
                      </a:cubicBezTo>
                      <a:cubicBezTo>
                        <a:pt x="395" y="75"/>
                        <a:pt x="403" y="104"/>
                        <a:pt x="426" y="107"/>
                      </a:cubicBezTo>
                      <a:cubicBezTo>
                        <a:pt x="449" y="110"/>
                        <a:pt x="468" y="88"/>
                        <a:pt x="463" y="66"/>
                      </a:cubicBezTo>
                      <a:cubicBezTo>
                        <a:pt x="457" y="38"/>
                        <a:pt x="425" y="27"/>
                        <a:pt x="401" y="38"/>
                      </a:cubicBezTo>
                      <a:cubicBezTo>
                        <a:pt x="392" y="41"/>
                        <a:pt x="384" y="47"/>
                        <a:pt x="379" y="55"/>
                      </a:cubicBezTo>
                      <a:cubicBezTo>
                        <a:pt x="372" y="25"/>
                        <a:pt x="342" y="0"/>
                        <a:pt x="307" y="13"/>
                      </a:cubicBezTo>
                      <a:cubicBezTo>
                        <a:pt x="287" y="21"/>
                        <a:pt x="270" y="46"/>
                        <a:pt x="282" y="67"/>
                      </a:cubicBezTo>
                      <a:cubicBezTo>
                        <a:pt x="292" y="83"/>
                        <a:pt x="315" y="89"/>
                        <a:pt x="329" y="75"/>
                      </a:cubicBezTo>
                      <a:cubicBezTo>
                        <a:pt x="333" y="72"/>
                        <a:pt x="327" y="67"/>
                        <a:pt x="324" y="70"/>
                      </a:cubicBezTo>
                      <a:cubicBezTo>
                        <a:pt x="313" y="80"/>
                        <a:pt x="295" y="73"/>
                        <a:pt x="289" y="60"/>
                      </a:cubicBezTo>
                      <a:cubicBezTo>
                        <a:pt x="281" y="41"/>
                        <a:pt x="301" y="23"/>
                        <a:pt x="318" y="20"/>
                      </a:cubicBezTo>
                      <a:cubicBezTo>
                        <a:pt x="349" y="14"/>
                        <a:pt x="374" y="42"/>
                        <a:pt x="370" y="71"/>
                      </a:cubicBezTo>
                      <a:cubicBezTo>
                        <a:pt x="370" y="73"/>
                        <a:pt x="369" y="76"/>
                        <a:pt x="368" y="79"/>
                      </a:cubicBezTo>
                      <a:cubicBezTo>
                        <a:pt x="368" y="80"/>
                        <a:pt x="368" y="81"/>
                        <a:pt x="367" y="82"/>
                      </a:cubicBezTo>
                      <a:cubicBezTo>
                        <a:pt x="355" y="111"/>
                        <a:pt x="320" y="120"/>
                        <a:pt x="292" y="120"/>
                      </a:cubicBezTo>
                      <a:cubicBezTo>
                        <a:pt x="263" y="121"/>
                        <a:pt x="234" y="117"/>
                        <a:pt x="205" y="115"/>
                      </a:cubicBezTo>
                      <a:cubicBezTo>
                        <a:pt x="174" y="113"/>
                        <a:pt x="142" y="107"/>
                        <a:pt x="112" y="111"/>
                      </a:cubicBezTo>
                      <a:cubicBezTo>
                        <a:pt x="89" y="113"/>
                        <a:pt x="69" y="124"/>
                        <a:pt x="52" y="140"/>
                      </a:cubicBezTo>
                      <a:cubicBezTo>
                        <a:pt x="18" y="171"/>
                        <a:pt x="0" y="218"/>
                        <a:pt x="4" y="263"/>
                      </a:cubicBezTo>
                      <a:cubicBezTo>
                        <a:pt x="8" y="310"/>
                        <a:pt x="35" y="353"/>
                        <a:pt x="75" y="378"/>
                      </a:cubicBezTo>
                      <a:cubicBezTo>
                        <a:pt x="11" y="416"/>
                        <a:pt x="15" y="510"/>
                        <a:pt x="47" y="567"/>
                      </a:cubicBezTo>
                      <a:cubicBezTo>
                        <a:pt x="90" y="643"/>
                        <a:pt x="174" y="666"/>
                        <a:pt x="256" y="656"/>
                      </a:cubicBezTo>
                      <a:cubicBezTo>
                        <a:pt x="355" y="645"/>
                        <a:pt x="448" y="595"/>
                        <a:pt x="549" y="607"/>
                      </a:cubicBezTo>
                      <a:cubicBezTo>
                        <a:pt x="632" y="616"/>
                        <a:pt x="739" y="655"/>
                        <a:pt x="806" y="582"/>
                      </a:cubicBezTo>
                      <a:cubicBezTo>
                        <a:pt x="862" y="519"/>
                        <a:pt x="814" y="416"/>
                        <a:pt x="746" y="379"/>
                      </a:cubicBezTo>
                      <a:close/>
                      <a:moveTo>
                        <a:pt x="794" y="580"/>
                      </a:moveTo>
                      <a:cubicBezTo>
                        <a:pt x="730" y="643"/>
                        <a:pt x="632" y="608"/>
                        <a:pt x="555" y="598"/>
                      </a:cubicBezTo>
                      <a:cubicBezTo>
                        <a:pt x="470" y="587"/>
                        <a:pt x="391" y="618"/>
                        <a:pt x="310" y="637"/>
                      </a:cubicBezTo>
                      <a:cubicBezTo>
                        <a:pt x="233" y="655"/>
                        <a:pt x="142" y="659"/>
                        <a:pt x="82" y="598"/>
                      </a:cubicBezTo>
                      <a:cubicBezTo>
                        <a:pt x="54" y="569"/>
                        <a:pt x="36" y="530"/>
                        <a:pt x="34" y="489"/>
                      </a:cubicBezTo>
                      <a:cubicBezTo>
                        <a:pt x="32" y="448"/>
                        <a:pt x="47" y="402"/>
                        <a:pt x="87" y="383"/>
                      </a:cubicBezTo>
                      <a:cubicBezTo>
                        <a:pt x="90" y="381"/>
                        <a:pt x="90" y="376"/>
                        <a:pt x="87" y="374"/>
                      </a:cubicBezTo>
                      <a:cubicBezTo>
                        <a:pt x="29" y="341"/>
                        <a:pt x="0" y="273"/>
                        <a:pt x="20" y="209"/>
                      </a:cubicBezTo>
                      <a:cubicBezTo>
                        <a:pt x="30" y="177"/>
                        <a:pt x="52" y="146"/>
                        <a:pt x="82" y="130"/>
                      </a:cubicBezTo>
                      <a:cubicBezTo>
                        <a:pt x="116" y="112"/>
                        <a:pt x="159" y="122"/>
                        <a:pt x="196" y="124"/>
                      </a:cubicBezTo>
                      <a:cubicBezTo>
                        <a:pt x="231" y="127"/>
                        <a:pt x="268" y="133"/>
                        <a:pt x="303" y="130"/>
                      </a:cubicBezTo>
                      <a:cubicBezTo>
                        <a:pt x="328" y="128"/>
                        <a:pt x="354" y="119"/>
                        <a:pt x="369" y="98"/>
                      </a:cubicBezTo>
                      <a:cubicBezTo>
                        <a:pt x="369" y="98"/>
                        <a:pt x="369" y="98"/>
                        <a:pt x="369" y="97"/>
                      </a:cubicBezTo>
                      <a:cubicBezTo>
                        <a:pt x="370" y="100"/>
                        <a:pt x="371" y="102"/>
                        <a:pt x="371" y="104"/>
                      </a:cubicBezTo>
                      <a:cubicBezTo>
                        <a:pt x="385" y="138"/>
                        <a:pt x="423" y="137"/>
                        <a:pt x="453" y="132"/>
                      </a:cubicBezTo>
                      <a:cubicBezTo>
                        <a:pt x="496" y="126"/>
                        <a:pt x="537" y="109"/>
                        <a:pt x="578" y="95"/>
                      </a:cubicBezTo>
                      <a:cubicBezTo>
                        <a:pt x="646" y="70"/>
                        <a:pt x="742" y="51"/>
                        <a:pt x="793" y="120"/>
                      </a:cubicBezTo>
                      <a:cubicBezTo>
                        <a:pt x="822" y="161"/>
                        <a:pt x="824" y="214"/>
                        <a:pt x="815" y="262"/>
                      </a:cubicBezTo>
                      <a:cubicBezTo>
                        <a:pt x="806" y="308"/>
                        <a:pt x="786" y="370"/>
                        <a:pt x="729" y="371"/>
                      </a:cubicBezTo>
                      <a:cubicBezTo>
                        <a:pt x="724" y="372"/>
                        <a:pt x="723" y="379"/>
                        <a:pt x="728" y="381"/>
                      </a:cubicBezTo>
                      <a:cubicBezTo>
                        <a:pt x="799" y="408"/>
                        <a:pt x="856" y="519"/>
                        <a:pt x="794" y="580"/>
                      </a:cubicBezTo>
                      <a:close/>
                    </a:path>
                  </a:pathLst>
                </a:custGeom>
                <a:solidFill>
                  <a:srgbClr val="FF94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9" name="文本框 213">
              <a:extLst>
                <a:ext uri="{FF2B5EF4-FFF2-40B4-BE49-F238E27FC236}">
                  <a16:creationId xmlns:a16="http://schemas.microsoft.com/office/drawing/2014/main" id="{95FA203F-3CDF-40EB-B75B-245064C36801}"/>
                </a:ext>
              </a:extLst>
            </p:cNvPr>
            <p:cNvSpPr txBox="1"/>
            <p:nvPr/>
          </p:nvSpPr>
          <p:spPr>
            <a:xfrm>
              <a:off x="1281877" y="2737652"/>
              <a:ext cx="2292756" cy="12721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en-US" altLang="zh-CN" sz="3200" dirty="0" err="1" smtClean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+mj-lt"/>
                  <a:ea typeface="字魂36号-正文宋楷" panose="02000000000000000000" pitchFamily="2" charset="-122"/>
                </a:rPr>
                <a:t>Thảo</a:t>
              </a:r>
              <a:r>
                <a:rPr lang="en-US" altLang="zh-CN" sz="3200" dirty="0" smtClean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+mj-lt"/>
                  <a:ea typeface="字魂36号-正文宋楷" panose="02000000000000000000" pitchFamily="2" charset="-122"/>
                </a:rPr>
                <a:t> </a:t>
              </a:r>
              <a:r>
                <a:rPr lang="en-US" altLang="zh-CN" sz="3200" dirty="0" err="1" smtClean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+mj-lt"/>
                  <a:ea typeface="字魂36号-正文宋楷" panose="02000000000000000000" pitchFamily="2" charset="-122"/>
                </a:rPr>
                <a:t>luận</a:t>
              </a:r>
              <a:r>
                <a:rPr lang="en-US" altLang="zh-CN" sz="3200" dirty="0" smtClean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+mj-lt"/>
                  <a:ea typeface="字魂36号-正文宋楷" panose="02000000000000000000" pitchFamily="2" charset="-122"/>
                </a:rPr>
                <a:t> </a:t>
              </a:r>
              <a:r>
                <a:rPr lang="en-US" altLang="zh-CN" sz="3200" dirty="0" err="1" smtClean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+mj-lt"/>
                  <a:ea typeface="字魂36号-正文宋楷" panose="02000000000000000000" pitchFamily="2" charset="-122"/>
                </a:rPr>
                <a:t>nhóm</a:t>
              </a:r>
              <a:r>
                <a:rPr lang="en-US" altLang="zh-CN" sz="3200" dirty="0" smtClean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+mj-lt"/>
                  <a:ea typeface="字魂36号-正文宋楷" panose="02000000000000000000" pitchFamily="2" charset="-122"/>
                </a:rPr>
                <a:t> </a:t>
              </a:r>
              <a:r>
                <a:rPr lang="vi-VN" altLang="zh-CN" sz="3200" dirty="0" smtClean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+mj-lt"/>
                  <a:ea typeface="字魂36号-正文宋楷" panose="02000000000000000000" pitchFamily="2" charset="-122"/>
                </a:rPr>
                <a:t>đôi</a:t>
              </a:r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+mj-lt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364958" y="2028354"/>
            <a:ext cx="2556666" cy="371354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quy</a:t>
            </a:r>
            <a:r>
              <a:rPr lang="en-US" sz="3600" dirty="0"/>
              <a:t> </a:t>
            </a:r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nơi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cộng</a:t>
            </a:r>
            <a:r>
              <a:rPr lang="en-US" sz="3600" dirty="0"/>
              <a:t> qua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 ?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03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GIÁO ÁN KẾT NỐI\MÔN ĐẠO ĐỨC\h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88" y="658908"/>
            <a:ext cx="4276164" cy="3644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c 4"/>
          <p:cNvSpPr/>
          <p:nvPr/>
        </p:nvSpPr>
        <p:spPr>
          <a:xfrm>
            <a:off x="2554941" y="995083"/>
            <a:ext cx="2581836" cy="685800"/>
          </a:xfrm>
          <a:prstGeom prst="arc">
            <a:avLst>
              <a:gd name="adj1" fmla="val 1244957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"/>
          <p:cNvSpPr/>
          <p:nvPr/>
        </p:nvSpPr>
        <p:spPr>
          <a:xfrm>
            <a:off x="416858" y="519989"/>
            <a:ext cx="2834143" cy="950188"/>
          </a:xfrm>
          <a:prstGeom prst="roundRect">
            <a:avLst>
              <a:gd name="adj" fmla="val 10132"/>
            </a:avLst>
          </a:prstGeom>
          <a:solidFill>
            <a:srgbClr val="FCC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defTabSz="514337">
              <a:defRPr/>
            </a:pPr>
            <a:r>
              <a:rPr lang="vi-VN" sz="32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Không vứt rác</a:t>
            </a:r>
            <a:r>
              <a:rPr lang="vi-VN" sz="32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vi-VN" sz="32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bừa bãi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277895" y="3334872"/>
            <a:ext cx="7831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ed Rectangle 5"/>
          <p:cNvSpPr/>
          <p:nvPr/>
        </p:nvSpPr>
        <p:spPr>
          <a:xfrm>
            <a:off x="443752" y="2810474"/>
            <a:ext cx="2834143" cy="950188"/>
          </a:xfrm>
          <a:prstGeom prst="roundRect">
            <a:avLst>
              <a:gd name="adj" fmla="val 10132"/>
            </a:avLst>
          </a:prstGeom>
          <a:solidFill>
            <a:srgbClr val="FCC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514337">
              <a:defRPr/>
            </a:pPr>
            <a:r>
              <a:rPr lang="vi-VN" sz="32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Không hái hoa, bẻ cành</a:t>
            </a:r>
          </a:p>
        </p:txBody>
      </p:sp>
      <p:cxnSp>
        <p:nvCxnSpPr>
          <p:cNvPr id="20" name="Straight Connector 19"/>
          <p:cNvCxnSpPr>
            <a:stCxn id="4" idx="2"/>
          </p:cNvCxnSpPr>
          <p:nvPr/>
        </p:nvCxnSpPr>
        <p:spPr>
          <a:xfrm>
            <a:off x="6078070" y="4303060"/>
            <a:ext cx="0" cy="416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"/>
          <p:cNvSpPr/>
          <p:nvPr/>
        </p:nvSpPr>
        <p:spPr>
          <a:xfrm>
            <a:off x="4365164" y="4719918"/>
            <a:ext cx="3528260" cy="950188"/>
          </a:xfrm>
          <a:prstGeom prst="roundRect">
            <a:avLst>
              <a:gd name="adj" fmla="val 10132"/>
            </a:avLst>
          </a:prstGeom>
          <a:solidFill>
            <a:srgbClr val="FCC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514337">
              <a:defRPr/>
            </a:pPr>
            <a:r>
              <a:rPr lang="vi-VN" sz="32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Không</a:t>
            </a:r>
            <a:r>
              <a:rPr lang="en-US" sz="32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3200" kern="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gây</a:t>
            </a:r>
            <a:r>
              <a:rPr lang="vi-VN" sz="32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ồn ào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189258" y="3334872"/>
            <a:ext cx="7831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5"/>
          <p:cNvSpPr/>
          <p:nvPr/>
        </p:nvSpPr>
        <p:spPr>
          <a:xfrm>
            <a:off x="8878243" y="2788062"/>
            <a:ext cx="3219628" cy="1407419"/>
          </a:xfrm>
          <a:prstGeom prst="roundRect">
            <a:avLst>
              <a:gd name="adj" fmla="val 10132"/>
            </a:avLst>
          </a:prstGeom>
          <a:solidFill>
            <a:srgbClr val="FCC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514337">
              <a:defRPr/>
            </a:pP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chen</a:t>
            </a:r>
            <a:r>
              <a:rPr lang="en-US" sz="3200" dirty="0"/>
              <a:t> </a:t>
            </a:r>
            <a:r>
              <a:rPr lang="en-US" sz="3200" dirty="0" err="1" smtClean="0"/>
              <a:t>lấn</a:t>
            </a:r>
            <a:r>
              <a:rPr lang="vi-VN" sz="3200" dirty="0" smtClean="0"/>
              <a:t>, </a:t>
            </a:r>
            <a:r>
              <a:rPr lang="en-US" sz="3200" dirty="0" err="1" smtClean="0"/>
              <a:t>xô</a:t>
            </a:r>
            <a:r>
              <a:rPr lang="en-US" sz="3200" dirty="0" smtClean="0"/>
              <a:t> </a:t>
            </a:r>
            <a:r>
              <a:rPr lang="en-US" sz="3200" dirty="0" err="1"/>
              <a:t>đẩy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  <a:endParaRPr lang="vi-VN" sz="3200" kern="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6078070" y="1021976"/>
            <a:ext cx="3254189" cy="1169896"/>
          </a:xfrm>
          <a:prstGeom prst="arc">
            <a:avLst>
              <a:gd name="adj1" fmla="val 12752114"/>
              <a:gd name="adj2" fmla="val 205037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5"/>
          <p:cNvSpPr/>
          <p:nvPr/>
        </p:nvSpPr>
        <p:spPr>
          <a:xfrm>
            <a:off x="8878243" y="784453"/>
            <a:ext cx="2955169" cy="1165371"/>
          </a:xfrm>
          <a:prstGeom prst="roundRect">
            <a:avLst>
              <a:gd name="adj" fmla="val 10132"/>
            </a:avLst>
          </a:prstGeom>
          <a:solidFill>
            <a:srgbClr val="FCC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514337">
              <a:defRPr/>
            </a:pP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giẫm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cỏ</a:t>
            </a:r>
            <a:endParaRPr lang="vi-VN" sz="3200" kern="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96990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2724348" y="537881"/>
            <a:ext cx="8248452" cy="2796989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</a:rPr>
              <a:t>E</a:t>
            </a:r>
            <a:r>
              <a:rPr lang="en-US" sz="3600" dirty="0" smtClean="0">
                <a:solidFill>
                  <a:schemeClr val="tx1"/>
                </a:solidFill>
              </a:rPr>
              <a:t>m </a:t>
            </a:r>
            <a:r>
              <a:rPr lang="en-US" sz="3600" dirty="0" err="1">
                <a:solidFill>
                  <a:schemeClr val="tx1"/>
                </a:solidFill>
              </a:rPr>
              <a:t>còn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định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cộng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khác</a:t>
            </a:r>
            <a:r>
              <a:rPr lang="en-US" sz="3600" dirty="0">
                <a:solidFill>
                  <a:schemeClr val="tx1"/>
                </a:solidFill>
              </a:rPr>
              <a:t> 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312735" y="2391033"/>
            <a:ext cx="8005661" cy="600164"/>
            <a:chOff x="4546978" y="1984857"/>
            <a:chExt cx="6737383" cy="600164"/>
          </a:xfrm>
        </p:grpSpPr>
        <p:sp>
          <p:nvSpPr>
            <p:cNvPr id="19" name="等腰三角形 1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5067248" y="1984857"/>
              <a:ext cx="6217113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vi-VN" altLang="zh-CN" sz="3300" b="1" dirty="0" smtClean="0">
                  <a:solidFill>
                    <a:srgbClr val="FC4280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Không vứt rác bừa bãi</a:t>
              </a:r>
              <a:r>
                <a:rPr lang="en-US" altLang="zh-CN" sz="3300" b="1" dirty="0" smtClean="0">
                  <a:solidFill>
                    <a:srgbClr val="FC4280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.</a:t>
              </a:r>
              <a:endParaRPr lang="en-US" altLang="zh-CN" sz="3300" b="1" dirty="0">
                <a:solidFill>
                  <a:srgbClr val="FC4280"/>
                </a:solidFill>
                <a:ea typeface="Adobe Fan Heiti Std B" panose="020B0700000000000000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23680" y="3104409"/>
            <a:ext cx="10952227" cy="569387"/>
            <a:chOff x="4679408" y="1974432"/>
            <a:chExt cx="6454324" cy="569388"/>
          </a:xfrm>
        </p:grpSpPr>
        <p:sp>
          <p:nvSpPr>
            <p:cNvPr id="26" name="等腰三角形 25"/>
            <p:cNvSpPr/>
            <p:nvPr/>
          </p:nvSpPr>
          <p:spPr>
            <a:xfrm>
              <a:off x="4679408" y="2128915"/>
              <a:ext cx="384064" cy="402450"/>
            </a:xfrm>
            <a:prstGeom prst="triangle">
              <a:avLst/>
            </a:pr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>
                <a:cs typeface="Times New Roman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087038" y="1974432"/>
              <a:ext cx="6046694" cy="569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vi-VN" altLang="zh-CN" sz="3100" b="1" dirty="0" smtClean="0">
                  <a:solidFill>
                    <a:schemeClr val="accent4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Không hái hoa, bẻ cành.</a:t>
              </a:r>
              <a:endParaRPr lang="en-US" altLang="zh-CN" sz="3100" b="1" dirty="0">
                <a:solidFill>
                  <a:schemeClr val="accent4"/>
                </a:solidFill>
                <a:ea typeface="Adobe Fan Heiti Std B" panose="020B0700000000000000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84158" y="3833801"/>
            <a:ext cx="7819320" cy="584775"/>
            <a:chOff x="4546978" y="1996907"/>
            <a:chExt cx="6580566" cy="584775"/>
          </a:xfrm>
        </p:grpSpPr>
        <p:sp>
          <p:nvSpPr>
            <p:cNvPr id="29" name="等腰三角形 2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B0F0"/>
                </a:solidFill>
                <a:cs typeface="Times New Roman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80851" y="1996907"/>
              <a:ext cx="604669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vi-VN" altLang="zh-CN" sz="3200" b="1" dirty="0" smtClean="0">
                  <a:solidFill>
                    <a:srgbClr val="00B0F0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Không </a:t>
              </a:r>
              <a:r>
                <a:rPr lang="en-US" altLang="zh-CN" sz="3200" b="1" dirty="0" err="1" smtClean="0">
                  <a:solidFill>
                    <a:srgbClr val="00B0F0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gây</a:t>
              </a:r>
              <a:r>
                <a:rPr lang="en-US" altLang="zh-CN" sz="3200" b="1" dirty="0" smtClean="0">
                  <a:solidFill>
                    <a:srgbClr val="00B0F0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 </a:t>
              </a:r>
              <a:r>
                <a:rPr lang="vi-VN" altLang="zh-CN" sz="3200" b="1" dirty="0" smtClean="0">
                  <a:solidFill>
                    <a:srgbClr val="00B0F0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ồn ào</a:t>
              </a:r>
              <a:r>
                <a:rPr lang="en-US" altLang="zh-CN" sz="3200" b="1" dirty="0" smtClean="0">
                  <a:solidFill>
                    <a:srgbClr val="00B0F0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.</a:t>
              </a:r>
              <a:endParaRPr lang="en-US" altLang="zh-CN" sz="3200" b="1" dirty="0">
                <a:solidFill>
                  <a:srgbClr val="00B0F0"/>
                </a:solidFill>
                <a:ea typeface="Adobe Fan Heiti Std B" panose="020B0700000000000000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61544" y="4667216"/>
            <a:ext cx="7878699" cy="600164"/>
            <a:chOff x="4546978" y="2106778"/>
            <a:chExt cx="6630538" cy="600164"/>
          </a:xfrm>
        </p:grpSpPr>
        <p:sp>
          <p:nvSpPr>
            <p:cNvPr id="32" name="等腰三角形 31"/>
            <p:cNvSpPr/>
            <p:nvPr/>
          </p:nvSpPr>
          <p:spPr>
            <a:xfrm>
              <a:off x="4546978" y="2224601"/>
              <a:ext cx="404884" cy="322332"/>
            </a:xfrm>
            <a:prstGeom prst="triangle">
              <a:avLst/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00">
                <a:cs typeface="Times New Roman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130823" y="2106778"/>
              <a:ext cx="6046693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vi-VN" altLang="zh-CN" sz="3300" b="1" dirty="0" smtClean="0">
                  <a:solidFill>
                    <a:schemeClr val="accent6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Không chen lấn, xô đẩy nhau.</a:t>
              </a:r>
              <a:endParaRPr lang="en-US" altLang="zh-CN" sz="3300" dirty="0">
                <a:solidFill>
                  <a:schemeClr val="accent6"/>
                </a:solidFill>
                <a:ea typeface="Adobe Fan Heiti Std B" panose="020B0700000000000000" pitchFamily="34" charset="-128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6170" y="854258"/>
            <a:ext cx="12049289" cy="123110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lIns="121917" tIns="60958" rIns="121917" bIns="60958" rtlCol="0">
            <a:spAutoFit/>
          </a:bodyPr>
          <a:lstStyle/>
          <a:p>
            <a:pPr algn="ctr" defTabSz="1219170">
              <a:defRPr/>
            </a:pPr>
            <a:r>
              <a:rPr lang="vi-VN" sz="3600" dirty="0" smtClean="0">
                <a:solidFill>
                  <a:schemeClr val="bg1"/>
                </a:solidFill>
                <a:cs typeface="Times New Roman" pitchFamily="18" charset="0"/>
              </a:rPr>
              <a:t>Khi đến nơi công cộng</a:t>
            </a:r>
            <a:r>
              <a:rPr lang="en-US" sz="36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vi-VN" sz="3600" dirty="0" smtClean="0">
                <a:solidFill>
                  <a:schemeClr val="bg1"/>
                </a:solidFill>
                <a:cs typeface="Times New Roman" pitchFamily="18" charset="0"/>
              </a:rPr>
              <a:t>chúng ta</a:t>
            </a:r>
            <a:r>
              <a:rPr lang="en-US" sz="3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cs typeface="Times New Roman" pitchFamily="18" charset="0"/>
              </a:rPr>
              <a:t>cần</a:t>
            </a:r>
            <a:r>
              <a:rPr lang="vi-VN" sz="3600" dirty="0" smtClean="0">
                <a:solidFill>
                  <a:schemeClr val="bg1"/>
                </a:solidFill>
                <a:cs typeface="Times New Roman" pitchFamily="18" charset="0"/>
              </a:rPr>
              <a:t> tuân thủ các quy định sau</a:t>
            </a:r>
            <a:r>
              <a:rPr lang="en-US" sz="3600" dirty="0" smtClean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en-US" sz="3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5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170" y="109853"/>
            <a:ext cx="295006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 smtClean="0">
                <a:solidFill>
                  <a:srgbClr val="FC4280"/>
                </a:solidFill>
                <a:latin typeface="+mn-lt"/>
                <a:ea typeface="Microsoft YaHei" panose="020B0503020204020204" pitchFamily="34" charset="-122"/>
                <a:cs typeface="Times New Roman" pitchFamily="18" charset="0"/>
              </a:rPr>
              <a:t>K</a:t>
            </a:r>
            <a:r>
              <a:rPr lang="vi-VN" altLang="zh-CN" sz="4000" b="1" dirty="0" smtClean="0">
                <a:solidFill>
                  <a:srgbClr val="FC4280"/>
                </a:solidFill>
                <a:latin typeface="+mn-lt"/>
                <a:ea typeface="Microsoft YaHei" panose="020B0503020204020204" pitchFamily="34" charset="-122"/>
                <a:cs typeface="Times New Roman" pitchFamily="18" charset="0"/>
              </a:rPr>
              <a:t>ết luận</a:t>
            </a:r>
            <a:endParaRPr lang="zh-CN" altLang="en-US" sz="4000" b="1" dirty="0">
              <a:solidFill>
                <a:srgbClr val="FC4280"/>
              </a:solidFill>
              <a:latin typeface="+mn-lt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2" name="组合 24"/>
          <p:cNvGrpSpPr/>
          <p:nvPr/>
        </p:nvGrpSpPr>
        <p:grpSpPr>
          <a:xfrm>
            <a:off x="1308845" y="5327647"/>
            <a:ext cx="10952227" cy="569387"/>
            <a:chOff x="4679408" y="1974432"/>
            <a:chExt cx="6454324" cy="569388"/>
          </a:xfrm>
        </p:grpSpPr>
        <p:sp>
          <p:nvSpPr>
            <p:cNvPr id="23" name="等腰三角形 25"/>
            <p:cNvSpPr/>
            <p:nvPr/>
          </p:nvSpPr>
          <p:spPr>
            <a:xfrm>
              <a:off x="4679408" y="2128915"/>
              <a:ext cx="384064" cy="402450"/>
            </a:xfrm>
            <a:prstGeom prst="triangle">
              <a:avLst/>
            </a:pr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>
                <a:cs typeface="Times New Roman" pitchFamily="18" charset="0"/>
              </a:endParaRPr>
            </a:p>
          </p:txBody>
        </p:sp>
        <p:sp>
          <p:nvSpPr>
            <p:cNvPr id="37" name="矩形 26"/>
            <p:cNvSpPr/>
            <p:nvPr/>
          </p:nvSpPr>
          <p:spPr>
            <a:xfrm>
              <a:off x="5087038" y="1974432"/>
              <a:ext cx="6046694" cy="569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vi-VN" altLang="zh-CN" sz="3100" b="1" dirty="0" smtClean="0">
                  <a:solidFill>
                    <a:schemeClr val="accent4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Không giẫm chân lên cỏ.</a:t>
              </a:r>
              <a:endParaRPr lang="en-US" altLang="zh-CN" sz="3100" b="1" dirty="0">
                <a:solidFill>
                  <a:schemeClr val="accent4"/>
                </a:solidFill>
                <a:ea typeface="Adobe Fan Heiti Std B" panose="020B0700000000000000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38" name="组合 23"/>
          <p:cNvGrpSpPr/>
          <p:nvPr/>
        </p:nvGrpSpPr>
        <p:grpSpPr>
          <a:xfrm>
            <a:off x="1397900" y="5972418"/>
            <a:ext cx="8005661" cy="600164"/>
            <a:chOff x="4546978" y="1984857"/>
            <a:chExt cx="6737383" cy="600164"/>
          </a:xfrm>
        </p:grpSpPr>
        <p:sp>
          <p:nvSpPr>
            <p:cNvPr id="39" name="等腰三角形 1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00"/>
            </a:p>
          </p:txBody>
        </p:sp>
        <p:sp>
          <p:nvSpPr>
            <p:cNvPr id="40" name="矩形 20"/>
            <p:cNvSpPr/>
            <p:nvPr/>
          </p:nvSpPr>
          <p:spPr>
            <a:xfrm>
              <a:off x="5067248" y="1984857"/>
              <a:ext cx="6217113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vi-VN" altLang="zh-CN" sz="3300" b="1" dirty="0" smtClean="0">
                  <a:solidFill>
                    <a:srgbClr val="FC4280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Giữ gìn, bảo vệ, tài sản chung,...</a:t>
              </a:r>
              <a:r>
                <a:rPr lang="en-US" altLang="zh-CN" sz="3300" b="1" dirty="0" smtClean="0">
                  <a:solidFill>
                    <a:srgbClr val="FC4280"/>
                  </a:solidFill>
                  <a:ea typeface="Adobe Fan Heiti Std B" panose="020B0700000000000000" pitchFamily="34" charset="-128"/>
                  <a:cs typeface="Times New Roman" pitchFamily="18" charset="0"/>
                </a:rPr>
                <a:t>.</a:t>
              </a:r>
              <a:endParaRPr lang="en-US" altLang="zh-CN" sz="3300" b="1" dirty="0">
                <a:solidFill>
                  <a:srgbClr val="FC4280"/>
                </a:solidFill>
                <a:ea typeface="Adobe Fan Heiti Std B" panose="020B0700000000000000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7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8013" y="239226"/>
            <a:ext cx="924775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tuân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" y="73100"/>
            <a:ext cx="3004893" cy="841300"/>
          </a:xfrm>
          <a:prstGeom prst="rect">
            <a:avLst/>
          </a:prstGeom>
        </p:spPr>
      </p:pic>
      <p:sp>
        <p:nvSpPr>
          <p:cNvPr id="95" name="Arrow: Pentagon 94">
            <a:extLst>
              <a:ext uri="{FF2B5EF4-FFF2-40B4-BE49-F238E27FC236}">
                <a16:creationId xmlns:a16="http://schemas.microsoft.com/office/drawing/2014/main" id="{B2896785-C347-4982-BD96-E208FB5E4C28}"/>
              </a:ext>
            </a:extLst>
          </p:cNvPr>
          <p:cNvSpPr/>
          <p:nvPr/>
        </p:nvSpPr>
        <p:spPr>
          <a:xfrm>
            <a:off x="20694" y="4350639"/>
            <a:ext cx="7521196" cy="74024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địa</a:t>
            </a:r>
            <a:r>
              <a:rPr lang="en-US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Arrow: Pentagon 95">
            <a:extLst>
              <a:ext uri="{FF2B5EF4-FFF2-40B4-BE49-F238E27FC236}">
                <a16:creationId xmlns:a16="http://schemas.microsoft.com/office/drawing/2014/main" id="{F06E748D-E256-4A2F-8526-9A307F4CA05A}"/>
              </a:ext>
            </a:extLst>
          </p:cNvPr>
          <p:cNvSpPr/>
          <p:nvPr/>
        </p:nvSpPr>
        <p:spPr>
          <a:xfrm flipH="1">
            <a:off x="5673876" y="5540185"/>
            <a:ext cx="6213324" cy="693699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0EED537-DAA6-44C2-B4AC-74C881570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45" y="1240464"/>
            <a:ext cx="3590801" cy="275331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9964BE6-B6DD-4C9C-BC47-95BCCF0C6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41" y="1326656"/>
            <a:ext cx="3359917" cy="275331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54DD3779-9820-4171-9F82-E0829F6FC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850" y="1024621"/>
            <a:ext cx="3902350" cy="39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5" grpId="0" animBg="1"/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282388" y="5303725"/>
            <a:ext cx="4787153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00628F-7B23-4200-B6B0-CC7B4BA43748}"/>
              </a:ext>
            </a:extLst>
          </p:cNvPr>
          <p:cNvSpPr txBox="1"/>
          <p:nvPr/>
        </p:nvSpPr>
        <p:spPr>
          <a:xfrm>
            <a:off x="5204012" y="5330619"/>
            <a:ext cx="696175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cs typeface="Times New Roman" panose="02020603050405020304" pitchFamily="18" charset="0"/>
              </a:rPr>
              <a:t>Em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cần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tuân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thủ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quy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định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gì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</a:rPr>
              <a:t>ở </a:t>
            </a:r>
            <a:r>
              <a:rPr lang="en-US" sz="3200" dirty="0" err="1">
                <a:cs typeface="Times New Roman" pitchFamily="18" charset="0"/>
              </a:rPr>
              <a:t>các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địa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điểm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đó</a:t>
            </a:r>
            <a:r>
              <a:rPr lang="en-US" sz="3200" b="1" dirty="0" smtClean="0">
                <a:cs typeface="Times New Roman" panose="02020603050405020304" pitchFamily="18" charset="0"/>
              </a:rPr>
              <a:t>?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DBA12E6-F2C7-46BF-A8B6-65F66BB1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" y="1159220"/>
            <a:ext cx="3322319" cy="36871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B873476-579A-4D0F-B402-CFFB48503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926" y="1157761"/>
            <a:ext cx="3611533" cy="390436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446620E-57AF-45D2-8CEF-24BA0E510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076013"/>
            <a:ext cx="3500718" cy="37430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8013" y="239226"/>
            <a:ext cx="924775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tuân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4" y="73100"/>
            <a:ext cx="3004893" cy="8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0"/>
          <p:cNvSpPr>
            <a:spLocks/>
          </p:cNvSpPr>
          <p:nvPr/>
        </p:nvSpPr>
        <p:spPr bwMode="auto">
          <a:xfrm rot="5400000" flipH="1">
            <a:off x="7143220" y="5049954"/>
            <a:ext cx="464707" cy="1841640"/>
          </a:xfrm>
          <a:custGeom>
            <a:avLst/>
            <a:gdLst>
              <a:gd name="T0" fmla="*/ 192 w 192"/>
              <a:gd name="T1" fmla="*/ 724 h 761"/>
              <a:gd name="T2" fmla="*/ 0 w 192"/>
              <a:gd name="T3" fmla="*/ 0 h 761"/>
              <a:gd name="T4" fmla="*/ 0 w 192"/>
              <a:gd name="T5" fmla="*/ 223 h 761"/>
              <a:gd name="T6" fmla="*/ 192 w 192"/>
              <a:gd name="T7" fmla="*/ 761 h 761"/>
              <a:gd name="T8" fmla="*/ 192 w 192"/>
              <a:gd name="T9" fmla="*/ 724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761">
                <a:moveTo>
                  <a:pt x="192" y="724"/>
                </a:moveTo>
                <a:lnTo>
                  <a:pt x="0" y="0"/>
                </a:lnTo>
                <a:lnTo>
                  <a:pt x="0" y="223"/>
                </a:lnTo>
                <a:lnTo>
                  <a:pt x="192" y="761"/>
                </a:lnTo>
                <a:lnTo>
                  <a:pt x="192" y="7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9" name="Freeform 141"/>
          <p:cNvSpPr>
            <a:spLocks/>
          </p:cNvSpPr>
          <p:nvPr/>
        </p:nvSpPr>
        <p:spPr bwMode="auto">
          <a:xfrm rot="5400000" flipH="1">
            <a:off x="6589032" y="5437158"/>
            <a:ext cx="481651" cy="1074492"/>
          </a:xfrm>
          <a:custGeom>
            <a:avLst/>
            <a:gdLst>
              <a:gd name="T0" fmla="*/ 199 w 199"/>
              <a:gd name="T1" fmla="*/ 408 h 444"/>
              <a:gd name="T2" fmla="*/ 0 w 199"/>
              <a:gd name="T3" fmla="*/ 0 h 444"/>
              <a:gd name="T4" fmla="*/ 0 w 199"/>
              <a:gd name="T5" fmla="*/ 228 h 444"/>
              <a:gd name="T6" fmla="*/ 199 w 199"/>
              <a:gd name="T7" fmla="*/ 444 h 444"/>
              <a:gd name="T8" fmla="*/ 199 w 199"/>
              <a:gd name="T9" fmla="*/ 408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444">
                <a:moveTo>
                  <a:pt x="199" y="408"/>
                </a:moveTo>
                <a:lnTo>
                  <a:pt x="0" y="0"/>
                </a:lnTo>
                <a:lnTo>
                  <a:pt x="0" y="228"/>
                </a:lnTo>
                <a:lnTo>
                  <a:pt x="199" y="444"/>
                </a:lnTo>
                <a:lnTo>
                  <a:pt x="199" y="4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10" name="Freeform 142"/>
          <p:cNvSpPr>
            <a:spLocks/>
          </p:cNvSpPr>
          <p:nvPr/>
        </p:nvSpPr>
        <p:spPr bwMode="auto">
          <a:xfrm rot="5400000" flipH="1">
            <a:off x="5934417" y="5706993"/>
            <a:ext cx="469548" cy="546925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11" name="Freeform 143"/>
          <p:cNvSpPr>
            <a:spLocks/>
          </p:cNvSpPr>
          <p:nvPr/>
        </p:nvSpPr>
        <p:spPr bwMode="auto">
          <a:xfrm rot="5400000" flipH="1">
            <a:off x="5256807" y="5438368"/>
            <a:ext cx="481651" cy="1072072"/>
          </a:xfrm>
          <a:custGeom>
            <a:avLst/>
            <a:gdLst>
              <a:gd name="T0" fmla="*/ 199 w 199"/>
              <a:gd name="T1" fmla="*/ 0 h 443"/>
              <a:gd name="T2" fmla="*/ 0 w 199"/>
              <a:gd name="T3" fmla="*/ 218 h 443"/>
              <a:gd name="T4" fmla="*/ 0 w 199"/>
              <a:gd name="T5" fmla="*/ 443 h 443"/>
              <a:gd name="T6" fmla="*/ 199 w 199"/>
              <a:gd name="T7" fmla="*/ 35 h 443"/>
              <a:gd name="T8" fmla="*/ 199 w 19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443">
                <a:moveTo>
                  <a:pt x="199" y="0"/>
                </a:moveTo>
                <a:lnTo>
                  <a:pt x="0" y="218"/>
                </a:lnTo>
                <a:lnTo>
                  <a:pt x="0" y="443"/>
                </a:lnTo>
                <a:lnTo>
                  <a:pt x="199" y="35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12" name="Freeform 144"/>
          <p:cNvSpPr>
            <a:spLocks/>
          </p:cNvSpPr>
          <p:nvPr/>
        </p:nvSpPr>
        <p:spPr bwMode="auto">
          <a:xfrm rot="5400000" flipH="1">
            <a:off x="4708670" y="5049955"/>
            <a:ext cx="491332" cy="1848900"/>
          </a:xfrm>
          <a:custGeom>
            <a:avLst/>
            <a:gdLst>
              <a:gd name="T0" fmla="*/ 203 w 203"/>
              <a:gd name="T1" fmla="*/ 0 h 764"/>
              <a:gd name="T2" fmla="*/ 0 w 203"/>
              <a:gd name="T3" fmla="*/ 536 h 764"/>
              <a:gd name="T4" fmla="*/ 0 w 203"/>
              <a:gd name="T5" fmla="*/ 764 h 764"/>
              <a:gd name="T6" fmla="*/ 203 w 203"/>
              <a:gd name="T7" fmla="*/ 35 h 764"/>
              <a:gd name="T8" fmla="*/ 203 w 203"/>
              <a:gd name="T9" fmla="*/ 0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764">
                <a:moveTo>
                  <a:pt x="203" y="0"/>
                </a:moveTo>
                <a:lnTo>
                  <a:pt x="0" y="536"/>
                </a:lnTo>
                <a:lnTo>
                  <a:pt x="0" y="764"/>
                </a:lnTo>
                <a:lnTo>
                  <a:pt x="203" y="35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 rot="5400000" flipH="1">
            <a:off x="7704653" y="6255203"/>
            <a:ext cx="643815" cy="539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 rot="5400000" flipH="1">
            <a:off x="6775364" y="6255203"/>
            <a:ext cx="631713" cy="551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 rot="5400000" flipH="1">
            <a:off x="5853334" y="6257624"/>
            <a:ext cx="631713" cy="54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 rot="5400000" flipH="1">
            <a:off x="4920415" y="6256415"/>
            <a:ext cx="636553" cy="5445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 rot="5400000" flipH="1">
            <a:off x="3989915" y="6255205"/>
            <a:ext cx="626872" cy="5566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 rot="5400000" flipH="1">
            <a:off x="6103795" y="5297923"/>
            <a:ext cx="791456" cy="89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19" name="Freeform 43"/>
          <p:cNvSpPr>
            <a:spLocks noEditPoints="1"/>
          </p:cNvSpPr>
          <p:nvPr/>
        </p:nvSpPr>
        <p:spPr bwMode="auto">
          <a:xfrm rot="5400000" flipH="1">
            <a:off x="7157736" y="4070453"/>
            <a:ext cx="532477" cy="1057551"/>
          </a:xfrm>
          <a:custGeom>
            <a:avLst/>
            <a:gdLst>
              <a:gd name="T0" fmla="*/ 51 w 93"/>
              <a:gd name="T1" fmla="*/ 93 h 184"/>
              <a:gd name="T2" fmla="*/ 93 w 93"/>
              <a:gd name="T3" fmla="*/ 47 h 184"/>
              <a:gd name="T4" fmla="*/ 46 w 93"/>
              <a:gd name="T5" fmla="*/ 0 h 184"/>
              <a:gd name="T6" fmla="*/ 0 w 93"/>
              <a:gd name="T7" fmla="*/ 47 h 184"/>
              <a:gd name="T8" fmla="*/ 36 w 93"/>
              <a:gd name="T9" fmla="*/ 92 h 184"/>
              <a:gd name="T10" fmla="*/ 36 w 93"/>
              <a:gd name="T11" fmla="*/ 184 h 184"/>
              <a:gd name="T12" fmla="*/ 51 w 93"/>
              <a:gd name="T13" fmla="*/ 184 h 184"/>
              <a:gd name="T14" fmla="*/ 51 w 93"/>
              <a:gd name="T15" fmla="*/ 93 h 184"/>
              <a:gd name="T16" fmla="*/ 19 w 93"/>
              <a:gd name="T17" fmla="*/ 47 h 184"/>
              <a:gd name="T18" fmla="*/ 46 w 93"/>
              <a:gd name="T19" fmla="*/ 19 h 184"/>
              <a:gd name="T20" fmla="*/ 74 w 93"/>
              <a:gd name="T21" fmla="*/ 47 h 184"/>
              <a:gd name="T22" fmla="*/ 46 w 93"/>
              <a:gd name="T23" fmla="*/ 74 h 184"/>
              <a:gd name="T24" fmla="*/ 19 w 93"/>
              <a:gd name="T25" fmla="*/ 4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84">
                <a:moveTo>
                  <a:pt x="51" y="93"/>
                </a:moveTo>
                <a:cubicBezTo>
                  <a:pt x="75" y="90"/>
                  <a:pt x="93" y="71"/>
                  <a:pt x="93" y="47"/>
                </a:cubicBezTo>
                <a:cubicBezTo>
                  <a:pt x="93" y="21"/>
                  <a:pt x="72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69"/>
                  <a:pt x="15" y="87"/>
                  <a:pt x="36" y="92"/>
                </a:cubicBezTo>
                <a:cubicBezTo>
                  <a:pt x="36" y="184"/>
                  <a:pt x="36" y="184"/>
                  <a:pt x="36" y="184"/>
                </a:cubicBezTo>
                <a:cubicBezTo>
                  <a:pt x="51" y="184"/>
                  <a:pt x="51" y="184"/>
                  <a:pt x="51" y="184"/>
                </a:cubicBezTo>
                <a:lnTo>
                  <a:pt x="51" y="93"/>
                </a:lnTo>
                <a:close/>
                <a:moveTo>
                  <a:pt x="19" y="47"/>
                </a:moveTo>
                <a:cubicBezTo>
                  <a:pt x="19" y="32"/>
                  <a:pt x="31" y="19"/>
                  <a:pt x="46" y="19"/>
                </a:cubicBezTo>
                <a:cubicBezTo>
                  <a:pt x="61" y="19"/>
                  <a:pt x="74" y="32"/>
                  <a:pt x="74" y="47"/>
                </a:cubicBezTo>
                <a:cubicBezTo>
                  <a:pt x="74" y="62"/>
                  <a:pt x="61" y="74"/>
                  <a:pt x="46" y="74"/>
                </a:cubicBezTo>
                <a:cubicBezTo>
                  <a:pt x="31" y="74"/>
                  <a:pt x="19" y="62"/>
                  <a:pt x="19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20" name="Freeform 44"/>
          <p:cNvSpPr>
            <a:spLocks/>
          </p:cNvSpPr>
          <p:nvPr/>
        </p:nvSpPr>
        <p:spPr bwMode="auto">
          <a:xfrm rot="5400000" flipH="1">
            <a:off x="6488608" y="4540376"/>
            <a:ext cx="372736" cy="440444"/>
          </a:xfrm>
          <a:custGeom>
            <a:avLst/>
            <a:gdLst>
              <a:gd name="T0" fmla="*/ 50 w 65"/>
              <a:gd name="T1" fmla="*/ 0 h 77"/>
              <a:gd name="T2" fmla="*/ 50 w 65"/>
              <a:gd name="T3" fmla="*/ 0 h 77"/>
              <a:gd name="T4" fmla="*/ 2 w 65"/>
              <a:gd name="T5" fmla="*/ 61 h 77"/>
              <a:gd name="T6" fmla="*/ 0 w 65"/>
              <a:gd name="T7" fmla="*/ 61 h 77"/>
              <a:gd name="T8" fmla="*/ 0 w 65"/>
              <a:gd name="T9" fmla="*/ 77 h 77"/>
              <a:gd name="T10" fmla="*/ 2 w 65"/>
              <a:gd name="T11" fmla="*/ 77 h 77"/>
              <a:gd name="T12" fmla="*/ 43 w 65"/>
              <a:gd name="T13" fmla="*/ 63 h 77"/>
              <a:gd name="T14" fmla="*/ 65 w 65"/>
              <a:gd name="T15" fmla="*/ 0 h 77"/>
              <a:gd name="T16" fmla="*/ 65 w 65"/>
              <a:gd name="T17" fmla="*/ 0 h 77"/>
              <a:gd name="T18" fmla="*/ 50 w 65"/>
              <a:gd name="T1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77">
                <a:moveTo>
                  <a:pt x="50" y="0"/>
                </a:moveTo>
                <a:cubicBezTo>
                  <a:pt x="50" y="0"/>
                  <a:pt x="50" y="0"/>
                  <a:pt x="50" y="0"/>
                </a:cubicBezTo>
                <a:cubicBezTo>
                  <a:pt x="50" y="23"/>
                  <a:pt x="44" y="61"/>
                  <a:pt x="2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77"/>
                  <a:pt x="0" y="77"/>
                  <a:pt x="0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13" y="77"/>
                  <a:pt x="29" y="75"/>
                  <a:pt x="43" y="63"/>
                </a:cubicBezTo>
                <a:cubicBezTo>
                  <a:pt x="58" y="50"/>
                  <a:pt x="65" y="29"/>
                  <a:pt x="65" y="0"/>
                </a:cubicBezTo>
                <a:cubicBezTo>
                  <a:pt x="65" y="0"/>
                  <a:pt x="65" y="0"/>
                  <a:pt x="65" y="0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21" name="Rectangle 45"/>
          <p:cNvSpPr>
            <a:spLocks noChangeArrowheads="1"/>
          </p:cNvSpPr>
          <p:nvPr/>
        </p:nvSpPr>
        <p:spPr bwMode="auto">
          <a:xfrm rot="5400000" flipH="1">
            <a:off x="5247014" y="4600861"/>
            <a:ext cx="2178318" cy="87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22" name="Freeform 46"/>
          <p:cNvSpPr>
            <a:spLocks/>
          </p:cNvSpPr>
          <p:nvPr/>
        </p:nvSpPr>
        <p:spPr bwMode="auto">
          <a:xfrm rot="5400000" flipH="1">
            <a:off x="6334144" y="3159565"/>
            <a:ext cx="355792" cy="435606"/>
          </a:xfrm>
          <a:custGeom>
            <a:avLst/>
            <a:gdLst>
              <a:gd name="T0" fmla="*/ 46 w 62"/>
              <a:gd name="T1" fmla="*/ 0 h 76"/>
              <a:gd name="T2" fmla="*/ 46 w 62"/>
              <a:gd name="T3" fmla="*/ 0 h 76"/>
              <a:gd name="T4" fmla="*/ 1 w 62"/>
              <a:gd name="T5" fmla="*/ 61 h 76"/>
              <a:gd name="T6" fmla="*/ 0 w 62"/>
              <a:gd name="T7" fmla="*/ 61 h 76"/>
              <a:gd name="T8" fmla="*/ 0 w 62"/>
              <a:gd name="T9" fmla="*/ 76 h 76"/>
              <a:gd name="T10" fmla="*/ 1 w 62"/>
              <a:gd name="T11" fmla="*/ 76 h 76"/>
              <a:gd name="T12" fmla="*/ 62 w 62"/>
              <a:gd name="T13" fmla="*/ 0 h 76"/>
              <a:gd name="T14" fmla="*/ 62 w 62"/>
              <a:gd name="T15" fmla="*/ 0 h 76"/>
              <a:gd name="T16" fmla="*/ 46 w 62"/>
              <a:gd name="T1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76">
                <a:moveTo>
                  <a:pt x="46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55"/>
                  <a:pt x="14" y="61"/>
                  <a:pt x="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76"/>
                  <a:pt x="0" y="76"/>
                  <a:pt x="0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38" y="76"/>
                  <a:pt x="62" y="47"/>
                  <a:pt x="62" y="0"/>
                </a:cubicBezTo>
                <a:cubicBezTo>
                  <a:pt x="62" y="0"/>
                  <a:pt x="62" y="0"/>
                  <a:pt x="62" y="0"/>
                </a:cubicBezTo>
                <a:lnTo>
                  <a:pt x="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23" name="Freeform 47"/>
          <p:cNvSpPr>
            <a:spLocks noEditPoints="1"/>
          </p:cNvSpPr>
          <p:nvPr/>
        </p:nvSpPr>
        <p:spPr bwMode="auto">
          <a:xfrm rot="5400000" flipH="1">
            <a:off x="7078290" y="2627557"/>
            <a:ext cx="527637" cy="1224534"/>
          </a:xfrm>
          <a:custGeom>
            <a:avLst/>
            <a:gdLst>
              <a:gd name="T0" fmla="*/ 53 w 92"/>
              <a:gd name="T1" fmla="*/ 93 h 213"/>
              <a:gd name="T2" fmla="*/ 92 w 92"/>
              <a:gd name="T3" fmla="*/ 47 h 213"/>
              <a:gd name="T4" fmla="*/ 46 w 92"/>
              <a:gd name="T5" fmla="*/ 0 h 213"/>
              <a:gd name="T6" fmla="*/ 0 w 92"/>
              <a:gd name="T7" fmla="*/ 47 h 213"/>
              <a:gd name="T8" fmla="*/ 37 w 92"/>
              <a:gd name="T9" fmla="*/ 92 h 213"/>
              <a:gd name="T10" fmla="*/ 37 w 92"/>
              <a:gd name="T11" fmla="*/ 213 h 213"/>
              <a:gd name="T12" fmla="*/ 53 w 92"/>
              <a:gd name="T13" fmla="*/ 213 h 213"/>
              <a:gd name="T14" fmla="*/ 53 w 92"/>
              <a:gd name="T15" fmla="*/ 93 h 213"/>
              <a:gd name="T16" fmla="*/ 19 w 92"/>
              <a:gd name="T17" fmla="*/ 47 h 213"/>
              <a:gd name="T18" fmla="*/ 46 w 92"/>
              <a:gd name="T19" fmla="*/ 19 h 213"/>
              <a:gd name="T20" fmla="*/ 73 w 92"/>
              <a:gd name="T21" fmla="*/ 47 h 213"/>
              <a:gd name="T22" fmla="*/ 46 w 92"/>
              <a:gd name="T23" fmla="*/ 74 h 213"/>
              <a:gd name="T24" fmla="*/ 19 w 92"/>
              <a:gd name="T25" fmla="*/ 47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213">
                <a:moveTo>
                  <a:pt x="53" y="93"/>
                </a:moveTo>
                <a:cubicBezTo>
                  <a:pt x="75" y="89"/>
                  <a:pt x="92" y="70"/>
                  <a:pt x="92" y="47"/>
                </a:cubicBezTo>
                <a:cubicBezTo>
                  <a:pt x="92" y="21"/>
                  <a:pt x="72" y="0"/>
                  <a:pt x="46" y="0"/>
                </a:cubicBezTo>
                <a:cubicBezTo>
                  <a:pt x="20" y="0"/>
                  <a:pt x="0" y="21"/>
                  <a:pt x="0" y="47"/>
                </a:cubicBezTo>
                <a:cubicBezTo>
                  <a:pt x="0" y="69"/>
                  <a:pt x="16" y="88"/>
                  <a:pt x="37" y="92"/>
                </a:cubicBezTo>
                <a:cubicBezTo>
                  <a:pt x="37" y="213"/>
                  <a:pt x="37" y="213"/>
                  <a:pt x="37" y="213"/>
                </a:cubicBezTo>
                <a:cubicBezTo>
                  <a:pt x="53" y="213"/>
                  <a:pt x="53" y="213"/>
                  <a:pt x="53" y="213"/>
                </a:cubicBezTo>
                <a:lnTo>
                  <a:pt x="53" y="93"/>
                </a:lnTo>
                <a:close/>
                <a:moveTo>
                  <a:pt x="19" y="47"/>
                </a:moveTo>
                <a:cubicBezTo>
                  <a:pt x="19" y="32"/>
                  <a:pt x="31" y="19"/>
                  <a:pt x="46" y="19"/>
                </a:cubicBezTo>
                <a:cubicBezTo>
                  <a:pt x="61" y="19"/>
                  <a:pt x="73" y="32"/>
                  <a:pt x="73" y="47"/>
                </a:cubicBezTo>
                <a:cubicBezTo>
                  <a:pt x="73" y="62"/>
                  <a:pt x="61" y="74"/>
                  <a:pt x="46" y="74"/>
                </a:cubicBezTo>
                <a:cubicBezTo>
                  <a:pt x="31" y="74"/>
                  <a:pt x="19" y="62"/>
                  <a:pt x="19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 rot="5400000" flipH="1">
            <a:off x="4404754" y="3944945"/>
            <a:ext cx="3516773" cy="84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25" name="Freeform 49"/>
          <p:cNvSpPr>
            <a:spLocks noEditPoints="1"/>
          </p:cNvSpPr>
          <p:nvPr/>
        </p:nvSpPr>
        <p:spPr bwMode="auto">
          <a:xfrm rot="5400000" flipH="1">
            <a:off x="7025844" y="1194714"/>
            <a:ext cx="532477" cy="1321335"/>
          </a:xfrm>
          <a:custGeom>
            <a:avLst/>
            <a:gdLst>
              <a:gd name="T0" fmla="*/ 54 w 93"/>
              <a:gd name="T1" fmla="*/ 92 h 230"/>
              <a:gd name="T2" fmla="*/ 93 w 93"/>
              <a:gd name="T3" fmla="*/ 47 h 230"/>
              <a:gd name="T4" fmla="*/ 47 w 93"/>
              <a:gd name="T5" fmla="*/ 0 h 230"/>
              <a:gd name="T6" fmla="*/ 0 w 93"/>
              <a:gd name="T7" fmla="*/ 47 h 230"/>
              <a:gd name="T8" fmla="*/ 39 w 93"/>
              <a:gd name="T9" fmla="*/ 92 h 230"/>
              <a:gd name="T10" fmla="*/ 39 w 93"/>
              <a:gd name="T11" fmla="*/ 230 h 230"/>
              <a:gd name="T12" fmla="*/ 54 w 93"/>
              <a:gd name="T13" fmla="*/ 230 h 230"/>
              <a:gd name="T14" fmla="*/ 54 w 93"/>
              <a:gd name="T15" fmla="*/ 92 h 230"/>
              <a:gd name="T16" fmla="*/ 19 w 93"/>
              <a:gd name="T17" fmla="*/ 47 h 230"/>
              <a:gd name="T18" fmla="*/ 47 w 93"/>
              <a:gd name="T19" fmla="*/ 19 h 230"/>
              <a:gd name="T20" fmla="*/ 74 w 93"/>
              <a:gd name="T21" fmla="*/ 47 h 230"/>
              <a:gd name="T22" fmla="*/ 47 w 93"/>
              <a:gd name="T23" fmla="*/ 74 h 230"/>
              <a:gd name="T24" fmla="*/ 19 w 93"/>
              <a:gd name="T25" fmla="*/ 4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230">
                <a:moveTo>
                  <a:pt x="54" y="92"/>
                </a:moveTo>
                <a:cubicBezTo>
                  <a:pt x="76" y="89"/>
                  <a:pt x="93" y="70"/>
                  <a:pt x="93" y="47"/>
                </a:cubicBezTo>
                <a:cubicBezTo>
                  <a:pt x="93" y="21"/>
                  <a:pt x="72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70"/>
                  <a:pt x="17" y="89"/>
                  <a:pt x="39" y="92"/>
                </a:cubicBezTo>
                <a:cubicBezTo>
                  <a:pt x="39" y="230"/>
                  <a:pt x="39" y="230"/>
                  <a:pt x="39" y="230"/>
                </a:cubicBezTo>
                <a:cubicBezTo>
                  <a:pt x="54" y="230"/>
                  <a:pt x="54" y="230"/>
                  <a:pt x="54" y="230"/>
                </a:cubicBezTo>
                <a:lnTo>
                  <a:pt x="54" y="92"/>
                </a:lnTo>
                <a:close/>
                <a:moveTo>
                  <a:pt x="19" y="47"/>
                </a:moveTo>
                <a:cubicBezTo>
                  <a:pt x="19" y="32"/>
                  <a:pt x="31" y="19"/>
                  <a:pt x="47" y="19"/>
                </a:cubicBezTo>
                <a:cubicBezTo>
                  <a:pt x="62" y="19"/>
                  <a:pt x="74" y="32"/>
                  <a:pt x="74" y="47"/>
                </a:cubicBezTo>
                <a:cubicBezTo>
                  <a:pt x="74" y="62"/>
                  <a:pt x="62" y="74"/>
                  <a:pt x="47" y="74"/>
                </a:cubicBezTo>
                <a:cubicBezTo>
                  <a:pt x="31" y="74"/>
                  <a:pt x="19" y="62"/>
                  <a:pt x="19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26" name="Freeform 50"/>
          <p:cNvSpPr>
            <a:spLocks/>
          </p:cNvSpPr>
          <p:nvPr/>
        </p:nvSpPr>
        <p:spPr bwMode="auto">
          <a:xfrm rot="5400000" flipH="1">
            <a:off x="6167952" y="1765447"/>
            <a:ext cx="416300" cy="510625"/>
          </a:xfrm>
          <a:custGeom>
            <a:avLst/>
            <a:gdLst>
              <a:gd name="T0" fmla="*/ 58 w 73"/>
              <a:gd name="T1" fmla="*/ 0 h 89"/>
              <a:gd name="T2" fmla="*/ 58 w 73"/>
              <a:gd name="T3" fmla="*/ 1 h 89"/>
              <a:gd name="T4" fmla="*/ 1 w 73"/>
              <a:gd name="T5" fmla="*/ 74 h 89"/>
              <a:gd name="T6" fmla="*/ 0 w 73"/>
              <a:gd name="T7" fmla="*/ 74 h 89"/>
              <a:gd name="T8" fmla="*/ 0 w 73"/>
              <a:gd name="T9" fmla="*/ 89 h 89"/>
              <a:gd name="T10" fmla="*/ 1 w 73"/>
              <a:gd name="T11" fmla="*/ 89 h 89"/>
              <a:gd name="T12" fmla="*/ 58 w 73"/>
              <a:gd name="T13" fmla="*/ 60 h 89"/>
              <a:gd name="T14" fmla="*/ 73 w 73"/>
              <a:gd name="T15" fmla="*/ 1 h 89"/>
              <a:gd name="T16" fmla="*/ 73 w 73"/>
              <a:gd name="T17" fmla="*/ 0 h 89"/>
              <a:gd name="T18" fmla="*/ 58 w 73"/>
              <a:gd name="T1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89">
                <a:moveTo>
                  <a:pt x="58" y="0"/>
                </a:moveTo>
                <a:cubicBezTo>
                  <a:pt x="58" y="1"/>
                  <a:pt x="58" y="1"/>
                  <a:pt x="58" y="1"/>
                </a:cubicBezTo>
                <a:cubicBezTo>
                  <a:pt x="58" y="23"/>
                  <a:pt x="52" y="74"/>
                  <a:pt x="1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9"/>
                  <a:pt x="0" y="89"/>
                  <a:pt x="0" y="89"/>
                </a:cubicBezTo>
                <a:cubicBezTo>
                  <a:pt x="1" y="89"/>
                  <a:pt x="1" y="89"/>
                  <a:pt x="1" y="89"/>
                </a:cubicBezTo>
                <a:cubicBezTo>
                  <a:pt x="26" y="89"/>
                  <a:pt x="45" y="79"/>
                  <a:pt x="58" y="60"/>
                </a:cubicBezTo>
                <a:cubicBezTo>
                  <a:pt x="71" y="41"/>
                  <a:pt x="73" y="17"/>
                  <a:pt x="73" y="1"/>
                </a:cubicBezTo>
                <a:cubicBezTo>
                  <a:pt x="73" y="0"/>
                  <a:pt x="73" y="0"/>
                  <a:pt x="73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27" name="Freeform 51"/>
          <p:cNvSpPr>
            <a:spLocks/>
          </p:cNvSpPr>
          <p:nvPr/>
        </p:nvSpPr>
        <p:spPr bwMode="auto">
          <a:xfrm rot="5400000" flipH="1">
            <a:off x="5641600" y="1745385"/>
            <a:ext cx="348531" cy="459805"/>
          </a:xfrm>
          <a:custGeom>
            <a:avLst/>
            <a:gdLst>
              <a:gd name="T0" fmla="*/ 61 w 61"/>
              <a:gd name="T1" fmla="*/ 78 h 80"/>
              <a:gd name="T2" fmla="*/ 4 w 61"/>
              <a:gd name="T3" fmla="*/ 1 h 80"/>
              <a:gd name="T4" fmla="*/ 0 w 61"/>
              <a:gd name="T5" fmla="*/ 0 h 80"/>
              <a:gd name="T6" fmla="*/ 0 w 61"/>
              <a:gd name="T7" fmla="*/ 16 h 80"/>
              <a:gd name="T8" fmla="*/ 3 w 61"/>
              <a:gd name="T9" fmla="*/ 16 h 80"/>
              <a:gd name="T10" fmla="*/ 46 w 61"/>
              <a:gd name="T11" fmla="*/ 78 h 80"/>
              <a:gd name="T12" fmla="*/ 46 w 61"/>
              <a:gd name="T13" fmla="*/ 80 h 80"/>
              <a:gd name="T14" fmla="*/ 61 w 61"/>
              <a:gd name="T15" fmla="*/ 80 h 80"/>
              <a:gd name="T16" fmla="*/ 61 w 61"/>
              <a:gd name="T17" fmla="*/ 7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80">
                <a:moveTo>
                  <a:pt x="61" y="78"/>
                </a:moveTo>
                <a:cubicBezTo>
                  <a:pt x="61" y="26"/>
                  <a:pt x="45" y="3"/>
                  <a:pt x="4" y="1"/>
                </a:cubicBezTo>
                <a:cubicBezTo>
                  <a:pt x="3" y="1"/>
                  <a:pt x="2" y="1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2" y="16"/>
                  <a:pt x="3" y="16"/>
                </a:cubicBezTo>
                <a:cubicBezTo>
                  <a:pt x="26" y="18"/>
                  <a:pt x="46" y="24"/>
                  <a:pt x="46" y="78"/>
                </a:cubicBezTo>
                <a:cubicBezTo>
                  <a:pt x="46" y="80"/>
                  <a:pt x="46" y="80"/>
                  <a:pt x="46" y="80"/>
                </a:cubicBezTo>
                <a:cubicBezTo>
                  <a:pt x="61" y="80"/>
                  <a:pt x="61" y="80"/>
                  <a:pt x="61" y="80"/>
                </a:cubicBezTo>
                <a:lnTo>
                  <a:pt x="61" y="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28" name="Freeform 52"/>
          <p:cNvSpPr>
            <a:spLocks/>
          </p:cNvSpPr>
          <p:nvPr/>
        </p:nvSpPr>
        <p:spPr bwMode="auto">
          <a:xfrm rot="5400000" flipH="1">
            <a:off x="4198630" y="3899890"/>
            <a:ext cx="3597474" cy="96801"/>
          </a:xfrm>
          <a:custGeom>
            <a:avLst/>
            <a:gdLst>
              <a:gd name="T0" fmla="*/ 0 w 501"/>
              <a:gd name="T1" fmla="*/ 2 h 17"/>
              <a:gd name="T2" fmla="*/ 0 w 501"/>
              <a:gd name="T3" fmla="*/ 17 h 17"/>
              <a:gd name="T4" fmla="*/ 501 w 501"/>
              <a:gd name="T5" fmla="*/ 17 h 17"/>
              <a:gd name="T6" fmla="*/ 501 w 501"/>
              <a:gd name="T7" fmla="*/ 1 h 17"/>
              <a:gd name="T8" fmla="*/ 0 w 501"/>
              <a:gd name="T9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" h="17">
                <a:moveTo>
                  <a:pt x="0" y="2"/>
                </a:moveTo>
                <a:cubicBezTo>
                  <a:pt x="0" y="17"/>
                  <a:pt x="0" y="17"/>
                  <a:pt x="0" y="17"/>
                </a:cubicBezTo>
                <a:cubicBezTo>
                  <a:pt x="4" y="17"/>
                  <a:pt x="447" y="15"/>
                  <a:pt x="501" y="17"/>
                </a:cubicBezTo>
                <a:cubicBezTo>
                  <a:pt x="501" y="1"/>
                  <a:pt x="501" y="1"/>
                  <a:pt x="501" y="1"/>
                </a:cubicBezTo>
                <a:cubicBezTo>
                  <a:pt x="443" y="0"/>
                  <a:pt x="18" y="2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29" name="Freeform 53"/>
          <p:cNvSpPr>
            <a:spLocks noEditPoints="1"/>
          </p:cNvSpPr>
          <p:nvPr/>
        </p:nvSpPr>
        <p:spPr bwMode="auto">
          <a:xfrm rot="5400000" flipH="1">
            <a:off x="4706452" y="1251851"/>
            <a:ext cx="532477" cy="1212432"/>
          </a:xfrm>
          <a:custGeom>
            <a:avLst/>
            <a:gdLst>
              <a:gd name="T0" fmla="*/ 56 w 93"/>
              <a:gd name="T1" fmla="*/ 119 h 211"/>
              <a:gd name="T2" fmla="*/ 56 w 93"/>
              <a:gd name="T3" fmla="*/ 0 h 211"/>
              <a:gd name="T4" fmla="*/ 41 w 93"/>
              <a:gd name="T5" fmla="*/ 0 h 211"/>
              <a:gd name="T6" fmla="*/ 41 w 93"/>
              <a:gd name="T7" fmla="*/ 118 h 211"/>
              <a:gd name="T8" fmla="*/ 0 w 93"/>
              <a:gd name="T9" fmla="*/ 164 h 211"/>
              <a:gd name="T10" fmla="*/ 46 w 93"/>
              <a:gd name="T11" fmla="*/ 211 h 211"/>
              <a:gd name="T12" fmla="*/ 93 w 93"/>
              <a:gd name="T13" fmla="*/ 164 h 211"/>
              <a:gd name="T14" fmla="*/ 56 w 93"/>
              <a:gd name="T15" fmla="*/ 119 h 211"/>
              <a:gd name="T16" fmla="*/ 46 w 93"/>
              <a:gd name="T17" fmla="*/ 191 h 211"/>
              <a:gd name="T18" fmla="*/ 19 w 93"/>
              <a:gd name="T19" fmla="*/ 164 h 211"/>
              <a:gd name="T20" fmla="*/ 46 w 93"/>
              <a:gd name="T21" fmla="*/ 137 h 211"/>
              <a:gd name="T22" fmla="*/ 74 w 93"/>
              <a:gd name="T23" fmla="*/ 164 h 211"/>
              <a:gd name="T24" fmla="*/ 46 w 93"/>
              <a:gd name="T25" fmla="*/ 19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211">
                <a:moveTo>
                  <a:pt x="56" y="119"/>
                </a:moveTo>
                <a:cubicBezTo>
                  <a:pt x="56" y="0"/>
                  <a:pt x="56" y="0"/>
                  <a:pt x="5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18" y="121"/>
                  <a:pt x="0" y="141"/>
                  <a:pt x="0" y="164"/>
                </a:cubicBezTo>
                <a:cubicBezTo>
                  <a:pt x="0" y="190"/>
                  <a:pt x="21" y="211"/>
                  <a:pt x="46" y="211"/>
                </a:cubicBezTo>
                <a:cubicBezTo>
                  <a:pt x="72" y="211"/>
                  <a:pt x="93" y="190"/>
                  <a:pt x="93" y="164"/>
                </a:cubicBezTo>
                <a:cubicBezTo>
                  <a:pt x="93" y="142"/>
                  <a:pt x="77" y="123"/>
                  <a:pt x="56" y="119"/>
                </a:cubicBezTo>
                <a:close/>
                <a:moveTo>
                  <a:pt x="46" y="191"/>
                </a:moveTo>
                <a:cubicBezTo>
                  <a:pt x="31" y="191"/>
                  <a:pt x="19" y="179"/>
                  <a:pt x="19" y="164"/>
                </a:cubicBezTo>
                <a:cubicBezTo>
                  <a:pt x="19" y="149"/>
                  <a:pt x="31" y="137"/>
                  <a:pt x="46" y="137"/>
                </a:cubicBezTo>
                <a:cubicBezTo>
                  <a:pt x="61" y="137"/>
                  <a:pt x="74" y="149"/>
                  <a:pt x="74" y="164"/>
                </a:cubicBezTo>
                <a:cubicBezTo>
                  <a:pt x="74" y="179"/>
                  <a:pt x="61" y="191"/>
                  <a:pt x="46" y="1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30" name="Freeform 54"/>
          <p:cNvSpPr>
            <a:spLocks/>
          </p:cNvSpPr>
          <p:nvPr/>
        </p:nvSpPr>
        <p:spPr bwMode="auto">
          <a:xfrm rot="5400000" flipH="1">
            <a:off x="5504499" y="3314881"/>
            <a:ext cx="394520" cy="377523"/>
          </a:xfrm>
          <a:custGeom>
            <a:avLst/>
            <a:gdLst>
              <a:gd name="T0" fmla="*/ 69 w 69"/>
              <a:gd name="T1" fmla="*/ 64 h 66"/>
              <a:gd name="T2" fmla="*/ 1 w 69"/>
              <a:gd name="T3" fmla="*/ 0 h 66"/>
              <a:gd name="T4" fmla="*/ 0 w 69"/>
              <a:gd name="T5" fmla="*/ 0 h 66"/>
              <a:gd name="T6" fmla="*/ 0 w 69"/>
              <a:gd name="T7" fmla="*/ 15 h 66"/>
              <a:gd name="T8" fmla="*/ 1 w 69"/>
              <a:gd name="T9" fmla="*/ 15 h 66"/>
              <a:gd name="T10" fmla="*/ 53 w 69"/>
              <a:gd name="T11" fmla="*/ 64 h 66"/>
              <a:gd name="T12" fmla="*/ 53 w 69"/>
              <a:gd name="T13" fmla="*/ 66 h 66"/>
              <a:gd name="T14" fmla="*/ 69 w 69"/>
              <a:gd name="T15" fmla="*/ 66 h 66"/>
              <a:gd name="T16" fmla="*/ 69 w 69"/>
              <a:gd name="T17" fmla="*/ 6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66">
                <a:moveTo>
                  <a:pt x="69" y="64"/>
                </a:moveTo>
                <a:cubicBezTo>
                  <a:pt x="69" y="28"/>
                  <a:pt x="3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1" y="15"/>
                  <a:pt x="53" y="36"/>
                  <a:pt x="53" y="64"/>
                </a:cubicBezTo>
                <a:cubicBezTo>
                  <a:pt x="53" y="65"/>
                  <a:pt x="53" y="66"/>
                  <a:pt x="53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9" y="66"/>
                  <a:pt x="69" y="65"/>
                  <a:pt x="69" y="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31" name="Rectangle 55"/>
          <p:cNvSpPr>
            <a:spLocks noChangeArrowheads="1"/>
          </p:cNvSpPr>
          <p:nvPr/>
        </p:nvSpPr>
        <p:spPr bwMode="auto">
          <a:xfrm rot="5400000" flipH="1">
            <a:off x="4835965" y="4672471"/>
            <a:ext cx="2027838" cy="84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32" name="Freeform 56"/>
          <p:cNvSpPr>
            <a:spLocks noEditPoints="1"/>
          </p:cNvSpPr>
          <p:nvPr/>
        </p:nvSpPr>
        <p:spPr bwMode="auto">
          <a:xfrm rot="5400000" flipH="1">
            <a:off x="4744002" y="2804470"/>
            <a:ext cx="532477" cy="1120472"/>
          </a:xfrm>
          <a:custGeom>
            <a:avLst/>
            <a:gdLst>
              <a:gd name="T0" fmla="*/ 55 w 93"/>
              <a:gd name="T1" fmla="*/ 103 h 195"/>
              <a:gd name="T2" fmla="*/ 56 w 93"/>
              <a:gd name="T3" fmla="*/ 0 h 195"/>
              <a:gd name="T4" fmla="*/ 40 w 93"/>
              <a:gd name="T5" fmla="*/ 0 h 195"/>
              <a:gd name="T6" fmla="*/ 39 w 93"/>
              <a:gd name="T7" fmla="*/ 102 h 195"/>
              <a:gd name="T8" fmla="*/ 0 w 93"/>
              <a:gd name="T9" fmla="*/ 148 h 195"/>
              <a:gd name="T10" fmla="*/ 47 w 93"/>
              <a:gd name="T11" fmla="*/ 195 h 195"/>
              <a:gd name="T12" fmla="*/ 93 w 93"/>
              <a:gd name="T13" fmla="*/ 148 h 195"/>
              <a:gd name="T14" fmla="*/ 55 w 93"/>
              <a:gd name="T15" fmla="*/ 103 h 195"/>
              <a:gd name="T16" fmla="*/ 47 w 93"/>
              <a:gd name="T17" fmla="*/ 176 h 195"/>
              <a:gd name="T18" fmla="*/ 19 w 93"/>
              <a:gd name="T19" fmla="*/ 148 h 195"/>
              <a:gd name="T20" fmla="*/ 47 w 93"/>
              <a:gd name="T21" fmla="*/ 121 h 195"/>
              <a:gd name="T22" fmla="*/ 74 w 93"/>
              <a:gd name="T23" fmla="*/ 148 h 195"/>
              <a:gd name="T24" fmla="*/ 47 w 93"/>
              <a:gd name="T25" fmla="*/ 17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95">
                <a:moveTo>
                  <a:pt x="55" y="103"/>
                </a:moveTo>
                <a:cubicBezTo>
                  <a:pt x="55" y="81"/>
                  <a:pt x="56" y="27"/>
                  <a:pt x="5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27"/>
                  <a:pt x="39" y="81"/>
                  <a:pt x="39" y="102"/>
                </a:cubicBezTo>
                <a:cubicBezTo>
                  <a:pt x="17" y="106"/>
                  <a:pt x="0" y="125"/>
                  <a:pt x="0" y="148"/>
                </a:cubicBezTo>
                <a:cubicBezTo>
                  <a:pt x="0" y="174"/>
                  <a:pt x="21" y="195"/>
                  <a:pt x="47" y="195"/>
                </a:cubicBezTo>
                <a:cubicBezTo>
                  <a:pt x="72" y="195"/>
                  <a:pt x="93" y="174"/>
                  <a:pt x="93" y="148"/>
                </a:cubicBezTo>
                <a:cubicBezTo>
                  <a:pt x="93" y="125"/>
                  <a:pt x="77" y="106"/>
                  <a:pt x="55" y="103"/>
                </a:cubicBezTo>
                <a:close/>
                <a:moveTo>
                  <a:pt x="47" y="176"/>
                </a:moveTo>
                <a:cubicBezTo>
                  <a:pt x="32" y="176"/>
                  <a:pt x="19" y="163"/>
                  <a:pt x="19" y="148"/>
                </a:cubicBezTo>
                <a:cubicBezTo>
                  <a:pt x="19" y="133"/>
                  <a:pt x="32" y="121"/>
                  <a:pt x="47" y="121"/>
                </a:cubicBezTo>
                <a:cubicBezTo>
                  <a:pt x="62" y="121"/>
                  <a:pt x="74" y="133"/>
                  <a:pt x="74" y="148"/>
                </a:cubicBezTo>
                <a:cubicBezTo>
                  <a:pt x="74" y="163"/>
                  <a:pt x="62" y="176"/>
                  <a:pt x="47" y="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42" name="TextBox 173"/>
          <p:cNvSpPr txBox="1"/>
          <p:nvPr/>
        </p:nvSpPr>
        <p:spPr>
          <a:xfrm>
            <a:off x="4427258" y="1696434"/>
            <a:ext cx="386612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1466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3" name="TextBox 174"/>
          <p:cNvSpPr txBox="1"/>
          <p:nvPr/>
        </p:nvSpPr>
        <p:spPr>
          <a:xfrm>
            <a:off x="7487452" y="1683795"/>
            <a:ext cx="388216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1466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4" name="TextBox 175"/>
          <p:cNvSpPr txBox="1"/>
          <p:nvPr/>
        </p:nvSpPr>
        <p:spPr>
          <a:xfrm>
            <a:off x="7478847" y="4440469"/>
            <a:ext cx="393024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1466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06</a:t>
            </a:r>
            <a:endParaRPr lang="en-US" sz="1466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176"/>
          <p:cNvSpPr txBox="1"/>
          <p:nvPr/>
        </p:nvSpPr>
        <p:spPr>
          <a:xfrm>
            <a:off x="4538543" y="3218421"/>
            <a:ext cx="388216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1466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6" name="TextBox 177"/>
          <p:cNvSpPr txBox="1"/>
          <p:nvPr/>
        </p:nvSpPr>
        <p:spPr>
          <a:xfrm>
            <a:off x="4147927" y="4363614"/>
            <a:ext cx="356155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1466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9" name="Freeform 143"/>
          <p:cNvSpPr>
            <a:spLocks/>
          </p:cNvSpPr>
          <p:nvPr/>
        </p:nvSpPr>
        <p:spPr bwMode="auto">
          <a:xfrm rot="5400000" flipH="1">
            <a:off x="4291397" y="4681436"/>
            <a:ext cx="271723" cy="2414530"/>
          </a:xfrm>
          <a:custGeom>
            <a:avLst/>
            <a:gdLst>
              <a:gd name="T0" fmla="*/ 199 w 199"/>
              <a:gd name="T1" fmla="*/ 0 h 443"/>
              <a:gd name="T2" fmla="*/ 0 w 199"/>
              <a:gd name="T3" fmla="*/ 218 h 443"/>
              <a:gd name="T4" fmla="*/ 0 w 199"/>
              <a:gd name="T5" fmla="*/ 443 h 443"/>
              <a:gd name="T6" fmla="*/ 199 w 199"/>
              <a:gd name="T7" fmla="*/ 35 h 443"/>
              <a:gd name="T8" fmla="*/ 199 w 19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443">
                <a:moveTo>
                  <a:pt x="199" y="0"/>
                </a:moveTo>
                <a:lnTo>
                  <a:pt x="0" y="218"/>
                </a:lnTo>
                <a:lnTo>
                  <a:pt x="0" y="443"/>
                </a:lnTo>
                <a:lnTo>
                  <a:pt x="199" y="35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 rot="5400000" flipH="1">
            <a:off x="3123114" y="6172465"/>
            <a:ext cx="840309" cy="5445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 rot="5400000" flipH="1">
            <a:off x="5245912" y="4420492"/>
            <a:ext cx="348531" cy="459805"/>
          </a:xfrm>
          <a:custGeom>
            <a:avLst/>
            <a:gdLst>
              <a:gd name="T0" fmla="*/ 61 w 61"/>
              <a:gd name="T1" fmla="*/ 78 h 80"/>
              <a:gd name="T2" fmla="*/ 4 w 61"/>
              <a:gd name="T3" fmla="*/ 1 h 80"/>
              <a:gd name="T4" fmla="*/ 0 w 61"/>
              <a:gd name="T5" fmla="*/ 0 h 80"/>
              <a:gd name="T6" fmla="*/ 0 w 61"/>
              <a:gd name="T7" fmla="*/ 16 h 80"/>
              <a:gd name="T8" fmla="*/ 3 w 61"/>
              <a:gd name="T9" fmla="*/ 16 h 80"/>
              <a:gd name="T10" fmla="*/ 46 w 61"/>
              <a:gd name="T11" fmla="*/ 78 h 80"/>
              <a:gd name="T12" fmla="*/ 46 w 61"/>
              <a:gd name="T13" fmla="*/ 80 h 80"/>
              <a:gd name="T14" fmla="*/ 61 w 61"/>
              <a:gd name="T15" fmla="*/ 80 h 80"/>
              <a:gd name="T16" fmla="*/ 61 w 61"/>
              <a:gd name="T17" fmla="*/ 7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80">
                <a:moveTo>
                  <a:pt x="61" y="78"/>
                </a:moveTo>
                <a:cubicBezTo>
                  <a:pt x="61" y="26"/>
                  <a:pt x="45" y="3"/>
                  <a:pt x="4" y="1"/>
                </a:cubicBezTo>
                <a:cubicBezTo>
                  <a:pt x="3" y="1"/>
                  <a:pt x="2" y="1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2" y="16"/>
                  <a:pt x="3" y="16"/>
                </a:cubicBezTo>
                <a:cubicBezTo>
                  <a:pt x="26" y="18"/>
                  <a:pt x="46" y="24"/>
                  <a:pt x="46" y="78"/>
                </a:cubicBezTo>
                <a:cubicBezTo>
                  <a:pt x="46" y="80"/>
                  <a:pt x="46" y="80"/>
                  <a:pt x="46" y="80"/>
                </a:cubicBezTo>
                <a:cubicBezTo>
                  <a:pt x="61" y="80"/>
                  <a:pt x="61" y="80"/>
                  <a:pt x="61" y="80"/>
                </a:cubicBezTo>
                <a:lnTo>
                  <a:pt x="61" y="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 rot="5400000" flipH="1">
            <a:off x="5100243" y="5218557"/>
            <a:ext cx="992240" cy="76319"/>
          </a:xfrm>
          <a:custGeom>
            <a:avLst/>
            <a:gdLst>
              <a:gd name="T0" fmla="*/ 0 w 501"/>
              <a:gd name="T1" fmla="*/ 2 h 17"/>
              <a:gd name="T2" fmla="*/ 0 w 501"/>
              <a:gd name="T3" fmla="*/ 17 h 17"/>
              <a:gd name="T4" fmla="*/ 501 w 501"/>
              <a:gd name="T5" fmla="*/ 17 h 17"/>
              <a:gd name="T6" fmla="*/ 501 w 501"/>
              <a:gd name="T7" fmla="*/ 1 h 17"/>
              <a:gd name="T8" fmla="*/ 0 w 501"/>
              <a:gd name="T9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" h="17">
                <a:moveTo>
                  <a:pt x="0" y="2"/>
                </a:moveTo>
                <a:cubicBezTo>
                  <a:pt x="0" y="17"/>
                  <a:pt x="0" y="17"/>
                  <a:pt x="0" y="17"/>
                </a:cubicBezTo>
                <a:cubicBezTo>
                  <a:pt x="4" y="17"/>
                  <a:pt x="447" y="15"/>
                  <a:pt x="501" y="17"/>
                </a:cubicBezTo>
                <a:cubicBezTo>
                  <a:pt x="501" y="1"/>
                  <a:pt x="501" y="1"/>
                  <a:pt x="501" y="1"/>
                </a:cubicBezTo>
                <a:cubicBezTo>
                  <a:pt x="443" y="0"/>
                  <a:pt x="18" y="2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50" name="Freeform 53"/>
          <p:cNvSpPr>
            <a:spLocks noEditPoints="1"/>
          </p:cNvSpPr>
          <p:nvPr/>
        </p:nvSpPr>
        <p:spPr bwMode="auto">
          <a:xfrm rot="5400000" flipH="1">
            <a:off x="4417538" y="3930828"/>
            <a:ext cx="532477" cy="1212432"/>
          </a:xfrm>
          <a:custGeom>
            <a:avLst/>
            <a:gdLst>
              <a:gd name="T0" fmla="*/ 56 w 93"/>
              <a:gd name="T1" fmla="*/ 119 h 211"/>
              <a:gd name="T2" fmla="*/ 56 w 93"/>
              <a:gd name="T3" fmla="*/ 0 h 211"/>
              <a:gd name="T4" fmla="*/ 41 w 93"/>
              <a:gd name="T5" fmla="*/ 0 h 211"/>
              <a:gd name="T6" fmla="*/ 41 w 93"/>
              <a:gd name="T7" fmla="*/ 118 h 211"/>
              <a:gd name="T8" fmla="*/ 0 w 93"/>
              <a:gd name="T9" fmla="*/ 164 h 211"/>
              <a:gd name="T10" fmla="*/ 46 w 93"/>
              <a:gd name="T11" fmla="*/ 211 h 211"/>
              <a:gd name="T12" fmla="*/ 93 w 93"/>
              <a:gd name="T13" fmla="*/ 164 h 211"/>
              <a:gd name="T14" fmla="*/ 56 w 93"/>
              <a:gd name="T15" fmla="*/ 119 h 211"/>
              <a:gd name="T16" fmla="*/ 46 w 93"/>
              <a:gd name="T17" fmla="*/ 191 h 211"/>
              <a:gd name="T18" fmla="*/ 19 w 93"/>
              <a:gd name="T19" fmla="*/ 164 h 211"/>
              <a:gd name="T20" fmla="*/ 46 w 93"/>
              <a:gd name="T21" fmla="*/ 137 h 211"/>
              <a:gd name="T22" fmla="*/ 74 w 93"/>
              <a:gd name="T23" fmla="*/ 164 h 211"/>
              <a:gd name="T24" fmla="*/ 46 w 93"/>
              <a:gd name="T25" fmla="*/ 19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211">
                <a:moveTo>
                  <a:pt x="56" y="119"/>
                </a:moveTo>
                <a:cubicBezTo>
                  <a:pt x="56" y="0"/>
                  <a:pt x="56" y="0"/>
                  <a:pt x="5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18" y="121"/>
                  <a:pt x="0" y="141"/>
                  <a:pt x="0" y="164"/>
                </a:cubicBezTo>
                <a:cubicBezTo>
                  <a:pt x="0" y="190"/>
                  <a:pt x="21" y="211"/>
                  <a:pt x="46" y="211"/>
                </a:cubicBezTo>
                <a:cubicBezTo>
                  <a:pt x="72" y="211"/>
                  <a:pt x="93" y="190"/>
                  <a:pt x="93" y="164"/>
                </a:cubicBezTo>
                <a:cubicBezTo>
                  <a:pt x="93" y="142"/>
                  <a:pt x="77" y="123"/>
                  <a:pt x="56" y="119"/>
                </a:cubicBezTo>
                <a:close/>
                <a:moveTo>
                  <a:pt x="46" y="191"/>
                </a:moveTo>
                <a:cubicBezTo>
                  <a:pt x="31" y="191"/>
                  <a:pt x="19" y="179"/>
                  <a:pt x="19" y="164"/>
                </a:cubicBezTo>
                <a:cubicBezTo>
                  <a:pt x="19" y="149"/>
                  <a:pt x="31" y="137"/>
                  <a:pt x="46" y="137"/>
                </a:cubicBezTo>
                <a:cubicBezTo>
                  <a:pt x="61" y="137"/>
                  <a:pt x="74" y="149"/>
                  <a:pt x="74" y="164"/>
                </a:cubicBezTo>
                <a:cubicBezTo>
                  <a:pt x="74" y="179"/>
                  <a:pt x="61" y="191"/>
                  <a:pt x="46" y="1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cs typeface="+mn-ea"/>
              <a:sym typeface="+mn-lt"/>
            </a:endParaRPr>
          </a:p>
        </p:txBody>
      </p:sp>
      <p:sp>
        <p:nvSpPr>
          <p:cNvPr id="54" name="TextBox 175"/>
          <p:cNvSpPr txBox="1"/>
          <p:nvPr/>
        </p:nvSpPr>
        <p:spPr>
          <a:xfrm>
            <a:off x="7501881" y="3080877"/>
            <a:ext cx="385009" cy="31789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1466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30306" y="4558552"/>
            <a:ext cx="3697939" cy="1369098"/>
          </a:xfrm>
          <a:prstGeom prst="roundRect">
            <a:avLst/>
          </a:prstGeom>
          <a:solidFill>
            <a:srgbClr val="DFFAF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ồn</a:t>
            </a:r>
            <a:r>
              <a:rPr lang="en-US" sz="2400" dirty="0"/>
              <a:t> </a:t>
            </a:r>
            <a:r>
              <a:rPr lang="en-US" sz="2400" dirty="0" err="1"/>
              <a:t>ào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chen</a:t>
            </a:r>
            <a:r>
              <a:rPr lang="en-US" sz="2400" dirty="0"/>
              <a:t> </a:t>
            </a:r>
            <a:r>
              <a:rPr lang="en-US" sz="2400" dirty="0" err="1"/>
              <a:t>lấn</a:t>
            </a:r>
            <a:r>
              <a:rPr lang="en-US" sz="2400" dirty="0"/>
              <a:t> </a:t>
            </a:r>
            <a:r>
              <a:rPr lang="en-US" sz="2400" dirty="0" err="1"/>
              <a:t>xô</a:t>
            </a:r>
            <a:r>
              <a:rPr lang="en-US" sz="2400" dirty="0"/>
              <a:t> </a:t>
            </a:r>
            <a:r>
              <a:rPr lang="en-US" sz="2400" dirty="0" err="1"/>
              <a:t>đẩy</a:t>
            </a:r>
            <a:r>
              <a:rPr lang="en-US" sz="2400" dirty="0"/>
              <a:t>,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mặc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1600" dirty="0" smtClean="0"/>
              <a:t>.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17142" y="3013641"/>
            <a:ext cx="4007232" cy="9480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chen</a:t>
            </a:r>
            <a:r>
              <a:rPr lang="en-US" sz="2400" dirty="0"/>
              <a:t> </a:t>
            </a:r>
            <a:r>
              <a:rPr lang="en-US" sz="2400" dirty="0" err="1"/>
              <a:t>lấn</a:t>
            </a:r>
            <a:r>
              <a:rPr lang="en-US" sz="2400" dirty="0"/>
              <a:t> </a:t>
            </a:r>
            <a:r>
              <a:rPr lang="en-US" sz="2400" dirty="0" err="1"/>
              <a:t>xô</a:t>
            </a:r>
            <a:r>
              <a:rPr lang="en-US" sz="2400" dirty="0"/>
              <a:t> </a:t>
            </a:r>
            <a:r>
              <a:rPr lang="en-US" sz="2400" dirty="0" err="1" smtClean="0"/>
              <a:t>đẩy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94489" y="1116472"/>
            <a:ext cx="4029885" cy="1519151"/>
          </a:xfrm>
          <a:prstGeom prst="roundRect">
            <a:avLst/>
          </a:prstGeom>
          <a:solidFill>
            <a:srgbClr val="FAF9F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trật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,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, </a:t>
            </a:r>
            <a:r>
              <a:rPr lang="en-US" sz="2400" dirty="0" err="1"/>
              <a:t>truyện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.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001897" y="1034346"/>
            <a:ext cx="3737385" cy="12988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X</a:t>
            </a:r>
            <a:r>
              <a:rPr lang="en-US" sz="2400" dirty="0" err="1" smtClean="0"/>
              <a:t>ếp</a:t>
            </a:r>
            <a:r>
              <a:rPr lang="en-US" sz="2400" dirty="0" smtClean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ồn</a:t>
            </a:r>
            <a:r>
              <a:rPr lang="en-US" sz="2400" dirty="0"/>
              <a:t> </a:t>
            </a:r>
            <a:r>
              <a:rPr lang="en-US" sz="2400" dirty="0" err="1"/>
              <a:t>ào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chen</a:t>
            </a:r>
            <a:r>
              <a:rPr lang="en-US" sz="2400" dirty="0"/>
              <a:t> </a:t>
            </a:r>
            <a:r>
              <a:rPr lang="en-US" sz="2400" dirty="0" err="1"/>
              <a:t>lấn</a:t>
            </a:r>
            <a:r>
              <a:rPr lang="en-US" sz="2400" dirty="0"/>
              <a:t> </a:t>
            </a:r>
            <a:r>
              <a:rPr lang="en-US" sz="2400" dirty="0" err="1"/>
              <a:t>xô</a:t>
            </a:r>
            <a:r>
              <a:rPr lang="en-US" sz="2400" dirty="0"/>
              <a:t> </a:t>
            </a:r>
            <a:r>
              <a:rPr lang="en-US" sz="2400" dirty="0" err="1" smtClean="0"/>
              <a:t>đẩy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026561" y="2983788"/>
            <a:ext cx="3737385" cy="7171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 smtClean="0"/>
              <a:t>gìn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chung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8001896" y="4270805"/>
            <a:ext cx="3737385" cy="12988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G</a:t>
            </a:r>
            <a:r>
              <a:rPr lang="en-US" sz="2400" dirty="0" err="1" smtClean="0"/>
              <a:t>iữ</a:t>
            </a:r>
            <a:r>
              <a:rPr lang="en-US" sz="2400" dirty="0" smtClean="0"/>
              <a:t> </a:t>
            </a:r>
            <a:r>
              <a:rPr lang="en-US" sz="2400" dirty="0" err="1"/>
              <a:t>gìn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,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mặc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 </a:t>
            </a:r>
            <a:r>
              <a:rPr lang="en-US" sz="2400" dirty="0" err="1"/>
              <a:t>phao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0307" y="147919"/>
            <a:ext cx="11333640" cy="630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nơi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,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ta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tuân</a:t>
            </a:r>
            <a:r>
              <a:rPr lang="en-US" sz="2800" dirty="0" smtClean="0"/>
              <a:t> </a:t>
            </a:r>
            <a:r>
              <a:rPr lang="en-US" sz="2800" dirty="0" err="1" smtClean="0"/>
              <a:t>thủ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quy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7681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2" grpId="0"/>
      <p:bldP spid="43" grpId="0"/>
      <p:bldP spid="44" grpId="0"/>
      <p:bldP spid="45" grpId="0"/>
      <p:bldP spid="46" grpId="0"/>
      <p:bldP spid="39" grpId="0" animBg="1"/>
      <p:bldP spid="47" grpId="0" animBg="1"/>
      <p:bldP spid="48" grpId="0" animBg="1"/>
      <p:bldP spid="49" grpId="0" animBg="1"/>
      <p:bldP spid="50" grpId="0" animBg="1"/>
      <p:bldP spid="54" grpId="0"/>
      <p:bldP spid="2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9" y="457200"/>
            <a:ext cx="2867585" cy="98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721225"/>
            <a:ext cx="7313706" cy="252804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80" y="2387612"/>
            <a:ext cx="5062967" cy="3945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0039" y="2595284"/>
            <a:ext cx="6212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sống</a:t>
            </a:r>
            <a:endParaRPr lang="en-US" sz="3200" dirty="0"/>
          </a:p>
        </p:txBody>
      </p:sp>
      <p:sp>
        <p:nvSpPr>
          <p:cNvPr id="8" name="Cloud Callout 7"/>
          <p:cNvSpPr/>
          <p:nvPr/>
        </p:nvSpPr>
        <p:spPr>
          <a:xfrm>
            <a:off x="7572073" y="528736"/>
            <a:ext cx="4207551" cy="2066548"/>
          </a:xfrm>
          <a:prstGeom prst="cloudCallout">
            <a:avLst>
              <a:gd name="adj1" fmla="val -23083"/>
              <a:gd name="adj2" fmla="val 71110"/>
            </a:avLst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cs typeface="Times New Roman" pitchFamily="18" charset="0"/>
              </a:rPr>
              <a:t>Thảo</a:t>
            </a:r>
            <a:r>
              <a:rPr lang="en-US" sz="4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Times New Roman" pitchFamily="18" charset="0"/>
              </a:rPr>
              <a:t>luận</a:t>
            </a:r>
            <a:r>
              <a:rPr lang="en-US" sz="4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Times New Roman" pitchFamily="18" charset="0"/>
              </a:rPr>
              <a:t>nhóm</a:t>
            </a:r>
            <a:r>
              <a:rPr lang="en-US" sz="4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Times New Roman" pitchFamily="18" charset="0"/>
              </a:rPr>
              <a:t>đôi</a:t>
            </a:r>
            <a:endParaRPr lang="vi-VN" sz="40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方正黑体简体" panose="03000509000000000000" pitchFamily="65" charset="-122"/>
                    <a:ea typeface="方正黑体简体" panose="03000509000000000000" pitchFamily="65" charset="-122"/>
                    <a:sym typeface="+mn-lt"/>
                  </a:rPr>
                  <a:t>01</a:t>
                </a:r>
                <a:endParaRPr lang="zh-CN" altLang="en-US" sz="3200" dirty="0">
                  <a:latin typeface="方正黑体简体" panose="03000509000000000000" pitchFamily="65" charset="-122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482386" y="2379493"/>
              <a:ext cx="2865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FF0000"/>
                  </a:solidFill>
                  <a:ea typeface="字魂36号-正文宋楷" panose="02000000000000000000" pitchFamily="2" charset="-122"/>
                  <a:cs typeface="Times New Roman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F0000"/>
                  </a:solidFill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F0000"/>
                  </a:solidFill>
                  <a:ea typeface="字魂36号-正文宋楷" panose="02000000000000000000" pitchFamily="2" charset="-122"/>
                  <a:cs typeface="Times New Roman" pitchFamily="18" charset="0"/>
                </a:rPr>
                <a:t>động</a:t>
              </a:r>
              <a:endParaRPr lang="zh-CN" altLang="en-US" sz="3600" b="1" dirty="0">
                <a:solidFill>
                  <a:srgbClr val="FF0000"/>
                </a:solidFill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54709" y="3246796"/>
            <a:ext cx="4526700" cy="1967857"/>
            <a:chOff x="6544421" y="2819090"/>
            <a:chExt cx="4526700" cy="1967857"/>
          </a:xfrm>
        </p:grpSpPr>
        <p:grpSp>
          <p:nvGrpSpPr>
            <p:cNvPr id="31" name="组合 30"/>
            <p:cNvGrpSpPr/>
            <p:nvPr/>
          </p:nvGrpSpPr>
          <p:grpSpPr>
            <a:xfrm>
              <a:off x="6544421" y="2819090"/>
              <a:ext cx="4526700" cy="1967857"/>
              <a:chOff x="6544421" y="2819090"/>
              <a:chExt cx="4526700" cy="1967857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6544421" y="2819090"/>
                <a:ext cx="4526700" cy="1967857"/>
                <a:chOff x="767971" y="1513243"/>
                <a:chExt cx="4526700" cy="1967857"/>
              </a:xfrm>
            </p:grpSpPr>
            <p:sp>
              <p:nvSpPr>
                <p:cNvPr id="23" name="矩形: 圆角 22"/>
                <p:cNvSpPr/>
                <p:nvPr/>
              </p:nvSpPr>
              <p:spPr>
                <a:xfrm>
                  <a:off x="1818966" y="2556509"/>
                  <a:ext cx="3475705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971" y="1513243"/>
                  <a:ext cx="1967857" cy="1967857"/>
                </a:xfrm>
                <a:prstGeom prst="rect">
                  <a:avLst/>
                </a:prstGeom>
              </p:spPr>
            </p:pic>
          </p:grpSp>
          <p:sp>
            <p:nvSpPr>
              <p:cNvPr id="29" name="文本框 28"/>
              <p:cNvSpPr txBox="1"/>
              <p:nvPr/>
            </p:nvSpPr>
            <p:spPr>
              <a:xfrm>
                <a:off x="7154192" y="3862357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方正黑体简体" panose="03000509000000000000" pitchFamily="65" charset="-122"/>
                    <a:ea typeface="方正黑体简体" panose="03000509000000000000" pitchFamily="65" charset="-122"/>
                    <a:sym typeface="+mn-lt"/>
                  </a:rPr>
                  <a:t>04</a:t>
                </a:r>
                <a:endParaRPr lang="zh-CN" altLang="en-US" sz="3200" dirty="0">
                  <a:latin typeface="方正黑体简体" panose="03000509000000000000" pitchFamily="65" charset="-122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8332218" y="3916656"/>
              <a:ext cx="2300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ea typeface="字魂36号-正文宋楷" panose="02000000000000000000" pitchFamily="2" charset="-122"/>
                  <a:cs typeface="Times New Roman" pitchFamily="18" charset="0"/>
                </a:rPr>
                <a:t>Vận</a:t>
              </a:r>
              <a:r>
                <a:rPr lang="en-US" altLang="zh-CN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ea typeface="字魂36号-正文宋楷" panose="02000000000000000000" pitchFamily="2" charset="-122"/>
                  <a:cs typeface="Times New Roman" pitchFamily="18" charset="0"/>
                </a:rPr>
                <a:t>dụng</a:t>
              </a:r>
              <a:endParaRPr lang="zh-CN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5425" y="3221903"/>
            <a:ext cx="4744635" cy="1992750"/>
            <a:chOff x="746681" y="2800958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8"/>
              <a:ext cx="4744635" cy="1992750"/>
              <a:chOff x="746681" y="2800958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8"/>
                <a:ext cx="4744635" cy="1992750"/>
                <a:chOff x="7022120" y="1512933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3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方正黑体简体" panose="03000509000000000000" pitchFamily="65" charset="-122"/>
                    <a:ea typeface="方正黑体简体" panose="03000509000000000000" pitchFamily="65" charset="-122"/>
                    <a:sym typeface="+mn-lt"/>
                  </a:rPr>
                  <a:t>03</a:t>
                </a:r>
                <a:endParaRPr lang="zh-CN" altLang="en-US" sz="3200" dirty="0">
                  <a:latin typeface="方正黑体简体" panose="03000509000000000000" pitchFamily="65" charset="-122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217285" y="3956446"/>
              <a:ext cx="3119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黑体简体" panose="03000509000000000000" pitchFamily="65" charset="-122"/>
                  <a:cs typeface="+mn-ea"/>
                  <a:sym typeface="+mn-lt"/>
                </a:rPr>
                <a:t>   </a:t>
              </a:r>
              <a:r>
                <a:rPr lang="en-US" altLang="zh-CN" sz="3600" b="1" dirty="0" err="1">
                  <a:solidFill>
                    <a:srgbClr val="FFFF00"/>
                  </a:solidFill>
                  <a:ea typeface="字魂36号-正文宋楷" panose="02000000000000000000" pitchFamily="2" charset="-122"/>
                  <a:cs typeface="Times New Roman" pitchFamily="18" charset="0"/>
                </a:rPr>
                <a:t>Luyện</a:t>
              </a:r>
              <a:r>
                <a:rPr lang="en-US" altLang="zh-CN" sz="3600" b="1" dirty="0">
                  <a:solidFill>
                    <a:srgbClr val="FFFF00"/>
                  </a:solidFill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FFF00"/>
                  </a:solidFill>
                  <a:ea typeface="字魂36号-正文宋楷" panose="02000000000000000000" pitchFamily="2" charset="-122"/>
                  <a:cs typeface="Times New Roman" pitchFamily="18" charset="0"/>
                </a:rPr>
                <a:t>tập</a:t>
              </a:r>
              <a:endParaRPr lang="zh-CN" altLang="en-US" sz="2800" b="1" dirty="0">
                <a:solidFill>
                  <a:srgbClr val="FFFF00"/>
                </a:solidFill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138516" y="1002998"/>
              <a:ext cx="380815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en-US" altLang="zh-CN" sz="5400" b="1" dirty="0" err="1">
                  <a:solidFill>
                    <a:srgbClr val="FF0000"/>
                  </a:solidFill>
                  <a:latin typeface="HP001 4 hàng" pitchFamily="34" charset="0"/>
                  <a:ea typeface="字魂36号-正文宋楷" panose="02000000000000000000" pitchFamily="2" charset="-122"/>
                  <a:cs typeface="Times New Roman" pitchFamily="18" charset="0"/>
                </a:rPr>
                <a:t>Đạo</a:t>
              </a:r>
              <a:r>
                <a:rPr lang="en-US" altLang="zh-CN" sz="5400" b="1" dirty="0">
                  <a:solidFill>
                    <a:srgbClr val="FF0000"/>
                  </a:solidFill>
                  <a:latin typeface="HP001 4 hàng" pitchFamily="34" charset="0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HP001 4 hàng" pitchFamily="34" charset="0"/>
                  <a:ea typeface="字魂36号-正文宋楷" panose="02000000000000000000" pitchFamily="2" charset="-122"/>
                  <a:cs typeface="Times New Roman" pitchFamily="18" charset="0"/>
                </a:rPr>
                <a:t>đức</a:t>
              </a:r>
              <a:endParaRPr lang="zh-CN" altLang="en-US" sz="5400" b="1" dirty="0">
                <a:solidFill>
                  <a:srgbClr val="FF0000"/>
                </a:solidFill>
                <a:latin typeface="HP001 4 hàng" pitchFamily="34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4526701" cy="1846815"/>
            <a:chOff x="6544421" y="1365714"/>
            <a:chExt cx="4526701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方正黑体简体" panose="03000509000000000000" pitchFamily="65" charset="-122"/>
                    <a:ea typeface="方正黑体简体" panose="03000509000000000000" pitchFamily="65" charset="-122"/>
                    <a:sym typeface="+mn-lt"/>
                  </a:rPr>
                  <a:t>02</a:t>
                </a:r>
                <a:endParaRPr lang="zh-CN" altLang="en-US" sz="3200" dirty="0">
                  <a:latin typeface="方正黑体简体" panose="03000509000000000000" pitchFamily="65" charset="-122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6" y="2364317"/>
              <a:ext cx="2807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0B050"/>
                  </a:solidFill>
                  <a:ea typeface="字魂36号-正文宋楷"/>
                  <a:cs typeface="Times New Roman" pitchFamily="18" charset="0"/>
                </a:rPr>
                <a:t>Khám</a:t>
              </a:r>
              <a:r>
                <a:rPr lang="en-US" altLang="zh-CN" sz="3600" b="1" dirty="0">
                  <a:solidFill>
                    <a:srgbClr val="00B050"/>
                  </a:solidFill>
                  <a:ea typeface="字魂36号-正文宋楷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00B050"/>
                  </a:solidFill>
                  <a:ea typeface="字魂36号-正文宋楷"/>
                  <a:cs typeface="Times New Roman" pitchFamily="18" charset="0"/>
                </a:rPr>
                <a:t>phá</a:t>
              </a:r>
              <a:endParaRPr lang="zh-CN" altLang="en-US" sz="3600" b="1" dirty="0">
                <a:solidFill>
                  <a:srgbClr val="00B050"/>
                </a:solidFill>
                <a:ea typeface="字魂36号-正文宋楷"/>
                <a:cs typeface="Times New Roman" pitchFamily="18" charset="0"/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77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8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67">
            <a:extLst>
              <a:ext uri="{FF2B5EF4-FFF2-40B4-BE49-F238E27FC236}">
                <a16:creationId xmlns:a16="http://schemas.microsoft.com/office/drawing/2014/main" id="{02593ED1-FFFA-40DB-97E2-C222486C357D}"/>
              </a:ext>
            </a:extLst>
          </p:cNvPr>
          <p:cNvGrpSpPr/>
          <p:nvPr/>
        </p:nvGrpSpPr>
        <p:grpSpPr>
          <a:xfrm>
            <a:off x="-68114" y="-79455"/>
            <a:ext cx="4506713" cy="1211173"/>
            <a:chOff x="1330899" y="1678703"/>
            <a:chExt cx="4506713" cy="1211173"/>
          </a:xfrm>
        </p:grpSpPr>
        <p:grpSp>
          <p:nvGrpSpPr>
            <p:cNvPr id="8" name="组合 376">
              <a:extLst>
                <a:ext uri="{FF2B5EF4-FFF2-40B4-BE49-F238E27FC236}">
                  <a16:creationId xmlns:a16="http://schemas.microsoft.com/office/drawing/2014/main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12" name="组合 375">
                <a:extLst>
                  <a:ext uri="{FF2B5EF4-FFF2-40B4-BE49-F238E27FC236}">
                    <a16:creationId xmlns:a16="http://schemas.microsoft.com/office/drawing/2014/main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8" name="Freeform 30">
                  <a:extLst>
                    <a:ext uri="{FF2B5EF4-FFF2-40B4-BE49-F238E27FC236}">
                      <a16:creationId xmlns:a16="http://schemas.microsoft.com/office/drawing/2014/main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9" name="Freeform 31">
                  <a:extLst>
                    <a:ext uri="{FF2B5EF4-FFF2-40B4-BE49-F238E27FC236}">
                      <a16:creationId xmlns:a16="http://schemas.microsoft.com/office/drawing/2014/main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37">
                  <a:extLst>
                    <a:ext uri="{FF2B5EF4-FFF2-40B4-BE49-F238E27FC236}">
                      <a16:creationId xmlns:a16="http://schemas.microsoft.com/office/drawing/2014/main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38">
                  <a:extLst>
                    <a:ext uri="{FF2B5EF4-FFF2-40B4-BE49-F238E27FC236}">
                      <a16:creationId xmlns:a16="http://schemas.microsoft.com/office/drawing/2014/main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39">
                  <a:extLst>
                    <a:ext uri="{FF2B5EF4-FFF2-40B4-BE49-F238E27FC236}">
                      <a16:creationId xmlns:a16="http://schemas.microsoft.com/office/drawing/2014/main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40">
                  <a:extLst>
                    <a:ext uri="{FF2B5EF4-FFF2-40B4-BE49-F238E27FC236}">
                      <a16:creationId xmlns:a16="http://schemas.microsoft.com/office/drawing/2014/main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41">
                  <a:extLst>
                    <a:ext uri="{FF2B5EF4-FFF2-40B4-BE49-F238E27FC236}">
                      <a16:creationId xmlns:a16="http://schemas.microsoft.com/office/drawing/2014/main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42">
                  <a:extLst>
                    <a:ext uri="{FF2B5EF4-FFF2-40B4-BE49-F238E27FC236}">
                      <a16:creationId xmlns:a16="http://schemas.microsoft.com/office/drawing/2014/main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43">
                  <a:extLst>
                    <a:ext uri="{FF2B5EF4-FFF2-40B4-BE49-F238E27FC236}">
                      <a16:creationId xmlns:a16="http://schemas.microsoft.com/office/drawing/2014/main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44">
                  <a:extLst>
                    <a:ext uri="{FF2B5EF4-FFF2-40B4-BE49-F238E27FC236}">
                      <a16:creationId xmlns:a16="http://schemas.microsoft.com/office/drawing/2014/main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45">
                  <a:extLst>
                    <a:ext uri="{FF2B5EF4-FFF2-40B4-BE49-F238E27FC236}">
                      <a16:creationId xmlns:a16="http://schemas.microsoft.com/office/drawing/2014/main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46">
                  <a:extLst>
                    <a:ext uri="{FF2B5EF4-FFF2-40B4-BE49-F238E27FC236}">
                      <a16:creationId xmlns:a16="http://schemas.microsoft.com/office/drawing/2014/main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47">
                  <a:extLst>
                    <a:ext uri="{FF2B5EF4-FFF2-40B4-BE49-F238E27FC236}">
                      <a16:creationId xmlns:a16="http://schemas.microsoft.com/office/drawing/2014/main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48">
                  <a:extLst>
                    <a:ext uri="{FF2B5EF4-FFF2-40B4-BE49-F238E27FC236}">
                      <a16:creationId xmlns:a16="http://schemas.microsoft.com/office/drawing/2014/main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49">
                  <a:extLst>
                    <a:ext uri="{FF2B5EF4-FFF2-40B4-BE49-F238E27FC236}">
                      <a16:creationId xmlns:a16="http://schemas.microsoft.com/office/drawing/2014/main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50">
                  <a:extLst>
                    <a:ext uri="{FF2B5EF4-FFF2-40B4-BE49-F238E27FC236}">
                      <a16:creationId xmlns:a16="http://schemas.microsoft.com/office/drawing/2014/main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51">
                  <a:extLst>
                    <a:ext uri="{FF2B5EF4-FFF2-40B4-BE49-F238E27FC236}">
                      <a16:creationId xmlns:a16="http://schemas.microsoft.com/office/drawing/2014/main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52">
                  <a:extLst>
                    <a:ext uri="{FF2B5EF4-FFF2-40B4-BE49-F238E27FC236}">
                      <a16:creationId xmlns:a16="http://schemas.microsoft.com/office/drawing/2014/main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53">
                  <a:extLst>
                    <a:ext uri="{FF2B5EF4-FFF2-40B4-BE49-F238E27FC236}">
                      <a16:creationId xmlns:a16="http://schemas.microsoft.com/office/drawing/2014/main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54">
                  <a:extLst>
                    <a:ext uri="{FF2B5EF4-FFF2-40B4-BE49-F238E27FC236}">
                      <a16:creationId xmlns:a16="http://schemas.microsoft.com/office/drawing/2014/main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55">
                  <a:extLst>
                    <a:ext uri="{FF2B5EF4-FFF2-40B4-BE49-F238E27FC236}">
                      <a16:creationId xmlns:a16="http://schemas.microsoft.com/office/drawing/2014/main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56">
                  <a:extLst>
                    <a:ext uri="{FF2B5EF4-FFF2-40B4-BE49-F238E27FC236}">
                      <a16:creationId xmlns:a16="http://schemas.microsoft.com/office/drawing/2014/main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57">
                  <a:extLst>
                    <a:ext uri="{FF2B5EF4-FFF2-40B4-BE49-F238E27FC236}">
                      <a16:creationId xmlns:a16="http://schemas.microsoft.com/office/drawing/2014/main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58">
                  <a:extLst>
                    <a:ext uri="{FF2B5EF4-FFF2-40B4-BE49-F238E27FC236}">
                      <a16:creationId xmlns:a16="http://schemas.microsoft.com/office/drawing/2014/main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59">
                  <a:extLst>
                    <a:ext uri="{FF2B5EF4-FFF2-40B4-BE49-F238E27FC236}">
                      <a16:creationId xmlns:a16="http://schemas.microsoft.com/office/drawing/2014/main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60">
                  <a:extLst>
                    <a:ext uri="{FF2B5EF4-FFF2-40B4-BE49-F238E27FC236}">
                      <a16:creationId xmlns:a16="http://schemas.microsoft.com/office/drawing/2014/main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61">
                  <a:extLst>
                    <a:ext uri="{FF2B5EF4-FFF2-40B4-BE49-F238E27FC236}">
                      <a16:creationId xmlns:a16="http://schemas.microsoft.com/office/drawing/2014/main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62">
                  <a:extLst>
                    <a:ext uri="{FF2B5EF4-FFF2-40B4-BE49-F238E27FC236}">
                      <a16:creationId xmlns:a16="http://schemas.microsoft.com/office/drawing/2014/main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63">
                  <a:extLst>
                    <a:ext uri="{FF2B5EF4-FFF2-40B4-BE49-F238E27FC236}">
                      <a16:creationId xmlns:a16="http://schemas.microsoft.com/office/drawing/2014/main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64">
                  <a:extLst>
                    <a:ext uri="{FF2B5EF4-FFF2-40B4-BE49-F238E27FC236}">
                      <a16:creationId xmlns:a16="http://schemas.microsoft.com/office/drawing/2014/main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4" name="Freeform 65">
                  <a:extLst>
                    <a:ext uri="{FF2B5EF4-FFF2-40B4-BE49-F238E27FC236}">
                      <a16:creationId xmlns:a16="http://schemas.microsoft.com/office/drawing/2014/main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5" name="Freeform 66">
                  <a:extLst>
                    <a:ext uri="{FF2B5EF4-FFF2-40B4-BE49-F238E27FC236}">
                      <a16:creationId xmlns:a16="http://schemas.microsoft.com/office/drawing/2014/main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6" name="Freeform 67">
                  <a:extLst>
                    <a:ext uri="{FF2B5EF4-FFF2-40B4-BE49-F238E27FC236}">
                      <a16:creationId xmlns:a16="http://schemas.microsoft.com/office/drawing/2014/main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7" name="Freeform 68">
                  <a:extLst>
                    <a:ext uri="{FF2B5EF4-FFF2-40B4-BE49-F238E27FC236}">
                      <a16:creationId xmlns:a16="http://schemas.microsoft.com/office/drawing/2014/main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8" name="Freeform 69">
                  <a:extLst>
                    <a:ext uri="{FF2B5EF4-FFF2-40B4-BE49-F238E27FC236}">
                      <a16:creationId xmlns:a16="http://schemas.microsoft.com/office/drawing/2014/main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9" name="Freeform 70">
                  <a:extLst>
                    <a:ext uri="{FF2B5EF4-FFF2-40B4-BE49-F238E27FC236}">
                      <a16:creationId xmlns:a16="http://schemas.microsoft.com/office/drawing/2014/main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9" name="文本框 558">
              <a:extLst>
                <a:ext uri="{FF2B5EF4-FFF2-40B4-BE49-F238E27FC236}">
                  <a16:creationId xmlns:a16="http://schemas.microsoft.com/office/drawing/2014/main" id="{493E842A-D658-4310-B9C4-D4F413975A38}"/>
                </a:ext>
              </a:extLst>
            </p:cNvPr>
            <p:cNvSpPr txBox="1"/>
            <p:nvPr/>
          </p:nvSpPr>
          <p:spPr>
            <a:xfrm>
              <a:off x="2097743" y="2220308"/>
              <a:ext cx="30642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 err="1" smtClean="0">
                  <a:solidFill>
                    <a:srgbClr val="FF0000"/>
                  </a:solidFill>
                  <a:latin typeface="+mj-lt"/>
                  <a:ea typeface="字魂36号-正文宋楷" panose="02000000000000000000" pitchFamily="2" charset="-122"/>
                  <a:cs typeface="Times New Roman" pitchFamily="18" charset="0"/>
                </a:rPr>
                <a:t>Thông</a:t>
              </a:r>
              <a:r>
                <a:rPr lang="en-US" altLang="zh-CN" sz="3600" b="1" dirty="0" smtClean="0">
                  <a:solidFill>
                    <a:srgbClr val="FF0000"/>
                  </a:solidFill>
                  <a:latin typeface="+mj-lt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rgbClr val="FF0000"/>
                  </a:solidFill>
                  <a:latin typeface="+mj-lt"/>
                  <a:ea typeface="字魂36号-正文宋楷" panose="02000000000000000000" pitchFamily="2" charset="-122"/>
                  <a:cs typeface="Times New Roman" pitchFamily="18" charset="0"/>
                </a:rPr>
                <a:t>điệp</a:t>
              </a:r>
              <a:endParaRPr lang="zh-CN" altLang="en-US" sz="3600" b="1" dirty="0">
                <a:solidFill>
                  <a:srgbClr val="FF0000"/>
                </a:solidFill>
                <a:latin typeface="+mj-lt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70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1380025"/>
            <a:ext cx="2779845" cy="5243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C:\Users\Admin\Desktop\GIÁO ÁN KẾT NỐI\MÔN ĐẠO ĐỨC\h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2" y="1131719"/>
            <a:ext cx="8780929" cy="435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89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57200" y="1519518"/>
            <a:ext cx="11510681" cy="210985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 học kết thúc !</a:t>
            </a:r>
          </a:p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7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18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GIÁO ÁN KẾT NỐI\MÔN ĐẠO ĐỨC\h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6" y="1364084"/>
            <a:ext cx="6414246" cy="4727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6575610" y="260935"/>
            <a:ext cx="5100497" cy="146163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Tranh</a:t>
            </a:r>
            <a:r>
              <a:rPr lang="en-US" sz="4000" dirty="0" smtClean="0"/>
              <a:t> </a:t>
            </a:r>
            <a:r>
              <a:rPr lang="en-US" sz="4000" dirty="0" err="1" smtClean="0"/>
              <a:t>vẽ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7" name="文本框 13">
            <a:extLst>
              <a:ext uri="{FF2B5EF4-FFF2-40B4-BE49-F238E27FC236}">
                <a16:creationId xmlns:a16="http://schemas.microsoft.com/office/drawing/2014/main" id="{CAD5F869-C84C-4BF3-BE1A-FAA58A356943}"/>
              </a:ext>
            </a:extLst>
          </p:cNvPr>
          <p:cNvSpPr txBox="1"/>
          <p:nvPr/>
        </p:nvSpPr>
        <p:spPr>
          <a:xfrm>
            <a:off x="7991243" y="2416786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Câu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chuyện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字魂36号-正文宋楷" panose="02000000000000000000" pitchFamily="2" charset="-122"/>
              <a:cs typeface="Times New Roman" pitchFamily="18" charset="0"/>
            </a:endParaRPr>
          </a:p>
        </p:txBody>
      </p:sp>
      <p:sp>
        <p:nvSpPr>
          <p:cNvPr id="9" name="矩形: 圆角 20"/>
          <p:cNvSpPr/>
          <p:nvPr/>
        </p:nvSpPr>
        <p:spPr>
          <a:xfrm>
            <a:off x="6948163" y="3411453"/>
            <a:ext cx="4860365" cy="8537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D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0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78" y="294797"/>
            <a:ext cx="1908454" cy="2105407"/>
          </a:xfrm>
          <a:prstGeom prst="rect">
            <a:avLst/>
          </a:prstGeom>
        </p:spPr>
      </p:pic>
      <p:sp>
        <p:nvSpPr>
          <p:cNvPr id="12" name="文本框 17"/>
          <p:cNvSpPr txBox="1"/>
          <p:nvPr/>
        </p:nvSpPr>
        <p:spPr>
          <a:xfrm>
            <a:off x="6657740" y="3415866"/>
            <a:ext cx="5459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Em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bé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và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bông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hồng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字魂36号-正文宋楷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3043338" y="6181355"/>
            <a:ext cx="8996505" cy="712061"/>
            <a:chOff x="1147109" y="2329516"/>
            <a:chExt cx="4269512" cy="679197"/>
          </a:xfrm>
        </p:grpSpPr>
        <p:sp>
          <p:nvSpPr>
            <p:cNvPr id="18" name="矩形: 圆角 20"/>
            <p:cNvSpPr/>
            <p:nvPr/>
          </p:nvSpPr>
          <p:spPr>
            <a:xfrm>
              <a:off x="1147109" y="2329516"/>
              <a:ext cx="4048569" cy="679197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FD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5" name="文本框 17"/>
            <p:cNvSpPr txBox="1"/>
            <p:nvPr/>
          </p:nvSpPr>
          <p:spPr>
            <a:xfrm>
              <a:off x="1170952" y="2347424"/>
              <a:ext cx="4245669" cy="61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Theo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vì</a:t>
              </a:r>
              <a:r>
                <a:rPr lang="en-US" sz="3600" b="1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sao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hái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1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文本框 139">
            <a:extLst>
              <a:ext uri="{FF2B5EF4-FFF2-40B4-BE49-F238E27FC236}">
                <a16:creationId xmlns:a16="http://schemas.microsoft.com/office/drawing/2014/main" id="{2DCC0D1E-4B55-4254-A079-3757943AAA5F}"/>
              </a:ext>
            </a:extLst>
          </p:cNvPr>
          <p:cNvSpPr txBox="1"/>
          <p:nvPr/>
        </p:nvSpPr>
        <p:spPr>
          <a:xfrm>
            <a:off x="1342783" y="324849"/>
            <a:ext cx="945328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Tìm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hiểu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quy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định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nơi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công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 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rPr>
              <a:t>cộng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+mj-lt"/>
              <a:ea typeface="字魂36号-正文宋楷" panose="02000000000000000000" pitchFamily="2" charset="-122"/>
            </a:endParaRPr>
          </a:p>
        </p:txBody>
      </p:sp>
      <p:grpSp>
        <p:nvGrpSpPr>
          <p:cNvPr id="157" name="组合 147">
            <a:extLst>
              <a:ext uri="{FF2B5EF4-FFF2-40B4-BE49-F238E27FC236}">
                <a16:creationId xmlns:a16="http://schemas.microsoft.com/office/drawing/2014/main" id="{1FBE1135-771A-4FEA-BE2B-DBE89DC48130}"/>
              </a:ext>
            </a:extLst>
          </p:cNvPr>
          <p:cNvGrpSpPr/>
          <p:nvPr/>
        </p:nvGrpSpPr>
        <p:grpSpPr>
          <a:xfrm>
            <a:off x="1451427" y="1087363"/>
            <a:ext cx="10559088" cy="4737600"/>
            <a:chOff x="1466091" y="2267457"/>
            <a:chExt cx="5261026" cy="2854215"/>
          </a:xfrm>
        </p:grpSpPr>
        <p:pic>
          <p:nvPicPr>
            <p:cNvPr id="158" name="图片 1">
              <a:extLst>
                <a:ext uri="{FF2B5EF4-FFF2-40B4-BE49-F238E27FC236}">
                  <a16:creationId xmlns:a16="http://schemas.microsoft.com/office/drawing/2014/main" id="{99CC9FB5-34B5-40FF-AF2C-9E44DA10E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6091" y="2267457"/>
              <a:ext cx="5261026" cy="2854215"/>
            </a:xfrm>
            <a:prstGeom prst="rect">
              <a:avLst/>
            </a:prstGeom>
          </p:spPr>
        </p:pic>
        <p:sp>
          <p:nvSpPr>
            <p:cNvPr id="161" name="文本框 141">
              <a:extLst>
                <a:ext uri="{FF2B5EF4-FFF2-40B4-BE49-F238E27FC236}">
                  <a16:creationId xmlns:a16="http://schemas.microsoft.com/office/drawing/2014/main" id="{468CCB71-1086-40BE-BD0C-DA5816B9A5D7}"/>
                </a:ext>
              </a:extLst>
            </p:cNvPr>
            <p:cNvSpPr txBox="1"/>
            <p:nvPr/>
          </p:nvSpPr>
          <p:spPr>
            <a:xfrm>
              <a:off x="2100319" y="2827605"/>
              <a:ext cx="3374297" cy="9456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4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Chủ</a:t>
              </a:r>
              <a:r>
                <a:rPr lang="en-US" altLang="zh-CN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  <a:r>
                <a:rPr lang="en-US" altLang="zh-CN" sz="4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đề</a:t>
              </a:r>
              <a:r>
                <a:rPr lang="en-US" altLang="zh-CN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8: </a:t>
              </a:r>
              <a:r>
                <a:rPr lang="en-US" altLang="zh-CN" sz="4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Tuân</a:t>
              </a:r>
              <a:r>
                <a:rPr lang="en-US" altLang="zh-CN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  <a:r>
                <a:rPr lang="en-US" altLang="zh-CN" sz="4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thủ</a:t>
              </a:r>
              <a:r>
                <a:rPr lang="en-US" altLang="zh-CN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  <a:r>
                <a:rPr lang="en-US" altLang="zh-CN" sz="4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quy</a:t>
              </a:r>
              <a:r>
                <a:rPr lang="en-US" altLang="zh-CN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  <a:r>
                <a:rPr lang="en-US" altLang="zh-CN" sz="4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định</a:t>
              </a:r>
              <a:r>
                <a:rPr lang="en-US" altLang="zh-CN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  <a:r>
                <a:rPr lang="en-US" altLang="zh-CN" sz="4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nơi</a:t>
              </a:r>
              <a:r>
                <a:rPr lang="en-US" altLang="zh-CN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  <a:r>
                <a:rPr lang="en-US" altLang="zh-CN" sz="4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công</a:t>
              </a:r>
              <a:r>
                <a:rPr lang="en-US" altLang="zh-CN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  <a:r>
                <a:rPr lang="en-US" altLang="zh-CN" sz="48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cộng</a:t>
              </a:r>
              <a:endPara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63" name="Oval 162"/>
          <p:cNvSpPr/>
          <p:nvPr/>
        </p:nvSpPr>
        <p:spPr>
          <a:xfrm>
            <a:off x="1641286" y="345846"/>
            <a:ext cx="874057" cy="601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64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2373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47" y="1976718"/>
            <a:ext cx="9206753" cy="467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221">
            <a:extLst>
              <a:ext uri="{FF2B5EF4-FFF2-40B4-BE49-F238E27FC236}">
                <a16:creationId xmlns:a16="http://schemas.microsoft.com/office/drawing/2014/main" id="{D09CFD5A-72E9-4E8B-8B50-9BFD599AA0F8}"/>
              </a:ext>
            </a:extLst>
          </p:cNvPr>
          <p:cNvGrpSpPr/>
          <p:nvPr/>
        </p:nvGrpSpPr>
        <p:grpSpPr>
          <a:xfrm>
            <a:off x="62459" y="2149375"/>
            <a:ext cx="2656912" cy="3014296"/>
            <a:chOff x="1002210" y="2160813"/>
            <a:chExt cx="3338746" cy="2550888"/>
          </a:xfrm>
        </p:grpSpPr>
        <p:grpSp>
          <p:nvGrpSpPr>
            <p:cNvPr id="7" name="组合 64">
              <a:extLst>
                <a:ext uri="{FF2B5EF4-FFF2-40B4-BE49-F238E27FC236}">
                  <a16:creationId xmlns:a16="http://schemas.microsoft.com/office/drawing/2014/main" id="{36E32ACF-E8AA-4914-B74C-3C7E5C7294D7}"/>
                </a:ext>
              </a:extLst>
            </p:cNvPr>
            <p:cNvGrpSpPr/>
            <p:nvPr/>
          </p:nvGrpSpPr>
          <p:grpSpPr>
            <a:xfrm>
              <a:off x="1043676" y="2160813"/>
              <a:ext cx="3297280" cy="2550888"/>
              <a:chOff x="1743075" y="1765300"/>
              <a:chExt cx="3660776" cy="2832100"/>
            </a:xfrm>
          </p:grpSpPr>
          <p:sp>
            <p:nvSpPr>
              <p:cNvPr id="11" name="任意多边形: 形状 63">
                <a:extLst>
                  <a:ext uri="{FF2B5EF4-FFF2-40B4-BE49-F238E27FC236}">
                    <a16:creationId xmlns:a16="http://schemas.microsoft.com/office/drawing/2014/main" id="{86290790-BB25-45CA-8CA2-EEFD82AC8742}"/>
                  </a:ext>
                </a:extLst>
              </p:cNvPr>
              <p:cNvSpPr/>
              <p:nvPr/>
            </p:nvSpPr>
            <p:spPr>
              <a:xfrm>
                <a:off x="1895475" y="2143125"/>
                <a:ext cx="3305175" cy="2333625"/>
              </a:xfrm>
              <a:custGeom>
                <a:avLst/>
                <a:gdLst>
                  <a:gd name="connsiteX0" fmla="*/ 0 w 3305175"/>
                  <a:gd name="connsiteY0" fmla="*/ 609600 h 2333625"/>
                  <a:gd name="connsiteX1" fmla="*/ 76200 w 3305175"/>
                  <a:gd name="connsiteY1" fmla="*/ 371475 h 2333625"/>
                  <a:gd name="connsiteX2" fmla="*/ 266700 w 3305175"/>
                  <a:gd name="connsiteY2" fmla="*/ 247650 h 2333625"/>
                  <a:gd name="connsiteX3" fmla="*/ 657225 w 3305175"/>
                  <a:gd name="connsiteY3" fmla="*/ 247650 h 2333625"/>
                  <a:gd name="connsiteX4" fmla="*/ 1057275 w 3305175"/>
                  <a:gd name="connsiteY4" fmla="*/ 276225 h 2333625"/>
                  <a:gd name="connsiteX5" fmla="*/ 1400175 w 3305175"/>
                  <a:gd name="connsiteY5" fmla="*/ 152400 h 2333625"/>
                  <a:gd name="connsiteX6" fmla="*/ 1609725 w 3305175"/>
                  <a:gd name="connsiteY6" fmla="*/ 238125 h 2333625"/>
                  <a:gd name="connsiteX7" fmla="*/ 2057400 w 3305175"/>
                  <a:gd name="connsiteY7" fmla="*/ 142875 h 2333625"/>
                  <a:gd name="connsiteX8" fmla="*/ 2533650 w 3305175"/>
                  <a:gd name="connsiteY8" fmla="*/ 0 h 2333625"/>
                  <a:gd name="connsiteX9" fmla="*/ 2886075 w 3305175"/>
                  <a:gd name="connsiteY9" fmla="*/ 19050 h 2333625"/>
                  <a:gd name="connsiteX10" fmla="*/ 3143250 w 3305175"/>
                  <a:gd name="connsiteY10" fmla="*/ 142875 h 2333625"/>
                  <a:gd name="connsiteX11" fmla="*/ 3305175 w 3305175"/>
                  <a:gd name="connsiteY11" fmla="*/ 352425 h 2333625"/>
                  <a:gd name="connsiteX12" fmla="*/ 3209925 w 3305175"/>
                  <a:gd name="connsiteY12" fmla="*/ 847725 h 2333625"/>
                  <a:gd name="connsiteX13" fmla="*/ 3048000 w 3305175"/>
                  <a:gd name="connsiteY13" fmla="*/ 1104900 h 2333625"/>
                  <a:gd name="connsiteX14" fmla="*/ 2905125 w 3305175"/>
                  <a:gd name="connsiteY14" fmla="*/ 1190625 h 2333625"/>
                  <a:gd name="connsiteX15" fmla="*/ 2990850 w 3305175"/>
                  <a:gd name="connsiteY15" fmla="*/ 1390650 h 2333625"/>
                  <a:gd name="connsiteX16" fmla="*/ 3200400 w 3305175"/>
                  <a:gd name="connsiteY16" fmla="*/ 1609725 h 2333625"/>
                  <a:gd name="connsiteX17" fmla="*/ 3276600 w 3305175"/>
                  <a:gd name="connsiteY17" fmla="*/ 1838325 h 2333625"/>
                  <a:gd name="connsiteX18" fmla="*/ 3067050 w 3305175"/>
                  <a:gd name="connsiteY18" fmla="*/ 2105025 h 2333625"/>
                  <a:gd name="connsiteX19" fmla="*/ 2876550 w 3305175"/>
                  <a:gd name="connsiteY19" fmla="*/ 2181225 h 2333625"/>
                  <a:gd name="connsiteX20" fmla="*/ 2486025 w 3305175"/>
                  <a:gd name="connsiteY20" fmla="*/ 2152650 h 2333625"/>
                  <a:gd name="connsiteX21" fmla="*/ 1981200 w 3305175"/>
                  <a:gd name="connsiteY21" fmla="*/ 2133600 h 2333625"/>
                  <a:gd name="connsiteX22" fmla="*/ 1609725 w 3305175"/>
                  <a:gd name="connsiteY22" fmla="*/ 2133600 h 2333625"/>
                  <a:gd name="connsiteX23" fmla="*/ 1085850 w 3305175"/>
                  <a:gd name="connsiteY23" fmla="*/ 2276475 h 2333625"/>
                  <a:gd name="connsiteX24" fmla="*/ 742950 w 3305175"/>
                  <a:gd name="connsiteY24" fmla="*/ 2333625 h 2333625"/>
                  <a:gd name="connsiteX25" fmla="*/ 400050 w 3305175"/>
                  <a:gd name="connsiteY25" fmla="*/ 2190750 h 2333625"/>
                  <a:gd name="connsiteX26" fmla="*/ 200025 w 3305175"/>
                  <a:gd name="connsiteY26" fmla="*/ 1962150 h 2333625"/>
                  <a:gd name="connsiteX27" fmla="*/ 95250 w 3305175"/>
                  <a:gd name="connsiteY27" fmla="*/ 1714500 h 2333625"/>
                  <a:gd name="connsiteX28" fmla="*/ 76200 w 3305175"/>
                  <a:gd name="connsiteY28" fmla="*/ 1447800 h 2333625"/>
                  <a:gd name="connsiteX29" fmla="*/ 209550 w 3305175"/>
                  <a:gd name="connsiteY29" fmla="*/ 1285875 h 2333625"/>
                  <a:gd name="connsiteX30" fmla="*/ 238125 w 3305175"/>
                  <a:gd name="connsiteY30" fmla="*/ 1200150 h 2333625"/>
                  <a:gd name="connsiteX31" fmla="*/ 57150 w 3305175"/>
                  <a:gd name="connsiteY31" fmla="*/ 904875 h 2333625"/>
                  <a:gd name="connsiteX32" fmla="*/ 0 w 3305175"/>
                  <a:gd name="connsiteY32" fmla="*/ 609600 h 233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05175" h="2333625">
                    <a:moveTo>
                      <a:pt x="0" y="609600"/>
                    </a:moveTo>
                    <a:lnTo>
                      <a:pt x="76200" y="371475"/>
                    </a:lnTo>
                    <a:lnTo>
                      <a:pt x="266700" y="247650"/>
                    </a:lnTo>
                    <a:lnTo>
                      <a:pt x="657225" y="247650"/>
                    </a:lnTo>
                    <a:lnTo>
                      <a:pt x="1057275" y="276225"/>
                    </a:lnTo>
                    <a:lnTo>
                      <a:pt x="1400175" y="152400"/>
                    </a:lnTo>
                    <a:lnTo>
                      <a:pt x="1609725" y="238125"/>
                    </a:lnTo>
                    <a:lnTo>
                      <a:pt x="2057400" y="142875"/>
                    </a:lnTo>
                    <a:lnTo>
                      <a:pt x="2533650" y="0"/>
                    </a:lnTo>
                    <a:lnTo>
                      <a:pt x="2886075" y="19050"/>
                    </a:lnTo>
                    <a:lnTo>
                      <a:pt x="3143250" y="142875"/>
                    </a:lnTo>
                    <a:lnTo>
                      <a:pt x="3305175" y="352425"/>
                    </a:lnTo>
                    <a:lnTo>
                      <a:pt x="3209925" y="847725"/>
                    </a:lnTo>
                    <a:lnTo>
                      <a:pt x="3048000" y="1104900"/>
                    </a:lnTo>
                    <a:lnTo>
                      <a:pt x="2905125" y="1190625"/>
                    </a:lnTo>
                    <a:lnTo>
                      <a:pt x="2990850" y="1390650"/>
                    </a:lnTo>
                    <a:lnTo>
                      <a:pt x="3200400" y="1609725"/>
                    </a:lnTo>
                    <a:lnTo>
                      <a:pt x="3276600" y="1838325"/>
                    </a:lnTo>
                    <a:lnTo>
                      <a:pt x="3067050" y="2105025"/>
                    </a:lnTo>
                    <a:lnTo>
                      <a:pt x="2876550" y="2181225"/>
                    </a:lnTo>
                    <a:lnTo>
                      <a:pt x="2486025" y="2152650"/>
                    </a:lnTo>
                    <a:lnTo>
                      <a:pt x="1981200" y="2133600"/>
                    </a:lnTo>
                    <a:lnTo>
                      <a:pt x="1609725" y="2133600"/>
                    </a:lnTo>
                    <a:lnTo>
                      <a:pt x="1085850" y="2276475"/>
                    </a:lnTo>
                    <a:lnTo>
                      <a:pt x="742950" y="2333625"/>
                    </a:lnTo>
                    <a:lnTo>
                      <a:pt x="400050" y="2190750"/>
                    </a:lnTo>
                    <a:lnTo>
                      <a:pt x="200025" y="1962150"/>
                    </a:lnTo>
                    <a:lnTo>
                      <a:pt x="95250" y="1714500"/>
                    </a:lnTo>
                    <a:lnTo>
                      <a:pt x="76200" y="1447800"/>
                    </a:lnTo>
                    <a:lnTo>
                      <a:pt x="209550" y="1285875"/>
                    </a:lnTo>
                    <a:lnTo>
                      <a:pt x="238125" y="1200150"/>
                    </a:lnTo>
                    <a:lnTo>
                      <a:pt x="57150" y="904875"/>
                    </a:lnTo>
                    <a:lnTo>
                      <a:pt x="0" y="609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12" name="组合 62">
                <a:extLst>
                  <a:ext uri="{FF2B5EF4-FFF2-40B4-BE49-F238E27FC236}">
                    <a16:creationId xmlns:a16="http://schemas.microsoft.com/office/drawing/2014/main" id="{EA247915-C075-4FDE-93CF-B11A252702AD}"/>
                  </a:ext>
                </a:extLst>
              </p:cNvPr>
              <p:cNvGrpSpPr/>
              <p:nvPr/>
            </p:nvGrpSpPr>
            <p:grpSpPr>
              <a:xfrm>
                <a:off x="1743075" y="1765300"/>
                <a:ext cx="3660776" cy="2832100"/>
                <a:chOff x="1743075" y="1765300"/>
                <a:chExt cx="3660776" cy="2832100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B55DA580-D392-4A02-B5E1-C99678CE7C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8000" y="1982788"/>
                  <a:ext cx="3621088" cy="2601913"/>
                </a:xfrm>
                <a:custGeom>
                  <a:avLst/>
                  <a:gdLst>
                    <a:gd name="T0" fmla="*/ 809 w 853"/>
                    <a:gd name="T1" fmla="*/ 415 h 612"/>
                    <a:gd name="T2" fmla="*/ 775 w 853"/>
                    <a:gd name="T3" fmla="*/ 359 h 612"/>
                    <a:gd name="T4" fmla="*/ 728 w 853"/>
                    <a:gd name="T5" fmla="*/ 329 h 612"/>
                    <a:gd name="T6" fmla="*/ 818 w 853"/>
                    <a:gd name="T7" fmla="*/ 110 h 612"/>
                    <a:gd name="T8" fmla="*/ 716 w 853"/>
                    <a:gd name="T9" fmla="*/ 15 h 612"/>
                    <a:gd name="T10" fmla="*/ 547 w 853"/>
                    <a:gd name="T11" fmla="*/ 31 h 612"/>
                    <a:gd name="T12" fmla="*/ 455 w 853"/>
                    <a:gd name="T13" fmla="*/ 67 h 612"/>
                    <a:gd name="T14" fmla="*/ 375 w 853"/>
                    <a:gd name="T15" fmla="*/ 58 h 612"/>
                    <a:gd name="T16" fmla="*/ 371 w 853"/>
                    <a:gd name="T17" fmla="*/ 56 h 612"/>
                    <a:gd name="T18" fmla="*/ 345 w 853"/>
                    <a:gd name="T19" fmla="*/ 56 h 612"/>
                    <a:gd name="T20" fmla="*/ 194 w 853"/>
                    <a:gd name="T21" fmla="*/ 66 h 612"/>
                    <a:gd name="T22" fmla="*/ 48 w 853"/>
                    <a:gd name="T23" fmla="*/ 94 h 612"/>
                    <a:gd name="T24" fmla="*/ 5 w 853"/>
                    <a:gd name="T25" fmla="*/ 229 h 612"/>
                    <a:gd name="T26" fmla="*/ 67 w 853"/>
                    <a:gd name="T27" fmla="*/ 330 h 612"/>
                    <a:gd name="T28" fmla="*/ 19 w 853"/>
                    <a:gd name="T29" fmla="*/ 402 h 612"/>
                    <a:gd name="T30" fmla="*/ 49 w 853"/>
                    <a:gd name="T31" fmla="*/ 513 h 612"/>
                    <a:gd name="T32" fmla="*/ 245 w 853"/>
                    <a:gd name="T33" fmla="*/ 599 h 612"/>
                    <a:gd name="T34" fmla="*/ 384 w 853"/>
                    <a:gd name="T35" fmla="*/ 565 h 612"/>
                    <a:gd name="T36" fmla="*/ 523 w 853"/>
                    <a:gd name="T37" fmla="*/ 550 h 612"/>
                    <a:gd name="T38" fmla="*/ 774 w 853"/>
                    <a:gd name="T39" fmla="*/ 539 h 612"/>
                    <a:gd name="T40" fmla="*/ 817 w 853"/>
                    <a:gd name="T41" fmla="*/ 434 h 612"/>
                    <a:gd name="T42" fmla="*/ 809 w 853"/>
                    <a:gd name="T43" fmla="*/ 415 h 612"/>
                    <a:gd name="T44" fmla="*/ 749 w 853"/>
                    <a:gd name="T45" fmla="*/ 506 h 612"/>
                    <a:gd name="T46" fmla="*/ 535 w 853"/>
                    <a:gd name="T47" fmla="*/ 509 h 612"/>
                    <a:gd name="T48" fmla="*/ 302 w 853"/>
                    <a:gd name="T49" fmla="*/ 543 h 612"/>
                    <a:gd name="T50" fmla="*/ 189 w 853"/>
                    <a:gd name="T51" fmla="*/ 561 h 612"/>
                    <a:gd name="T52" fmla="*/ 111 w 853"/>
                    <a:gd name="T53" fmla="*/ 523 h 612"/>
                    <a:gd name="T54" fmla="*/ 58 w 853"/>
                    <a:gd name="T55" fmla="*/ 435 h 612"/>
                    <a:gd name="T56" fmla="*/ 69 w 853"/>
                    <a:gd name="T57" fmla="*/ 381 h 612"/>
                    <a:gd name="T58" fmla="*/ 102 w 853"/>
                    <a:gd name="T59" fmla="*/ 335 h 612"/>
                    <a:gd name="T60" fmla="*/ 99 w 853"/>
                    <a:gd name="T61" fmla="*/ 320 h 612"/>
                    <a:gd name="T62" fmla="*/ 94 w 853"/>
                    <a:gd name="T63" fmla="*/ 311 h 612"/>
                    <a:gd name="T64" fmla="*/ 46 w 853"/>
                    <a:gd name="T65" fmla="*/ 197 h 612"/>
                    <a:gd name="T66" fmla="*/ 62 w 853"/>
                    <a:gd name="T67" fmla="*/ 138 h 612"/>
                    <a:gd name="T68" fmla="*/ 113 w 853"/>
                    <a:gd name="T69" fmla="*/ 112 h 612"/>
                    <a:gd name="T70" fmla="*/ 257 w 853"/>
                    <a:gd name="T71" fmla="*/ 117 h 612"/>
                    <a:gd name="T72" fmla="*/ 368 w 853"/>
                    <a:gd name="T73" fmla="*/ 89 h 612"/>
                    <a:gd name="T74" fmla="*/ 466 w 853"/>
                    <a:gd name="T75" fmla="*/ 106 h 612"/>
                    <a:gd name="T76" fmla="*/ 541 w 853"/>
                    <a:gd name="T77" fmla="*/ 77 h 612"/>
                    <a:gd name="T78" fmla="*/ 620 w 853"/>
                    <a:gd name="T79" fmla="*/ 56 h 612"/>
                    <a:gd name="T80" fmla="*/ 753 w 853"/>
                    <a:gd name="T81" fmla="*/ 84 h 612"/>
                    <a:gd name="T82" fmla="*/ 785 w 853"/>
                    <a:gd name="T83" fmla="*/ 195 h 612"/>
                    <a:gd name="T84" fmla="*/ 696 w 853"/>
                    <a:gd name="T85" fmla="*/ 298 h 612"/>
                    <a:gd name="T86" fmla="*/ 682 w 853"/>
                    <a:gd name="T87" fmla="*/ 324 h 612"/>
                    <a:gd name="T88" fmla="*/ 689 w 853"/>
                    <a:gd name="T89" fmla="*/ 335 h 612"/>
                    <a:gd name="T90" fmla="*/ 695 w 853"/>
                    <a:gd name="T91" fmla="*/ 352 h 612"/>
                    <a:gd name="T92" fmla="*/ 741 w 853"/>
                    <a:gd name="T93" fmla="*/ 393 h 612"/>
                    <a:gd name="T94" fmla="*/ 777 w 853"/>
                    <a:gd name="T95" fmla="*/ 432 h 612"/>
                    <a:gd name="T96" fmla="*/ 749 w 853"/>
                    <a:gd name="T97" fmla="*/ 506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53" h="612">
                      <a:moveTo>
                        <a:pt x="809" y="415"/>
                      </a:moveTo>
                      <a:cubicBezTo>
                        <a:pt x="813" y="395"/>
                        <a:pt x="788" y="372"/>
                        <a:pt x="775" y="359"/>
                      </a:cubicBezTo>
                      <a:cubicBezTo>
                        <a:pt x="761" y="346"/>
                        <a:pt x="745" y="336"/>
                        <a:pt x="728" y="329"/>
                      </a:cubicBezTo>
                      <a:cubicBezTo>
                        <a:pt x="805" y="287"/>
                        <a:pt x="853" y="197"/>
                        <a:pt x="818" y="110"/>
                      </a:cubicBezTo>
                      <a:cubicBezTo>
                        <a:pt x="800" y="64"/>
                        <a:pt x="764" y="28"/>
                        <a:pt x="716" y="15"/>
                      </a:cubicBezTo>
                      <a:cubicBezTo>
                        <a:pt x="661" y="0"/>
                        <a:pt x="600" y="15"/>
                        <a:pt x="547" y="31"/>
                      </a:cubicBezTo>
                      <a:cubicBezTo>
                        <a:pt x="515" y="41"/>
                        <a:pt x="486" y="56"/>
                        <a:pt x="455" y="67"/>
                      </a:cubicBezTo>
                      <a:cubicBezTo>
                        <a:pt x="430" y="75"/>
                        <a:pt x="395" y="79"/>
                        <a:pt x="375" y="58"/>
                      </a:cubicBezTo>
                      <a:cubicBezTo>
                        <a:pt x="374" y="57"/>
                        <a:pt x="372" y="56"/>
                        <a:pt x="371" y="56"/>
                      </a:cubicBezTo>
                      <a:cubicBezTo>
                        <a:pt x="364" y="50"/>
                        <a:pt x="353" y="49"/>
                        <a:pt x="345" y="56"/>
                      </a:cubicBezTo>
                      <a:cubicBezTo>
                        <a:pt x="303" y="94"/>
                        <a:pt x="244" y="70"/>
                        <a:pt x="194" y="66"/>
                      </a:cubicBezTo>
                      <a:cubicBezTo>
                        <a:pt x="147" y="63"/>
                        <a:pt x="88" y="64"/>
                        <a:pt x="48" y="94"/>
                      </a:cubicBezTo>
                      <a:cubicBezTo>
                        <a:pt x="6" y="125"/>
                        <a:pt x="0" y="180"/>
                        <a:pt x="5" y="229"/>
                      </a:cubicBezTo>
                      <a:cubicBezTo>
                        <a:pt x="8" y="268"/>
                        <a:pt x="26" y="319"/>
                        <a:pt x="67" y="330"/>
                      </a:cubicBezTo>
                      <a:cubicBezTo>
                        <a:pt x="43" y="347"/>
                        <a:pt x="24" y="374"/>
                        <a:pt x="19" y="402"/>
                      </a:cubicBezTo>
                      <a:cubicBezTo>
                        <a:pt x="12" y="441"/>
                        <a:pt x="28" y="482"/>
                        <a:pt x="49" y="513"/>
                      </a:cubicBezTo>
                      <a:cubicBezTo>
                        <a:pt x="93" y="580"/>
                        <a:pt x="166" y="612"/>
                        <a:pt x="245" y="599"/>
                      </a:cubicBezTo>
                      <a:cubicBezTo>
                        <a:pt x="292" y="592"/>
                        <a:pt x="338" y="575"/>
                        <a:pt x="384" y="565"/>
                      </a:cubicBezTo>
                      <a:cubicBezTo>
                        <a:pt x="430" y="555"/>
                        <a:pt x="476" y="548"/>
                        <a:pt x="523" y="550"/>
                      </a:cubicBezTo>
                      <a:cubicBezTo>
                        <a:pt x="605" y="553"/>
                        <a:pt x="699" y="594"/>
                        <a:pt x="774" y="539"/>
                      </a:cubicBezTo>
                      <a:cubicBezTo>
                        <a:pt x="806" y="515"/>
                        <a:pt x="826" y="474"/>
                        <a:pt x="817" y="434"/>
                      </a:cubicBezTo>
                      <a:cubicBezTo>
                        <a:pt x="815" y="427"/>
                        <a:pt x="812" y="421"/>
                        <a:pt x="809" y="415"/>
                      </a:cubicBezTo>
                      <a:close/>
                      <a:moveTo>
                        <a:pt x="749" y="506"/>
                      </a:moveTo>
                      <a:cubicBezTo>
                        <a:pt x="688" y="550"/>
                        <a:pt x="602" y="514"/>
                        <a:pt x="535" y="509"/>
                      </a:cubicBezTo>
                      <a:cubicBezTo>
                        <a:pt x="456" y="504"/>
                        <a:pt x="378" y="523"/>
                        <a:pt x="302" y="543"/>
                      </a:cubicBezTo>
                      <a:cubicBezTo>
                        <a:pt x="266" y="553"/>
                        <a:pt x="227" y="566"/>
                        <a:pt x="189" y="561"/>
                      </a:cubicBezTo>
                      <a:cubicBezTo>
                        <a:pt x="160" y="557"/>
                        <a:pt x="133" y="542"/>
                        <a:pt x="111" y="523"/>
                      </a:cubicBezTo>
                      <a:cubicBezTo>
                        <a:pt x="86" y="500"/>
                        <a:pt x="65" y="469"/>
                        <a:pt x="58" y="435"/>
                      </a:cubicBezTo>
                      <a:cubicBezTo>
                        <a:pt x="55" y="415"/>
                        <a:pt x="58" y="398"/>
                        <a:pt x="69" y="381"/>
                      </a:cubicBezTo>
                      <a:cubicBezTo>
                        <a:pt x="79" y="365"/>
                        <a:pt x="94" y="352"/>
                        <a:pt x="102" y="335"/>
                      </a:cubicBezTo>
                      <a:cubicBezTo>
                        <a:pt x="105" y="330"/>
                        <a:pt x="103" y="323"/>
                        <a:pt x="99" y="320"/>
                      </a:cubicBezTo>
                      <a:cubicBezTo>
                        <a:pt x="99" y="317"/>
                        <a:pt x="97" y="313"/>
                        <a:pt x="94" y="311"/>
                      </a:cubicBezTo>
                      <a:cubicBezTo>
                        <a:pt x="56" y="284"/>
                        <a:pt x="45" y="242"/>
                        <a:pt x="46" y="197"/>
                      </a:cubicBezTo>
                      <a:cubicBezTo>
                        <a:pt x="46" y="177"/>
                        <a:pt x="49" y="154"/>
                        <a:pt x="62" y="138"/>
                      </a:cubicBezTo>
                      <a:cubicBezTo>
                        <a:pt x="74" y="123"/>
                        <a:pt x="94" y="116"/>
                        <a:pt x="113" y="112"/>
                      </a:cubicBezTo>
                      <a:cubicBezTo>
                        <a:pt x="161" y="102"/>
                        <a:pt x="209" y="111"/>
                        <a:pt x="257" y="117"/>
                      </a:cubicBezTo>
                      <a:cubicBezTo>
                        <a:pt x="296" y="122"/>
                        <a:pt x="341" y="119"/>
                        <a:pt x="368" y="89"/>
                      </a:cubicBezTo>
                      <a:cubicBezTo>
                        <a:pt x="390" y="117"/>
                        <a:pt x="430" y="118"/>
                        <a:pt x="466" y="106"/>
                      </a:cubicBezTo>
                      <a:cubicBezTo>
                        <a:pt x="491" y="97"/>
                        <a:pt x="515" y="86"/>
                        <a:pt x="541" y="77"/>
                      </a:cubicBezTo>
                      <a:cubicBezTo>
                        <a:pt x="567" y="68"/>
                        <a:pt x="593" y="61"/>
                        <a:pt x="620" y="56"/>
                      </a:cubicBezTo>
                      <a:cubicBezTo>
                        <a:pt x="667" y="47"/>
                        <a:pt x="718" y="48"/>
                        <a:pt x="753" y="84"/>
                      </a:cubicBezTo>
                      <a:cubicBezTo>
                        <a:pt x="781" y="113"/>
                        <a:pt x="794" y="156"/>
                        <a:pt x="785" y="195"/>
                      </a:cubicBezTo>
                      <a:cubicBezTo>
                        <a:pt x="775" y="241"/>
                        <a:pt x="740" y="280"/>
                        <a:pt x="696" y="298"/>
                      </a:cubicBezTo>
                      <a:cubicBezTo>
                        <a:pt x="686" y="303"/>
                        <a:pt x="678" y="312"/>
                        <a:pt x="682" y="324"/>
                      </a:cubicBezTo>
                      <a:cubicBezTo>
                        <a:pt x="683" y="329"/>
                        <a:pt x="686" y="333"/>
                        <a:pt x="689" y="335"/>
                      </a:cubicBezTo>
                      <a:cubicBezTo>
                        <a:pt x="688" y="341"/>
                        <a:pt x="689" y="347"/>
                        <a:pt x="695" y="352"/>
                      </a:cubicBezTo>
                      <a:cubicBezTo>
                        <a:pt x="710" y="365"/>
                        <a:pt x="725" y="379"/>
                        <a:pt x="741" y="393"/>
                      </a:cubicBezTo>
                      <a:cubicBezTo>
                        <a:pt x="754" y="404"/>
                        <a:pt x="769" y="415"/>
                        <a:pt x="777" y="432"/>
                      </a:cubicBezTo>
                      <a:cubicBezTo>
                        <a:pt x="788" y="458"/>
                        <a:pt x="771" y="491"/>
                        <a:pt x="749" y="506"/>
                      </a:cubicBezTo>
                      <a:close/>
                    </a:path>
                  </a:pathLst>
                </a:custGeom>
                <a:solidFill>
                  <a:srgbClr val="FF9409">
                    <a:alpha val="6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D9D11683-F944-4113-AAA8-9D7DE796A0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3075" y="1765300"/>
                  <a:ext cx="3660776" cy="2832100"/>
                </a:xfrm>
                <a:custGeom>
                  <a:avLst/>
                  <a:gdLst>
                    <a:gd name="T0" fmla="*/ 746 w 862"/>
                    <a:gd name="T1" fmla="*/ 379 h 666"/>
                    <a:gd name="T2" fmla="*/ 826 w 862"/>
                    <a:gd name="T3" fmla="*/ 259 h 666"/>
                    <a:gd name="T4" fmla="*/ 782 w 862"/>
                    <a:gd name="T5" fmla="*/ 95 h 666"/>
                    <a:gd name="T6" fmla="*/ 630 w 862"/>
                    <a:gd name="T7" fmla="*/ 69 h 666"/>
                    <a:gd name="T8" fmla="*/ 432 w 862"/>
                    <a:gd name="T9" fmla="*/ 124 h 666"/>
                    <a:gd name="T10" fmla="*/ 377 w 862"/>
                    <a:gd name="T11" fmla="*/ 89 h 666"/>
                    <a:gd name="T12" fmla="*/ 377 w 862"/>
                    <a:gd name="T13" fmla="*/ 82 h 666"/>
                    <a:gd name="T14" fmla="*/ 379 w 862"/>
                    <a:gd name="T15" fmla="*/ 73 h 666"/>
                    <a:gd name="T16" fmla="*/ 412 w 862"/>
                    <a:gd name="T17" fmla="*/ 43 h 666"/>
                    <a:gd name="T18" fmla="*/ 452 w 862"/>
                    <a:gd name="T19" fmla="*/ 85 h 666"/>
                    <a:gd name="T20" fmla="*/ 422 w 862"/>
                    <a:gd name="T21" fmla="*/ 95 h 666"/>
                    <a:gd name="T22" fmla="*/ 416 w 862"/>
                    <a:gd name="T23" fmla="*/ 65 h 666"/>
                    <a:gd name="T24" fmla="*/ 410 w 862"/>
                    <a:gd name="T25" fmla="*/ 59 h 666"/>
                    <a:gd name="T26" fmla="*/ 426 w 862"/>
                    <a:gd name="T27" fmla="*/ 107 h 666"/>
                    <a:gd name="T28" fmla="*/ 463 w 862"/>
                    <a:gd name="T29" fmla="*/ 66 h 666"/>
                    <a:gd name="T30" fmla="*/ 401 w 862"/>
                    <a:gd name="T31" fmla="*/ 38 h 666"/>
                    <a:gd name="T32" fmla="*/ 379 w 862"/>
                    <a:gd name="T33" fmla="*/ 55 h 666"/>
                    <a:gd name="T34" fmla="*/ 307 w 862"/>
                    <a:gd name="T35" fmla="*/ 13 h 666"/>
                    <a:gd name="T36" fmla="*/ 282 w 862"/>
                    <a:gd name="T37" fmla="*/ 67 h 666"/>
                    <a:gd name="T38" fmla="*/ 329 w 862"/>
                    <a:gd name="T39" fmla="*/ 75 h 666"/>
                    <a:gd name="T40" fmla="*/ 324 w 862"/>
                    <a:gd name="T41" fmla="*/ 70 h 666"/>
                    <a:gd name="T42" fmla="*/ 289 w 862"/>
                    <a:gd name="T43" fmla="*/ 60 h 666"/>
                    <a:gd name="T44" fmla="*/ 318 w 862"/>
                    <a:gd name="T45" fmla="*/ 20 h 666"/>
                    <a:gd name="T46" fmla="*/ 370 w 862"/>
                    <a:gd name="T47" fmla="*/ 71 h 666"/>
                    <a:gd name="T48" fmla="*/ 368 w 862"/>
                    <a:gd name="T49" fmla="*/ 79 h 666"/>
                    <a:gd name="T50" fmla="*/ 367 w 862"/>
                    <a:gd name="T51" fmla="*/ 82 h 666"/>
                    <a:gd name="T52" fmla="*/ 292 w 862"/>
                    <a:gd name="T53" fmla="*/ 120 h 666"/>
                    <a:gd name="T54" fmla="*/ 205 w 862"/>
                    <a:gd name="T55" fmla="*/ 115 h 666"/>
                    <a:gd name="T56" fmla="*/ 112 w 862"/>
                    <a:gd name="T57" fmla="*/ 111 h 666"/>
                    <a:gd name="T58" fmla="*/ 52 w 862"/>
                    <a:gd name="T59" fmla="*/ 140 h 666"/>
                    <a:gd name="T60" fmla="*/ 4 w 862"/>
                    <a:gd name="T61" fmla="*/ 263 h 666"/>
                    <a:gd name="T62" fmla="*/ 75 w 862"/>
                    <a:gd name="T63" fmla="*/ 378 h 666"/>
                    <a:gd name="T64" fmla="*/ 47 w 862"/>
                    <a:gd name="T65" fmla="*/ 567 h 666"/>
                    <a:gd name="T66" fmla="*/ 256 w 862"/>
                    <a:gd name="T67" fmla="*/ 656 h 666"/>
                    <a:gd name="T68" fmla="*/ 549 w 862"/>
                    <a:gd name="T69" fmla="*/ 607 h 666"/>
                    <a:gd name="T70" fmla="*/ 806 w 862"/>
                    <a:gd name="T71" fmla="*/ 582 h 666"/>
                    <a:gd name="T72" fmla="*/ 746 w 862"/>
                    <a:gd name="T73" fmla="*/ 379 h 666"/>
                    <a:gd name="T74" fmla="*/ 794 w 862"/>
                    <a:gd name="T75" fmla="*/ 580 h 666"/>
                    <a:gd name="T76" fmla="*/ 555 w 862"/>
                    <a:gd name="T77" fmla="*/ 598 h 666"/>
                    <a:gd name="T78" fmla="*/ 310 w 862"/>
                    <a:gd name="T79" fmla="*/ 637 h 666"/>
                    <a:gd name="T80" fmla="*/ 82 w 862"/>
                    <a:gd name="T81" fmla="*/ 598 h 666"/>
                    <a:gd name="T82" fmla="*/ 34 w 862"/>
                    <a:gd name="T83" fmla="*/ 489 h 666"/>
                    <a:gd name="T84" fmla="*/ 87 w 862"/>
                    <a:gd name="T85" fmla="*/ 383 h 666"/>
                    <a:gd name="T86" fmla="*/ 87 w 862"/>
                    <a:gd name="T87" fmla="*/ 374 h 666"/>
                    <a:gd name="T88" fmla="*/ 20 w 862"/>
                    <a:gd name="T89" fmla="*/ 209 h 666"/>
                    <a:gd name="T90" fmla="*/ 82 w 862"/>
                    <a:gd name="T91" fmla="*/ 130 h 666"/>
                    <a:gd name="T92" fmla="*/ 196 w 862"/>
                    <a:gd name="T93" fmla="*/ 124 h 666"/>
                    <a:gd name="T94" fmla="*/ 303 w 862"/>
                    <a:gd name="T95" fmla="*/ 130 h 666"/>
                    <a:gd name="T96" fmla="*/ 369 w 862"/>
                    <a:gd name="T97" fmla="*/ 98 h 666"/>
                    <a:gd name="T98" fmla="*/ 369 w 862"/>
                    <a:gd name="T99" fmla="*/ 97 h 666"/>
                    <a:gd name="T100" fmla="*/ 371 w 862"/>
                    <a:gd name="T101" fmla="*/ 104 h 666"/>
                    <a:gd name="T102" fmla="*/ 453 w 862"/>
                    <a:gd name="T103" fmla="*/ 132 h 666"/>
                    <a:gd name="T104" fmla="*/ 578 w 862"/>
                    <a:gd name="T105" fmla="*/ 95 h 666"/>
                    <a:gd name="T106" fmla="*/ 793 w 862"/>
                    <a:gd name="T107" fmla="*/ 120 h 666"/>
                    <a:gd name="T108" fmla="*/ 815 w 862"/>
                    <a:gd name="T109" fmla="*/ 262 h 666"/>
                    <a:gd name="T110" fmla="*/ 729 w 862"/>
                    <a:gd name="T111" fmla="*/ 371 h 666"/>
                    <a:gd name="T112" fmla="*/ 728 w 862"/>
                    <a:gd name="T113" fmla="*/ 381 h 666"/>
                    <a:gd name="T114" fmla="*/ 794 w 862"/>
                    <a:gd name="T115" fmla="*/ 58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62" h="666">
                      <a:moveTo>
                        <a:pt x="746" y="379"/>
                      </a:moveTo>
                      <a:cubicBezTo>
                        <a:pt x="797" y="367"/>
                        <a:pt x="817" y="306"/>
                        <a:pt x="826" y="259"/>
                      </a:cubicBezTo>
                      <a:cubicBezTo>
                        <a:pt x="836" y="201"/>
                        <a:pt x="828" y="135"/>
                        <a:pt x="782" y="95"/>
                      </a:cubicBezTo>
                      <a:cubicBezTo>
                        <a:pt x="740" y="59"/>
                        <a:pt x="681" y="58"/>
                        <a:pt x="630" y="69"/>
                      </a:cubicBezTo>
                      <a:cubicBezTo>
                        <a:pt x="563" y="83"/>
                        <a:pt x="502" y="121"/>
                        <a:pt x="432" y="124"/>
                      </a:cubicBezTo>
                      <a:cubicBezTo>
                        <a:pt x="407" y="126"/>
                        <a:pt x="380" y="118"/>
                        <a:pt x="377" y="89"/>
                      </a:cubicBezTo>
                      <a:cubicBezTo>
                        <a:pt x="377" y="86"/>
                        <a:pt x="377" y="84"/>
                        <a:pt x="377" y="82"/>
                      </a:cubicBezTo>
                      <a:cubicBezTo>
                        <a:pt x="378" y="79"/>
                        <a:pt x="379" y="76"/>
                        <a:pt x="379" y="73"/>
                      </a:cubicBezTo>
                      <a:cubicBezTo>
                        <a:pt x="384" y="58"/>
                        <a:pt x="397" y="46"/>
                        <a:pt x="412" y="43"/>
                      </a:cubicBezTo>
                      <a:cubicBezTo>
                        <a:pt x="435" y="38"/>
                        <a:pt x="465" y="59"/>
                        <a:pt x="452" y="85"/>
                      </a:cubicBezTo>
                      <a:cubicBezTo>
                        <a:pt x="447" y="96"/>
                        <a:pt x="432" y="101"/>
                        <a:pt x="422" y="95"/>
                      </a:cubicBezTo>
                      <a:cubicBezTo>
                        <a:pt x="411" y="89"/>
                        <a:pt x="408" y="75"/>
                        <a:pt x="416" y="65"/>
                      </a:cubicBezTo>
                      <a:cubicBezTo>
                        <a:pt x="420" y="61"/>
                        <a:pt x="414" y="54"/>
                        <a:pt x="410" y="59"/>
                      </a:cubicBezTo>
                      <a:cubicBezTo>
                        <a:pt x="395" y="75"/>
                        <a:pt x="403" y="104"/>
                        <a:pt x="426" y="107"/>
                      </a:cubicBezTo>
                      <a:cubicBezTo>
                        <a:pt x="449" y="110"/>
                        <a:pt x="468" y="88"/>
                        <a:pt x="463" y="66"/>
                      </a:cubicBezTo>
                      <a:cubicBezTo>
                        <a:pt x="457" y="38"/>
                        <a:pt x="425" y="27"/>
                        <a:pt x="401" y="38"/>
                      </a:cubicBezTo>
                      <a:cubicBezTo>
                        <a:pt x="392" y="41"/>
                        <a:pt x="384" y="47"/>
                        <a:pt x="379" y="55"/>
                      </a:cubicBezTo>
                      <a:cubicBezTo>
                        <a:pt x="372" y="25"/>
                        <a:pt x="342" y="0"/>
                        <a:pt x="307" y="13"/>
                      </a:cubicBezTo>
                      <a:cubicBezTo>
                        <a:pt x="287" y="21"/>
                        <a:pt x="270" y="46"/>
                        <a:pt x="282" y="67"/>
                      </a:cubicBezTo>
                      <a:cubicBezTo>
                        <a:pt x="292" y="83"/>
                        <a:pt x="315" y="89"/>
                        <a:pt x="329" y="75"/>
                      </a:cubicBezTo>
                      <a:cubicBezTo>
                        <a:pt x="333" y="72"/>
                        <a:pt x="327" y="67"/>
                        <a:pt x="324" y="70"/>
                      </a:cubicBezTo>
                      <a:cubicBezTo>
                        <a:pt x="313" y="80"/>
                        <a:pt x="295" y="73"/>
                        <a:pt x="289" y="60"/>
                      </a:cubicBezTo>
                      <a:cubicBezTo>
                        <a:pt x="281" y="41"/>
                        <a:pt x="301" y="23"/>
                        <a:pt x="318" y="20"/>
                      </a:cubicBezTo>
                      <a:cubicBezTo>
                        <a:pt x="349" y="14"/>
                        <a:pt x="374" y="42"/>
                        <a:pt x="370" y="71"/>
                      </a:cubicBezTo>
                      <a:cubicBezTo>
                        <a:pt x="370" y="73"/>
                        <a:pt x="369" y="76"/>
                        <a:pt x="368" y="79"/>
                      </a:cubicBezTo>
                      <a:cubicBezTo>
                        <a:pt x="368" y="80"/>
                        <a:pt x="368" y="81"/>
                        <a:pt x="367" y="82"/>
                      </a:cubicBezTo>
                      <a:cubicBezTo>
                        <a:pt x="355" y="111"/>
                        <a:pt x="320" y="120"/>
                        <a:pt x="292" y="120"/>
                      </a:cubicBezTo>
                      <a:cubicBezTo>
                        <a:pt x="263" y="121"/>
                        <a:pt x="234" y="117"/>
                        <a:pt x="205" y="115"/>
                      </a:cubicBezTo>
                      <a:cubicBezTo>
                        <a:pt x="174" y="113"/>
                        <a:pt x="142" y="107"/>
                        <a:pt x="112" y="111"/>
                      </a:cubicBezTo>
                      <a:cubicBezTo>
                        <a:pt x="89" y="113"/>
                        <a:pt x="69" y="124"/>
                        <a:pt x="52" y="140"/>
                      </a:cubicBezTo>
                      <a:cubicBezTo>
                        <a:pt x="18" y="171"/>
                        <a:pt x="0" y="218"/>
                        <a:pt x="4" y="263"/>
                      </a:cubicBezTo>
                      <a:cubicBezTo>
                        <a:pt x="8" y="310"/>
                        <a:pt x="35" y="353"/>
                        <a:pt x="75" y="378"/>
                      </a:cubicBezTo>
                      <a:cubicBezTo>
                        <a:pt x="11" y="416"/>
                        <a:pt x="15" y="510"/>
                        <a:pt x="47" y="567"/>
                      </a:cubicBezTo>
                      <a:cubicBezTo>
                        <a:pt x="90" y="643"/>
                        <a:pt x="174" y="666"/>
                        <a:pt x="256" y="656"/>
                      </a:cubicBezTo>
                      <a:cubicBezTo>
                        <a:pt x="355" y="645"/>
                        <a:pt x="448" y="595"/>
                        <a:pt x="549" y="607"/>
                      </a:cubicBezTo>
                      <a:cubicBezTo>
                        <a:pt x="632" y="616"/>
                        <a:pt x="739" y="655"/>
                        <a:pt x="806" y="582"/>
                      </a:cubicBezTo>
                      <a:cubicBezTo>
                        <a:pt x="862" y="519"/>
                        <a:pt x="814" y="416"/>
                        <a:pt x="746" y="379"/>
                      </a:cubicBezTo>
                      <a:close/>
                      <a:moveTo>
                        <a:pt x="794" y="580"/>
                      </a:moveTo>
                      <a:cubicBezTo>
                        <a:pt x="730" y="643"/>
                        <a:pt x="632" y="608"/>
                        <a:pt x="555" y="598"/>
                      </a:cubicBezTo>
                      <a:cubicBezTo>
                        <a:pt x="470" y="587"/>
                        <a:pt x="391" y="618"/>
                        <a:pt x="310" y="637"/>
                      </a:cubicBezTo>
                      <a:cubicBezTo>
                        <a:pt x="233" y="655"/>
                        <a:pt x="142" y="659"/>
                        <a:pt x="82" y="598"/>
                      </a:cubicBezTo>
                      <a:cubicBezTo>
                        <a:pt x="54" y="569"/>
                        <a:pt x="36" y="530"/>
                        <a:pt x="34" y="489"/>
                      </a:cubicBezTo>
                      <a:cubicBezTo>
                        <a:pt x="32" y="448"/>
                        <a:pt x="47" y="402"/>
                        <a:pt x="87" y="383"/>
                      </a:cubicBezTo>
                      <a:cubicBezTo>
                        <a:pt x="90" y="381"/>
                        <a:pt x="90" y="376"/>
                        <a:pt x="87" y="374"/>
                      </a:cubicBezTo>
                      <a:cubicBezTo>
                        <a:pt x="29" y="341"/>
                        <a:pt x="0" y="273"/>
                        <a:pt x="20" y="209"/>
                      </a:cubicBezTo>
                      <a:cubicBezTo>
                        <a:pt x="30" y="177"/>
                        <a:pt x="52" y="146"/>
                        <a:pt x="82" y="130"/>
                      </a:cubicBezTo>
                      <a:cubicBezTo>
                        <a:pt x="116" y="112"/>
                        <a:pt x="159" y="122"/>
                        <a:pt x="196" y="124"/>
                      </a:cubicBezTo>
                      <a:cubicBezTo>
                        <a:pt x="231" y="127"/>
                        <a:pt x="268" y="133"/>
                        <a:pt x="303" y="130"/>
                      </a:cubicBezTo>
                      <a:cubicBezTo>
                        <a:pt x="328" y="128"/>
                        <a:pt x="354" y="119"/>
                        <a:pt x="369" y="98"/>
                      </a:cubicBezTo>
                      <a:cubicBezTo>
                        <a:pt x="369" y="98"/>
                        <a:pt x="369" y="98"/>
                        <a:pt x="369" y="97"/>
                      </a:cubicBezTo>
                      <a:cubicBezTo>
                        <a:pt x="370" y="100"/>
                        <a:pt x="371" y="102"/>
                        <a:pt x="371" y="104"/>
                      </a:cubicBezTo>
                      <a:cubicBezTo>
                        <a:pt x="385" y="138"/>
                        <a:pt x="423" y="137"/>
                        <a:pt x="453" y="132"/>
                      </a:cubicBezTo>
                      <a:cubicBezTo>
                        <a:pt x="496" y="126"/>
                        <a:pt x="537" y="109"/>
                        <a:pt x="578" y="95"/>
                      </a:cubicBezTo>
                      <a:cubicBezTo>
                        <a:pt x="646" y="70"/>
                        <a:pt x="742" y="51"/>
                        <a:pt x="793" y="120"/>
                      </a:cubicBezTo>
                      <a:cubicBezTo>
                        <a:pt x="822" y="161"/>
                        <a:pt x="824" y="214"/>
                        <a:pt x="815" y="262"/>
                      </a:cubicBezTo>
                      <a:cubicBezTo>
                        <a:pt x="806" y="308"/>
                        <a:pt x="786" y="370"/>
                        <a:pt x="729" y="371"/>
                      </a:cubicBezTo>
                      <a:cubicBezTo>
                        <a:pt x="724" y="372"/>
                        <a:pt x="723" y="379"/>
                        <a:pt x="728" y="381"/>
                      </a:cubicBezTo>
                      <a:cubicBezTo>
                        <a:pt x="799" y="408"/>
                        <a:pt x="856" y="519"/>
                        <a:pt x="794" y="580"/>
                      </a:cubicBezTo>
                      <a:close/>
                    </a:path>
                  </a:pathLst>
                </a:custGeom>
                <a:solidFill>
                  <a:srgbClr val="FF94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9" name="文本框 213">
              <a:extLst>
                <a:ext uri="{FF2B5EF4-FFF2-40B4-BE49-F238E27FC236}">
                  <a16:creationId xmlns:a16="http://schemas.microsoft.com/office/drawing/2014/main" id="{95FA203F-3CDF-40EB-B75B-245064C36801}"/>
                </a:ext>
              </a:extLst>
            </p:cNvPr>
            <p:cNvSpPr txBox="1"/>
            <p:nvPr/>
          </p:nvSpPr>
          <p:spPr>
            <a:xfrm>
              <a:off x="1002210" y="2864312"/>
              <a:ext cx="2907512" cy="14846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en-US" altLang="zh-CN" sz="3600" b="1" dirty="0" err="1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字魂36号-正文宋楷" panose="02000000000000000000" pitchFamily="2" charset="-122"/>
                </a:rPr>
                <a:t>Thảo</a:t>
              </a:r>
              <a:r>
                <a:rPr lang="en-US" altLang="zh-CN" sz="36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字魂36号-正文宋楷" panose="02000000000000000000" pitchFamily="2" charset="-122"/>
                </a:rPr>
                <a:t> </a:t>
              </a:r>
              <a:r>
                <a:rPr lang="en-US" altLang="zh-CN" sz="3600" b="1" dirty="0" err="1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字魂36号-正文宋楷" panose="02000000000000000000" pitchFamily="2" charset="-122"/>
                </a:rPr>
                <a:t>luận</a:t>
              </a:r>
              <a:r>
                <a:rPr lang="en-US" altLang="zh-CN" sz="36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字魂36号-正文宋楷" panose="02000000000000000000" pitchFamily="2" charset="-122"/>
                </a:rPr>
                <a:t> </a:t>
              </a:r>
              <a:r>
                <a:rPr lang="en-US" altLang="zh-CN" sz="3600" b="1" dirty="0" err="1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字魂36号-正文宋楷" panose="02000000000000000000" pitchFamily="2" charset="-122"/>
                </a:rPr>
                <a:t>nhóm</a:t>
              </a:r>
              <a:r>
                <a:rPr lang="en-US" altLang="zh-CN" sz="36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字魂36号-正文宋楷" panose="02000000000000000000" pitchFamily="2" charset="-122"/>
                </a:rPr>
                <a:t> 4</a:t>
              </a:r>
              <a:endParaRPr lang="zh-CN" alt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5" name="组合 3"/>
          <p:cNvGrpSpPr/>
          <p:nvPr/>
        </p:nvGrpSpPr>
        <p:grpSpPr>
          <a:xfrm>
            <a:off x="-1" y="1112623"/>
            <a:ext cx="7853083" cy="566986"/>
            <a:chOff x="4389120" y="1084217"/>
            <a:chExt cx="7501295" cy="736216"/>
          </a:xfrm>
        </p:grpSpPr>
        <p:sp>
          <p:nvSpPr>
            <p:cNvPr id="16" name="五边形 7"/>
            <p:cNvSpPr/>
            <p:nvPr/>
          </p:nvSpPr>
          <p:spPr>
            <a:xfrm flipH="1">
              <a:off x="4389120" y="1084217"/>
              <a:ext cx="7501295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Quan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sát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tranh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và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trả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lời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câu</a:t>
              </a:r>
              <a:r>
                <a:rPr lang="en-US" altLang="zh-CN" sz="3200" b="1" dirty="0" smtClean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latin typeface="+mj-lt"/>
                  <a:ea typeface="微软雅黑" panose="020B0503020204020204" pitchFamily="34" charset="-122"/>
                </a:rPr>
                <a:t>hỏi</a:t>
              </a:r>
              <a:r>
                <a:rPr lang="en-US" altLang="zh-CN" sz="2400" b="1" dirty="0" smtClean="0">
                  <a:latin typeface="Calibri" panose="020F0502020204030204" pitchFamily="34" charset="0"/>
                  <a:ea typeface="微软雅黑" panose="020B0503020204020204" pitchFamily="34" charset="-122"/>
                </a:rPr>
                <a:t>: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菱形 1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文本框 2"/>
            <p:cNvSpPr txBox="1"/>
            <p:nvPr/>
          </p:nvSpPr>
          <p:spPr>
            <a:xfrm>
              <a:off x="4571173" y="1124924"/>
              <a:ext cx="559193" cy="679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29A5B"/>
                  </a:solidFill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F29A5B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8524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26252" y="266701"/>
            <a:ext cx="894163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itchFamily="18" charset="0"/>
              </a:rPr>
              <a:t>cộng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84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6" y="0"/>
            <a:ext cx="10260455" cy="48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58"/>
          <p:cNvSpPr>
            <a:spLocks noChangeArrowheads="1"/>
          </p:cNvSpPr>
          <p:nvPr/>
        </p:nvSpPr>
        <p:spPr bwMode="auto">
          <a:xfrm flipH="1">
            <a:off x="1156109" y="4931486"/>
            <a:ext cx="9641879" cy="611395"/>
          </a:xfrm>
          <a:prstGeom prst="rect">
            <a:avLst/>
          </a:prstGeom>
          <a:solidFill>
            <a:srgbClr val="F992B8"/>
          </a:solidFill>
          <a:ln>
            <a:solidFill>
              <a:srgbClr val="FF0000"/>
            </a:solidFill>
            <a:prstDash val="dash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None/>
            </a:pPr>
            <a:r>
              <a:rPr lang="en-US" dirty="0" smtClean="0">
                <a:latin typeface="+mj-lt"/>
              </a:rPr>
              <a:t>1/  </a:t>
            </a:r>
            <a:r>
              <a:rPr lang="en-US" dirty="0" err="1">
                <a:latin typeface="+mj-lt"/>
              </a:rPr>
              <a:t>Kể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địa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cộng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trên</a:t>
            </a:r>
            <a:r>
              <a:rPr lang="en-US" dirty="0">
                <a:latin typeface="+mj-lt"/>
              </a:rPr>
              <a:t>?</a:t>
            </a: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 flipH="1">
            <a:off x="1156109" y="5679139"/>
            <a:ext cx="10462149" cy="6113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None/>
            </a:pPr>
            <a:r>
              <a:rPr lang="en-US" dirty="0" smtClean="0">
                <a:latin typeface="+mj-lt"/>
              </a:rPr>
              <a:t>2/ </a:t>
            </a:r>
            <a:r>
              <a:rPr lang="en-US" dirty="0" err="1" smtClean="0">
                <a:latin typeface="+mj-lt"/>
              </a:rPr>
              <a:t>Kể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thêm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những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địa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cộng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biết</a:t>
            </a:r>
            <a:r>
              <a:rPr lang="en-US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27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8086669-9B63-4098-802F-6E55B531FECC}"/>
              </a:ext>
            </a:extLst>
          </p:cNvPr>
          <p:cNvGrpSpPr/>
          <p:nvPr/>
        </p:nvGrpSpPr>
        <p:grpSpPr>
          <a:xfrm>
            <a:off x="269810" y="1452282"/>
            <a:ext cx="2764578" cy="3645840"/>
            <a:chOff x="1113459" y="2105894"/>
            <a:chExt cx="2069951" cy="21897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9035617-E5B0-45A7-B2C5-AB3F652EAAE7}"/>
                </a:ext>
              </a:extLst>
            </p:cNvPr>
            <p:cNvSpPr/>
            <p:nvPr/>
          </p:nvSpPr>
          <p:spPr>
            <a:xfrm>
              <a:off x="1113459" y="2105894"/>
              <a:ext cx="2069951" cy="217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B3EDD6C5-CEDC-4DFE-B0D4-661E73EAC1B0}"/>
                </a:ext>
              </a:extLst>
            </p:cNvPr>
            <p:cNvSpPr txBox="1"/>
            <p:nvPr/>
          </p:nvSpPr>
          <p:spPr>
            <a:xfrm>
              <a:off x="1211614" y="3944442"/>
              <a:ext cx="1873660" cy="3512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36号-正文宋楷" panose="02000000000000000000" pitchFamily="2" charset="-122"/>
                </a:rPr>
                <a:t>Trường</a:t>
              </a:r>
              <a:r>
                <a:rPr lang="en-US" altLang="zh-CN" sz="3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36号-正文宋楷" panose="02000000000000000000" pitchFamily="2" charset="-122"/>
                </a:rPr>
                <a:t> </a:t>
              </a:r>
              <a:r>
                <a:rPr lang="en-US" altLang="zh-CN" sz="32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36号-正文宋楷" panose="02000000000000000000" pitchFamily="2" charset="-122"/>
                </a:rPr>
                <a:t>học</a:t>
              </a:r>
              <a:endParaRPr lang="zh-CN" alt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C2F5CF9-2AEF-4C9E-8D68-58E272422EBE}"/>
              </a:ext>
            </a:extLst>
          </p:cNvPr>
          <p:cNvGrpSpPr/>
          <p:nvPr/>
        </p:nvGrpSpPr>
        <p:grpSpPr>
          <a:xfrm>
            <a:off x="3453829" y="1452282"/>
            <a:ext cx="2764578" cy="3627437"/>
            <a:chOff x="3786492" y="2105894"/>
            <a:chExt cx="2069951" cy="2178725"/>
          </a:xfrm>
        </p:grpSpPr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120F3A37-1102-4DEE-A457-7BF0FCDBA211}"/>
                </a:ext>
              </a:extLst>
            </p:cNvPr>
            <p:cNvSpPr/>
            <p:nvPr/>
          </p:nvSpPr>
          <p:spPr>
            <a:xfrm>
              <a:off x="3786492" y="2105894"/>
              <a:ext cx="2069951" cy="217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F0EE2827-AC59-43A8-9E76-0B8F9E706611}"/>
                </a:ext>
              </a:extLst>
            </p:cNvPr>
            <p:cNvSpPr txBox="1"/>
            <p:nvPr/>
          </p:nvSpPr>
          <p:spPr>
            <a:xfrm>
              <a:off x="3996100" y="3928289"/>
              <a:ext cx="1603752" cy="3512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36号-正文宋楷" panose="02000000000000000000" pitchFamily="2" charset="-122"/>
                  <a:cs typeface="Times New Roman" pitchFamily="18" charset="0"/>
                </a:rPr>
                <a:t>Bệnh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字魂36号-正文宋楷" panose="02000000000000000000" pitchFamily="2" charset="-122"/>
                  <a:cs typeface="Times New Roman" pitchFamily="18" charset="0"/>
                </a:rPr>
                <a:t>viện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42C65FE-1411-4244-9166-CA09BD105A13}"/>
              </a:ext>
            </a:extLst>
          </p:cNvPr>
          <p:cNvGrpSpPr/>
          <p:nvPr/>
        </p:nvGrpSpPr>
        <p:grpSpPr>
          <a:xfrm>
            <a:off x="6395803" y="1452282"/>
            <a:ext cx="2764578" cy="3627437"/>
            <a:chOff x="6459525" y="2105894"/>
            <a:chExt cx="2069951" cy="2178725"/>
          </a:xfrm>
        </p:grpSpPr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6AA50C41-9807-42BA-BEAD-E4C8EA3CA0C3}"/>
                </a:ext>
              </a:extLst>
            </p:cNvPr>
            <p:cNvGrpSpPr/>
            <p:nvPr/>
          </p:nvGrpSpPr>
          <p:grpSpPr>
            <a:xfrm>
              <a:off x="6459525" y="2105894"/>
              <a:ext cx="2069951" cy="2178725"/>
              <a:chOff x="1856663" y="2298700"/>
              <a:chExt cx="2763102" cy="2908300"/>
            </a:xfrm>
          </p:grpSpPr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A9371218-144E-41DD-978F-73350852B8E2}"/>
                  </a:ext>
                </a:extLst>
              </p:cNvPr>
              <p:cNvSpPr/>
              <p:nvPr/>
            </p:nvSpPr>
            <p:spPr>
              <a:xfrm>
                <a:off x="1856663" y="2298700"/>
                <a:ext cx="2763102" cy="2908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0668C7E3-1D76-49DA-8FD0-81760E90BE34}"/>
                  </a:ext>
                </a:extLst>
              </p:cNvPr>
              <p:cNvSpPr/>
              <p:nvPr/>
            </p:nvSpPr>
            <p:spPr>
              <a:xfrm>
                <a:off x="1968040" y="2408087"/>
                <a:ext cx="2540348" cy="2165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66B10C79-D0EA-45F0-A8E2-7D59E38DC79E}"/>
                </a:ext>
              </a:extLst>
            </p:cNvPr>
            <p:cNvSpPr txBox="1"/>
            <p:nvPr/>
          </p:nvSpPr>
          <p:spPr>
            <a:xfrm>
              <a:off x="6560140" y="3928289"/>
              <a:ext cx="1928870" cy="3512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字魂36号-正文宋楷" panose="02000000000000000000" pitchFamily="2" charset="-122"/>
                  <a:cs typeface="Times New Roman" pitchFamily="18" charset="0"/>
                </a:rPr>
                <a:t>Trạm</a:t>
              </a:r>
              <a:r>
                <a:rPr lang="en-US" altLang="zh-C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字魂36号-正文宋楷" panose="02000000000000000000" pitchFamily="2" charset="-122"/>
                  <a:cs typeface="Times New Roman" pitchFamily="18" charset="0"/>
                </a:rPr>
                <a:t>xe</a:t>
              </a:r>
              <a:r>
                <a:rPr lang="en-US" altLang="zh-C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字魂36号-正文宋楷" panose="02000000000000000000" pitchFamily="2" charset="-122"/>
                  <a:cs typeface="Times New Roman" pitchFamily="18" charset="0"/>
                </a:rPr>
                <a:t> bus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CCADB29-A608-4358-8704-A6285556C77F}"/>
              </a:ext>
            </a:extLst>
          </p:cNvPr>
          <p:cNvGrpSpPr/>
          <p:nvPr/>
        </p:nvGrpSpPr>
        <p:grpSpPr>
          <a:xfrm>
            <a:off x="9283989" y="1452282"/>
            <a:ext cx="2764578" cy="4001845"/>
            <a:chOff x="9132558" y="2105894"/>
            <a:chExt cx="2069951" cy="2403602"/>
          </a:xfrm>
        </p:grpSpPr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05D0D1D1-1B04-46A2-BC26-F9297DAEE4BD}"/>
                </a:ext>
              </a:extLst>
            </p:cNvPr>
            <p:cNvSpPr/>
            <p:nvPr/>
          </p:nvSpPr>
          <p:spPr>
            <a:xfrm>
              <a:off x="9132558" y="2105894"/>
              <a:ext cx="2069951" cy="217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241538E7-845D-4317-9EC3-1207B2BCE072}"/>
                </a:ext>
              </a:extLst>
            </p:cNvPr>
            <p:cNvSpPr txBox="1"/>
            <p:nvPr/>
          </p:nvSpPr>
          <p:spPr>
            <a:xfrm>
              <a:off x="9357255" y="3973408"/>
              <a:ext cx="1620555" cy="53608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字魂36号-正文宋楷" panose="02000000000000000000" pitchFamily="2" charset="-122"/>
                  <a:cs typeface="Times New Roman" pitchFamily="18" charset="0"/>
                </a:rPr>
                <a:t>Công</a:t>
              </a:r>
              <a:r>
                <a:rPr lang="en-US" altLang="zh-CN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字魂36号-正文宋楷" panose="02000000000000000000" pitchFamily="2" charset="-122"/>
                  <a:cs typeface="Times New Roman" pitchFamily="18" charset="0"/>
                </a:rPr>
                <a:t>viên</a:t>
              </a:r>
              <a:endParaRPr lang="zh-CN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36号-正文宋楷" panose="02000000000000000000" pitchFamily="2" charset="-122"/>
                <a:cs typeface="Times New Roman" pitchFamily="18" charset="0"/>
              </a:endParaRPr>
            </a:p>
            <a:p>
              <a:pPr algn="ctr"/>
              <a:endParaRPr lang="zh-CN" altLang="en-US" sz="2000" b="1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8" y="1542784"/>
            <a:ext cx="2547420" cy="291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98" y="1508035"/>
            <a:ext cx="2653140" cy="30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31" y="1508035"/>
            <a:ext cx="2695573" cy="30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989" y="1542785"/>
            <a:ext cx="2677687" cy="301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951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848" y="451829"/>
            <a:ext cx="917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</a:t>
            </a:r>
            <a:r>
              <a:rPr lang="en-US" sz="3600" dirty="0" err="1" smtClean="0">
                <a:solidFill>
                  <a:srgbClr val="FF0000"/>
                </a:solidFill>
              </a:rPr>
              <a:t>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địa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cộng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khác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biết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66533" y="6022609"/>
            <a:ext cx="602305" cy="479462"/>
          </a:xfrm>
          <a:prstGeom prst="ellipse">
            <a:avLst/>
          </a:prstGeom>
          <a:ln w="12700">
            <a:solidFill>
              <a:srgbClr val="F57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505" tIns="60753" rIns="121505" bIns="60753"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8816953" y="1599566"/>
            <a:ext cx="3500553" cy="584776"/>
            <a:chOff x="5289028" y="1488707"/>
            <a:chExt cx="2206573" cy="438480"/>
          </a:xfrm>
        </p:grpSpPr>
        <p:sp>
          <p:nvSpPr>
            <p:cNvPr id="17" name="椭圆 16"/>
            <p:cNvSpPr/>
            <p:nvPr/>
          </p:nvSpPr>
          <p:spPr>
            <a:xfrm>
              <a:off x="5289028" y="1609081"/>
              <a:ext cx="159272" cy="1592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 22"/>
            <p:cNvSpPr>
              <a:spLocks noChangeAspect="1" noChangeArrowheads="1"/>
            </p:cNvSpPr>
            <p:nvPr/>
          </p:nvSpPr>
          <p:spPr bwMode="auto">
            <a:xfrm>
              <a:off x="5495032" y="1488707"/>
              <a:ext cx="200056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accent6"/>
                  </a:solidFill>
                  <a:ea typeface="+mj-ea"/>
                </a:rPr>
                <a:t>Nhà</a:t>
              </a:r>
              <a:r>
                <a:rPr lang="en-US" altLang="zh-CN" sz="3200" dirty="0" smtClean="0">
                  <a:solidFill>
                    <a:schemeClr val="accent6"/>
                  </a:solidFill>
                  <a:ea typeface="+mj-ea"/>
                </a:rPr>
                <a:t> </a:t>
              </a:r>
              <a:r>
                <a:rPr lang="en-US" altLang="zh-CN" sz="3200" dirty="0" err="1" smtClean="0">
                  <a:solidFill>
                    <a:schemeClr val="accent6"/>
                  </a:solidFill>
                  <a:ea typeface="+mj-ea"/>
                </a:rPr>
                <a:t>văn</a:t>
              </a:r>
              <a:r>
                <a:rPr lang="en-US" altLang="zh-CN" sz="3200" dirty="0" smtClean="0">
                  <a:solidFill>
                    <a:schemeClr val="accent6"/>
                  </a:solidFill>
                  <a:ea typeface="+mj-ea"/>
                </a:rPr>
                <a:t> </a:t>
              </a:r>
              <a:r>
                <a:rPr lang="en-US" altLang="zh-CN" sz="3200" dirty="0" err="1" smtClean="0">
                  <a:solidFill>
                    <a:schemeClr val="accent6"/>
                  </a:solidFill>
                  <a:ea typeface="+mj-ea"/>
                </a:rPr>
                <a:t>hóa</a:t>
              </a:r>
              <a:endParaRPr lang="zh-CN" altLang="en-US" sz="3200" dirty="0">
                <a:solidFill>
                  <a:schemeClr val="accent6"/>
                </a:solidFill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16953" y="2452492"/>
            <a:ext cx="3500553" cy="584776"/>
            <a:chOff x="5289028" y="2497471"/>
            <a:chExt cx="2206573" cy="438480"/>
          </a:xfrm>
        </p:grpSpPr>
        <p:sp>
          <p:nvSpPr>
            <p:cNvPr id="20" name="椭圆 19"/>
            <p:cNvSpPr/>
            <p:nvPr/>
          </p:nvSpPr>
          <p:spPr>
            <a:xfrm>
              <a:off x="5289028" y="2571724"/>
              <a:ext cx="159272" cy="159272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900" dirty="0">
                <a:solidFill>
                  <a:schemeClr val="tx2"/>
                </a:solidFill>
              </a:endParaRPr>
            </a:p>
          </p:txBody>
        </p:sp>
        <p:sp>
          <p:nvSpPr>
            <p:cNvPr id="21" name="Rectangle 22"/>
            <p:cNvSpPr>
              <a:spLocks noChangeAspect="1" noChangeArrowheads="1"/>
            </p:cNvSpPr>
            <p:nvPr/>
          </p:nvSpPr>
          <p:spPr bwMode="auto">
            <a:xfrm>
              <a:off x="5495032" y="2497471"/>
              <a:ext cx="200056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accent6"/>
                  </a:solidFill>
                </a:rPr>
                <a:t>Rạp</a:t>
              </a:r>
              <a:r>
                <a:rPr lang="en-US" altLang="zh-CN" sz="3200" dirty="0">
                  <a:solidFill>
                    <a:schemeClr val="accent6"/>
                  </a:solidFill>
                </a:rPr>
                <a:t> </a:t>
              </a:r>
              <a:r>
                <a:rPr lang="en-US" altLang="zh-CN" sz="3200" dirty="0" err="1">
                  <a:solidFill>
                    <a:schemeClr val="accent6"/>
                  </a:solidFill>
                </a:rPr>
                <a:t>chiếu</a:t>
              </a:r>
              <a:r>
                <a:rPr lang="en-US" altLang="zh-CN" sz="3200" dirty="0">
                  <a:solidFill>
                    <a:schemeClr val="accent6"/>
                  </a:solidFill>
                </a:rPr>
                <a:t> </a:t>
              </a:r>
              <a:r>
                <a:rPr lang="en-US" altLang="zh-CN" sz="3200" dirty="0" err="1">
                  <a:solidFill>
                    <a:schemeClr val="accent6"/>
                  </a:solidFill>
                </a:rPr>
                <a:t>phim</a:t>
              </a:r>
              <a:endParaRPr lang="zh-CN" altLang="en-US" sz="3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16953" y="3238183"/>
            <a:ext cx="3500553" cy="584776"/>
            <a:chOff x="5289028" y="3326774"/>
            <a:chExt cx="2206573" cy="438480"/>
          </a:xfrm>
        </p:grpSpPr>
        <p:sp>
          <p:nvSpPr>
            <p:cNvPr id="23" name="椭圆 22"/>
            <p:cNvSpPr/>
            <p:nvPr/>
          </p:nvSpPr>
          <p:spPr>
            <a:xfrm>
              <a:off x="5289028" y="3401026"/>
              <a:ext cx="159272" cy="159272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700" dirty="0">
                <a:solidFill>
                  <a:schemeClr val="tx2"/>
                </a:solidFill>
              </a:endParaRPr>
            </a:p>
          </p:txBody>
        </p:sp>
        <p:sp>
          <p:nvSpPr>
            <p:cNvPr id="24" name="Rectangle 22"/>
            <p:cNvSpPr>
              <a:spLocks noChangeAspect="1" noChangeArrowheads="1"/>
            </p:cNvSpPr>
            <p:nvPr/>
          </p:nvSpPr>
          <p:spPr bwMode="auto">
            <a:xfrm>
              <a:off x="5495032" y="3326774"/>
              <a:ext cx="200056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rgbClr val="FF0000"/>
                  </a:solidFill>
                </a:rPr>
                <a:t>Siêu</a:t>
              </a:r>
              <a:r>
                <a:rPr lang="en-US" altLang="zh-CN" sz="32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3200" dirty="0" err="1" smtClean="0">
                  <a:solidFill>
                    <a:srgbClr val="FF0000"/>
                  </a:solidFill>
                </a:rPr>
                <a:t>thị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816953" y="4023875"/>
            <a:ext cx="3500553" cy="584776"/>
            <a:chOff x="5289028" y="4249023"/>
            <a:chExt cx="2206573" cy="438480"/>
          </a:xfrm>
        </p:grpSpPr>
        <p:sp>
          <p:nvSpPr>
            <p:cNvPr id="26" name="椭圆 25"/>
            <p:cNvSpPr/>
            <p:nvPr/>
          </p:nvSpPr>
          <p:spPr>
            <a:xfrm>
              <a:off x="5289028" y="4323275"/>
              <a:ext cx="159272" cy="159272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900" dirty="0">
                <a:solidFill>
                  <a:schemeClr val="tx2"/>
                </a:solidFill>
              </a:endParaRPr>
            </a:p>
          </p:txBody>
        </p:sp>
        <p:sp>
          <p:nvSpPr>
            <p:cNvPr id="27" name="Rectangle 22"/>
            <p:cNvSpPr>
              <a:spLocks noChangeAspect="1" noChangeArrowheads="1"/>
            </p:cNvSpPr>
            <p:nvPr/>
          </p:nvSpPr>
          <p:spPr bwMode="auto">
            <a:xfrm>
              <a:off x="5495032" y="4249023"/>
              <a:ext cx="200056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rgbClr val="FF0000"/>
                  </a:solidFill>
                </a:rPr>
                <a:t>Bãi</a:t>
              </a:r>
              <a:r>
                <a:rPr lang="en-US" altLang="zh-CN" sz="32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3200" dirty="0" err="1" smtClean="0">
                  <a:solidFill>
                    <a:srgbClr val="FF0000"/>
                  </a:solidFill>
                </a:rPr>
                <a:t>biển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16953" y="4809563"/>
            <a:ext cx="3500553" cy="584776"/>
            <a:chOff x="5289028" y="4755525"/>
            <a:chExt cx="2206573" cy="438480"/>
          </a:xfrm>
        </p:grpSpPr>
        <p:sp>
          <p:nvSpPr>
            <p:cNvPr id="29" name="椭圆 28"/>
            <p:cNvSpPr/>
            <p:nvPr/>
          </p:nvSpPr>
          <p:spPr>
            <a:xfrm>
              <a:off x="5289028" y="4829777"/>
              <a:ext cx="159272" cy="15927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900" dirty="0">
                <a:solidFill>
                  <a:schemeClr val="tx2"/>
                </a:solidFill>
              </a:endParaRPr>
            </a:p>
          </p:txBody>
        </p:sp>
        <p:sp>
          <p:nvSpPr>
            <p:cNvPr id="30" name="Rectangle 22"/>
            <p:cNvSpPr>
              <a:spLocks noChangeAspect="1" noChangeArrowheads="1"/>
            </p:cNvSpPr>
            <p:nvPr/>
          </p:nvSpPr>
          <p:spPr bwMode="auto">
            <a:xfrm>
              <a:off x="5495032" y="4755525"/>
              <a:ext cx="200056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rgbClr val="FF0000"/>
                  </a:solidFill>
                </a:rPr>
                <a:t>Nhà</a:t>
              </a:r>
              <a:r>
                <a:rPr lang="en-US" altLang="zh-CN" sz="32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3200" dirty="0" err="1" smtClean="0">
                  <a:solidFill>
                    <a:srgbClr val="FF0000"/>
                  </a:solidFill>
                </a:rPr>
                <a:t>thờ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AutoShape 2" descr="Top 5 địa chỉ các rạp chiếu phim tại Cần Thơ | List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5849" y="980729"/>
            <a:ext cx="2894610" cy="25339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2814281" y="2816085"/>
            <a:ext cx="2853404" cy="2482411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8584" y="1246439"/>
            <a:ext cx="2890333" cy="2002518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0" y="3900608"/>
            <a:ext cx="3182416" cy="3008188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67685" y="3346910"/>
            <a:ext cx="2692070" cy="2652544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组合 27"/>
          <p:cNvGrpSpPr/>
          <p:nvPr/>
        </p:nvGrpSpPr>
        <p:grpSpPr>
          <a:xfrm>
            <a:off x="8807989" y="5567078"/>
            <a:ext cx="3500553" cy="584776"/>
            <a:chOff x="5289028" y="4755525"/>
            <a:chExt cx="2206573" cy="438480"/>
          </a:xfrm>
        </p:grpSpPr>
        <p:sp>
          <p:nvSpPr>
            <p:cNvPr id="55" name="椭圆 28"/>
            <p:cNvSpPr/>
            <p:nvPr/>
          </p:nvSpPr>
          <p:spPr>
            <a:xfrm>
              <a:off x="5289028" y="4829777"/>
              <a:ext cx="159272" cy="15927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900" dirty="0">
                <a:solidFill>
                  <a:schemeClr val="tx2"/>
                </a:solidFill>
              </a:endParaRPr>
            </a:p>
          </p:txBody>
        </p:sp>
        <p:sp>
          <p:nvSpPr>
            <p:cNvPr id="56" name="Rectangle 22"/>
            <p:cNvSpPr>
              <a:spLocks noChangeAspect="1" noChangeArrowheads="1"/>
            </p:cNvSpPr>
            <p:nvPr/>
          </p:nvSpPr>
          <p:spPr bwMode="auto">
            <a:xfrm>
              <a:off x="5495032" y="4755525"/>
              <a:ext cx="200056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F0000"/>
                  </a:solidFill>
                </a:rPr>
                <a:t>……….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1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文本框 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1206</TotalTime>
  <Words>636</Words>
  <Application>Microsoft Office PowerPoint</Application>
  <PresentationFormat>Widescreen</PresentationFormat>
  <Paragraphs>99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Microsoft YaHei</vt:lpstr>
      <vt:lpstr>Microsoft YaHei</vt:lpstr>
      <vt:lpstr>宋体</vt:lpstr>
      <vt:lpstr>Adobe Fan Heiti Std B</vt:lpstr>
      <vt:lpstr>Arial</vt:lpstr>
      <vt:lpstr>Arial-Rounded</vt:lpstr>
      <vt:lpstr>Calibri</vt:lpstr>
      <vt:lpstr>等线</vt:lpstr>
      <vt:lpstr>HP001 4 hàng</vt:lpstr>
      <vt:lpstr>Times New Roman</vt:lpstr>
      <vt:lpstr>Wingdings</vt:lpstr>
      <vt:lpstr>字魂36号-正文宋楷</vt:lpstr>
      <vt:lpstr>方正黑体简体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DELL</cp:lastModifiedBy>
  <cp:revision>127</cp:revision>
  <dcterms:created xsi:type="dcterms:W3CDTF">2017-08-18T03:02:00Z</dcterms:created>
  <dcterms:modified xsi:type="dcterms:W3CDTF">2023-05-03T01:46:43Z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