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93" r:id="rId2"/>
    <p:sldId id="292" r:id="rId3"/>
    <p:sldId id="294" r:id="rId4"/>
    <p:sldId id="301" r:id="rId5"/>
    <p:sldId id="297" r:id="rId6"/>
    <p:sldId id="299" r:id="rId7"/>
    <p:sldId id="2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9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4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0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6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1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8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4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0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5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81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9397" y="557347"/>
            <a:ext cx="7533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 </a:t>
            </a:r>
            <a:r>
              <a:rPr lang="en-US" sz="32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9814" y="1221273"/>
            <a:ext cx="4191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 (luyện tập)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3062" y="1977038"/>
            <a:ext cx="5491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err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b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l-GR" sz="3200" b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ς</a:t>
            </a:r>
            <a:r>
              <a:rPr lang="en-US" sz="3200" b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ộng </a:t>
            </a:r>
            <a:r>
              <a:rPr lang="en-US" sz="3200" b="1" dirty="0" err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vốn</a:t>
            </a:r>
            <a:r>
              <a:rPr lang="en-US" sz="3200" b="1" dirty="0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Tết</a:t>
            </a:r>
            <a:endParaRPr lang="en-US" sz="3200" dirty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8892" y="2640964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hĈ</a:t>
            </a:r>
            <a:endParaRPr lang="en-US" sz="3200" dirty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59" y="0"/>
            <a:ext cx="9038741" cy="815604"/>
          </a:xfrm>
        </p:spPr>
        <p:txBody>
          <a:bodyPr>
            <a:normAutofit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4717" y="4758432"/>
            <a:ext cx="8595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Tìm từ ngữ chỉ sự vật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Tìm từ ngữ chỉ hoạt động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Sắp xếp các hoạt động theo trình tự của các việc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làm bánh chưng.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75" y="784352"/>
            <a:ext cx="2805392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61" y="784352"/>
            <a:ext cx="3361565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678" y="838078"/>
            <a:ext cx="3560522" cy="2132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75" y="2744310"/>
            <a:ext cx="333854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830" y="3079533"/>
            <a:ext cx="2941492" cy="205955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4027503" y="5184559"/>
            <a:ext cx="1296140" cy="177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51970" y="6063449"/>
            <a:ext cx="3215381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27503" y="5618826"/>
            <a:ext cx="1838644" cy="51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95319" y="6047170"/>
            <a:ext cx="1108044" cy="7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31090" y="6445188"/>
            <a:ext cx="2289376" cy="887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0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17" y="0"/>
            <a:ext cx="8651283" cy="815604"/>
          </a:xfrm>
        </p:spPr>
        <p:txBody>
          <a:bodyPr>
            <a:normAutofit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74182" y="5356092"/>
            <a:ext cx="806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ngữ chỉ sự vật: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7" y="739405"/>
            <a:ext cx="2584298" cy="2096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071" y="784352"/>
            <a:ext cx="2576807" cy="2051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925" y="737776"/>
            <a:ext cx="2708115" cy="2098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17" y="2976585"/>
            <a:ext cx="2505075" cy="2229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3401" y="2836109"/>
            <a:ext cx="2369371" cy="2420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74182" y="5346646"/>
            <a:ext cx="8062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ngữ chỉ sự vật: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lá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dong, gạo, chậu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, nồi, mẹt, củi, mẹ,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…..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194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17" y="0"/>
            <a:ext cx="8651283" cy="815604"/>
          </a:xfrm>
        </p:spPr>
        <p:txBody>
          <a:bodyPr>
            <a:normAutofit/>
          </a:bodyPr>
          <a:lstStyle/>
          <a:p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7" y="739405"/>
            <a:ext cx="2584298" cy="2096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071" y="784352"/>
            <a:ext cx="2576807" cy="2051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925" y="737776"/>
            <a:ext cx="2708115" cy="2098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17" y="2976585"/>
            <a:ext cx="2505075" cy="2229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3401" y="2836109"/>
            <a:ext cx="2369371" cy="24203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1566" y="5343208"/>
            <a:ext cx="806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b.Từ ngữ chỉ hoạt động: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3183" y="5343208"/>
            <a:ext cx="8062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b.Từ ngữ chỉ hoạt động: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 bánh, vớt bánh, rửa lá, lau lá, luộc bánh</a:t>
            </a:r>
          </a:p>
        </p:txBody>
      </p:sp>
    </p:spTree>
    <p:extLst>
      <p:ext uri="{BB962C8B-B14F-4D97-AF65-F5344CB8AC3E}">
        <p14:creationId xmlns:p14="http://schemas.microsoft.com/office/powerpoint/2010/main" val="41692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627390" cy="815604"/>
          </a:xfrm>
        </p:spPr>
        <p:txBody>
          <a:bodyPr>
            <a:normAutofit/>
          </a:bodyPr>
          <a:lstStyle/>
          <a:p>
            <a:r>
              <a:rPr lang="en-US" sz="32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4529" y="577050"/>
            <a:ext cx="2068497" cy="8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82575" y="577050"/>
            <a:ext cx="327438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07" y="1654220"/>
            <a:ext cx="2832050" cy="267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780" y="1755627"/>
            <a:ext cx="2915440" cy="2473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491" y="1783538"/>
            <a:ext cx="3298199" cy="2549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783" y="4554483"/>
            <a:ext cx="2603716" cy="2282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284" y="4446735"/>
            <a:ext cx="2758699" cy="23899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013" y="907520"/>
            <a:ext cx="10910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Sắp xếp các hoạt động theo trình tự của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chưng.</a:t>
            </a:r>
          </a:p>
        </p:txBody>
      </p:sp>
    </p:spTree>
    <p:extLst>
      <p:ext uri="{BB962C8B-B14F-4D97-AF65-F5344CB8AC3E}">
        <p14:creationId xmlns:p14="http://schemas.microsoft.com/office/powerpoint/2010/main" val="30267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3776 0.3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0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38841 0.34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37916 0.3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22175 0.32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59584 0.28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hình ảnh mẹ già GÓI BÁNH CHƯNG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22" y="3817935"/>
            <a:ext cx="3075393" cy="28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ình ảnh gói bánh chưng ngập tràn mạng xã hội - Bếp Ev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ình ảnh gói bánh chưng ngập tràn mạng xã hội - Bếp Ev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ình ảnh gói bánh chưng ngập tràn mạng xã hội - Bếp Ev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ình ảnh bánh chưng ngày tết đẹp nhất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ướng dẫn chi tiết làm bánh chưng bằng hình ảnh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182" y="312738"/>
            <a:ext cx="3373611" cy="2792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10" y="3817934"/>
            <a:ext cx="3295435" cy="2820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445" y="298450"/>
            <a:ext cx="3401273" cy="2820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9550" y="3817937"/>
            <a:ext cx="3205243" cy="2820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05" y="312738"/>
            <a:ext cx="3311740" cy="275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9EDA47-2221-410E-848B-253D4151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738" y="196332"/>
            <a:ext cx="9374950" cy="8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>
                <a:solidFill>
                  <a:srgbClr val="0070C0"/>
                </a:solidFill>
                <a:latin typeface="Times New Roman" panose="02020603050405020304" pitchFamily="18" charset="0"/>
              </a:rPr>
              <a:t>Bài </a:t>
            </a:r>
            <a:r>
              <a:rPr lang="vi-VN" sz="3200" b="1" u="sng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vi-VN" sz="3200" b="1" u="sng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vi-VN" sz="3200">
                <a:latin typeface="Times New Roman" panose="02020603050405020304" pitchFamily="18" charset="0"/>
              </a:rPr>
              <a:t>Hỏi </a:t>
            </a:r>
            <a:r>
              <a:rPr lang="en-US" sz="3200" dirty="0">
                <a:latin typeface="Times New Roman" panose="02020603050405020304" pitchFamily="18" charset="0"/>
              </a:rPr>
              <a:t>-</a:t>
            </a:r>
            <a:r>
              <a:rPr lang="vi-VN" sz="3200" dirty="0">
                <a:latin typeface="Times New Roman" panose="02020603050405020304" pitchFamily="18" charset="0"/>
              </a:rPr>
              <a:t> đáp về việc thường làm trong dịp Tết</a:t>
            </a:r>
            <a:r>
              <a:rPr lang="vi-VN" sz="3200">
                <a:latin typeface="Times New Roman" panose="02020603050405020304" pitchFamily="18" charset="0"/>
              </a:rPr>
              <a:t>. </a:t>
            </a:r>
            <a:r>
              <a:rPr lang="en-US" sz="3200">
                <a:latin typeface="Times New Roman" panose="02020603050405020304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</a:rPr>
              <a:t>              </a:t>
            </a:r>
            <a:r>
              <a:rPr lang="vi-VN" sz="3200">
                <a:latin typeface="Times New Roman" panose="02020603050405020304" pitchFamily="18" charset="0"/>
              </a:rPr>
              <a:t>Viết </a:t>
            </a:r>
            <a:r>
              <a:rPr lang="vi-VN" sz="3200" dirty="0">
                <a:latin typeface="Times New Roman" panose="02020603050405020304" pitchFamily="18" charset="0"/>
              </a:rPr>
              <a:t>vào vở một câu hỏi và một câu trả lời.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69EDA47-2221-410E-848B-253D41517CFD}"/>
              </a:ext>
            </a:extLst>
          </p:cNvPr>
          <p:cNvSpPr txBox="1">
            <a:spLocks/>
          </p:cNvSpPr>
          <p:nvPr/>
        </p:nvSpPr>
        <p:spPr>
          <a:xfrm>
            <a:off x="2620738" y="1884701"/>
            <a:ext cx="5122820" cy="483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M: </a:t>
            </a: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</a:rPr>
              <a:t> Bạn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dịp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Tết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vi-VN" sz="26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69EDA47-2221-410E-848B-253D41517CFD}"/>
              </a:ext>
            </a:extLst>
          </p:cNvPr>
          <p:cNvSpPr txBox="1">
            <a:spLocks/>
          </p:cNvSpPr>
          <p:nvPr/>
        </p:nvSpPr>
        <p:spPr>
          <a:xfrm>
            <a:off x="2310772" y="2861176"/>
            <a:ext cx="7556868" cy="483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-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dịp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Tết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thăm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prstClr val="black"/>
                </a:solidFill>
                <a:latin typeface="Times New Roman" panose="02020603050405020304" pitchFamily="18" charset="0"/>
              </a:rPr>
              <a:t>họ</a:t>
            </a: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</a:rPr>
              <a:t>hàng.</a:t>
            </a:r>
            <a:endParaRPr lang="vi-VN" sz="26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383115" y="676074"/>
            <a:ext cx="1190625" cy="95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08213" y="624332"/>
            <a:ext cx="3790950" cy="285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46181" y="1268279"/>
            <a:ext cx="1343025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89291" y="1263596"/>
            <a:ext cx="1543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65238" y="1263596"/>
            <a:ext cx="18859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1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240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Bài 1: Quan sát tranh và thực hiện các yêu cầu:</vt:lpstr>
      <vt:lpstr>Bài 1: Quan sát tranh và thực hiện các yêu cầu:</vt:lpstr>
      <vt:lpstr>Bài 1: Quan sát tranh và thực hiện các yêu cầu:</vt:lpstr>
      <vt:lpstr>Bài 1: Quan sát tranh và thực hiện các yêu cầu: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STD_DELL</cp:lastModifiedBy>
  <cp:revision>34</cp:revision>
  <cp:lastPrinted>2022-02-09T12:54:12Z</cp:lastPrinted>
  <dcterms:created xsi:type="dcterms:W3CDTF">2021-07-08T01:33:34Z</dcterms:created>
  <dcterms:modified xsi:type="dcterms:W3CDTF">2022-03-05T01:54:44Z</dcterms:modified>
</cp:coreProperties>
</file>