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73" r:id="rId2"/>
  </p:sldMasterIdLst>
  <p:notesMasterIdLst>
    <p:notesMasterId r:id="rId23"/>
  </p:notesMasterIdLst>
  <p:sldIdLst>
    <p:sldId id="428" r:id="rId3"/>
    <p:sldId id="386" r:id="rId4"/>
    <p:sldId id="444" r:id="rId5"/>
    <p:sldId id="446" r:id="rId6"/>
    <p:sldId id="381" r:id="rId7"/>
    <p:sldId id="430" r:id="rId8"/>
    <p:sldId id="442" r:id="rId9"/>
    <p:sldId id="387" r:id="rId10"/>
    <p:sldId id="432" r:id="rId11"/>
    <p:sldId id="447" r:id="rId12"/>
    <p:sldId id="394" r:id="rId13"/>
    <p:sldId id="438" r:id="rId14"/>
    <p:sldId id="439" r:id="rId15"/>
    <p:sldId id="440" r:id="rId16"/>
    <p:sldId id="412" r:id="rId17"/>
    <p:sldId id="441" r:id="rId18"/>
    <p:sldId id="397" r:id="rId19"/>
    <p:sldId id="448" r:id="rId20"/>
    <p:sldId id="449" r:id="rId21"/>
    <p:sldId id="288" r:id="rId22"/>
  </p:sldIdLst>
  <p:sldSz cx="12192000" cy="6858000"/>
  <p:notesSz cx="6858000" cy="9144000"/>
  <p:embeddedFontLst>
    <p:embeddedFont>
      <p:font typeface=".VnAvant" panose="020B7200000000000000" pitchFamily="34" charset="0"/>
      <p:regular r:id="rId24"/>
      <p:bold r:id="rId25"/>
      <p:italic r:id="rId26"/>
    </p:embeddedFont>
    <p:embeddedFont>
      <p:font typeface="Comic Sans MS" panose="030F0702030302020204" pitchFamily="66" charset="0"/>
      <p:regular r:id="rId27"/>
      <p:bold r:id="rId28"/>
      <p:italic r:id="rId29"/>
      <p:boldItalic r:id="rId30"/>
    </p:embeddedFont>
    <p:embeddedFont>
      <p:font typeface=".VnTifani HeavyH" panose="020B7200000000000000" pitchFamily="34" charset="0"/>
      <p:regular r:id="rId31"/>
    </p:embeddedFont>
    <p:embeddedFont>
      <p:font typeface="VNI-Avo" pitchFamily="2" charset="0"/>
      <p:regular r:id="rId32"/>
      <p:bold r:id="rId33"/>
      <p:italic r:id="rId34"/>
      <p:boldItalic r:id="rId35"/>
    </p:embeddedFont>
    <p:embeddedFont>
      <p:font typeface="HL Hoctro" panose="020B0604020202020204" charset="0"/>
      <p:regular r:id="rId36"/>
    </p:embeddedFont>
    <p:embeddedFont>
      <p:font typeface="Calibri" panose="020F0502020204030204" pitchFamily="34" charset="0"/>
      <p:regular r:id="rId37"/>
      <p:bold r:id="rId38"/>
      <p:italic r:id="rId39"/>
      <p:boldItalic r:id="rId40"/>
    </p:embeddedFont>
    <p:embeddedFont>
      <p:font typeface=".VnAristote" panose="020B7200000000000000" pitchFamily="34" charset="0"/>
      <p:regular r:id="rId41"/>
    </p:embeddedFont>
    <p:embeddedFont>
      <p:font typeface="HP001" panose="020B0604020202020204" charset="0"/>
      <p:regular r:id="rId42"/>
      <p:bold r:id="rId43"/>
    </p:embeddedFont>
    <p:embeddedFont>
      <p:font typeface="HP001 4 hàng" panose="020B0603050302020204" pitchFamily="34" charset="0"/>
      <p:regular r:id="rId44"/>
      <p:bold r:id="rId45"/>
    </p:embeddedFont>
  </p:embeddedFontLst>
  <p:custDataLst>
    <p:tags r:id="rId4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3FFFF"/>
    <a:srgbClr val="000099"/>
    <a:srgbClr val="0033CC"/>
    <a:srgbClr val="008000"/>
    <a:srgbClr val="009900"/>
    <a:srgbClr val="00FF00"/>
    <a:srgbClr val="99FF33"/>
    <a:srgbClr val="FFFF99"/>
    <a:srgbClr val="FF999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3533" autoAdjust="0"/>
  </p:normalViewPr>
  <p:slideViewPr>
    <p:cSldViewPr>
      <p:cViewPr varScale="1">
        <p:scale>
          <a:sx n="71" d="100"/>
          <a:sy n="71" d="100"/>
        </p:scale>
        <p:origin x="618" y="-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3.fntdata"/><Relationship Id="rId39" Type="http://schemas.openxmlformats.org/officeDocument/2006/relationships/font" Target="fonts/font16.fntdata"/><Relationship Id="rId21" Type="http://schemas.openxmlformats.org/officeDocument/2006/relationships/slide" Target="slides/slide19.xml"/><Relationship Id="rId34" Type="http://schemas.openxmlformats.org/officeDocument/2006/relationships/font" Target="fonts/font11.fntdata"/><Relationship Id="rId42" Type="http://schemas.openxmlformats.org/officeDocument/2006/relationships/font" Target="fonts/font19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font" Target="fonts/font6.fntdata"/><Relationship Id="rId11" Type="http://schemas.openxmlformats.org/officeDocument/2006/relationships/slide" Target="slides/slide9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font" Target="fonts/font14.fntdata"/><Relationship Id="rId40" Type="http://schemas.openxmlformats.org/officeDocument/2006/relationships/font" Target="fonts/font17.fntdata"/><Relationship Id="rId45" Type="http://schemas.openxmlformats.org/officeDocument/2006/relationships/font" Target="fonts/font22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font" Target="fonts/font13.fntdata"/><Relationship Id="rId49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8.fntdata"/><Relationship Id="rId44" Type="http://schemas.openxmlformats.org/officeDocument/2006/relationships/font" Target="fonts/font21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Relationship Id="rId43" Type="http://schemas.openxmlformats.org/officeDocument/2006/relationships/font" Target="fonts/font20.fntdata"/><Relationship Id="rId48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font" Target="fonts/font15.fntdata"/><Relationship Id="rId46" Type="http://schemas.openxmlformats.org/officeDocument/2006/relationships/tags" Target="tags/tag1.xml"/><Relationship Id="rId20" Type="http://schemas.openxmlformats.org/officeDocument/2006/relationships/slide" Target="slides/slide18.xml"/><Relationship Id="rId41" Type="http://schemas.openxmlformats.org/officeDocument/2006/relationships/font" Target="fonts/font1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B6E993-296B-4FB0-A271-FA0352DE524F}" type="datetimeFigureOut">
              <a:rPr lang="vi-VN" smtClean="0"/>
              <a:t>07/10/2021</a:t>
            </a:fld>
            <a:endParaRPr lang="vi-V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vi-V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9F448D-067C-4AA7-8944-0B61205DCB4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2900938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F448D-067C-4AA7-8944-0B61205DCB44}" type="slidenum">
              <a:rPr lang="vi-VN" smtClean="0"/>
              <a:t>5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6397826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6645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6645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6645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D0D902-E3FD-41D4-B99A-597D73F1A13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95946"/>
      </p:ext>
    </p:extLst>
  </p:cSld>
  <p:clrMapOvr>
    <a:masterClrMapping/>
  </p:clrMapOvr>
  <p:transition advTm="6645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D2D8B6-A4AC-42E0-BA92-63F5808EFAB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610469"/>
      </p:ext>
    </p:extLst>
  </p:cSld>
  <p:clrMapOvr>
    <a:masterClrMapping/>
  </p:clrMapOvr>
  <p:transition advTm="6645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D5E828-E5B7-4D4D-9B80-7E0F84246B1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084606"/>
      </p:ext>
    </p:extLst>
  </p:cSld>
  <p:clrMapOvr>
    <a:masterClrMapping/>
  </p:clrMapOvr>
  <p:transition advTm="6645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889393-D349-44D7-AD3D-BABF296EAA0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847750"/>
      </p:ext>
    </p:extLst>
  </p:cSld>
  <p:clrMapOvr>
    <a:masterClrMapping/>
  </p:clrMapOvr>
  <p:transition advTm="6645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5B5BE1-1900-417B-AE8E-E6037FDDFC28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3056969"/>
      </p:ext>
    </p:extLst>
  </p:cSld>
  <p:clrMapOvr>
    <a:masterClrMapping/>
  </p:clrMapOvr>
  <p:transition advTm="6645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BC497-F838-49E0-8278-72BCFF454F9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979329"/>
      </p:ext>
    </p:extLst>
  </p:cSld>
  <p:clrMapOvr>
    <a:masterClrMapping/>
  </p:clrMapOvr>
  <p:transition advTm="6645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C6F88C-A493-4071-8513-6FE15AE74A2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81490"/>
      </p:ext>
    </p:extLst>
  </p:cSld>
  <p:clrMapOvr>
    <a:masterClrMapping/>
  </p:clrMapOvr>
  <p:transition advTm="6645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384FC0-1499-44A9-97CF-09119C7CF36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7594005"/>
      </p:ext>
    </p:extLst>
  </p:cSld>
  <p:clrMapOvr>
    <a:masterClrMapping/>
  </p:clrMapOvr>
  <p:transition advTm="6645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6645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F74ED5-F850-4853-B39F-47DCA0B681F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6694311"/>
      </p:ext>
    </p:extLst>
  </p:cSld>
  <p:clrMapOvr>
    <a:masterClrMapping/>
  </p:clrMapOvr>
  <p:transition advTm="6645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19B0F0-6FB0-4512-B550-AF40F1A0DDF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9253108"/>
      </p:ext>
    </p:extLst>
  </p:cSld>
  <p:clrMapOvr>
    <a:masterClrMapping/>
  </p:clrMapOvr>
  <p:transition advTm="6645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313C44-666D-497D-9BA3-E1180D68CD38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828425"/>
      </p:ext>
    </p:extLst>
  </p:cSld>
  <p:clrMapOvr>
    <a:masterClrMapping/>
  </p:clrMapOvr>
  <p:transition advTm="6645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BED2BAF4-63E0-45E4-909C-0AF5B3B4DC4A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2851827"/>
      </p:ext>
    </p:extLst>
  </p:cSld>
  <p:clrMapOvr>
    <a:masterClrMapping/>
  </p:clrMapOvr>
  <p:transition advTm="6645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6645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6645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6645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6645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6645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6645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6645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6645"/>
  <p:txStyles>
    <p:titleStyle>
      <a:lvl1pPr algn="ctr" defTabSz="914400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F16920F-CB97-41FB-B4FF-EE984BB0C14E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0221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ransition advTm="6645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file:///C:\Documents%20and%20Settings\Mai%20Trong%20Nghia\My%20Documents\Downloads\Music\Em%20Y&#234;u%20Tr&#432;&#7901;ng%20Em%20-%20Nh&#7841;c%20Thi&#7871;u%20Nhi%20_%20WlpTUUJb,%20Upload_%20yeuamnhac%202012.mp3" TargetMode="External"/><Relationship Id="rId1" Type="http://schemas.openxmlformats.org/officeDocument/2006/relationships/audio" Target="file:///D:\My%20Documents\Em%20Yeu%20Tr&#173;uong%20em.mp3" TargetMode="Externa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 flip="none" rotWithShape="1">
          <a:gsLst>
            <a:gs pos="0">
              <a:srgbClr val="F3FFFF"/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BD20530_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0750" y="0"/>
            <a:ext cx="857250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2" name="Em Yeu Tr­uong em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1350" y="1543050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 descr="A021020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AFAFD"/>
              </a:clrFrom>
              <a:clrTo>
                <a:srgbClr val="FAFA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0080" y="57150"/>
            <a:ext cx="14859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4" name="WordArt 6"/>
          <p:cNvSpPr>
            <a:spLocks noChangeArrowheads="1" noChangeShapeType="1" noTextEdit="1"/>
          </p:cNvSpPr>
          <p:nvPr/>
        </p:nvSpPr>
        <p:spPr bwMode="auto">
          <a:xfrm>
            <a:off x="3348038" y="4287570"/>
            <a:ext cx="5600700" cy="39290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2700" b="1" kern="10" dirty="0">
                <a:ln w="12700">
                  <a:solidFill>
                    <a:srgbClr val="FF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về dự giờ thăm lớp</a:t>
            </a:r>
          </a:p>
        </p:txBody>
      </p:sp>
      <p:sp>
        <p:nvSpPr>
          <p:cNvPr id="48135" name="WordArt 7"/>
          <p:cNvSpPr>
            <a:spLocks noChangeArrowheads="1" noChangeShapeType="1" noTextEdit="1"/>
          </p:cNvSpPr>
          <p:nvPr/>
        </p:nvSpPr>
        <p:spPr bwMode="auto">
          <a:xfrm>
            <a:off x="3730079" y="2895601"/>
            <a:ext cx="5125641" cy="412313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80483"/>
              </a:avLst>
            </a:prstTxWarp>
          </a:bodyPr>
          <a:lstStyle/>
          <a:p>
            <a:pPr algn="ctr"/>
            <a:r>
              <a:rPr lang="vi-VN" sz="2700" b="1" kern="10" dirty="0">
                <a:ln w="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107763" dir="18900000" algn="ctr" rotWithShape="0">
                    <a:srgbClr val="868686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Nhiệt liệt chào đón các thầy cô giáo</a:t>
            </a:r>
          </a:p>
          <a:p>
            <a:pPr algn="ctr"/>
            <a:r>
              <a:rPr lang="vi-VN" sz="2700" b="1" kern="10" dirty="0">
                <a:ln w="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107763" dir="18900000" algn="ctr" rotWithShape="0">
                    <a:srgbClr val="868686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48136" name="Em Yêu Trường Em - Nhạc Thiếu Nhi _ WlpTUUJb, Upload_ yeuamnhac 2012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250" y="971550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9" descr="BD20530_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1677" y="4683462"/>
            <a:ext cx="1113235" cy="211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Picture 10" descr="BD20530_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3450" y="5681068"/>
            <a:ext cx="2114550" cy="1113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9" name="Rectangle 31"/>
          <p:cNvSpPr>
            <a:spLocks noChangeArrowheads="1"/>
          </p:cNvSpPr>
          <p:nvPr/>
        </p:nvSpPr>
        <p:spPr bwMode="auto">
          <a:xfrm>
            <a:off x="3075980" y="5059562"/>
            <a:ext cx="614481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NI-Aptima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NI-Aptima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NI-Aptima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NI-Aptima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NI-Aptima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NI-Aptima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NI-Aptima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NI-Aptima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NI-Aptima" pitchFamily="2" charset="0"/>
              </a:defRPr>
            </a:lvl9pPr>
          </a:lstStyle>
          <a:p>
            <a:pPr algn="ctr" eaLnBrk="1" hangingPunct="1"/>
            <a:r>
              <a:rPr lang="en-US" altLang="vi-VN" sz="3000" b="1" dirty="0">
                <a:solidFill>
                  <a:srgbClr val="0000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Giáo viên</a:t>
            </a:r>
            <a:r>
              <a:rPr lang="en-US" altLang="vi-VN" sz="3000" b="1">
                <a:solidFill>
                  <a:srgbClr val="0000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: </a:t>
            </a:r>
            <a:r>
              <a:rPr lang="en-US" altLang="vi-VN" sz="3000" b="1">
                <a:solidFill>
                  <a:srgbClr val="0000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Lương Thị Vân Anh</a:t>
            </a:r>
            <a:endParaRPr lang="en-US" altLang="vi-VN" sz="30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60" name="Rectangle 31"/>
          <p:cNvSpPr>
            <a:spLocks noChangeArrowheads="1"/>
          </p:cNvSpPr>
          <p:nvPr/>
        </p:nvSpPr>
        <p:spPr bwMode="auto">
          <a:xfrm>
            <a:off x="4000974" y="3279343"/>
            <a:ext cx="4583853" cy="85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VNI-Aptima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NI-Aptima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NI-Aptima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NI-Aptima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NI-Aptima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NI-Aptima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NI-Aptima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NI-Aptima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NI-Aptima" pitchFamily="2" charset="0"/>
              </a:defRPr>
            </a:lvl9pPr>
          </a:lstStyle>
          <a:p>
            <a:pPr eaLnBrk="1" hangingPunct="1"/>
            <a:r>
              <a:rPr lang="en-US" altLang="vi-VN" sz="4950" dirty="0">
                <a:solidFill>
                  <a:srgbClr val="FF0066"/>
                </a:solidFill>
                <a:latin typeface=".VnTifani HeavyH" panose="020B7200000000000000" pitchFamily="34" charset="0"/>
              </a:rPr>
              <a:t>  </a:t>
            </a:r>
            <a:r>
              <a:rPr lang="en-US" altLang="vi-VN" sz="4950" err="1">
                <a:solidFill>
                  <a:srgbClr val="FF0066"/>
                </a:solidFill>
                <a:latin typeface=".VnTifani HeavyH" panose="020B7200000000000000" pitchFamily="34" charset="0"/>
              </a:rPr>
              <a:t>LíP</a:t>
            </a:r>
            <a:r>
              <a:rPr lang="en-US" altLang="vi-VN" sz="4950">
                <a:solidFill>
                  <a:srgbClr val="FF0066"/>
                </a:solidFill>
                <a:latin typeface=".VnTifani HeavyH" panose="020B7200000000000000" pitchFamily="34" charset="0"/>
              </a:rPr>
              <a:t> </a:t>
            </a:r>
            <a:r>
              <a:rPr lang="en-US" altLang="vi-VN" sz="4950">
                <a:solidFill>
                  <a:srgbClr val="FF0066"/>
                </a:solidFill>
                <a:latin typeface=".VnTifani HeavyH" panose="020B7200000000000000" pitchFamily="34" charset="0"/>
              </a:rPr>
              <a:t>1B</a:t>
            </a:r>
            <a:endParaRPr lang="en-US" altLang="vi-VN" sz="4950" dirty="0">
              <a:solidFill>
                <a:srgbClr val="FF0066"/>
              </a:solidFill>
              <a:latin typeface=".VnTifani HeavyH" panose="020B7200000000000000" pitchFamily="34" charset="0"/>
            </a:endParaRPr>
          </a:p>
        </p:txBody>
      </p:sp>
      <p:sp>
        <p:nvSpPr>
          <p:cNvPr id="12" name="Rectangle 31"/>
          <p:cNvSpPr>
            <a:spLocks noChangeArrowheads="1"/>
          </p:cNvSpPr>
          <p:nvPr/>
        </p:nvSpPr>
        <p:spPr bwMode="auto">
          <a:xfrm>
            <a:off x="3181350" y="267712"/>
            <a:ext cx="61448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NI-Aptima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NI-Aptima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NI-Aptima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NI-Aptima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NI-Aptima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NI-Aptima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NI-Aptima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NI-Aptima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NI-Aptima" pitchFamily="2" charset="0"/>
              </a:defRPr>
            </a:lvl9pPr>
          </a:lstStyle>
          <a:p>
            <a:pPr algn="ctr" eaLnBrk="1" hangingPunct="1"/>
            <a:r>
              <a:rPr lang="en-US" altLang="vi-VN" sz="2400" b="1">
                <a:solidFill>
                  <a:srgbClr val="00206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ỦY BAN NHÂN DÂN HUYỆN AN LÃO</a:t>
            </a:r>
            <a:endParaRPr lang="en-US" altLang="vi-VN" sz="24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" name="Rectangle 31"/>
          <p:cNvSpPr>
            <a:spLocks noChangeArrowheads="1"/>
          </p:cNvSpPr>
          <p:nvPr/>
        </p:nvSpPr>
        <p:spPr bwMode="auto">
          <a:xfrm>
            <a:off x="3220490" y="673209"/>
            <a:ext cx="614481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NI-Aptima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NI-Aptima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NI-Aptima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NI-Aptima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NI-Aptima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NI-Aptima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NI-Aptima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NI-Aptima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NI-Aptima" pitchFamily="2" charset="0"/>
              </a:defRPr>
            </a:lvl9pPr>
          </a:lstStyle>
          <a:p>
            <a:pPr algn="ctr" eaLnBrk="1" hangingPunct="1"/>
            <a:r>
              <a:rPr lang="en-US" altLang="vi-VN" sz="2000" b="1">
                <a:solidFill>
                  <a:srgbClr val="00206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TRƯỜNG TIỂU HỌC QUỐC TUẤN</a:t>
            </a:r>
            <a:endParaRPr lang="en-US" altLang="vi-VN" sz="20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00617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81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5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2" presetID="8" presetClass="entr" presetSubtype="1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50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8132"/>
                </p:tgtEl>
              </p:cMediaNode>
            </p:audio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813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1609748" y="76201"/>
            <a:ext cx="1978576" cy="722531"/>
            <a:chOff x="85748" y="76200"/>
            <a:chExt cx="1978576" cy="722531"/>
          </a:xfrm>
        </p:grpSpPr>
        <p:grpSp>
          <p:nvGrpSpPr>
            <p:cNvPr id="38" name="Group 37"/>
            <p:cNvGrpSpPr/>
            <p:nvPr/>
          </p:nvGrpSpPr>
          <p:grpSpPr>
            <a:xfrm>
              <a:off x="85748" y="169725"/>
              <a:ext cx="1770762" cy="606130"/>
              <a:chOff x="85748" y="169725"/>
              <a:chExt cx="1770762" cy="606130"/>
            </a:xfrm>
          </p:grpSpPr>
          <p:sp>
            <p:nvSpPr>
              <p:cNvPr id="35" name="Rounded Rectangle 34"/>
              <p:cNvSpPr/>
              <p:nvPr/>
            </p:nvSpPr>
            <p:spPr bwMode="auto">
              <a:xfrm>
                <a:off x="440086" y="169725"/>
                <a:ext cx="1416424" cy="606130"/>
              </a:xfrm>
              <a:prstGeom prst="roundRect">
                <a:avLst/>
              </a:prstGeom>
              <a:solidFill>
                <a:srgbClr val="92D05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latin typeface="Arial" charset="0"/>
                </a:endParaRPr>
              </a:p>
            </p:txBody>
          </p:sp>
          <p:sp>
            <p:nvSpPr>
              <p:cNvPr id="33" name="Oval 32"/>
              <p:cNvSpPr/>
              <p:nvPr/>
            </p:nvSpPr>
            <p:spPr bwMode="auto">
              <a:xfrm>
                <a:off x="85748" y="201195"/>
                <a:ext cx="578931" cy="533997"/>
              </a:xfrm>
              <a:prstGeom prst="ellipse">
                <a:avLst/>
              </a:prstGeom>
              <a:solidFill>
                <a:srgbClr val="FFCC0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3600" b="1">
                  <a:latin typeface="Calibri" pitchFamily="34" charset="0"/>
                  <a:cs typeface="Calibri" pitchFamily="34" charset="0"/>
                </a:endParaRPr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153037" y="76200"/>
              <a:ext cx="1911287" cy="722531"/>
              <a:chOff x="-651821" y="-231732"/>
              <a:chExt cx="1911287" cy="722531"/>
            </a:xfrm>
          </p:grpSpPr>
          <p:sp>
            <p:nvSpPr>
              <p:cNvPr id="34" name="TextBox 33"/>
              <p:cNvSpPr txBox="1"/>
              <p:nvPr/>
            </p:nvSpPr>
            <p:spPr>
              <a:xfrm>
                <a:off x="-651821" y="-231732"/>
                <a:ext cx="444352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000" b="1" dirty="0">
                    <a:latin typeface="Calibri" pitchFamily="34" charset="0"/>
                    <a:cs typeface="Calibri" pitchFamily="34" charset="0"/>
                  </a:rPr>
                  <a:t>2</a:t>
                </a: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-195258" y="-155532"/>
                <a:ext cx="145472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600" b="1">
                    <a:solidFill>
                      <a:schemeClr val="bg1"/>
                    </a:solidFill>
                    <a:latin typeface=".VnAvant" pitchFamily="34" charset="0"/>
                  </a:rPr>
                  <a:t>§äc</a:t>
                </a:r>
              </a:p>
            </p:txBody>
          </p:sp>
        </p:grpSp>
      </p:grp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1640348" y="1828801"/>
            <a:ext cx="9256792" cy="76944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b="1" dirty="0" err="1">
                <a:solidFill>
                  <a:schemeClr val="tx1"/>
                </a:solidFill>
                <a:latin typeface="VNI-Avo" pitchFamily="2" charset="0"/>
              </a:rPr>
              <a:t>choøi</a:t>
            </a:r>
            <a:r>
              <a:rPr lang="en-US" sz="4400" b="1" dirty="0">
                <a:solidFill>
                  <a:schemeClr val="tx1"/>
                </a:solidFill>
                <a:latin typeface="VNI-Avo" pitchFamily="2" charset="0"/>
              </a:rPr>
              <a:t>   </a:t>
            </a:r>
            <a:r>
              <a:rPr lang="en-US" sz="4400" b="1" dirty="0" err="1">
                <a:solidFill>
                  <a:schemeClr val="tx1"/>
                </a:solidFill>
                <a:latin typeface="VNI-Avo" pitchFamily="2" charset="0"/>
              </a:rPr>
              <a:t>hoûi</a:t>
            </a:r>
            <a:r>
              <a:rPr lang="en-US" sz="4400" b="1" dirty="0">
                <a:solidFill>
                  <a:schemeClr val="tx1"/>
                </a:solidFill>
                <a:latin typeface="VNI-Avo" pitchFamily="2" charset="0"/>
              </a:rPr>
              <a:t>   </a:t>
            </a:r>
            <a:r>
              <a:rPr lang="en-US" sz="4400" b="1" dirty="0" err="1">
                <a:solidFill>
                  <a:schemeClr val="tx1"/>
                </a:solidFill>
                <a:latin typeface="VNI-Avo" pitchFamily="2" charset="0"/>
              </a:rPr>
              <a:t>moãi</a:t>
            </a:r>
            <a:r>
              <a:rPr lang="en-US" sz="4400" b="1" dirty="0">
                <a:solidFill>
                  <a:schemeClr val="tx1"/>
                </a:solidFill>
                <a:latin typeface="VNI-Avo" pitchFamily="2" charset="0"/>
              </a:rPr>
              <a:t>    </a:t>
            </a:r>
            <a:r>
              <a:rPr lang="en-US" sz="4400" b="1" dirty="0" err="1">
                <a:solidFill>
                  <a:schemeClr val="tx1"/>
                </a:solidFill>
                <a:latin typeface="VNI-Avo" pitchFamily="2" charset="0"/>
              </a:rPr>
              <a:t>xoâi</a:t>
            </a:r>
            <a:r>
              <a:rPr lang="en-US" sz="4400" b="1" dirty="0">
                <a:solidFill>
                  <a:schemeClr val="tx1"/>
                </a:solidFill>
                <a:latin typeface="VNI-Avo" pitchFamily="2" charset="0"/>
              </a:rPr>
              <a:t>    </a:t>
            </a:r>
            <a:r>
              <a:rPr lang="en-US" sz="4400" b="1" dirty="0" err="1">
                <a:solidFill>
                  <a:schemeClr val="tx1"/>
                </a:solidFill>
                <a:latin typeface="VNI-Avo" pitchFamily="2" charset="0"/>
              </a:rPr>
              <a:t>ñôïi</a:t>
            </a:r>
            <a:r>
              <a:rPr lang="en-US" sz="4400" b="1" dirty="0">
                <a:solidFill>
                  <a:schemeClr val="tx1"/>
                </a:solidFill>
                <a:latin typeface="VNI-Avo" pitchFamily="2" charset="0"/>
              </a:rPr>
              <a:t>    </a:t>
            </a:r>
            <a:r>
              <a:rPr lang="en-US" sz="4400" b="1" dirty="0" err="1">
                <a:solidFill>
                  <a:schemeClr val="tx1"/>
                </a:solidFill>
                <a:latin typeface="VNI-Avo" pitchFamily="2" charset="0"/>
              </a:rPr>
              <a:t>môùi</a:t>
            </a:r>
            <a:endParaRPr lang="vi-VN" sz="4400" b="1" dirty="0">
              <a:solidFill>
                <a:schemeClr val="tx1"/>
              </a:solidFill>
              <a:latin typeface=".VnAvant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EA4DF458-3055-4B3F-866F-46EC19EDE607}"/>
              </a:ext>
            </a:extLst>
          </p:cNvPr>
          <p:cNvSpPr txBox="1"/>
          <p:nvPr/>
        </p:nvSpPr>
        <p:spPr>
          <a:xfrm>
            <a:off x="1868168" y="1802249"/>
            <a:ext cx="28562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002060"/>
                </a:solidFill>
                <a:latin typeface="VNI-Avo" pitchFamily="2" charset="0"/>
              </a:rPr>
              <a:t>   </a:t>
            </a:r>
            <a:r>
              <a:rPr lang="en-US" sz="4400" b="1" dirty="0">
                <a:solidFill>
                  <a:srgbClr val="FF0000"/>
                </a:solidFill>
                <a:latin typeface="VNI-Avo" pitchFamily="2" charset="0"/>
              </a:rPr>
              <a:t>oi     </a:t>
            </a:r>
            <a:r>
              <a:rPr lang="en-US" sz="4400" b="1" dirty="0" err="1">
                <a:solidFill>
                  <a:srgbClr val="FF0000"/>
                </a:solidFill>
                <a:latin typeface="VNI-Avo" pitchFamily="2" charset="0"/>
              </a:rPr>
              <a:t>oi</a:t>
            </a:r>
            <a:endParaRPr lang="en-US" sz="4400" b="1" dirty="0">
              <a:solidFill>
                <a:srgbClr val="FF0000"/>
              </a:solidFill>
              <a:latin typeface="VNI-Avo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EA4DF458-3055-4B3F-866F-46EC19EDE607}"/>
              </a:ext>
            </a:extLst>
          </p:cNvPr>
          <p:cNvSpPr txBox="1"/>
          <p:nvPr/>
        </p:nvSpPr>
        <p:spPr>
          <a:xfrm>
            <a:off x="4744697" y="1823931"/>
            <a:ext cx="28562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002060"/>
                </a:solidFill>
                <a:latin typeface="VNI-Avo" pitchFamily="2" charset="0"/>
              </a:rPr>
              <a:t>   </a:t>
            </a:r>
            <a:r>
              <a:rPr lang="en-US" sz="4400" b="1" dirty="0" err="1">
                <a:solidFill>
                  <a:srgbClr val="FF0000"/>
                </a:solidFill>
                <a:latin typeface="VNI-Avo" pitchFamily="2" charset="0"/>
              </a:rPr>
              <a:t>oâi</a:t>
            </a:r>
            <a:r>
              <a:rPr lang="en-US" sz="4400" b="1" dirty="0">
                <a:solidFill>
                  <a:srgbClr val="FF0000"/>
                </a:solidFill>
                <a:latin typeface="VNI-Avo" pitchFamily="2" charset="0"/>
              </a:rPr>
              <a:t>      </a:t>
            </a:r>
            <a:r>
              <a:rPr lang="en-US" sz="4400" b="1" dirty="0" err="1">
                <a:solidFill>
                  <a:srgbClr val="FF0000"/>
                </a:solidFill>
                <a:latin typeface="VNI-Avo" pitchFamily="2" charset="0"/>
              </a:rPr>
              <a:t>oâi</a:t>
            </a:r>
            <a:endParaRPr lang="en-US" sz="4400" b="1" dirty="0">
              <a:solidFill>
                <a:srgbClr val="FF0000"/>
              </a:solidFill>
              <a:latin typeface="VNI-Avo" pitchFamily="2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EA4DF458-3055-4B3F-866F-46EC19EDE607}"/>
              </a:ext>
            </a:extLst>
          </p:cNvPr>
          <p:cNvSpPr txBox="1"/>
          <p:nvPr/>
        </p:nvSpPr>
        <p:spPr>
          <a:xfrm>
            <a:off x="7797657" y="1823930"/>
            <a:ext cx="28562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002060"/>
                </a:solidFill>
                <a:latin typeface="VNI-Avo" pitchFamily="2" charset="0"/>
              </a:rPr>
              <a:t>   </a:t>
            </a:r>
            <a:r>
              <a:rPr lang="en-US" sz="4400" b="1" dirty="0">
                <a:solidFill>
                  <a:srgbClr val="FF0000"/>
                </a:solidFill>
                <a:latin typeface="VNI-Avo" pitchFamily="2" charset="0"/>
              </a:rPr>
              <a:t>ôi     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EA4DF458-3055-4B3F-866F-46EC19EDE607}"/>
              </a:ext>
            </a:extLst>
          </p:cNvPr>
          <p:cNvSpPr txBox="1"/>
          <p:nvPr/>
        </p:nvSpPr>
        <p:spPr>
          <a:xfrm>
            <a:off x="8686800" y="1828801"/>
            <a:ext cx="1981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002060"/>
                </a:solidFill>
                <a:latin typeface="VNI-Avo" pitchFamily="2" charset="0"/>
              </a:rPr>
              <a:t>   </a:t>
            </a:r>
            <a:r>
              <a:rPr lang="en-US" sz="4400" b="1" dirty="0">
                <a:solidFill>
                  <a:srgbClr val="FF0000"/>
                </a:solidFill>
                <a:latin typeface="VNI-Avo" pitchFamily="2" charset="0"/>
              </a:rPr>
              <a:t>     ôi</a:t>
            </a:r>
          </a:p>
        </p:txBody>
      </p:sp>
    </p:spTree>
    <p:extLst>
      <p:ext uri="{BB962C8B-B14F-4D97-AF65-F5344CB8AC3E}">
        <p14:creationId xmlns:p14="http://schemas.microsoft.com/office/powerpoint/2010/main" val="2053396636"/>
      </p:ext>
    </p:extLst>
  </p:cSld>
  <p:clrMapOvr>
    <a:masterClrMapping/>
  </p:clrMapOvr>
  <p:transition advTm="664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/>
      <p:bldP spid="18" grpId="0"/>
      <p:bldP spid="19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E9B16FCE-5C2E-42D6-8667-6CBA769DE0D7}"/>
              </a:ext>
            </a:extLst>
          </p:cNvPr>
          <p:cNvGrpSpPr/>
          <p:nvPr/>
        </p:nvGrpSpPr>
        <p:grpSpPr>
          <a:xfrm>
            <a:off x="5191477" y="4092120"/>
            <a:ext cx="792163" cy="646112"/>
            <a:chOff x="5606615" y="4002618"/>
            <a:chExt cx="792163" cy="646112"/>
          </a:xfrm>
        </p:grpSpPr>
        <p:cxnSp>
          <p:nvCxnSpPr>
            <p:cNvPr id="13" name="Straight Connector 12"/>
            <p:cNvCxnSpPr/>
            <p:nvPr/>
          </p:nvCxnSpPr>
          <p:spPr>
            <a:xfrm flipH="1">
              <a:off x="5902684" y="4173274"/>
              <a:ext cx="100012" cy="152400"/>
            </a:xfrm>
            <a:prstGeom prst="line">
              <a:avLst/>
            </a:prstGeom>
            <a:ln w="38100">
              <a:solidFill>
                <a:srgbClr val="00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ctangle 11"/>
            <p:cNvSpPr>
              <a:spLocks noChangeArrowheads="1"/>
            </p:cNvSpPr>
            <p:nvPr/>
          </p:nvSpPr>
          <p:spPr bwMode="auto">
            <a:xfrm>
              <a:off x="5606615" y="4002618"/>
              <a:ext cx="792163" cy="646112"/>
            </a:xfrm>
            <a:prstGeom prst="rect">
              <a:avLst/>
            </a:prstGeom>
            <a:noFill/>
            <a:ln w="28575">
              <a:solidFill>
                <a:srgbClr val="0000CC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vi-VN" sz="3600" b="1">
                <a:solidFill>
                  <a:srgbClr val="0000CC"/>
                </a:solidFill>
                <a:latin typeface=".VnAvant" pitchFamily="34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3779838" y="4043804"/>
            <a:ext cx="792163" cy="646112"/>
            <a:chOff x="7283850" y="1600200"/>
            <a:chExt cx="792163" cy="646112"/>
          </a:xfrm>
        </p:grpSpPr>
        <p:sp>
          <p:nvSpPr>
            <p:cNvPr id="15" name="Rectangle 11"/>
            <p:cNvSpPr>
              <a:spLocks noChangeArrowheads="1"/>
            </p:cNvSpPr>
            <p:nvPr/>
          </p:nvSpPr>
          <p:spPr bwMode="auto">
            <a:xfrm>
              <a:off x="7283850" y="1600200"/>
              <a:ext cx="792163" cy="646112"/>
            </a:xfrm>
            <a:prstGeom prst="rect">
              <a:avLst/>
            </a:prstGeom>
            <a:noFill/>
            <a:ln w="28575">
              <a:solidFill>
                <a:srgbClr val="0000CC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vi-VN" sz="3600" b="1">
                <a:solidFill>
                  <a:srgbClr val="0000CC"/>
                </a:solidFill>
                <a:latin typeface=".VnAvant" pitchFamily="34" charset="0"/>
              </a:endParaRPr>
            </a:p>
          </p:txBody>
        </p:sp>
        <p:cxnSp>
          <p:nvCxnSpPr>
            <p:cNvPr id="18" name="Straight Connector 17"/>
            <p:cNvCxnSpPr/>
            <p:nvPr/>
          </p:nvCxnSpPr>
          <p:spPr>
            <a:xfrm>
              <a:off x="7544032" y="1847056"/>
              <a:ext cx="228600" cy="76200"/>
            </a:xfrm>
            <a:prstGeom prst="line">
              <a:avLst/>
            </a:prstGeom>
            <a:ln w="38100">
              <a:solidFill>
                <a:srgbClr val="00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Rectangle 11"/>
          <p:cNvSpPr>
            <a:spLocks noChangeArrowheads="1"/>
          </p:cNvSpPr>
          <p:nvPr/>
        </p:nvSpPr>
        <p:spPr bwMode="auto">
          <a:xfrm>
            <a:off x="2320214" y="4058457"/>
            <a:ext cx="792163" cy="646112"/>
          </a:xfrm>
          <a:prstGeom prst="rect">
            <a:avLst/>
          </a:prstGeom>
          <a:noFill/>
          <a:ln w="28575">
            <a:solidFill>
              <a:srgbClr val="0000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vi-VN" sz="3600" b="1">
              <a:solidFill>
                <a:srgbClr val="0000CC"/>
              </a:solidFill>
              <a:latin typeface=".VnAvant" pitchFamily="34" charset="0"/>
            </a:endParaRPr>
          </a:p>
        </p:txBody>
      </p:sp>
      <p:pic>
        <p:nvPicPr>
          <p:cNvPr id="19" name="Picture 4" descr="E:\ASMO\vector-illustration-cute-cartoon-boy-600w-253540042 (1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95"/>
          <a:stretch/>
        </p:blipFill>
        <p:spPr bwMode="auto">
          <a:xfrm>
            <a:off x="4648200" y="-126264"/>
            <a:ext cx="3886200" cy="365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 bwMode="auto">
          <a:xfrm>
            <a:off x="4546883" y="1374239"/>
            <a:ext cx="3886200" cy="2148438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latin typeface="Arial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827945" y="1591545"/>
            <a:ext cx="406895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Comic Sans MS" pitchFamily="66" charset="0"/>
              </a:rPr>
              <a:t>Tạo tiếng mới có</a:t>
            </a:r>
            <a:r>
              <a:rPr lang="vi-VN" sz="3200" b="1" dirty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en-US" sz="3200" b="1" dirty="0">
                <a:solidFill>
                  <a:srgbClr val="002060"/>
                </a:solidFill>
                <a:latin typeface="Comic Sans MS" pitchFamily="66" charset="0"/>
              </a:rPr>
              <a:t>vần </a:t>
            </a:r>
            <a:r>
              <a:rPr lang="vi-VN" sz="3200" b="1" dirty="0">
                <a:solidFill>
                  <a:srgbClr val="FF0000"/>
                </a:solidFill>
                <a:latin typeface="Comic Sans MS" pitchFamily="66" charset="0"/>
              </a:rPr>
              <a:t>oi, ôi, ơi </a:t>
            </a:r>
            <a:endParaRPr lang="vi-VN" sz="3200" b="1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524000" y="1"/>
            <a:ext cx="3124200" cy="461665"/>
          </a:xfrm>
          <a:prstGeom prst="rect">
            <a:avLst/>
          </a:prstGeom>
          <a:solidFill>
            <a:srgbClr val="FF006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/>
              <a:t>Mình cùng thi tài! </a:t>
            </a:r>
            <a:endParaRPr lang="vi-VN" sz="2400" b="1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0AF84E0A-37F5-4971-AF9D-A8428BBED597}"/>
              </a:ext>
            </a:extLst>
          </p:cNvPr>
          <p:cNvGrpSpPr/>
          <p:nvPr/>
        </p:nvGrpSpPr>
        <p:grpSpPr>
          <a:xfrm>
            <a:off x="6515101" y="3948085"/>
            <a:ext cx="1435152" cy="1862048"/>
            <a:chOff x="6142037" y="3843852"/>
            <a:chExt cx="1321732" cy="1862048"/>
          </a:xfrm>
        </p:grpSpPr>
        <p:sp>
          <p:nvSpPr>
            <p:cNvPr id="36" name="Rectangle 11">
              <a:extLst>
                <a:ext uri="{FF2B5EF4-FFF2-40B4-BE49-F238E27FC236}">
                  <a16:creationId xmlns:a16="http://schemas.microsoft.com/office/drawing/2014/main" xmlns="" id="{D5A33A3D-A5CD-4985-A33F-307355EA58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2037" y="4010567"/>
              <a:ext cx="792163" cy="646112"/>
            </a:xfrm>
            <a:prstGeom prst="rect">
              <a:avLst/>
            </a:prstGeom>
            <a:noFill/>
            <a:ln w="28575">
              <a:solidFill>
                <a:srgbClr val="0000CC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vi-VN" sz="3600" b="1">
                <a:solidFill>
                  <a:srgbClr val="0000CC"/>
                </a:solidFill>
                <a:latin typeface=".VnAvant" pitchFamily="34" charset="0"/>
              </a:endParaRPr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xmlns="" id="{ED316E2C-7653-446E-B818-CE7C75E702B2}"/>
                </a:ext>
              </a:extLst>
            </p:cNvPr>
            <p:cNvSpPr txBox="1"/>
            <p:nvPr/>
          </p:nvSpPr>
          <p:spPr>
            <a:xfrm>
              <a:off x="6533762" y="3843852"/>
              <a:ext cx="930007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500" dirty="0">
                  <a:solidFill>
                    <a:srgbClr val="008000"/>
                  </a:solidFill>
                  <a:latin typeface="HL Hoctro" panose="02000000000000000000" pitchFamily="2" charset="0"/>
                </a:rPr>
                <a:t>í</a:t>
              </a:r>
              <a:endParaRPr lang="en-US" sz="11500" dirty="0">
                <a:solidFill>
                  <a:srgbClr val="008000"/>
                </a:solidFill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xmlns="" id="{AB75613D-F858-4497-BCD6-7C25F7099FA9}"/>
              </a:ext>
            </a:extLst>
          </p:cNvPr>
          <p:cNvGrpSpPr/>
          <p:nvPr/>
        </p:nvGrpSpPr>
        <p:grpSpPr>
          <a:xfrm>
            <a:off x="7993196" y="3477946"/>
            <a:ext cx="930007" cy="1569660"/>
            <a:chOff x="6140469" y="3477946"/>
            <a:chExt cx="930007" cy="1569660"/>
          </a:xfrm>
        </p:grpSpPr>
        <p:sp>
          <p:nvSpPr>
            <p:cNvPr id="32" name="Rectangle 11">
              <a:extLst>
                <a:ext uri="{FF2B5EF4-FFF2-40B4-BE49-F238E27FC236}">
                  <a16:creationId xmlns:a16="http://schemas.microsoft.com/office/drawing/2014/main" xmlns="" id="{409542B7-634A-425F-8ADF-A2A1A0BD28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2037" y="4058720"/>
              <a:ext cx="792163" cy="646112"/>
            </a:xfrm>
            <a:prstGeom prst="rect">
              <a:avLst/>
            </a:prstGeom>
            <a:noFill/>
            <a:ln w="28575">
              <a:solidFill>
                <a:srgbClr val="0000CC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vi-VN" sz="3600" b="1">
                <a:solidFill>
                  <a:srgbClr val="0000CC"/>
                </a:solidFill>
                <a:latin typeface=".VnAvant" pitchFamily="34" charset="0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xmlns="" id="{9BF95559-60B6-4E4B-B977-339B3412AAB7}"/>
                </a:ext>
              </a:extLst>
            </p:cNvPr>
            <p:cNvSpPr txBox="1"/>
            <p:nvPr/>
          </p:nvSpPr>
          <p:spPr>
            <a:xfrm>
              <a:off x="6140469" y="3477946"/>
              <a:ext cx="930007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600" dirty="0">
                  <a:solidFill>
                    <a:srgbClr val="008000"/>
                  </a:solidFill>
                  <a:latin typeface="HL Hoctro" panose="02000000000000000000" pitchFamily="2" charset="0"/>
                </a:rPr>
                <a:t>~</a:t>
              </a:r>
              <a:endParaRPr lang="en-US" sz="9600" dirty="0">
                <a:solidFill>
                  <a:srgbClr val="008000"/>
                </a:solidFill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xmlns="" id="{AB75613D-F858-4497-BCD6-7C25F7099FA9}"/>
              </a:ext>
            </a:extLst>
          </p:cNvPr>
          <p:cNvGrpSpPr/>
          <p:nvPr/>
        </p:nvGrpSpPr>
        <p:grpSpPr>
          <a:xfrm>
            <a:off x="9410955" y="3172153"/>
            <a:ext cx="1078337" cy="1862048"/>
            <a:chOff x="6142037" y="3172153"/>
            <a:chExt cx="1078337" cy="1862048"/>
          </a:xfrm>
        </p:grpSpPr>
        <p:sp>
          <p:nvSpPr>
            <p:cNvPr id="38" name="Rectangle 11">
              <a:extLst>
                <a:ext uri="{FF2B5EF4-FFF2-40B4-BE49-F238E27FC236}">
                  <a16:creationId xmlns:a16="http://schemas.microsoft.com/office/drawing/2014/main" xmlns="" id="{409542B7-634A-425F-8ADF-A2A1A0BD28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2037" y="4058720"/>
              <a:ext cx="792163" cy="646112"/>
            </a:xfrm>
            <a:prstGeom prst="rect">
              <a:avLst/>
            </a:prstGeom>
            <a:noFill/>
            <a:ln w="28575">
              <a:solidFill>
                <a:srgbClr val="0000CC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vi-VN" sz="3600" b="1">
                <a:solidFill>
                  <a:srgbClr val="0000CC"/>
                </a:solidFill>
                <a:latin typeface=".VnAvant" pitchFamily="34" charset="0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xmlns="" id="{9BF95559-60B6-4E4B-B977-339B3412AAB7}"/>
                </a:ext>
              </a:extLst>
            </p:cNvPr>
            <p:cNvSpPr txBox="1"/>
            <p:nvPr/>
          </p:nvSpPr>
          <p:spPr>
            <a:xfrm>
              <a:off x="6290367" y="3172153"/>
              <a:ext cx="930007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500" dirty="0">
                  <a:solidFill>
                    <a:srgbClr val="008000"/>
                  </a:solidFill>
                  <a:latin typeface="HL Hoctro" panose="02000000000000000000" pitchFamily="2" charset="0"/>
                </a:rPr>
                <a:t>.</a:t>
              </a:r>
              <a:endParaRPr lang="en-US" sz="11500" dirty="0">
                <a:solidFill>
                  <a:srgbClr val="008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18775448"/>
      </p:ext>
    </p:extLst>
  </p:cSld>
  <p:clrMapOvr>
    <a:masterClrMapping/>
  </p:clrMapOvr>
  <p:transition advTm="664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EA4DF458-3055-4B3F-866F-46EC19EDE607}"/>
              </a:ext>
            </a:extLst>
          </p:cNvPr>
          <p:cNvSpPr txBox="1"/>
          <p:nvPr/>
        </p:nvSpPr>
        <p:spPr>
          <a:xfrm>
            <a:off x="3048000" y="5640739"/>
            <a:ext cx="5791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solidFill>
                  <a:schemeClr val="tx2"/>
                </a:solidFill>
                <a:latin typeface="VNI-Avo" pitchFamily="2" charset="0"/>
              </a:rPr>
              <a:t>chim </a:t>
            </a:r>
            <a:r>
              <a:rPr lang="en-US" sz="7200" b="1" dirty="0" err="1">
                <a:solidFill>
                  <a:schemeClr val="tx2"/>
                </a:solidFill>
                <a:latin typeface="VNI-Avo" pitchFamily="2" charset="0"/>
              </a:rPr>
              <a:t>boùi</a:t>
            </a:r>
            <a:r>
              <a:rPr lang="en-US" sz="7200" b="1" dirty="0">
                <a:solidFill>
                  <a:schemeClr val="tx2"/>
                </a:solidFill>
                <a:latin typeface="VNI-Avo" pitchFamily="2" charset="0"/>
              </a:rPr>
              <a:t> </a:t>
            </a:r>
            <a:r>
              <a:rPr lang="en-US" sz="7200" b="1" dirty="0" err="1">
                <a:solidFill>
                  <a:schemeClr val="tx2"/>
                </a:solidFill>
                <a:latin typeface="VNI-Avo" pitchFamily="2" charset="0"/>
              </a:rPr>
              <a:t>caù</a:t>
            </a:r>
            <a:endParaRPr lang="en-US" sz="7200" b="1" dirty="0">
              <a:solidFill>
                <a:schemeClr val="tx2"/>
              </a:solidFill>
              <a:latin typeface="VNI-Avo" pitchFamily="2" charset="0"/>
            </a:endParaRPr>
          </a:p>
        </p:txBody>
      </p:sp>
      <p:pic>
        <p:nvPicPr>
          <p:cNvPr id="8" name="Picture 13" descr="CHIM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682626"/>
            <a:ext cx="7086600" cy="4605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EA4DF458-3055-4B3F-866F-46EC19EDE607}"/>
              </a:ext>
            </a:extLst>
          </p:cNvPr>
          <p:cNvSpPr txBox="1"/>
          <p:nvPr/>
        </p:nvSpPr>
        <p:spPr>
          <a:xfrm>
            <a:off x="6172200" y="5657672"/>
            <a:ext cx="5791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solidFill>
                  <a:srgbClr val="FF0000"/>
                </a:solidFill>
                <a:latin typeface="VNI-Avo" pitchFamily="2" charset="0"/>
              </a:rPr>
              <a:t>oi</a:t>
            </a:r>
          </a:p>
        </p:txBody>
      </p:sp>
    </p:spTree>
    <p:extLst>
      <p:ext uri="{BB962C8B-B14F-4D97-AF65-F5344CB8AC3E}">
        <p14:creationId xmlns:p14="http://schemas.microsoft.com/office/powerpoint/2010/main" val="1445213223"/>
      </p:ext>
    </p:extLst>
  </p:cSld>
  <p:clrMapOvr>
    <a:masterClrMapping/>
  </p:clrMapOvr>
  <p:transition advTm="664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EA4DF458-3055-4B3F-866F-46EC19EDE607}"/>
              </a:ext>
            </a:extLst>
          </p:cNvPr>
          <p:cNvSpPr txBox="1"/>
          <p:nvPr/>
        </p:nvSpPr>
        <p:spPr>
          <a:xfrm>
            <a:off x="3505200" y="5257801"/>
            <a:ext cx="5257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solidFill>
                  <a:srgbClr val="002060"/>
                </a:solidFill>
                <a:latin typeface="VNI-Avo" pitchFamily="2" charset="0"/>
              </a:rPr>
              <a:t>   </a:t>
            </a:r>
            <a:r>
              <a:rPr lang="en-US" sz="7200" b="1" dirty="0" err="1">
                <a:solidFill>
                  <a:schemeClr val="tx2"/>
                </a:solidFill>
                <a:latin typeface="VNI-Avo" pitchFamily="2" charset="0"/>
              </a:rPr>
              <a:t>thoåi</a:t>
            </a:r>
            <a:r>
              <a:rPr lang="en-US" sz="7200" b="1" dirty="0">
                <a:solidFill>
                  <a:schemeClr val="tx2"/>
                </a:solidFill>
                <a:latin typeface="VNI-Avo" pitchFamily="2" charset="0"/>
              </a:rPr>
              <a:t> </a:t>
            </a:r>
            <a:r>
              <a:rPr lang="en-US" sz="7200" b="1" dirty="0" err="1">
                <a:solidFill>
                  <a:schemeClr val="tx2"/>
                </a:solidFill>
                <a:latin typeface="VNI-Avo" pitchFamily="2" charset="0"/>
              </a:rPr>
              <a:t>coøi</a:t>
            </a:r>
            <a:endParaRPr lang="en-US" sz="7200" b="1" dirty="0">
              <a:solidFill>
                <a:schemeClr val="tx2"/>
              </a:solidFill>
              <a:latin typeface="VNI-Avo" pitchFamily="2" charset="0"/>
            </a:endParaRPr>
          </a:p>
        </p:txBody>
      </p:sp>
      <p:pic>
        <p:nvPicPr>
          <p:cNvPr id="5" name="Content Placeholder 3" descr="THỔI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73325" y="233362"/>
            <a:ext cx="7321550" cy="5024438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EA4DF458-3055-4B3F-866F-46EC19EDE607}"/>
              </a:ext>
            </a:extLst>
          </p:cNvPr>
          <p:cNvSpPr txBox="1"/>
          <p:nvPr/>
        </p:nvSpPr>
        <p:spPr>
          <a:xfrm>
            <a:off x="4343400" y="5246078"/>
            <a:ext cx="5257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solidFill>
                  <a:srgbClr val="002060"/>
                </a:solidFill>
                <a:latin typeface="VNI-Avo" pitchFamily="2" charset="0"/>
              </a:rPr>
              <a:t>   </a:t>
            </a:r>
            <a:r>
              <a:rPr lang="en-US" sz="7200" b="1" dirty="0" err="1">
                <a:solidFill>
                  <a:srgbClr val="FF0000"/>
                </a:solidFill>
                <a:latin typeface="VNI-Avo" pitchFamily="2" charset="0"/>
              </a:rPr>
              <a:t>oâi</a:t>
            </a:r>
            <a:endParaRPr lang="en-US" sz="7200" b="1" dirty="0">
              <a:solidFill>
                <a:srgbClr val="FF0000"/>
              </a:solidFill>
              <a:latin typeface="VNI-Av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6909941"/>
      </p:ext>
    </p:extLst>
  </p:cSld>
  <p:clrMapOvr>
    <a:masterClrMapping/>
  </p:clrMapOvr>
  <p:transition advTm="664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EA4DF458-3055-4B3F-866F-46EC19EDE607}"/>
              </a:ext>
            </a:extLst>
          </p:cNvPr>
          <p:cNvSpPr txBox="1"/>
          <p:nvPr/>
        </p:nvSpPr>
        <p:spPr>
          <a:xfrm>
            <a:off x="3048000" y="4953001"/>
            <a:ext cx="5257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solidFill>
                  <a:srgbClr val="002060"/>
                </a:solidFill>
                <a:latin typeface="VNI-Avo" pitchFamily="2" charset="0"/>
              </a:rPr>
              <a:t>   </a:t>
            </a:r>
            <a:r>
              <a:rPr lang="en-US" sz="7200" b="1" dirty="0" err="1">
                <a:solidFill>
                  <a:schemeClr val="tx2"/>
                </a:solidFill>
                <a:latin typeface="VNI-Avo" pitchFamily="2" charset="0"/>
              </a:rPr>
              <a:t>ñoà</a:t>
            </a:r>
            <a:r>
              <a:rPr lang="en-US" sz="7200" b="1" dirty="0">
                <a:solidFill>
                  <a:schemeClr val="tx2"/>
                </a:solidFill>
                <a:latin typeface="VNI-Avo" pitchFamily="2" charset="0"/>
              </a:rPr>
              <a:t> </a:t>
            </a:r>
            <a:r>
              <a:rPr lang="en-US" sz="7200" b="1" dirty="0" err="1">
                <a:solidFill>
                  <a:schemeClr val="tx2"/>
                </a:solidFill>
                <a:latin typeface="VNI-Avo" pitchFamily="2" charset="0"/>
              </a:rPr>
              <a:t>chôi</a:t>
            </a:r>
            <a:endParaRPr lang="en-US" sz="7200" b="1" dirty="0">
              <a:solidFill>
                <a:schemeClr val="tx2"/>
              </a:solidFill>
              <a:latin typeface="VNI-Avo" pitchFamily="2" charset="0"/>
            </a:endParaRPr>
          </a:p>
        </p:txBody>
      </p:sp>
      <p:pic>
        <p:nvPicPr>
          <p:cNvPr id="7" name="Content Placeholder 3" descr="ĐỒ CHƠ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28600"/>
            <a:ext cx="86868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EA4DF458-3055-4B3F-866F-46EC19EDE607}"/>
              </a:ext>
            </a:extLst>
          </p:cNvPr>
          <p:cNvSpPr txBox="1"/>
          <p:nvPr/>
        </p:nvSpPr>
        <p:spPr>
          <a:xfrm>
            <a:off x="5943600" y="4953001"/>
            <a:ext cx="5257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solidFill>
                  <a:srgbClr val="002060"/>
                </a:solidFill>
                <a:latin typeface="VNI-Avo" pitchFamily="2" charset="0"/>
              </a:rPr>
              <a:t>  </a:t>
            </a:r>
            <a:r>
              <a:rPr lang="en-US" sz="7200" b="1" dirty="0">
                <a:solidFill>
                  <a:srgbClr val="FF0000"/>
                </a:solidFill>
                <a:latin typeface="VNI-Avo" pitchFamily="2" charset="0"/>
              </a:rPr>
              <a:t>ôi</a:t>
            </a:r>
          </a:p>
        </p:txBody>
      </p:sp>
    </p:spTree>
    <p:extLst>
      <p:ext uri="{BB962C8B-B14F-4D97-AF65-F5344CB8AC3E}">
        <p14:creationId xmlns:p14="http://schemas.microsoft.com/office/powerpoint/2010/main" val="2589260802"/>
      </p:ext>
    </p:extLst>
  </p:cSld>
  <p:clrMapOvr>
    <a:masterClrMapping/>
  </p:clrMapOvr>
  <p:transition advTm="664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1609748" y="76201"/>
            <a:ext cx="1978576" cy="722531"/>
            <a:chOff x="85748" y="76200"/>
            <a:chExt cx="1978576" cy="722531"/>
          </a:xfrm>
        </p:grpSpPr>
        <p:grpSp>
          <p:nvGrpSpPr>
            <p:cNvPr id="38" name="Group 37"/>
            <p:cNvGrpSpPr/>
            <p:nvPr/>
          </p:nvGrpSpPr>
          <p:grpSpPr>
            <a:xfrm>
              <a:off x="85748" y="169725"/>
              <a:ext cx="1770762" cy="606130"/>
              <a:chOff x="85748" y="169725"/>
              <a:chExt cx="1770762" cy="606130"/>
            </a:xfrm>
          </p:grpSpPr>
          <p:sp>
            <p:nvSpPr>
              <p:cNvPr id="35" name="Rounded Rectangle 34"/>
              <p:cNvSpPr/>
              <p:nvPr/>
            </p:nvSpPr>
            <p:spPr bwMode="auto">
              <a:xfrm>
                <a:off x="440086" y="169725"/>
                <a:ext cx="1416424" cy="606130"/>
              </a:xfrm>
              <a:prstGeom prst="roundRect">
                <a:avLst/>
              </a:prstGeom>
              <a:solidFill>
                <a:srgbClr val="92D05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latin typeface="Arial" charset="0"/>
                </a:endParaRPr>
              </a:p>
            </p:txBody>
          </p:sp>
          <p:sp>
            <p:nvSpPr>
              <p:cNvPr id="33" name="Oval 32"/>
              <p:cNvSpPr/>
              <p:nvPr/>
            </p:nvSpPr>
            <p:spPr bwMode="auto">
              <a:xfrm>
                <a:off x="85748" y="201195"/>
                <a:ext cx="578931" cy="533997"/>
              </a:xfrm>
              <a:prstGeom prst="ellipse">
                <a:avLst/>
              </a:prstGeom>
              <a:solidFill>
                <a:srgbClr val="FFCC0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3600" b="1">
                  <a:latin typeface="Calibri" pitchFamily="34" charset="0"/>
                  <a:cs typeface="Calibri" pitchFamily="34" charset="0"/>
                </a:endParaRPr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153037" y="76200"/>
              <a:ext cx="1911287" cy="722531"/>
              <a:chOff x="-651821" y="-231732"/>
              <a:chExt cx="1911287" cy="722531"/>
            </a:xfrm>
          </p:grpSpPr>
          <p:sp>
            <p:nvSpPr>
              <p:cNvPr id="34" name="TextBox 33"/>
              <p:cNvSpPr txBox="1"/>
              <p:nvPr/>
            </p:nvSpPr>
            <p:spPr>
              <a:xfrm>
                <a:off x="-651821" y="-231732"/>
                <a:ext cx="444352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000" b="1">
                    <a:latin typeface="Calibri" pitchFamily="34" charset="0"/>
                    <a:cs typeface="Calibri" pitchFamily="34" charset="0"/>
                  </a:rPr>
                  <a:t>2</a:t>
                </a: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-195258" y="-155532"/>
                <a:ext cx="145472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600" b="1">
                    <a:solidFill>
                      <a:schemeClr val="bg1"/>
                    </a:solidFill>
                    <a:latin typeface=".VnAvant" pitchFamily="34" charset="0"/>
                  </a:rPr>
                  <a:t>§äc</a:t>
                </a:r>
              </a:p>
            </p:txBody>
          </p:sp>
        </p:grp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C111221A-FF24-40FC-B40B-711A589D4C2F}"/>
              </a:ext>
            </a:extLst>
          </p:cNvPr>
          <p:cNvSpPr txBox="1"/>
          <p:nvPr/>
        </p:nvSpPr>
        <p:spPr>
          <a:xfrm>
            <a:off x="5486400" y="2493621"/>
            <a:ext cx="31577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err="1">
                <a:solidFill>
                  <a:srgbClr val="000099"/>
                </a:solidFill>
                <a:latin typeface="VNI-Avo" pitchFamily="2" charset="0"/>
              </a:rPr>
              <a:t>thoåi</a:t>
            </a:r>
            <a:r>
              <a:rPr lang="en-US" sz="4400" b="1" dirty="0">
                <a:solidFill>
                  <a:srgbClr val="000099"/>
                </a:solidFill>
                <a:latin typeface="VNI-Avo" pitchFamily="2" charset="0"/>
              </a:rPr>
              <a:t> </a:t>
            </a:r>
            <a:r>
              <a:rPr lang="en-US" sz="4400" b="1" dirty="0" err="1">
                <a:solidFill>
                  <a:srgbClr val="000099"/>
                </a:solidFill>
                <a:latin typeface="VNI-Avo" pitchFamily="2" charset="0"/>
              </a:rPr>
              <a:t>coøi</a:t>
            </a:r>
            <a:endParaRPr lang="en-US" sz="4400" b="1" dirty="0">
              <a:solidFill>
                <a:srgbClr val="000099"/>
              </a:solidFill>
              <a:latin typeface="VNI-Avo" pitchFamily="2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EA4DF458-3055-4B3F-866F-46EC19EDE607}"/>
              </a:ext>
            </a:extLst>
          </p:cNvPr>
          <p:cNvSpPr txBox="1"/>
          <p:nvPr/>
        </p:nvSpPr>
        <p:spPr>
          <a:xfrm>
            <a:off x="1378973" y="2544053"/>
            <a:ext cx="368922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000099"/>
                </a:solidFill>
                <a:latin typeface=".VnAvant" panose="020B7200000000000000" pitchFamily="34" charset="0"/>
              </a:rPr>
              <a:t> </a:t>
            </a:r>
            <a:r>
              <a:rPr lang="en-US" sz="4400" b="1" dirty="0">
                <a:solidFill>
                  <a:srgbClr val="000099"/>
                </a:solidFill>
                <a:latin typeface="VNI-Avo" pitchFamily="2" charset="0"/>
              </a:rPr>
              <a:t>chim </a:t>
            </a:r>
            <a:r>
              <a:rPr lang="en-US" sz="4400" b="1" dirty="0" err="1">
                <a:solidFill>
                  <a:srgbClr val="000099"/>
                </a:solidFill>
                <a:latin typeface="VNI-Avo" pitchFamily="2" charset="0"/>
              </a:rPr>
              <a:t>boùi</a:t>
            </a:r>
            <a:r>
              <a:rPr lang="en-US" sz="4400" b="1" dirty="0">
                <a:solidFill>
                  <a:srgbClr val="000099"/>
                </a:solidFill>
                <a:latin typeface="VNI-Avo" pitchFamily="2" charset="0"/>
              </a:rPr>
              <a:t> </a:t>
            </a:r>
            <a:r>
              <a:rPr lang="en-US" sz="4400" b="1" dirty="0" err="1">
                <a:solidFill>
                  <a:srgbClr val="000099"/>
                </a:solidFill>
                <a:latin typeface="VNI-Avo" pitchFamily="2" charset="0"/>
              </a:rPr>
              <a:t>caù</a:t>
            </a:r>
            <a:endParaRPr lang="en-US" sz="4400" b="1" dirty="0">
              <a:solidFill>
                <a:srgbClr val="000099"/>
              </a:solidFill>
              <a:latin typeface=".VnAvant" panose="020B7200000000000000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C111221A-FF24-40FC-B40B-711A589D4C2F}"/>
              </a:ext>
            </a:extLst>
          </p:cNvPr>
          <p:cNvSpPr txBox="1"/>
          <p:nvPr/>
        </p:nvSpPr>
        <p:spPr>
          <a:xfrm>
            <a:off x="8077200" y="2493622"/>
            <a:ext cx="2438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err="1">
                <a:solidFill>
                  <a:srgbClr val="000099"/>
                </a:solidFill>
                <a:latin typeface="VNI-Avo" pitchFamily="2" charset="0"/>
              </a:rPr>
              <a:t>ñoà</a:t>
            </a:r>
            <a:r>
              <a:rPr lang="en-US" sz="4400" b="1" dirty="0">
                <a:solidFill>
                  <a:srgbClr val="000099"/>
                </a:solidFill>
                <a:latin typeface="VNI-Avo" pitchFamily="2" charset="0"/>
              </a:rPr>
              <a:t> </a:t>
            </a:r>
            <a:r>
              <a:rPr lang="en-US" sz="4400" b="1" dirty="0" err="1">
                <a:solidFill>
                  <a:srgbClr val="000099"/>
                </a:solidFill>
                <a:latin typeface="VNI-Avo" pitchFamily="2" charset="0"/>
              </a:rPr>
              <a:t>chôi</a:t>
            </a:r>
            <a:endParaRPr lang="en-US" sz="4400" b="1" dirty="0">
              <a:solidFill>
                <a:srgbClr val="000099"/>
              </a:solidFill>
              <a:latin typeface="VNI-Av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5212501"/>
      </p:ext>
    </p:extLst>
  </p:cSld>
  <p:clrMapOvr>
    <a:masterClrMapping/>
  </p:clrMapOvr>
  <p:transition advTm="6645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1609748" y="76201"/>
            <a:ext cx="1978576" cy="722531"/>
            <a:chOff x="85748" y="76200"/>
            <a:chExt cx="1978576" cy="722531"/>
          </a:xfrm>
        </p:grpSpPr>
        <p:grpSp>
          <p:nvGrpSpPr>
            <p:cNvPr id="38" name="Group 37"/>
            <p:cNvGrpSpPr/>
            <p:nvPr/>
          </p:nvGrpSpPr>
          <p:grpSpPr>
            <a:xfrm>
              <a:off x="85748" y="169725"/>
              <a:ext cx="1770762" cy="606130"/>
              <a:chOff x="85748" y="169725"/>
              <a:chExt cx="1770762" cy="606130"/>
            </a:xfrm>
          </p:grpSpPr>
          <p:sp>
            <p:nvSpPr>
              <p:cNvPr id="35" name="Rounded Rectangle 34"/>
              <p:cNvSpPr/>
              <p:nvPr/>
            </p:nvSpPr>
            <p:spPr bwMode="auto">
              <a:xfrm>
                <a:off x="440086" y="169725"/>
                <a:ext cx="1416424" cy="606130"/>
              </a:xfrm>
              <a:prstGeom prst="roundRect">
                <a:avLst/>
              </a:prstGeom>
              <a:solidFill>
                <a:srgbClr val="92D05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latin typeface="Arial" charset="0"/>
                </a:endParaRPr>
              </a:p>
            </p:txBody>
          </p:sp>
          <p:sp>
            <p:nvSpPr>
              <p:cNvPr id="33" name="Oval 32"/>
              <p:cNvSpPr/>
              <p:nvPr/>
            </p:nvSpPr>
            <p:spPr bwMode="auto">
              <a:xfrm>
                <a:off x="85748" y="201195"/>
                <a:ext cx="578931" cy="533997"/>
              </a:xfrm>
              <a:prstGeom prst="ellipse">
                <a:avLst/>
              </a:prstGeom>
              <a:solidFill>
                <a:srgbClr val="FFCC0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3600" b="1">
                  <a:latin typeface="Calibri" pitchFamily="34" charset="0"/>
                  <a:cs typeface="Calibri" pitchFamily="34" charset="0"/>
                </a:endParaRPr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153037" y="76200"/>
              <a:ext cx="1911287" cy="722531"/>
              <a:chOff x="-651821" y="-231732"/>
              <a:chExt cx="1911287" cy="722531"/>
            </a:xfrm>
          </p:grpSpPr>
          <p:sp>
            <p:nvSpPr>
              <p:cNvPr id="34" name="TextBox 33"/>
              <p:cNvSpPr txBox="1"/>
              <p:nvPr/>
            </p:nvSpPr>
            <p:spPr>
              <a:xfrm>
                <a:off x="-651821" y="-231732"/>
                <a:ext cx="444352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000" b="1" dirty="0">
                    <a:latin typeface="Calibri" pitchFamily="34" charset="0"/>
                    <a:cs typeface="Calibri" pitchFamily="34" charset="0"/>
                  </a:rPr>
                  <a:t>2</a:t>
                </a: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-195258" y="-155532"/>
                <a:ext cx="145472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600" b="1">
                    <a:solidFill>
                      <a:schemeClr val="bg1"/>
                    </a:solidFill>
                    <a:latin typeface=".VnAvant" pitchFamily="34" charset="0"/>
                  </a:rPr>
                  <a:t>§äc</a:t>
                </a:r>
              </a:p>
            </p:txBody>
          </p:sp>
        </p:grpSp>
      </p:grpSp>
      <p:grpSp>
        <p:nvGrpSpPr>
          <p:cNvPr id="9" name="Group 8"/>
          <p:cNvGrpSpPr/>
          <p:nvPr/>
        </p:nvGrpSpPr>
        <p:grpSpPr>
          <a:xfrm>
            <a:off x="4114801" y="2286000"/>
            <a:ext cx="4826233" cy="2133600"/>
            <a:chOff x="304800" y="1752600"/>
            <a:chExt cx="3250275" cy="2008910"/>
          </a:xfrm>
        </p:grpSpPr>
        <p:sp>
          <p:nvSpPr>
            <p:cNvPr id="5" name="Rectangle 4"/>
            <p:cNvSpPr/>
            <p:nvPr/>
          </p:nvSpPr>
          <p:spPr bwMode="auto">
            <a:xfrm>
              <a:off x="304800" y="1752600"/>
              <a:ext cx="1600200" cy="990600"/>
            </a:xfrm>
            <a:prstGeom prst="rect">
              <a:avLst/>
            </a:prstGeom>
            <a:solidFill>
              <a:srgbClr val="CCEC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4800" b="1">
                <a:solidFill>
                  <a:srgbClr val="0033CC"/>
                </a:solidFill>
                <a:latin typeface=".VnAvant" pitchFamily="34" charset="0"/>
              </a:endParaRPr>
            </a:p>
          </p:txBody>
        </p:sp>
        <p:sp>
          <p:nvSpPr>
            <p:cNvPr id="7" name="Rectangle 6"/>
            <p:cNvSpPr/>
            <p:nvPr/>
          </p:nvSpPr>
          <p:spPr bwMode="auto">
            <a:xfrm>
              <a:off x="1954874" y="1759526"/>
              <a:ext cx="1600200" cy="990600"/>
            </a:xfrm>
            <a:prstGeom prst="rect">
              <a:avLst/>
            </a:prstGeom>
            <a:solidFill>
              <a:srgbClr val="CCEC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4800" b="1">
                <a:solidFill>
                  <a:srgbClr val="0033CC"/>
                </a:solidFill>
                <a:latin typeface=".VnAvant" pitchFamily="34" charset="0"/>
              </a:endParaRPr>
            </a:p>
          </p:txBody>
        </p:sp>
        <p:sp>
          <p:nvSpPr>
            <p:cNvPr id="8" name="Rectangle 7"/>
            <p:cNvSpPr/>
            <p:nvPr/>
          </p:nvSpPr>
          <p:spPr bwMode="auto">
            <a:xfrm>
              <a:off x="304801" y="2770910"/>
              <a:ext cx="3250274" cy="990600"/>
            </a:xfrm>
            <a:prstGeom prst="rect">
              <a:avLst/>
            </a:prstGeom>
            <a:solidFill>
              <a:srgbClr val="CCEC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4800" b="1">
                <a:solidFill>
                  <a:srgbClr val="0033CC"/>
                </a:solidFill>
                <a:latin typeface=".VnAvant" pitchFamily="34" charset="0"/>
              </a:endParaRPr>
            </a:p>
          </p:txBody>
        </p: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xmlns="" id="{A07FC7F5-9EE6-44BB-B5A8-FB54F63BE291}"/>
              </a:ext>
            </a:extLst>
          </p:cNvPr>
          <p:cNvSpPr txBox="1"/>
          <p:nvPr/>
        </p:nvSpPr>
        <p:spPr>
          <a:xfrm flipH="1">
            <a:off x="7315200" y="2505453"/>
            <a:ext cx="12099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FF0000"/>
                </a:solidFill>
                <a:latin typeface="VNI-Avo" pitchFamily="2" charset="0"/>
              </a:rPr>
              <a:t>oi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A07FC7F5-9EE6-44BB-B5A8-FB54F63BE291}"/>
              </a:ext>
            </a:extLst>
          </p:cNvPr>
          <p:cNvSpPr txBox="1"/>
          <p:nvPr/>
        </p:nvSpPr>
        <p:spPr>
          <a:xfrm flipH="1">
            <a:off x="5096381" y="2520693"/>
            <a:ext cx="4876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VNI-Avo" pitchFamily="2" charset="0"/>
              </a:rPr>
              <a:t>v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xmlns="" id="{A07FC7F5-9EE6-44BB-B5A8-FB54F63BE291}"/>
              </a:ext>
            </a:extLst>
          </p:cNvPr>
          <p:cNvSpPr txBox="1"/>
          <p:nvPr/>
        </p:nvSpPr>
        <p:spPr>
          <a:xfrm flipH="1">
            <a:off x="6018426" y="3410322"/>
            <a:ext cx="17345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VNI-Avo" pitchFamily="2" charset="0"/>
              </a:rPr>
              <a:t>v</a:t>
            </a:r>
            <a:r>
              <a:rPr lang="en-US" sz="4800" b="1" dirty="0">
                <a:solidFill>
                  <a:srgbClr val="FF0000"/>
                </a:solidFill>
                <a:latin typeface="VNI-Avo" pitchFamily="2" charset="0"/>
              </a:rPr>
              <a:t>oi</a:t>
            </a:r>
          </a:p>
        </p:txBody>
      </p:sp>
      <p:sp>
        <p:nvSpPr>
          <p:cNvPr id="17" name="Rectangle 11"/>
          <p:cNvSpPr>
            <a:spLocks noChangeArrowheads="1"/>
          </p:cNvSpPr>
          <p:nvPr/>
        </p:nvSpPr>
        <p:spPr bwMode="auto">
          <a:xfrm>
            <a:off x="3273224" y="1101467"/>
            <a:ext cx="1828800" cy="83099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800" b="1" dirty="0">
                <a:solidFill>
                  <a:srgbClr val="0000CC"/>
                </a:solidFill>
                <a:latin typeface=".VnAvant" pitchFamily="34" charset="0"/>
              </a:rPr>
              <a:t>oi</a:t>
            </a:r>
            <a:endParaRPr lang="vi-VN" sz="4800" b="1" dirty="0">
              <a:solidFill>
                <a:srgbClr val="0000CC"/>
              </a:solidFill>
              <a:latin typeface=".VnAvant" pitchFamily="34" charset="0"/>
            </a:endParaRPr>
          </a:p>
        </p:txBody>
      </p:sp>
      <p:sp>
        <p:nvSpPr>
          <p:cNvPr id="18" name="Rectangle 11"/>
          <p:cNvSpPr>
            <a:spLocks noChangeArrowheads="1"/>
          </p:cNvSpPr>
          <p:nvPr/>
        </p:nvSpPr>
        <p:spPr bwMode="auto">
          <a:xfrm>
            <a:off x="5658175" y="1087028"/>
            <a:ext cx="1828800" cy="83099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800" b="1" dirty="0" err="1">
                <a:solidFill>
                  <a:srgbClr val="0000CC"/>
                </a:solidFill>
                <a:latin typeface="VNI-Avo" pitchFamily="2" charset="0"/>
              </a:rPr>
              <a:t>oâi</a:t>
            </a:r>
            <a:endParaRPr lang="vi-VN" sz="4800" b="1" dirty="0">
              <a:solidFill>
                <a:srgbClr val="0000CC"/>
              </a:solidFill>
              <a:latin typeface=".VnAvant" pitchFamily="34" charset="0"/>
            </a:endParaRPr>
          </a:p>
        </p:txBody>
      </p:sp>
      <p:sp>
        <p:nvSpPr>
          <p:cNvPr id="19" name="Rectangle 11"/>
          <p:cNvSpPr>
            <a:spLocks noChangeArrowheads="1"/>
          </p:cNvSpPr>
          <p:nvPr/>
        </p:nvSpPr>
        <p:spPr bwMode="auto">
          <a:xfrm>
            <a:off x="7753211" y="1066800"/>
            <a:ext cx="1828800" cy="83099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800" b="1" dirty="0">
                <a:solidFill>
                  <a:srgbClr val="0000CC"/>
                </a:solidFill>
                <a:latin typeface="VNI-Avo" pitchFamily="2" charset="0"/>
              </a:rPr>
              <a:t>ôi</a:t>
            </a:r>
            <a:endParaRPr lang="vi-VN" sz="4800" b="1" dirty="0">
              <a:solidFill>
                <a:srgbClr val="0000CC"/>
              </a:solidFill>
              <a:latin typeface=".VnAvant" pitchFamily="34" charset="0"/>
            </a:endParaRPr>
          </a:p>
        </p:txBody>
      </p:sp>
      <p:sp>
        <p:nvSpPr>
          <p:cNvPr id="21" name="Rectangle 11"/>
          <p:cNvSpPr>
            <a:spLocks noChangeArrowheads="1"/>
          </p:cNvSpPr>
          <p:nvPr/>
        </p:nvSpPr>
        <p:spPr bwMode="auto">
          <a:xfrm>
            <a:off x="1609748" y="5555755"/>
            <a:ext cx="9058252" cy="6463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dirty="0">
                <a:solidFill>
                  <a:schemeClr val="tx1"/>
                </a:solidFill>
                <a:latin typeface="VNI-Avo" pitchFamily="2" charset="0"/>
              </a:rPr>
              <a:t>    chim </a:t>
            </a:r>
            <a:r>
              <a:rPr lang="en-US" sz="3600" b="1" dirty="0" err="1">
                <a:solidFill>
                  <a:schemeClr val="tx1"/>
                </a:solidFill>
                <a:latin typeface="VNI-Avo" pitchFamily="2" charset="0"/>
              </a:rPr>
              <a:t>boùi</a:t>
            </a:r>
            <a:r>
              <a:rPr lang="en-US" sz="3600" b="1" dirty="0">
                <a:solidFill>
                  <a:schemeClr val="tx1"/>
                </a:solidFill>
                <a:latin typeface="VNI-Avo" pitchFamily="2" charset="0"/>
              </a:rPr>
              <a:t> </a:t>
            </a:r>
            <a:r>
              <a:rPr lang="en-US" sz="3600" b="1" dirty="0" err="1">
                <a:solidFill>
                  <a:schemeClr val="tx1"/>
                </a:solidFill>
                <a:latin typeface="VNI-Avo" pitchFamily="2" charset="0"/>
              </a:rPr>
              <a:t>caù</a:t>
            </a:r>
            <a:r>
              <a:rPr lang="en-US" sz="3600" b="1" dirty="0">
                <a:solidFill>
                  <a:schemeClr val="tx1"/>
                </a:solidFill>
                <a:latin typeface="VNI-Avo" pitchFamily="2" charset="0"/>
              </a:rPr>
              <a:t>       </a:t>
            </a:r>
            <a:r>
              <a:rPr lang="en-US" sz="3600" b="1" dirty="0" err="1">
                <a:solidFill>
                  <a:schemeClr val="tx1"/>
                </a:solidFill>
                <a:latin typeface="VNI-Avo" pitchFamily="2" charset="0"/>
              </a:rPr>
              <a:t>thoåi</a:t>
            </a:r>
            <a:r>
              <a:rPr lang="en-US" sz="3600" b="1" dirty="0">
                <a:solidFill>
                  <a:schemeClr val="tx1"/>
                </a:solidFill>
                <a:latin typeface="VNI-Avo" pitchFamily="2" charset="0"/>
              </a:rPr>
              <a:t> </a:t>
            </a:r>
            <a:r>
              <a:rPr lang="en-US" sz="3600" b="1" dirty="0" err="1">
                <a:solidFill>
                  <a:schemeClr val="tx1"/>
                </a:solidFill>
                <a:latin typeface="VNI-Avo" pitchFamily="2" charset="0"/>
              </a:rPr>
              <a:t>coøi</a:t>
            </a:r>
            <a:r>
              <a:rPr lang="en-US" sz="3600" b="1" dirty="0">
                <a:solidFill>
                  <a:schemeClr val="tx1"/>
                </a:solidFill>
                <a:latin typeface="VNI-Avo" pitchFamily="2" charset="0"/>
              </a:rPr>
              <a:t>      </a:t>
            </a:r>
            <a:r>
              <a:rPr lang="en-US" sz="3600" b="1" dirty="0" err="1">
                <a:solidFill>
                  <a:schemeClr val="tx1"/>
                </a:solidFill>
                <a:latin typeface="VNI-Avo" pitchFamily="2" charset="0"/>
              </a:rPr>
              <a:t>ñoà</a:t>
            </a:r>
            <a:r>
              <a:rPr lang="en-US" sz="3600" b="1" dirty="0">
                <a:solidFill>
                  <a:schemeClr val="tx1"/>
                </a:solidFill>
                <a:latin typeface="VNI-Avo" pitchFamily="2" charset="0"/>
              </a:rPr>
              <a:t> </a:t>
            </a:r>
            <a:r>
              <a:rPr lang="en-US" sz="3600" b="1" dirty="0" err="1">
                <a:solidFill>
                  <a:schemeClr val="tx1"/>
                </a:solidFill>
                <a:latin typeface="VNI-Avo" pitchFamily="2" charset="0"/>
              </a:rPr>
              <a:t>chôi</a:t>
            </a:r>
            <a:endParaRPr lang="vi-VN" sz="3600" b="1" dirty="0">
              <a:solidFill>
                <a:schemeClr val="tx1"/>
              </a:solidFill>
              <a:latin typeface=".VnAvant" pitchFamily="34" charset="0"/>
            </a:endParaRPr>
          </a:p>
        </p:txBody>
      </p:sp>
      <p:sp>
        <p:nvSpPr>
          <p:cNvPr id="22" name="Rectangle 11"/>
          <p:cNvSpPr>
            <a:spLocks noChangeArrowheads="1"/>
          </p:cNvSpPr>
          <p:nvPr/>
        </p:nvSpPr>
        <p:spPr bwMode="auto">
          <a:xfrm>
            <a:off x="1524000" y="4585744"/>
            <a:ext cx="9171904" cy="6463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dirty="0" err="1">
                <a:solidFill>
                  <a:schemeClr val="tx1"/>
                </a:solidFill>
                <a:latin typeface="VNI-Avo" pitchFamily="2" charset="0"/>
              </a:rPr>
              <a:t>choøi</a:t>
            </a:r>
            <a:r>
              <a:rPr lang="en-US" sz="3600" b="1" dirty="0">
                <a:solidFill>
                  <a:schemeClr val="tx1"/>
                </a:solidFill>
                <a:latin typeface="VNI-Avo" pitchFamily="2" charset="0"/>
              </a:rPr>
              <a:t>     </a:t>
            </a:r>
            <a:r>
              <a:rPr lang="en-US" sz="3600" b="1" dirty="0" err="1">
                <a:solidFill>
                  <a:schemeClr val="tx1"/>
                </a:solidFill>
                <a:latin typeface="VNI-Avo" pitchFamily="2" charset="0"/>
              </a:rPr>
              <a:t>hoûi</a:t>
            </a:r>
            <a:r>
              <a:rPr lang="en-US" sz="3600" b="1" dirty="0">
                <a:solidFill>
                  <a:schemeClr val="tx1"/>
                </a:solidFill>
                <a:latin typeface="VNI-Avo" pitchFamily="2" charset="0"/>
              </a:rPr>
              <a:t>       </a:t>
            </a:r>
            <a:r>
              <a:rPr lang="en-US" sz="3600" b="1" dirty="0" err="1">
                <a:solidFill>
                  <a:schemeClr val="tx1"/>
                </a:solidFill>
                <a:latin typeface="VNI-Avo" pitchFamily="2" charset="0"/>
              </a:rPr>
              <a:t>moãi</a:t>
            </a:r>
            <a:r>
              <a:rPr lang="en-US" sz="3600" b="1" dirty="0">
                <a:solidFill>
                  <a:schemeClr val="tx1"/>
                </a:solidFill>
                <a:latin typeface="VNI-Avo" pitchFamily="2" charset="0"/>
              </a:rPr>
              <a:t>       </a:t>
            </a:r>
            <a:r>
              <a:rPr lang="en-US" sz="3600" b="1" dirty="0" err="1">
                <a:solidFill>
                  <a:schemeClr val="tx1"/>
                </a:solidFill>
                <a:latin typeface="VNI-Avo" pitchFamily="2" charset="0"/>
              </a:rPr>
              <a:t>xoâi</a:t>
            </a:r>
            <a:r>
              <a:rPr lang="en-US" sz="3600" b="1" dirty="0">
                <a:solidFill>
                  <a:schemeClr val="tx1"/>
                </a:solidFill>
                <a:latin typeface="VNI-Avo" pitchFamily="2" charset="0"/>
              </a:rPr>
              <a:t>     </a:t>
            </a:r>
            <a:r>
              <a:rPr lang="en-US" sz="3600" b="1" dirty="0" err="1">
                <a:solidFill>
                  <a:schemeClr val="tx1"/>
                </a:solidFill>
                <a:latin typeface="VNI-Avo" pitchFamily="2" charset="0"/>
              </a:rPr>
              <a:t>ñôïi</a:t>
            </a:r>
            <a:r>
              <a:rPr lang="en-US" sz="3600" b="1" dirty="0">
                <a:solidFill>
                  <a:schemeClr val="tx1"/>
                </a:solidFill>
                <a:latin typeface="VNI-Avo" pitchFamily="2" charset="0"/>
              </a:rPr>
              <a:t>     </a:t>
            </a:r>
            <a:r>
              <a:rPr lang="en-US" sz="3600" b="1" dirty="0" err="1">
                <a:solidFill>
                  <a:schemeClr val="tx1"/>
                </a:solidFill>
                <a:latin typeface="VNI-Avo" pitchFamily="2" charset="0"/>
              </a:rPr>
              <a:t>môùi</a:t>
            </a:r>
            <a:endParaRPr lang="vi-VN" sz="3600" b="1" dirty="0">
              <a:solidFill>
                <a:schemeClr val="tx1"/>
              </a:solidFill>
              <a:latin typeface=".VnAvan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1719766"/>
      </p:ext>
    </p:extLst>
  </p:cSld>
  <p:clrMapOvr>
    <a:masterClrMapping/>
  </p:clrMapOvr>
  <p:transition advTm="6645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019801" y="2221607"/>
            <a:ext cx="184731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ts val="1000"/>
              </a:spcAft>
            </a:pPr>
            <a:endParaRPr lang="en-US" sz="105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ounded Rectangle 19"/>
          <p:cNvSpPr/>
          <p:nvPr/>
        </p:nvSpPr>
        <p:spPr bwMode="auto">
          <a:xfrm>
            <a:off x="2228925" y="90411"/>
            <a:ext cx="2720670" cy="606130"/>
          </a:xfrm>
          <a:prstGeom prst="roundRect">
            <a:avLst/>
          </a:prstGeom>
          <a:solidFill>
            <a:srgbClr val="92D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latin typeface="Arial" charset="0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1791100" y="36874"/>
            <a:ext cx="680611" cy="713205"/>
          </a:xfrm>
          <a:prstGeom prst="ellipse">
            <a:avLst/>
          </a:prstGeom>
          <a:solidFill>
            <a:srgbClr val="FFCC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600" b="1"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1855723" y="61398"/>
            <a:ext cx="3467074" cy="727292"/>
            <a:chOff x="-545548" y="-236493"/>
            <a:chExt cx="1805014" cy="727292"/>
          </a:xfrm>
        </p:grpSpPr>
        <p:sp>
          <p:nvSpPr>
            <p:cNvPr id="18" name="TextBox 17"/>
            <p:cNvSpPr txBox="1"/>
            <p:nvPr/>
          </p:nvSpPr>
          <p:spPr>
            <a:xfrm>
              <a:off x="-545548" y="-236493"/>
              <a:ext cx="28704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sz="4000" b="1">
                  <a:latin typeface="Calibri" pitchFamily="34" charset="0"/>
                  <a:cs typeface="Calibri" pitchFamily="34" charset="0"/>
                </a:rPr>
                <a:t>3</a:t>
              </a:r>
              <a:endParaRPr lang="en-US" sz="4000" b="1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-195258" y="-155532"/>
              <a:ext cx="14547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sz="3600" b="1">
                  <a:solidFill>
                    <a:schemeClr val="bg1"/>
                  </a:solidFill>
                  <a:latin typeface=".VnAvant" pitchFamily="34" charset="0"/>
                </a:rPr>
                <a:t>ViÕt b¶ng </a:t>
              </a:r>
              <a:endParaRPr lang="en-US" sz="3600" b="1">
                <a:solidFill>
                  <a:schemeClr val="bg1"/>
                </a:solidFill>
                <a:latin typeface=".VnAvant" pitchFamily="34" charset="0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056EF2F6-B451-4B52-AD23-531928932983}"/>
              </a:ext>
            </a:extLst>
          </p:cNvPr>
          <p:cNvSpPr txBox="1"/>
          <p:nvPr/>
        </p:nvSpPr>
        <p:spPr>
          <a:xfrm>
            <a:off x="2131404" y="1359278"/>
            <a:ext cx="16785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latin typeface="HP001 4 hàng" panose="020B0603050302020204" pitchFamily="34" charset="0"/>
            </a:endParaRPr>
          </a:p>
        </p:txBody>
      </p:sp>
      <p:pic>
        <p:nvPicPr>
          <p:cNvPr id="13" name="Picture 42" descr="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035" b="32616"/>
          <a:stretch>
            <a:fillRect/>
          </a:stretch>
        </p:blipFill>
        <p:spPr bwMode="auto">
          <a:xfrm>
            <a:off x="2228926" y="1232559"/>
            <a:ext cx="5504049" cy="2998094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EA4DF458-3055-4B3F-866F-46EC19EDE607}"/>
              </a:ext>
            </a:extLst>
          </p:cNvPr>
          <p:cNvSpPr txBox="1"/>
          <p:nvPr/>
        </p:nvSpPr>
        <p:spPr>
          <a:xfrm>
            <a:off x="1671069" y="1590510"/>
            <a:ext cx="2599267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solidFill>
                  <a:srgbClr val="002060"/>
                </a:solidFill>
                <a:latin typeface="VNI-Avo" pitchFamily="2" charset="0"/>
              </a:rPr>
              <a:t>   </a:t>
            </a:r>
            <a:r>
              <a:rPr lang="el-GR" sz="19900" dirty="0">
                <a:solidFill>
                  <a:srgbClr val="FF0000"/>
                </a:solidFill>
                <a:latin typeface="HP001 4 hàng" panose="020B0603050302020204" pitchFamily="34" charset="-93"/>
                <a:ea typeface="HP001" panose="020B0604020202020204" charset="-93"/>
              </a:rPr>
              <a:t>Ρ</a:t>
            </a:r>
            <a:endParaRPr lang="en-US" sz="19900" dirty="0">
              <a:solidFill>
                <a:srgbClr val="FF0000"/>
              </a:solidFill>
              <a:latin typeface="VNI-Avo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EA4DF458-3055-4B3F-866F-46EC19EDE607}"/>
              </a:ext>
            </a:extLst>
          </p:cNvPr>
          <p:cNvSpPr txBox="1"/>
          <p:nvPr/>
        </p:nvSpPr>
        <p:spPr>
          <a:xfrm>
            <a:off x="4684798" y="1569690"/>
            <a:ext cx="2599267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solidFill>
                  <a:srgbClr val="002060"/>
                </a:solidFill>
                <a:latin typeface="VNI-Avo" pitchFamily="2" charset="0"/>
              </a:rPr>
              <a:t>   </a:t>
            </a:r>
            <a:r>
              <a:rPr lang="el-GR" sz="19900" dirty="0">
                <a:solidFill>
                  <a:srgbClr val="FF0000"/>
                </a:solidFill>
                <a:latin typeface="HP001 4 hàng" panose="020B0603050302020204" pitchFamily="34" charset="-93"/>
                <a:ea typeface="HP001" panose="020B0604020202020204" charset="-93"/>
              </a:rPr>
              <a:t>ċ</a:t>
            </a:r>
            <a:endParaRPr lang="en-US" sz="19900" dirty="0">
              <a:solidFill>
                <a:srgbClr val="FF0000"/>
              </a:solidFill>
              <a:latin typeface="VNI-Avo" pitchFamily="2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EA4DF458-3055-4B3F-866F-46EC19EDE607}"/>
              </a:ext>
            </a:extLst>
          </p:cNvPr>
          <p:cNvSpPr txBox="1"/>
          <p:nvPr/>
        </p:nvSpPr>
        <p:spPr>
          <a:xfrm>
            <a:off x="7485906" y="1520982"/>
            <a:ext cx="2599267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solidFill>
                  <a:srgbClr val="002060"/>
                </a:solidFill>
                <a:latin typeface="VNI-Avo" pitchFamily="2" charset="0"/>
              </a:rPr>
              <a:t>   </a:t>
            </a:r>
            <a:r>
              <a:rPr lang="el-GR" sz="19900" dirty="0">
                <a:solidFill>
                  <a:srgbClr val="FF0000"/>
                </a:solidFill>
                <a:latin typeface="HP001 4 hàng" panose="020B0603050302020204" pitchFamily="34" charset="-93"/>
                <a:ea typeface="HP001" panose="020B0604020202020204" charset="-93"/>
              </a:rPr>
              <a:t>Π</a:t>
            </a:r>
            <a:endParaRPr lang="en-US" sz="19900" dirty="0">
              <a:solidFill>
                <a:srgbClr val="FF0000"/>
              </a:solidFill>
              <a:latin typeface="VNI-Avo" pitchFamily="2" charset="0"/>
            </a:endParaRPr>
          </a:p>
        </p:txBody>
      </p:sp>
      <p:pic>
        <p:nvPicPr>
          <p:cNvPr id="23" name="Picture 42" descr="4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9" r="58753" b="32416"/>
          <a:stretch/>
        </p:blipFill>
        <p:spPr bwMode="auto">
          <a:xfrm>
            <a:off x="7724904" y="1226028"/>
            <a:ext cx="2943096" cy="2998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2545314"/>
      </p:ext>
    </p:extLst>
  </p:cSld>
  <p:clrMapOvr>
    <a:masterClrMapping/>
  </p:clrMapOvr>
  <p:transition advTm="664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019801" y="2221607"/>
            <a:ext cx="184731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ts val="1000"/>
              </a:spcAft>
            </a:pPr>
            <a:endParaRPr lang="en-US" sz="105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ounded Rectangle 19"/>
          <p:cNvSpPr/>
          <p:nvPr/>
        </p:nvSpPr>
        <p:spPr bwMode="auto">
          <a:xfrm>
            <a:off x="2228925" y="90411"/>
            <a:ext cx="2720670" cy="606130"/>
          </a:xfrm>
          <a:prstGeom prst="roundRect">
            <a:avLst/>
          </a:prstGeom>
          <a:solidFill>
            <a:srgbClr val="92D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latin typeface="Arial" charset="0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1791100" y="36874"/>
            <a:ext cx="680611" cy="713205"/>
          </a:xfrm>
          <a:prstGeom prst="ellipse">
            <a:avLst/>
          </a:prstGeom>
          <a:solidFill>
            <a:srgbClr val="FFCC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600" b="1"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1855723" y="61398"/>
            <a:ext cx="3467074" cy="727292"/>
            <a:chOff x="-545548" y="-236493"/>
            <a:chExt cx="1805014" cy="727292"/>
          </a:xfrm>
        </p:grpSpPr>
        <p:sp>
          <p:nvSpPr>
            <p:cNvPr id="18" name="TextBox 17"/>
            <p:cNvSpPr txBox="1"/>
            <p:nvPr/>
          </p:nvSpPr>
          <p:spPr>
            <a:xfrm>
              <a:off x="-545548" y="-236493"/>
              <a:ext cx="28704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sz="4000" b="1">
                  <a:latin typeface="Calibri" pitchFamily="34" charset="0"/>
                  <a:cs typeface="Calibri" pitchFamily="34" charset="0"/>
                </a:rPr>
                <a:t>3</a:t>
              </a:r>
              <a:endParaRPr lang="en-US" sz="4000" b="1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-195258" y="-155532"/>
              <a:ext cx="14547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sz="3600" b="1">
                  <a:solidFill>
                    <a:schemeClr val="bg1"/>
                  </a:solidFill>
                  <a:latin typeface=".VnAvant" pitchFamily="34" charset="0"/>
                </a:rPr>
                <a:t>ViÕt b¶ng </a:t>
              </a:r>
              <a:endParaRPr lang="en-US" sz="3600" b="1">
                <a:solidFill>
                  <a:schemeClr val="bg1"/>
                </a:solidFill>
                <a:latin typeface=".VnAvant" pitchFamily="34" charset="0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056EF2F6-B451-4B52-AD23-531928932983}"/>
              </a:ext>
            </a:extLst>
          </p:cNvPr>
          <p:cNvSpPr txBox="1"/>
          <p:nvPr/>
        </p:nvSpPr>
        <p:spPr>
          <a:xfrm>
            <a:off x="2131404" y="1359278"/>
            <a:ext cx="16785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latin typeface="HP001 4 hàng" panose="020B0603050302020204" pitchFamily="34" charset="0"/>
            </a:endParaRPr>
          </a:p>
        </p:txBody>
      </p:sp>
      <p:pic>
        <p:nvPicPr>
          <p:cNvPr id="13" name="Picture 42" descr="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035" b="32616"/>
          <a:stretch>
            <a:fillRect/>
          </a:stretch>
        </p:blipFill>
        <p:spPr bwMode="auto">
          <a:xfrm>
            <a:off x="2228926" y="1232559"/>
            <a:ext cx="5391075" cy="2998094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EA4DF458-3055-4B3F-866F-46EC19EDE607}"/>
              </a:ext>
            </a:extLst>
          </p:cNvPr>
          <p:cNvSpPr txBox="1"/>
          <p:nvPr/>
        </p:nvSpPr>
        <p:spPr>
          <a:xfrm>
            <a:off x="1791099" y="1558424"/>
            <a:ext cx="1067333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solidFill>
                  <a:srgbClr val="FF0000"/>
                </a:solidFill>
                <a:latin typeface="VNI-Avo" pitchFamily="2" charset="0"/>
              </a:rPr>
              <a:t>   </a:t>
            </a:r>
            <a:r>
              <a:rPr lang="en-US" sz="19900" dirty="0" err="1">
                <a:solidFill>
                  <a:srgbClr val="FF0000"/>
                </a:solidFill>
                <a:latin typeface="HP001 4 hàng" panose="020B0603050302020204" pitchFamily="34" charset="-93"/>
                <a:ea typeface="HP001" panose="020B0604020202020204" charset="-93"/>
              </a:rPr>
              <a:t>thĔ</a:t>
            </a:r>
            <a:r>
              <a:rPr lang="en-US" sz="19900" dirty="0">
                <a:solidFill>
                  <a:srgbClr val="FF0000"/>
                </a:solidFill>
                <a:latin typeface="HP001 4 hàng" panose="020B0603050302020204" pitchFamily="34" charset="-93"/>
                <a:ea typeface="HP001" panose="020B0604020202020204" charset="-93"/>
              </a:rPr>
              <a:t> </a:t>
            </a:r>
            <a:r>
              <a:rPr lang="en-US" sz="19900" dirty="0" err="1">
                <a:solidFill>
                  <a:srgbClr val="FF0000"/>
                </a:solidFill>
                <a:latin typeface="HP001 4 hàng" panose="020B0603050302020204" pitchFamily="34" charset="-93"/>
                <a:ea typeface="HP001" panose="020B0604020202020204" charset="-93"/>
              </a:rPr>
              <a:t>cā</a:t>
            </a:r>
            <a:endParaRPr lang="en-US" sz="19900" dirty="0">
              <a:solidFill>
                <a:srgbClr val="FF0000"/>
              </a:solidFill>
              <a:latin typeface="VNI-Avo" pitchFamily="2" charset="0"/>
            </a:endParaRPr>
          </a:p>
        </p:txBody>
      </p:sp>
      <p:pic>
        <p:nvPicPr>
          <p:cNvPr id="23" name="Picture 42" descr="4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9" r="57945" b="32416"/>
          <a:stretch/>
        </p:blipFill>
        <p:spPr bwMode="auto">
          <a:xfrm>
            <a:off x="7665966" y="1232559"/>
            <a:ext cx="3002035" cy="2998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9720584"/>
      </p:ext>
    </p:extLst>
  </p:cSld>
  <p:clrMapOvr>
    <a:masterClrMapping/>
  </p:clrMapOvr>
  <p:transition advTm="664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019801" y="2221607"/>
            <a:ext cx="184731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ts val="1000"/>
              </a:spcAft>
            </a:pPr>
            <a:endParaRPr lang="en-US" sz="105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ounded Rectangle 19"/>
          <p:cNvSpPr/>
          <p:nvPr/>
        </p:nvSpPr>
        <p:spPr bwMode="auto">
          <a:xfrm>
            <a:off x="2228925" y="90411"/>
            <a:ext cx="2720670" cy="606130"/>
          </a:xfrm>
          <a:prstGeom prst="roundRect">
            <a:avLst/>
          </a:prstGeom>
          <a:solidFill>
            <a:srgbClr val="92D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latin typeface="Arial" charset="0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1791100" y="36874"/>
            <a:ext cx="680611" cy="713205"/>
          </a:xfrm>
          <a:prstGeom prst="ellipse">
            <a:avLst/>
          </a:prstGeom>
          <a:solidFill>
            <a:srgbClr val="FFCC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600" b="1"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1977116" y="-59337"/>
            <a:ext cx="3467074" cy="727292"/>
            <a:chOff x="-545548" y="-236493"/>
            <a:chExt cx="1805014" cy="727292"/>
          </a:xfrm>
        </p:grpSpPr>
        <p:sp>
          <p:nvSpPr>
            <p:cNvPr id="18" name="TextBox 17"/>
            <p:cNvSpPr txBox="1"/>
            <p:nvPr/>
          </p:nvSpPr>
          <p:spPr>
            <a:xfrm>
              <a:off x="-545548" y="-236493"/>
              <a:ext cx="28704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sz="4000" b="1">
                  <a:latin typeface="Calibri" pitchFamily="34" charset="0"/>
                  <a:cs typeface="Calibri" pitchFamily="34" charset="0"/>
                </a:rPr>
                <a:t>3</a:t>
              </a:r>
              <a:endParaRPr lang="en-US" sz="4000" b="1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-195258" y="-155532"/>
              <a:ext cx="14547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sz="3600" b="1">
                  <a:solidFill>
                    <a:schemeClr val="bg1"/>
                  </a:solidFill>
                  <a:latin typeface=".VnAvant" pitchFamily="34" charset="0"/>
                </a:rPr>
                <a:t>ViÕt b¶ng </a:t>
              </a:r>
              <a:endParaRPr lang="en-US" sz="3600" b="1">
                <a:solidFill>
                  <a:schemeClr val="bg1"/>
                </a:solidFill>
                <a:latin typeface=".VnAvant" pitchFamily="34" charset="0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056EF2F6-B451-4B52-AD23-531928932983}"/>
              </a:ext>
            </a:extLst>
          </p:cNvPr>
          <p:cNvSpPr txBox="1"/>
          <p:nvPr/>
        </p:nvSpPr>
        <p:spPr>
          <a:xfrm>
            <a:off x="2131404" y="1359278"/>
            <a:ext cx="16785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latin typeface="HP001 4 hàng" panose="020B0603050302020204" pitchFamily="34" charset="0"/>
            </a:endParaRPr>
          </a:p>
        </p:txBody>
      </p:sp>
      <p:pic>
        <p:nvPicPr>
          <p:cNvPr id="13" name="Picture 42" descr="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035" b="32616"/>
          <a:stretch>
            <a:fillRect/>
          </a:stretch>
        </p:blipFill>
        <p:spPr bwMode="auto">
          <a:xfrm>
            <a:off x="2159293" y="1221953"/>
            <a:ext cx="5391075" cy="2998094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EA4DF458-3055-4B3F-866F-46EC19EDE607}"/>
              </a:ext>
            </a:extLst>
          </p:cNvPr>
          <p:cNvSpPr txBox="1"/>
          <p:nvPr/>
        </p:nvSpPr>
        <p:spPr>
          <a:xfrm>
            <a:off x="1791099" y="1558424"/>
            <a:ext cx="1067333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solidFill>
                  <a:srgbClr val="FF0000"/>
                </a:solidFill>
                <a:latin typeface="VNI-Avo" pitchFamily="2" charset="0"/>
              </a:rPr>
              <a:t>   </a:t>
            </a:r>
            <a:r>
              <a:rPr lang="en-US" sz="19900" dirty="0">
                <a:solidFill>
                  <a:srgbClr val="FF0000"/>
                </a:solidFill>
                <a:latin typeface="HP001 4 hàng" panose="020B0603050302020204" pitchFamily="34" charset="-93"/>
                <a:ea typeface="HP001" panose="020B0604020202020204" charset="-93"/>
              </a:rPr>
              <a:t>đồ </a:t>
            </a:r>
            <a:r>
              <a:rPr lang="en-US" sz="19900" dirty="0" err="1">
                <a:solidFill>
                  <a:srgbClr val="FF0000"/>
                </a:solidFill>
                <a:latin typeface="HP001 4 hàng" panose="020B0603050302020204" pitchFamily="34" charset="-93"/>
                <a:ea typeface="HP001" panose="020B0604020202020204" charset="-93"/>
              </a:rPr>
              <a:t>ch</a:t>
            </a:r>
            <a:r>
              <a:rPr lang="el-GR" sz="19900" dirty="0">
                <a:solidFill>
                  <a:srgbClr val="FF0000"/>
                </a:solidFill>
                <a:latin typeface="HP001 4 hàng" panose="020B0603050302020204" pitchFamily="34" charset="-93"/>
                <a:ea typeface="HP001" panose="020B0604020202020204" charset="-93"/>
              </a:rPr>
              <a:t>Π</a:t>
            </a:r>
            <a:endParaRPr lang="en-US" sz="19900" dirty="0">
              <a:solidFill>
                <a:srgbClr val="FF0000"/>
              </a:solidFill>
              <a:latin typeface="VNI-Avo" pitchFamily="2" charset="0"/>
            </a:endParaRPr>
          </a:p>
        </p:txBody>
      </p:sp>
      <p:pic>
        <p:nvPicPr>
          <p:cNvPr id="23" name="Picture 42" descr="4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9" r="56361" b="32416"/>
          <a:stretch/>
        </p:blipFill>
        <p:spPr bwMode="auto">
          <a:xfrm>
            <a:off x="7550368" y="1221953"/>
            <a:ext cx="3117633" cy="2998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7062770"/>
      </p:ext>
    </p:extLst>
  </p:cSld>
  <p:clrMapOvr>
    <a:masterClrMapping/>
  </p:clrMapOvr>
  <p:transition advTm="664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ai hat ABC tieng Viet da cat 6.1.2020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87329" y="1600200"/>
            <a:ext cx="5960532" cy="3352800"/>
          </a:xfrm>
          <a:prstGeom prst="rect">
            <a:avLst/>
          </a:prstGeom>
          <a:ln>
            <a:solidFill>
              <a:srgbClr val="0000CC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3124200" y="349046"/>
            <a:ext cx="6047112" cy="857865"/>
          </a:xfrm>
          <a:prstGeom prst="rect">
            <a:avLst/>
          </a:prstGeom>
          <a:noFill/>
        </p:spPr>
        <p:txBody>
          <a:bodyPr wrap="square" rtlCol="0">
            <a:prstTxWarp prst="textWave2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4000" b="1">
                <a:ln w="11430"/>
                <a:solidFill>
                  <a:srgbClr val="0066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Mình </a:t>
            </a:r>
            <a:r>
              <a:rPr lang="en-US" sz="4000" b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hát </a:t>
            </a:r>
            <a:r>
              <a:rPr lang="en-US" sz="4000" b="1">
                <a:ln w="11430"/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lên</a:t>
            </a:r>
            <a:r>
              <a:rPr lang="en-US" sz="4000" b="1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</a:t>
            </a:r>
            <a:r>
              <a:rPr lang="en-US" sz="4000" b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nào</a:t>
            </a:r>
            <a:r>
              <a:rPr lang="en-US" sz="4000" b="1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! </a:t>
            </a:r>
            <a:endParaRPr lang="en-US" sz="40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482645" y="5257800"/>
            <a:ext cx="777328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>
                <a:solidFill>
                  <a:srgbClr val="0000CC"/>
                </a:solidFill>
                <a:latin typeface="Comic Sans MS" pitchFamily="66" charset="0"/>
              </a:rPr>
              <a:t>Bài hát : “</a:t>
            </a:r>
            <a:r>
              <a:rPr lang="en-US" sz="4000" b="1" dirty="0">
                <a:solidFill>
                  <a:srgbClr val="FF0000"/>
                </a:solidFill>
                <a:latin typeface="Comic Sans MS" pitchFamily="66" charset="0"/>
              </a:rPr>
              <a:t>A, B, C Tiếng Việt”</a:t>
            </a:r>
            <a:endParaRPr lang="vi-VN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416942"/>
      </p:ext>
    </p:extLst>
  </p:cSld>
  <p:clrMapOvr>
    <a:masterClrMapping/>
  </p:clrMapOvr>
  <p:transition advTm="6645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3"/>
          <p:cNvGraphicFramePr>
            <a:graphicFrameLocks noGrp="1" noChangeAspect="1"/>
          </p:cNvGraphicFramePr>
          <p:nvPr>
            <p:ph/>
          </p:nvPr>
        </p:nvGraphicFramePr>
        <p:xfrm>
          <a:off x="1524000" y="30164"/>
          <a:ext cx="9144000" cy="6827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Bitmap Image" r:id="rId3" imgW="6638095" imgH="4600000" progId="Paint.Picture">
                  <p:embed/>
                </p:oleObj>
              </mc:Choice>
              <mc:Fallback>
                <p:oleObj name="Bitmap Image" r:id="rId3" imgW="6638095" imgH="4600000" progId="Paint.Picture">
                  <p:embed/>
                  <p:pic>
                    <p:nvPicPr>
                      <p:cNvPr id="29698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30164"/>
                        <a:ext cx="9144000" cy="6827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699" name="Text Box 6"/>
          <p:cNvSpPr txBox="1">
            <a:spLocks noChangeArrowheads="1"/>
          </p:cNvSpPr>
          <p:nvPr/>
        </p:nvSpPr>
        <p:spPr bwMode="auto">
          <a:xfrm>
            <a:off x="1528549" y="1"/>
            <a:ext cx="8686800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6000" dirty="0" err="1">
                <a:solidFill>
                  <a:srgbClr val="000099"/>
                </a:solidFill>
                <a:latin typeface=".VnAristote" pitchFamily="34" charset="0"/>
              </a:rPr>
              <a:t>KÝnh</a:t>
            </a:r>
            <a:r>
              <a:rPr lang="en-US" sz="6000" dirty="0">
                <a:solidFill>
                  <a:srgbClr val="000099"/>
                </a:solidFill>
                <a:latin typeface=".VnAristote" pitchFamily="34" charset="0"/>
              </a:rPr>
              <a:t> </a:t>
            </a:r>
            <a:r>
              <a:rPr lang="en-US" sz="6000" dirty="0" err="1">
                <a:solidFill>
                  <a:srgbClr val="000099"/>
                </a:solidFill>
                <a:latin typeface=".VnAristote" pitchFamily="34" charset="0"/>
              </a:rPr>
              <a:t>chóc</a:t>
            </a:r>
            <a:r>
              <a:rPr lang="en-US" sz="6000" dirty="0">
                <a:solidFill>
                  <a:srgbClr val="000099"/>
                </a:solidFill>
                <a:latin typeface=".VnAristote" pitchFamily="34" charset="0"/>
              </a:rPr>
              <a:t> </a:t>
            </a:r>
            <a:r>
              <a:rPr lang="en-US" sz="6000" dirty="0" err="1">
                <a:solidFill>
                  <a:srgbClr val="000099"/>
                </a:solidFill>
                <a:latin typeface=".VnAristote" pitchFamily="34" charset="0"/>
              </a:rPr>
              <a:t>c¸c</a:t>
            </a:r>
            <a:r>
              <a:rPr lang="en-US" sz="6000" dirty="0">
                <a:solidFill>
                  <a:srgbClr val="000099"/>
                </a:solidFill>
                <a:latin typeface=".VnAristote" pitchFamily="34" charset="0"/>
              </a:rPr>
              <a:t> </a:t>
            </a:r>
            <a:r>
              <a:rPr lang="en-US" sz="6000" dirty="0" err="1">
                <a:solidFill>
                  <a:srgbClr val="000099"/>
                </a:solidFill>
                <a:latin typeface=".VnAristote" pitchFamily="34" charset="0"/>
              </a:rPr>
              <a:t>thÇy</a:t>
            </a:r>
            <a:r>
              <a:rPr lang="en-US" sz="6000" dirty="0">
                <a:solidFill>
                  <a:srgbClr val="000099"/>
                </a:solidFill>
                <a:latin typeface=".VnAristote" pitchFamily="34" charset="0"/>
              </a:rPr>
              <a:t> c« m¹nh </a:t>
            </a:r>
            <a:r>
              <a:rPr lang="en-US" sz="6000" dirty="0" err="1">
                <a:solidFill>
                  <a:srgbClr val="000099"/>
                </a:solidFill>
                <a:latin typeface=".VnAristote" pitchFamily="34" charset="0"/>
              </a:rPr>
              <a:t>kháe</a:t>
            </a:r>
            <a:r>
              <a:rPr lang="en-US" sz="6000" dirty="0">
                <a:solidFill>
                  <a:srgbClr val="000099"/>
                </a:solidFill>
                <a:latin typeface=".VnAristote" pitchFamily="34" charset="0"/>
              </a:rPr>
              <a:t> vµ </a:t>
            </a:r>
            <a:r>
              <a:rPr lang="en-US" sz="6000" dirty="0" err="1">
                <a:solidFill>
                  <a:srgbClr val="000099"/>
                </a:solidFill>
                <a:latin typeface=".VnAristote" pitchFamily="34" charset="0"/>
              </a:rPr>
              <a:t>thµnh</a:t>
            </a:r>
            <a:r>
              <a:rPr lang="en-US" sz="6000" dirty="0">
                <a:solidFill>
                  <a:srgbClr val="000099"/>
                </a:solidFill>
                <a:latin typeface=".VnAristote" pitchFamily="34" charset="0"/>
              </a:rPr>
              <a:t> ®¹t.</a:t>
            </a:r>
          </a:p>
        </p:txBody>
      </p:sp>
    </p:spTree>
    <p:extLst>
      <p:ext uri="{BB962C8B-B14F-4D97-AF65-F5344CB8AC3E}">
        <p14:creationId xmlns:p14="http://schemas.microsoft.com/office/powerpoint/2010/main" val="639679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6645">
        <p:circle/>
      </p:transition>
    </mc:Choice>
    <mc:Fallback xmlns="">
      <p:transition spd="slow" advTm="6645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5178227C-E317-47AD-AA37-1621D292DB76}"/>
              </a:ext>
            </a:extLst>
          </p:cNvPr>
          <p:cNvSpPr txBox="1"/>
          <p:nvPr/>
        </p:nvSpPr>
        <p:spPr>
          <a:xfrm>
            <a:off x="2057400" y="152400"/>
            <a:ext cx="7620000" cy="914400"/>
          </a:xfrm>
          <a:prstGeom prst="rect">
            <a:avLst/>
          </a:prstGeom>
          <a:noFill/>
        </p:spPr>
        <p:txBody>
          <a:bodyPr wrap="square" rtlCol="0">
            <a:prstTxWarp prst="textCanUp">
              <a:avLst/>
            </a:prstTxWarp>
            <a:spAutoFit/>
          </a:bodyPr>
          <a:lstStyle/>
          <a:p>
            <a:r>
              <a:rPr lang="en-US" b="1" dirty="0" err="1">
                <a:solidFill>
                  <a:srgbClr val="FF0000"/>
                </a:solidFill>
              </a:rPr>
              <a:t>Trò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chơi</a:t>
            </a:r>
            <a:r>
              <a:rPr lang="en-US" b="1" dirty="0">
                <a:solidFill>
                  <a:srgbClr val="FF0000"/>
                </a:solidFill>
              </a:rPr>
              <a:t>: </a:t>
            </a:r>
            <a:r>
              <a:rPr lang="en-US" b="1" dirty="0" err="1">
                <a:solidFill>
                  <a:srgbClr val="FF0000"/>
                </a:solidFill>
              </a:rPr>
              <a:t>Hái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táo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endParaRPr lang="vi-VN" b="1" dirty="0">
              <a:solidFill>
                <a:srgbClr val="FF00FF"/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1696196" y="3935754"/>
            <a:ext cx="5641124" cy="2601457"/>
            <a:chOff x="333069" y="1028171"/>
            <a:chExt cx="5810066" cy="2779462"/>
          </a:xfrm>
        </p:grpSpPr>
        <p:sp>
          <p:nvSpPr>
            <p:cNvPr id="2" name="Rounded Rectangle 1"/>
            <p:cNvSpPr/>
            <p:nvPr/>
          </p:nvSpPr>
          <p:spPr>
            <a:xfrm>
              <a:off x="333069" y="1028171"/>
              <a:ext cx="5810066" cy="2779462"/>
            </a:xfrm>
            <a:prstGeom prst="roundRect">
              <a:avLst/>
            </a:prstGeom>
            <a:solidFill>
              <a:srgbClr val="99FF3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sz="4000" b="1" dirty="0">
                  <a:solidFill>
                    <a:srgbClr val="FF0000"/>
                  </a:solidFill>
                  <a:latin typeface="VNI-Avo" pitchFamily="2" charset="0"/>
                </a:rPr>
                <a:t>        </a:t>
              </a:r>
              <a:r>
                <a:rPr lang="en-US" sz="4000" b="1" dirty="0" err="1">
                  <a:solidFill>
                    <a:srgbClr val="FF0000"/>
                  </a:solidFill>
                  <a:latin typeface="VNI-Avo" pitchFamily="2" charset="0"/>
                </a:rPr>
                <a:t>Haõy</a:t>
              </a:r>
              <a:r>
                <a:rPr lang="en-US" sz="4000" b="1" dirty="0">
                  <a:solidFill>
                    <a:srgbClr val="FF0000"/>
                  </a:solidFill>
                  <a:latin typeface="VNI-Avo" pitchFamily="2" charset="0"/>
                </a:rPr>
                <a:t> </a:t>
              </a:r>
              <a:r>
                <a:rPr lang="en-US" sz="4000" b="1" dirty="0" err="1">
                  <a:solidFill>
                    <a:srgbClr val="FF0000"/>
                  </a:solidFill>
                  <a:latin typeface="VNI-Avo" pitchFamily="2" charset="0"/>
                </a:rPr>
                <a:t>ñoïc</a:t>
              </a:r>
              <a:r>
                <a:rPr lang="en-US" sz="4000" b="1" dirty="0">
                  <a:solidFill>
                    <a:srgbClr val="FF0000"/>
                  </a:solidFill>
                  <a:latin typeface="VNI-Avo" pitchFamily="2" charset="0"/>
                </a:rPr>
                <a:t> </a:t>
              </a:r>
              <a:r>
                <a:rPr lang="en-US" sz="4000" b="1" dirty="0" err="1">
                  <a:solidFill>
                    <a:srgbClr val="FF0000"/>
                  </a:solidFill>
                  <a:latin typeface="VNI-Avo" pitchFamily="2" charset="0"/>
                </a:rPr>
                <a:t>naøo</a:t>
              </a:r>
              <a:endParaRPr lang="en-US" sz="4000" b="1" dirty="0">
                <a:solidFill>
                  <a:schemeClr val="tx2">
                    <a:lumMod val="50000"/>
                  </a:schemeClr>
                </a:solidFill>
                <a:latin typeface="VNI-Avo" pitchFamily="2" charset="0"/>
              </a:endParaRPr>
            </a:p>
            <a:p>
              <a:r>
                <a:rPr lang="en-US" sz="4000" dirty="0">
                  <a:latin typeface="VNI-Avo" pitchFamily="2" charset="0"/>
                </a:rPr>
                <a:t> </a:t>
              </a:r>
            </a:p>
            <a:p>
              <a:r>
                <a:rPr lang="en-US" sz="4000" dirty="0">
                  <a:latin typeface="VNI-Avo" pitchFamily="2" charset="0"/>
                </a:rPr>
                <a:t>   </a:t>
              </a:r>
              <a:r>
                <a:rPr lang="en-US" sz="4000" dirty="0">
                  <a:solidFill>
                    <a:srgbClr val="0033CC"/>
                  </a:solidFill>
                  <a:latin typeface="VNI-Avo" pitchFamily="2" charset="0"/>
                </a:rPr>
                <a:t>ai   ay   </a:t>
              </a:r>
              <a:r>
                <a:rPr lang="en-US" sz="4000" dirty="0" err="1">
                  <a:solidFill>
                    <a:srgbClr val="0033CC"/>
                  </a:solidFill>
                  <a:latin typeface="VNI-Avo" pitchFamily="2" charset="0"/>
                </a:rPr>
                <a:t>aây</a:t>
              </a:r>
              <a:endParaRPr lang="en-US" sz="4000" dirty="0">
                <a:solidFill>
                  <a:srgbClr val="0033CC"/>
                </a:solidFill>
                <a:latin typeface="VNI-Avo" pitchFamily="2" charset="0"/>
              </a:endParaRPr>
            </a:p>
          </p:txBody>
        </p:sp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1066800"/>
              <a:ext cx="996276" cy="7338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6" name="Group 5"/>
          <p:cNvGrpSpPr/>
          <p:nvPr/>
        </p:nvGrpSpPr>
        <p:grpSpPr>
          <a:xfrm>
            <a:off x="-2800522" y="4037312"/>
            <a:ext cx="10349068" cy="2401238"/>
            <a:chOff x="277228" y="4364202"/>
            <a:chExt cx="10732876" cy="2438400"/>
          </a:xfrm>
        </p:grpSpPr>
        <p:sp>
          <p:nvSpPr>
            <p:cNvPr id="5" name="Flowchart: Alternate Process 4"/>
            <p:cNvSpPr/>
            <p:nvPr/>
          </p:nvSpPr>
          <p:spPr>
            <a:xfrm>
              <a:off x="4896659" y="4364202"/>
              <a:ext cx="6113445" cy="2438400"/>
            </a:xfrm>
            <a:prstGeom prst="flowChartAlternate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sz="4000" b="1" dirty="0" err="1">
                  <a:solidFill>
                    <a:srgbClr val="FF0000"/>
                  </a:solidFill>
                  <a:latin typeface="VNI-Avo" pitchFamily="2" charset="0"/>
                </a:rPr>
                <a:t>Haõy</a:t>
              </a:r>
              <a:r>
                <a:rPr lang="en-US" sz="4000" b="1" dirty="0">
                  <a:solidFill>
                    <a:srgbClr val="FF0000"/>
                  </a:solidFill>
                  <a:latin typeface="VNI-Avo" pitchFamily="2" charset="0"/>
                </a:rPr>
                <a:t> </a:t>
              </a:r>
              <a:r>
                <a:rPr lang="en-US" sz="4000" b="1" dirty="0" err="1">
                  <a:solidFill>
                    <a:srgbClr val="FF0000"/>
                  </a:solidFill>
                  <a:latin typeface="VNI-Avo" pitchFamily="2" charset="0"/>
                </a:rPr>
                <a:t>ñoïc</a:t>
              </a:r>
              <a:r>
                <a:rPr lang="en-US" sz="4000" b="1" dirty="0">
                  <a:solidFill>
                    <a:srgbClr val="FF0000"/>
                  </a:solidFill>
                  <a:latin typeface="VNI-Avo" pitchFamily="2" charset="0"/>
                </a:rPr>
                <a:t> </a:t>
              </a:r>
              <a:r>
                <a:rPr lang="en-US" sz="4000" b="1" dirty="0" err="1">
                  <a:solidFill>
                    <a:srgbClr val="FF0000"/>
                  </a:solidFill>
                  <a:latin typeface="VNI-Avo" pitchFamily="2" charset="0"/>
                </a:rPr>
                <a:t>naøo</a:t>
              </a:r>
              <a:r>
                <a:rPr lang="en-US" sz="4000" b="1" dirty="0">
                  <a:solidFill>
                    <a:srgbClr val="FF0000"/>
                  </a:solidFill>
                  <a:latin typeface="VNI-Avo" pitchFamily="2" charset="0"/>
                </a:rPr>
                <a:t>?</a:t>
              </a:r>
            </a:p>
            <a:p>
              <a:pPr algn="ctr"/>
              <a:endParaRPr lang="en-US" sz="4000" b="1" dirty="0">
                <a:solidFill>
                  <a:schemeClr val="tx1"/>
                </a:solidFill>
                <a:latin typeface="VNI-Avo" pitchFamily="2" charset="0"/>
              </a:endParaRPr>
            </a:p>
            <a:p>
              <a:pPr algn="ctr"/>
              <a:r>
                <a:rPr lang="en-US" sz="4000" b="1" dirty="0" err="1">
                  <a:solidFill>
                    <a:schemeClr val="tx1"/>
                  </a:solidFill>
                  <a:latin typeface="VNI-Avo" pitchFamily="2" charset="0"/>
                </a:rPr>
                <a:t>maùy</a:t>
              </a:r>
              <a:r>
                <a:rPr lang="en-US" sz="4000" b="1" dirty="0">
                  <a:solidFill>
                    <a:schemeClr val="tx1"/>
                  </a:solidFill>
                  <a:latin typeface="VNI-Avo" pitchFamily="2" charset="0"/>
                </a:rPr>
                <a:t> </a:t>
              </a:r>
              <a:r>
                <a:rPr lang="en-US" sz="4000" b="1" dirty="0" err="1">
                  <a:solidFill>
                    <a:schemeClr val="tx1"/>
                  </a:solidFill>
                  <a:latin typeface="VNI-Avo" pitchFamily="2" charset="0"/>
                </a:rPr>
                <a:t>caøy</a:t>
              </a:r>
              <a:endParaRPr lang="en-US" sz="4000" b="1" dirty="0">
                <a:solidFill>
                  <a:schemeClr val="tx1"/>
                </a:solidFill>
                <a:latin typeface="VNI-Avo" pitchFamily="2" charset="0"/>
              </a:endParaRPr>
            </a:p>
          </p:txBody>
        </p:sp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7228" y="4364202"/>
              <a:ext cx="512344" cy="8189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7169" name="Group 7168"/>
          <p:cNvGrpSpPr/>
          <p:nvPr/>
        </p:nvGrpSpPr>
        <p:grpSpPr>
          <a:xfrm>
            <a:off x="1439820" y="3952530"/>
            <a:ext cx="5634718" cy="2362200"/>
            <a:chOff x="-90202" y="-1177753"/>
            <a:chExt cx="5634718" cy="2362200"/>
          </a:xfrm>
        </p:grpSpPr>
        <p:sp>
          <p:nvSpPr>
            <p:cNvPr id="7168" name="Flowchart: Alternate Process 7167"/>
            <p:cNvSpPr/>
            <p:nvPr/>
          </p:nvSpPr>
          <p:spPr>
            <a:xfrm>
              <a:off x="180877" y="-1177753"/>
              <a:ext cx="5363639" cy="2362200"/>
            </a:xfrm>
            <a:prstGeom prst="flowChartAlternateProcess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sz="3600" b="1" dirty="0">
                  <a:solidFill>
                    <a:srgbClr val="FF0000"/>
                  </a:solidFill>
                  <a:latin typeface="VNI-Avo" pitchFamily="2" charset="0"/>
                </a:rPr>
                <a:t>      </a:t>
              </a:r>
              <a:r>
                <a:rPr lang="en-US" sz="3600" b="1" dirty="0" err="1">
                  <a:solidFill>
                    <a:srgbClr val="FF0000"/>
                  </a:solidFill>
                  <a:latin typeface="VNI-Avo" pitchFamily="2" charset="0"/>
                </a:rPr>
                <a:t>Haõy</a:t>
              </a:r>
              <a:r>
                <a:rPr lang="en-US" sz="3600" b="1" dirty="0">
                  <a:solidFill>
                    <a:srgbClr val="FF0000"/>
                  </a:solidFill>
                  <a:latin typeface="VNI-Avo" pitchFamily="2" charset="0"/>
                </a:rPr>
                <a:t> </a:t>
              </a:r>
              <a:r>
                <a:rPr lang="en-US" sz="3600" b="1" dirty="0" err="1">
                  <a:solidFill>
                    <a:srgbClr val="FF0000"/>
                  </a:solidFill>
                  <a:latin typeface="VNI-Avo" pitchFamily="2" charset="0"/>
                </a:rPr>
                <a:t>ñoïc</a:t>
              </a:r>
              <a:r>
                <a:rPr lang="en-US" sz="3600" b="1" dirty="0">
                  <a:solidFill>
                    <a:srgbClr val="FF0000"/>
                  </a:solidFill>
                  <a:latin typeface="VNI-Avo" pitchFamily="2" charset="0"/>
                </a:rPr>
                <a:t> </a:t>
              </a:r>
              <a:r>
                <a:rPr lang="en-US" sz="3600" b="1" dirty="0" err="1">
                  <a:solidFill>
                    <a:srgbClr val="FF0000"/>
                  </a:solidFill>
                  <a:latin typeface="VNI-Avo" pitchFamily="2" charset="0"/>
                </a:rPr>
                <a:t>naøo</a:t>
              </a:r>
              <a:r>
                <a:rPr lang="en-US" sz="3600" b="1" dirty="0">
                  <a:solidFill>
                    <a:srgbClr val="FF0000"/>
                  </a:solidFill>
                  <a:latin typeface="VNI-Avo" pitchFamily="2" charset="0"/>
                </a:rPr>
                <a:t>?</a:t>
              </a:r>
            </a:p>
            <a:p>
              <a:r>
                <a:rPr lang="en-US" sz="3600" b="1" dirty="0">
                  <a:solidFill>
                    <a:schemeClr val="tx2">
                      <a:lumMod val="50000"/>
                    </a:schemeClr>
                  </a:solidFill>
                  <a:latin typeface="VNI-Avo" pitchFamily="2" charset="0"/>
                </a:rPr>
                <a:t>    </a:t>
              </a:r>
            </a:p>
            <a:p>
              <a:r>
                <a:rPr lang="en-US" sz="3600" b="1" dirty="0">
                  <a:solidFill>
                    <a:schemeClr val="tx2">
                      <a:lumMod val="50000"/>
                    </a:schemeClr>
                  </a:solidFill>
                  <a:latin typeface="VNI-Avo" pitchFamily="2" charset="0"/>
                </a:rPr>
                <a:t>        o, </a:t>
              </a:r>
              <a:r>
                <a:rPr lang="en-US" sz="3600" b="1" dirty="0" err="1">
                  <a:solidFill>
                    <a:schemeClr val="tx2">
                      <a:lumMod val="50000"/>
                    </a:schemeClr>
                  </a:solidFill>
                  <a:latin typeface="VNI-Avo" pitchFamily="2" charset="0"/>
                </a:rPr>
                <a:t>oâ</a:t>
              </a:r>
              <a:r>
                <a:rPr lang="en-US" sz="3600" b="1" dirty="0">
                  <a:solidFill>
                    <a:schemeClr val="tx2">
                      <a:lumMod val="50000"/>
                    </a:schemeClr>
                  </a:solidFill>
                  <a:latin typeface="VNI-Avo" pitchFamily="2" charset="0"/>
                </a:rPr>
                <a:t>, ô, i</a:t>
              </a:r>
            </a:p>
          </p:txBody>
        </p:sp>
        <p:pic>
          <p:nvPicPr>
            <p:cNvPr id="5124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90202" y="-1123123"/>
              <a:ext cx="1231972" cy="9075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7172" name="Group 7171"/>
          <p:cNvGrpSpPr/>
          <p:nvPr/>
        </p:nvGrpSpPr>
        <p:grpSpPr>
          <a:xfrm>
            <a:off x="1644488" y="4052595"/>
            <a:ext cx="5553790" cy="2407569"/>
            <a:chOff x="-42368" y="370087"/>
            <a:chExt cx="5553790" cy="2407569"/>
          </a:xfrm>
        </p:grpSpPr>
        <p:sp>
          <p:nvSpPr>
            <p:cNvPr id="7171" name="Flowchart: Alternate Process 7170"/>
            <p:cNvSpPr/>
            <p:nvPr/>
          </p:nvSpPr>
          <p:spPr>
            <a:xfrm>
              <a:off x="78125" y="415456"/>
              <a:ext cx="5433297" cy="2362200"/>
            </a:xfrm>
            <a:prstGeom prst="flowChartAlternateProcess">
              <a:avLst/>
            </a:prstGeom>
            <a:solidFill>
              <a:schemeClr val="accent5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sz="3600" b="1" dirty="0">
                  <a:solidFill>
                    <a:schemeClr val="tx2">
                      <a:lumMod val="50000"/>
                    </a:schemeClr>
                  </a:solidFill>
                  <a:latin typeface="VNI-Avo" pitchFamily="2" charset="0"/>
                </a:rPr>
                <a:t>     </a:t>
              </a:r>
              <a:r>
                <a:rPr lang="en-US" sz="3600" b="1" dirty="0" err="1">
                  <a:solidFill>
                    <a:schemeClr val="tx2">
                      <a:lumMod val="50000"/>
                    </a:schemeClr>
                  </a:solidFill>
                  <a:latin typeface="VNI-Avo" pitchFamily="2" charset="0"/>
                </a:rPr>
                <a:t>Haõy</a:t>
              </a:r>
              <a:r>
                <a:rPr lang="en-US" sz="3600" b="1" dirty="0">
                  <a:solidFill>
                    <a:schemeClr val="tx2">
                      <a:lumMod val="50000"/>
                    </a:schemeClr>
                  </a:solidFill>
                  <a:latin typeface="VNI-Avo" pitchFamily="2" charset="0"/>
                </a:rPr>
                <a:t> </a:t>
              </a:r>
              <a:r>
                <a:rPr lang="en-US" sz="3600" b="1" dirty="0" err="1">
                  <a:solidFill>
                    <a:schemeClr val="tx2">
                      <a:lumMod val="50000"/>
                    </a:schemeClr>
                  </a:solidFill>
                  <a:latin typeface="VNI-Avo" pitchFamily="2" charset="0"/>
                </a:rPr>
                <a:t>ñoïc</a:t>
              </a:r>
              <a:r>
                <a:rPr lang="en-US" sz="3600" b="1" dirty="0">
                  <a:solidFill>
                    <a:schemeClr val="tx2">
                      <a:lumMod val="50000"/>
                    </a:schemeClr>
                  </a:solidFill>
                  <a:latin typeface="VNI-Avo" pitchFamily="2" charset="0"/>
                </a:rPr>
                <a:t> </a:t>
              </a:r>
              <a:r>
                <a:rPr lang="en-US" sz="3600" b="1" dirty="0" err="1">
                  <a:solidFill>
                    <a:schemeClr val="tx2">
                      <a:lumMod val="50000"/>
                    </a:schemeClr>
                  </a:solidFill>
                  <a:latin typeface="VNI-Avo" pitchFamily="2" charset="0"/>
                </a:rPr>
                <a:t>naøo</a:t>
              </a:r>
              <a:r>
                <a:rPr lang="en-US" sz="3600" b="1" dirty="0">
                  <a:solidFill>
                    <a:schemeClr val="tx2">
                      <a:lumMod val="50000"/>
                    </a:schemeClr>
                  </a:solidFill>
                  <a:latin typeface="VNI-Avo" pitchFamily="2" charset="0"/>
                </a:rPr>
                <a:t>?</a:t>
              </a:r>
            </a:p>
            <a:p>
              <a:r>
                <a:rPr lang="en-US" sz="3600" b="1" dirty="0">
                  <a:solidFill>
                    <a:schemeClr val="tx2">
                      <a:lumMod val="50000"/>
                    </a:schemeClr>
                  </a:solidFill>
                  <a:latin typeface="VNI-Avo" pitchFamily="2" charset="0"/>
                </a:rPr>
                <a:t> </a:t>
              </a:r>
            </a:p>
            <a:p>
              <a:r>
                <a:rPr lang="en-US" sz="3600" b="1" dirty="0">
                  <a:solidFill>
                    <a:schemeClr val="tx2">
                      <a:lumMod val="50000"/>
                    </a:schemeClr>
                  </a:solidFill>
                  <a:latin typeface="VNI-Avo" pitchFamily="2" charset="0"/>
                </a:rPr>
                <a:t>        </a:t>
              </a:r>
              <a:r>
                <a:rPr lang="en-US" sz="3600" b="1" dirty="0" err="1">
                  <a:solidFill>
                    <a:srgbClr val="FF0000"/>
                  </a:solidFill>
                  <a:latin typeface="VNI-Avo" pitchFamily="2" charset="0"/>
                </a:rPr>
                <a:t>ngaøy</a:t>
              </a:r>
              <a:r>
                <a:rPr lang="en-US" sz="3600" b="1" dirty="0">
                  <a:solidFill>
                    <a:srgbClr val="FF0000"/>
                  </a:solidFill>
                  <a:latin typeface="VNI-Avo" pitchFamily="2" charset="0"/>
                </a:rPr>
                <a:t> mai</a:t>
              </a:r>
            </a:p>
          </p:txBody>
        </p:sp>
        <p:pic>
          <p:nvPicPr>
            <p:cNvPr id="5126" name="Picture 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2368" y="370087"/>
              <a:ext cx="884434" cy="8057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7862" y="1464936"/>
            <a:ext cx="3717777" cy="4973615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xmlns="" id="{506FB48A-A8F8-4672-AB81-54C7F7FEAEDB}"/>
              </a:ext>
            </a:extLst>
          </p:cNvPr>
          <p:cNvGrpSpPr/>
          <p:nvPr/>
        </p:nvGrpSpPr>
        <p:grpSpPr>
          <a:xfrm>
            <a:off x="7397057" y="3290751"/>
            <a:ext cx="825901" cy="1101201"/>
            <a:chOff x="5191587" y="2179964"/>
            <a:chExt cx="1101201" cy="1101201"/>
          </a:xfrm>
        </p:grpSpPr>
        <p:pic>
          <p:nvPicPr>
            <p:cNvPr id="25" name="tao 1" descr="A close up of a logo&#10;&#10;Description automatically generated">
              <a:extLst>
                <a:ext uri="{FF2B5EF4-FFF2-40B4-BE49-F238E27FC236}">
                  <a16:creationId xmlns:a16="http://schemas.microsoft.com/office/drawing/2014/main" xmlns="" id="{EE451F70-31FA-46A2-B855-27675A6D456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91587" y="2179964"/>
              <a:ext cx="1101201" cy="1101201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xmlns="" id="{D28D176F-C486-43A1-B304-3D0673F890F9}"/>
                </a:ext>
              </a:extLst>
            </p:cNvPr>
            <p:cNvSpPr txBox="1"/>
            <p:nvPr/>
          </p:nvSpPr>
          <p:spPr>
            <a:xfrm>
              <a:off x="5483701" y="2572329"/>
              <a:ext cx="5131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solidFill>
                    <a:srgbClr val="FFC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xmlns="" id="{506FB48A-A8F8-4672-AB81-54C7F7FEAEDB}"/>
              </a:ext>
            </a:extLst>
          </p:cNvPr>
          <p:cNvGrpSpPr/>
          <p:nvPr/>
        </p:nvGrpSpPr>
        <p:grpSpPr>
          <a:xfrm>
            <a:off x="8896415" y="1923752"/>
            <a:ext cx="825901" cy="1101201"/>
            <a:chOff x="5191587" y="2179964"/>
            <a:chExt cx="1101201" cy="1101201"/>
          </a:xfrm>
        </p:grpSpPr>
        <p:pic>
          <p:nvPicPr>
            <p:cNvPr id="29" name="tao 1" descr="A close up of a logo&#10;&#10;Description automatically generated">
              <a:extLst>
                <a:ext uri="{FF2B5EF4-FFF2-40B4-BE49-F238E27FC236}">
                  <a16:creationId xmlns:a16="http://schemas.microsoft.com/office/drawing/2014/main" xmlns="" id="{EE451F70-31FA-46A2-B855-27675A6D456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91587" y="2179964"/>
              <a:ext cx="1101201" cy="1101201"/>
            </a:xfrm>
            <a:prstGeom prst="rect">
              <a:avLst/>
            </a:prstGeom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D28D176F-C486-43A1-B304-3D0673F890F9}"/>
                </a:ext>
              </a:extLst>
            </p:cNvPr>
            <p:cNvSpPr txBox="1"/>
            <p:nvPr/>
          </p:nvSpPr>
          <p:spPr>
            <a:xfrm>
              <a:off x="5483701" y="2572329"/>
              <a:ext cx="5131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solidFill>
                    <a:srgbClr val="FFC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506FB48A-A8F8-4672-AB81-54C7F7FEAEDB}"/>
              </a:ext>
            </a:extLst>
          </p:cNvPr>
          <p:cNvGrpSpPr/>
          <p:nvPr/>
        </p:nvGrpSpPr>
        <p:grpSpPr>
          <a:xfrm>
            <a:off x="7616143" y="1872173"/>
            <a:ext cx="825901" cy="1101201"/>
            <a:chOff x="5191587" y="2179964"/>
            <a:chExt cx="1101201" cy="1101201"/>
          </a:xfrm>
        </p:grpSpPr>
        <p:pic>
          <p:nvPicPr>
            <p:cNvPr id="22" name="tao 1" descr="A close up of a logo&#10;&#10;Description automatically generated">
              <a:extLst>
                <a:ext uri="{FF2B5EF4-FFF2-40B4-BE49-F238E27FC236}">
                  <a16:creationId xmlns:a16="http://schemas.microsoft.com/office/drawing/2014/main" xmlns="" id="{EE451F70-31FA-46A2-B855-27675A6D456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91587" y="2179964"/>
              <a:ext cx="1101201" cy="1101201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D28D176F-C486-43A1-B304-3D0673F890F9}"/>
                </a:ext>
              </a:extLst>
            </p:cNvPr>
            <p:cNvSpPr txBox="1"/>
            <p:nvPr/>
          </p:nvSpPr>
          <p:spPr>
            <a:xfrm>
              <a:off x="5483701" y="2572329"/>
              <a:ext cx="5131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solidFill>
                    <a:srgbClr val="FFC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506FB48A-A8F8-4672-AB81-54C7F7FEAEDB}"/>
              </a:ext>
            </a:extLst>
          </p:cNvPr>
          <p:cNvGrpSpPr/>
          <p:nvPr/>
        </p:nvGrpSpPr>
        <p:grpSpPr>
          <a:xfrm>
            <a:off x="9865901" y="3057947"/>
            <a:ext cx="825901" cy="1101201"/>
            <a:chOff x="5191587" y="2179964"/>
            <a:chExt cx="1101201" cy="1101201"/>
          </a:xfrm>
        </p:grpSpPr>
        <p:pic>
          <p:nvPicPr>
            <p:cNvPr id="11" name="tao 1" descr="A close up of a logo&#10;&#10;Description automatically generated">
              <a:extLst>
                <a:ext uri="{FF2B5EF4-FFF2-40B4-BE49-F238E27FC236}">
                  <a16:creationId xmlns:a16="http://schemas.microsoft.com/office/drawing/2014/main" xmlns="" id="{EE451F70-31FA-46A2-B855-27675A6D456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91587" y="2179964"/>
              <a:ext cx="1101201" cy="1101201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D28D176F-C486-43A1-B304-3D0673F890F9}"/>
                </a:ext>
              </a:extLst>
            </p:cNvPr>
            <p:cNvSpPr txBox="1"/>
            <p:nvPr/>
          </p:nvSpPr>
          <p:spPr>
            <a:xfrm>
              <a:off x="5483701" y="2572329"/>
              <a:ext cx="5131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solidFill>
                    <a:srgbClr val="FFC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89371450"/>
      </p:ext>
    </p:extLst>
  </p:cSld>
  <p:clrMapOvr>
    <a:masterClrMapping/>
  </p:clrMapOvr>
  <p:transition advTm="6645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2.59259E-6 L 0.0316 0.5412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0" y="2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3.33333E-6 L 0.03333 0.37777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7" y="18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20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2.22222E-6 L 0.04774 0.61319 " pathEditMode="relative" rAng="0" ptsTypes="AA">
                                      <p:cBhvr>
                                        <p:cTn id="8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78" y="30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200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48148E-6 L 0.0217 0.44908 " pathEditMode="relative" rAng="0" ptsTypes="AA">
                                      <p:cBhvr>
                                        <p:cTn id="1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6" y="224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5178227C-E317-47AD-AA37-1621D292DB76}"/>
              </a:ext>
            </a:extLst>
          </p:cNvPr>
          <p:cNvSpPr txBox="1"/>
          <p:nvPr/>
        </p:nvSpPr>
        <p:spPr>
          <a:xfrm>
            <a:off x="2057400" y="152400"/>
            <a:ext cx="7620000" cy="914400"/>
          </a:xfrm>
          <a:prstGeom prst="rect">
            <a:avLst/>
          </a:prstGeom>
          <a:noFill/>
        </p:spPr>
        <p:txBody>
          <a:bodyPr wrap="square" rtlCol="0">
            <a:prstTxWarp prst="textCanUp">
              <a:avLst/>
            </a:prstTxWarp>
            <a:spAutoFit/>
          </a:bodyPr>
          <a:lstStyle/>
          <a:p>
            <a:r>
              <a:rPr lang="en-US" b="1" dirty="0" err="1">
                <a:solidFill>
                  <a:srgbClr val="FF0000"/>
                </a:solidFill>
              </a:rPr>
              <a:t>Trò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chơi</a:t>
            </a:r>
            <a:r>
              <a:rPr lang="en-US" b="1" dirty="0">
                <a:solidFill>
                  <a:srgbClr val="FF0000"/>
                </a:solidFill>
              </a:rPr>
              <a:t>: </a:t>
            </a:r>
            <a:r>
              <a:rPr lang="en-US" b="1" dirty="0" err="1">
                <a:solidFill>
                  <a:srgbClr val="FF0000"/>
                </a:solidFill>
              </a:rPr>
              <a:t>Hái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táo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endParaRPr lang="vi-VN" b="1" dirty="0">
              <a:solidFill>
                <a:srgbClr val="FF00FF"/>
              </a:solidFill>
            </a:endParaRPr>
          </a:p>
        </p:txBody>
      </p:sp>
      <p:grpSp>
        <p:nvGrpSpPr>
          <p:cNvPr id="7169" name="Group 7168"/>
          <p:cNvGrpSpPr/>
          <p:nvPr/>
        </p:nvGrpSpPr>
        <p:grpSpPr>
          <a:xfrm>
            <a:off x="1506415" y="3014294"/>
            <a:ext cx="5483112" cy="2388262"/>
            <a:chOff x="-90202" y="-1123123"/>
            <a:chExt cx="5483112" cy="2388262"/>
          </a:xfrm>
        </p:grpSpPr>
        <p:sp>
          <p:nvSpPr>
            <p:cNvPr id="7168" name="Flowchart: Alternate Process 7167"/>
            <p:cNvSpPr/>
            <p:nvPr/>
          </p:nvSpPr>
          <p:spPr>
            <a:xfrm>
              <a:off x="29271" y="-1097061"/>
              <a:ext cx="5363639" cy="2362200"/>
            </a:xfrm>
            <a:prstGeom prst="flowChartAlternateProcess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sz="3600" b="1" dirty="0">
                  <a:solidFill>
                    <a:srgbClr val="FF0000"/>
                  </a:solidFill>
                  <a:latin typeface="VNI-Avo" pitchFamily="2" charset="0"/>
                </a:rPr>
                <a:t>      </a:t>
              </a:r>
              <a:r>
                <a:rPr lang="en-US" sz="3600" b="1" dirty="0" err="1">
                  <a:solidFill>
                    <a:srgbClr val="FF0000"/>
                  </a:solidFill>
                  <a:latin typeface="VNI-Avo" pitchFamily="2" charset="0"/>
                </a:rPr>
                <a:t>Haõy</a:t>
              </a:r>
              <a:r>
                <a:rPr lang="en-US" sz="3600" b="1" dirty="0">
                  <a:solidFill>
                    <a:srgbClr val="FF0000"/>
                  </a:solidFill>
                  <a:latin typeface="VNI-Avo" pitchFamily="2" charset="0"/>
                </a:rPr>
                <a:t> </a:t>
              </a:r>
              <a:r>
                <a:rPr lang="en-US" sz="3600" b="1" dirty="0" err="1">
                  <a:solidFill>
                    <a:srgbClr val="FF0000"/>
                  </a:solidFill>
                  <a:latin typeface="VNI-Avo" pitchFamily="2" charset="0"/>
                </a:rPr>
                <a:t>ñoïc</a:t>
              </a:r>
              <a:r>
                <a:rPr lang="en-US" sz="3600" b="1" dirty="0">
                  <a:solidFill>
                    <a:srgbClr val="FF0000"/>
                  </a:solidFill>
                  <a:latin typeface="VNI-Avo" pitchFamily="2" charset="0"/>
                </a:rPr>
                <a:t> </a:t>
              </a:r>
              <a:r>
                <a:rPr lang="en-US" sz="3600" b="1" dirty="0" err="1">
                  <a:solidFill>
                    <a:srgbClr val="FF0000"/>
                  </a:solidFill>
                  <a:latin typeface="VNI-Avo" pitchFamily="2" charset="0"/>
                </a:rPr>
                <a:t>naøo</a:t>
              </a:r>
              <a:r>
                <a:rPr lang="en-US" sz="3600" b="1" dirty="0">
                  <a:solidFill>
                    <a:srgbClr val="FF0000"/>
                  </a:solidFill>
                  <a:latin typeface="VNI-Avo" pitchFamily="2" charset="0"/>
                </a:rPr>
                <a:t>?</a:t>
              </a:r>
            </a:p>
            <a:p>
              <a:r>
                <a:rPr lang="en-US" sz="3600" b="1" dirty="0">
                  <a:solidFill>
                    <a:schemeClr val="tx2">
                      <a:lumMod val="50000"/>
                    </a:schemeClr>
                  </a:solidFill>
                  <a:latin typeface="VNI-Avo" pitchFamily="2" charset="0"/>
                </a:rPr>
                <a:t>    </a:t>
              </a:r>
            </a:p>
            <a:p>
              <a:r>
                <a:rPr lang="en-US" sz="3600" b="1" dirty="0">
                  <a:solidFill>
                    <a:schemeClr val="tx2">
                      <a:lumMod val="50000"/>
                    </a:schemeClr>
                  </a:solidFill>
                  <a:latin typeface="VNI-Avo" pitchFamily="2" charset="0"/>
                </a:rPr>
                <a:t>        o, </a:t>
              </a:r>
              <a:r>
                <a:rPr lang="en-US" sz="3600" b="1" dirty="0" err="1">
                  <a:solidFill>
                    <a:schemeClr val="tx2">
                      <a:lumMod val="50000"/>
                    </a:schemeClr>
                  </a:solidFill>
                  <a:latin typeface="VNI-Avo" pitchFamily="2" charset="0"/>
                </a:rPr>
                <a:t>oâ</a:t>
              </a:r>
              <a:r>
                <a:rPr lang="en-US" sz="3600" b="1" dirty="0">
                  <a:solidFill>
                    <a:schemeClr val="tx2">
                      <a:lumMod val="50000"/>
                    </a:schemeClr>
                  </a:solidFill>
                  <a:latin typeface="VNI-Avo" pitchFamily="2" charset="0"/>
                </a:rPr>
                <a:t>, ô, i</a:t>
              </a:r>
            </a:p>
          </p:txBody>
        </p:sp>
        <p:pic>
          <p:nvPicPr>
            <p:cNvPr id="5124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90202" y="-1123123"/>
              <a:ext cx="1231972" cy="9075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7862" y="1464936"/>
            <a:ext cx="3717777" cy="4973615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xmlns="" id="{506FB48A-A8F8-4672-AB81-54C7F7FEAEDB}"/>
              </a:ext>
            </a:extLst>
          </p:cNvPr>
          <p:cNvGrpSpPr/>
          <p:nvPr/>
        </p:nvGrpSpPr>
        <p:grpSpPr>
          <a:xfrm>
            <a:off x="7397057" y="3290751"/>
            <a:ext cx="825901" cy="1101201"/>
            <a:chOff x="5191587" y="2179964"/>
            <a:chExt cx="1101201" cy="1101201"/>
          </a:xfrm>
        </p:grpSpPr>
        <p:pic>
          <p:nvPicPr>
            <p:cNvPr id="25" name="tao 1" descr="A close up of a logo&#10;&#10;Description automatically generated">
              <a:extLst>
                <a:ext uri="{FF2B5EF4-FFF2-40B4-BE49-F238E27FC236}">
                  <a16:creationId xmlns:a16="http://schemas.microsoft.com/office/drawing/2014/main" xmlns="" id="{EE451F70-31FA-46A2-B855-27675A6D456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91587" y="2179964"/>
              <a:ext cx="1101201" cy="1101201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xmlns="" id="{D28D176F-C486-43A1-B304-3D0673F890F9}"/>
                </a:ext>
              </a:extLst>
            </p:cNvPr>
            <p:cNvSpPr txBox="1"/>
            <p:nvPr/>
          </p:nvSpPr>
          <p:spPr>
            <a:xfrm>
              <a:off x="5483701" y="2572329"/>
              <a:ext cx="5131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solidFill>
                    <a:srgbClr val="FFC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xmlns="" id="{506FB48A-A8F8-4672-AB81-54C7F7FEAEDB}"/>
              </a:ext>
            </a:extLst>
          </p:cNvPr>
          <p:cNvGrpSpPr/>
          <p:nvPr/>
        </p:nvGrpSpPr>
        <p:grpSpPr>
          <a:xfrm>
            <a:off x="8896415" y="1923752"/>
            <a:ext cx="825901" cy="1101201"/>
            <a:chOff x="5191587" y="2179964"/>
            <a:chExt cx="1101201" cy="1101201"/>
          </a:xfrm>
        </p:grpSpPr>
        <p:pic>
          <p:nvPicPr>
            <p:cNvPr id="29" name="tao 1" descr="A close up of a logo&#10;&#10;Description automatically generated">
              <a:extLst>
                <a:ext uri="{FF2B5EF4-FFF2-40B4-BE49-F238E27FC236}">
                  <a16:creationId xmlns:a16="http://schemas.microsoft.com/office/drawing/2014/main" xmlns="" id="{EE451F70-31FA-46A2-B855-27675A6D456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91587" y="2179964"/>
              <a:ext cx="1101201" cy="1101201"/>
            </a:xfrm>
            <a:prstGeom prst="rect">
              <a:avLst/>
            </a:prstGeom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D28D176F-C486-43A1-B304-3D0673F890F9}"/>
                </a:ext>
              </a:extLst>
            </p:cNvPr>
            <p:cNvSpPr txBox="1"/>
            <p:nvPr/>
          </p:nvSpPr>
          <p:spPr>
            <a:xfrm>
              <a:off x="5483701" y="2572329"/>
              <a:ext cx="5131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solidFill>
                    <a:srgbClr val="FFC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506FB48A-A8F8-4672-AB81-54C7F7FEAEDB}"/>
              </a:ext>
            </a:extLst>
          </p:cNvPr>
          <p:cNvGrpSpPr/>
          <p:nvPr/>
        </p:nvGrpSpPr>
        <p:grpSpPr>
          <a:xfrm>
            <a:off x="7616143" y="1872173"/>
            <a:ext cx="825901" cy="1101201"/>
            <a:chOff x="5191587" y="2179964"/>
            <a:chExt cx="1101201" cy="1101201"/>
          </a:xfrm>
        </p:grpSpPr>
        <p:pic>
          <p:nvPicPr>
            <p:cNvPr id="22" name="tao 1" descr="A close up of a logo&#10;&#10;Description automatically generated">
              <a:extLst>
                <a:ext uri="{FF2B5EF4-FFF2-40B4-BE49-F238E27FC236}">
                  <a16:creationId xmlns:a16="http://schemas.microsoft.com/office/drawing/2014/main" xmlns="" id="{EE451F70-31FA-46A2-B855-27675A6D456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91587" y="2179964"/>
              <a:ext cx="1101201" cy="1101201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D28D176F-C486-43A1-B304-3D0673F890F9}"/>
                </a:ext>
              </a:extLst>
            </p:cNvPr>
            <p:cNvSpPr txBox="1"/>
            <p:nvPr/>
          </p:nvSpPr>
          <p:spPr>
            <a:xfrm>
              <a:off x="5483701" y="2572329"/>
              <a:ext cx="5131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solidFill>
                    <a:srgbClr val="FFC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506FB48A-A8F8-4672-AB81-54C7F7FEAEDB}"/>
              </a:ext>
            </a:extLst>
          </p:cNvPr>
          <p:cNvGrpSpPr/>
          <p:nvPr/>
        </p:nvGrpSpPr>
        <p:grpSpPr>
          <a:xfrm>
            <a:off x="9865901" y="3057947"/>
            <a:ext cx="825901" cy="1101201"/>
            <a:chOff x="5191587" y="2179964"/>
            <a:chExt cx="1101201" cy="1101201"/>
          </a:xfrm>
        </p:grpSpPr>
        <p:pic>
          <p:nvPicPr>
            <p:cNvPr id="11" name="tao 1" descr="A close up of a logo&#10;&#10;Description automatically generated">
              <a:extLst>
                <a:ext uri="{FF2B5EF4-FFF2-40B4-BE49-F238E27FC236}">
                  <a16:creationId xmlns:a16="http://schemas.microsoft.com/office/drawing/2014/main" xmlns="" id="{EE451F70-31FA-46A2-B855-27675A6D456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91587" y="2179964"/>
              <a:ext cx="1101201" cy="1101201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D28D176F-C486-43A1-B304-3D0673F890F9}"/>
                </a:ext>
              </a:extLst>
            </p:cNvPr>
            <p:cNvSpPr txBox="1"/>
            <p:nvPr/>
          </p:nvSpPr>
          <p:spPr>
            <a:xfrm>
              <a:off x="5483701" y="2572329"/>
              <a:ext cx="5131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solidFill>
                    <a:srgbClr val="FFC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33439172"/>
      </p:ext>
    </p:extLst>
  </p:cSld>
  <p:clrMapOvr>
    <a:masterClrMapping/>
  </p:clrMapOvr>
  <p:transition advTm="6645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2.59259E-6 L 0.0316 0.541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0" y="2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3.33333E-6 L 0.03333 0.37777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7" y="18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48148E-6 L 0.0217 0.44908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6" y="224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1609748" y="76201"/>
            <a:ext cx="2962252" cy="722531"/>
            <a:chOff x="85748" y="76200"/>
            <a:chExt cx="3114652" cy="722531"/>
          </a:xfrm>
        </p:grpSpPr>
        <p:grpSp>
          <p:nvGrpSpPr>
            <p:cNvPr id="9" name="Group 8"/>
            <p:cNvGrpSpPr/>
            <p:nvPr/>
          </p:nvGrpSpPr>
          <p:grpSpPr>
            <a:xfrm>
              <a:off x="85748" y="169725"/>
              <a:ext cx="3114652" cy="606130"/>
              <a:chOff x="85748" y="169725"/>
              <a:chExt cx="3114652" cy="606130"/>
            </a:xfrm>
          </p:grpSpPr>
          <p:sp>
            <p:nvSpPr>
              <p:cNvPr id="13" name="Rounded Rectangle 12"/>
              <p:cNvSpPr/>
              <p:nvPr/>
            </p:nvSpPr>
            <p:spPr bwMode="auto">
              <a:xfrm>
                <a:off x="440086" y="169725"/>
                <a:ext cx="2760314" cy="606130"/>
              </a:xfrm>
              <a:prstGeom prst="roundRect">
                <a:avLst/>
              </a:prstGeom>
              <a:solidFill>
                <a:srgbClr val="92D05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latin typeface="Arial" charset="0"/>
                </a:endParaRPr>
              </a:p>
            </p:txBody>
          </p:sp>
          <p:sp>
            <p:nvSpPr>
              <p:cNvPr id="14" name="Oval 13"/>
              <p:cNvSpPr/>
              <p:nvPr/>
            </p:nvSpPr>
            <p:spPr bwMode="auto">
              <a:xfrm>
                <a:off x="85748" y="201195"/>
                <a:ext cx="578931" cy="533997"/>
              </a:xfrm>
              <a:prstGeom prst="ellipse">
                <a:avLst/>
              </a:prstGeom>
              <a:solidFill>
                <a:srgbClr val="FFCC0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3600" b="1">
                  <a:latin typeface="Calibri" pitchFamily="34" charset="0"/>
                  <a:cs typeface="Calibri" pitchFamily="34" charset="0"/>
                </a:endParaRPr>
              </a:p>
            </p:txBody>
          </p:sp>
        </p:grpSp>
        <p:grpSp>
          <p:nvGrpSpPr>
            <p:cNvPr id="10" name="Group 9"/>
            <p:cNvGrpSpPr/>
            <p:nvPr/>
          </p:nvGrpSpPr>
          <p:grpSpPr>
            <a:xfrm>
              <a:off x="153037" y="76200"/>
              <a:ext cx="3047363" cy="722531"/>
              <a:chOff x="-651821" y="-231732"/>
              <a:chExt cx="3047363" cy="722531"/>
            </a:xfrm>
          </p:grpSpPr>
          <p:sp>
            <p:nvSpPr>
              <p:cNvPr id="11" name="TextBox 10"/>
              <p:cNvSpPr txBox="1"/>
              <p:nvPr/>
            </p:nvSpPr>
            <p:spPr>
              <a:xfrm>
                <a:off x="-651821" y="-231732"/>
                <a:ext cx="467213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000" b="1">
                    <a:latin typeface="Calibri" pitchFamily="34" charset="0"/>
                    <a:cs typeface="Calibri" pitchFamily="34" charset="0"/>
                  </a:rPr>
                  <a:t>1</a:t>
                </a: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-195258" y="-155532"/>
                <a:ext cx="25908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600" b="1">
                    <a:solidFill>
                      <a:schemeClr val="bg1"/>
                    </a:solidFill>
                    <a:latin typeface=".VnAvant" pitchFamily="34" charset="0"/>
                  </a:rPr>
                  <a:t>NhËn biÕt</a:t>
                </a:r>
              </a:p>
            </p:txBody>
          </p:sp>
        </p:grpSp>
      </p:grpSp>
      <p:sp>
        <p:nvSpPr>
          <p:cNvPr id="2" name="TextBox 1"/>
          <p:cNvSpPr txBox="1"/>
          <p:nvPr/>
        </p:nvSpPr>
        <p:spPr>
          <a:xfrm>
            <a:off x="1987312" y="6135234"/>
            <a:ext cx="89820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VNI-Avo" pitchFamily="2" charset="0"/>
              </a:rPr>
              <a:t>Voi con </a:t>
            </a:r>
            <a:r>
              <a:rPr lang="en-US" sz="3200" b="1" dirty="0" err="1">
                <a:latin typeface="VNI-Avo" pitchFamily="2" charset="0"/>
              </a:rPr>
              <a:t>môøi</a:t>
            </a:r>
            <a:r>
              <a:rPr lang="en-US" sz="3200" b="1" dirty="0">
                <a:latin typeface="VNI-Avo" pitchFamily="2" charset="0"/>
              </a:rPr>
              <a:t> </a:t>
            </a:r>
            <a:r>
              <a:rPr lang="en-US" sz="3200" b="1" dirty="0" err="1">
                <a:latin typeface="VNI-Avo" pitchFamily="2" charset="0"/>
              </a:rPr>
              <a:t>baïn</a:t>
            </a:r>
            <a:r>
              <a:rPr lang="en-US" sz="3200" b="1" dirty="0">
                <a:latin typeface="VNI-Avo" pitchFamily="2" charset="0"/>
              </a:rPr>
              <a:t> </a:t>
            </a:r>
            <a:r>
              <a:rPr lang="en-US" sz="3200" b="1" dirty="0" err="1">
                <a:latin typeface="VNI-Avo" pitchFamily="2" charset="0"/>
              </a:rPr>
              <a:t>ñi</a:t>
            </a:r>
            <a:r>
              <a:rPr lang="en-US" sz="3200" b="1" dirty="0">
                <a:latin typeface="VNI-Avo" pitchFamily="2" charset="0"/>
              </a:rPr>
              <a:t> xem </a:t>
            </a:r>
            <a:r>
              <a:rPr lang="en-US" sz="3200" b="1" dirty="0" err="1">
                <a:latin typeface="VNI-Avo" pitchFamily="2" charset="0"/>
              </a:rPr>
              <a:t>hoäi</a:t>
            </a:r>
            <a:r>
              <a:rPr lang="en-US" sz="3200" b="1" dirty="0">
                <a:latin typeface="VNI-Avo" pitchFamily="2" charset="0"/>
              </a:rPr>
              <a:t>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534400" y="6138353"/>
            <a:ext cx="9048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solidFill>
                  <a:srgbClr val="FF0000"/>
                </a:solidFill>
                <a:latin typeface="VNI-Avo" pitchFamily="2" charset="0"/>
              </a:rPr>
              <a:t>oâi</a:t>
            </a:r>
            <a:endParaRPr lang="en-US" sz="3200" b="1" dirty="0">
              <a:solidFill>
                <a:srgbClr val="FF0000"/>
              </a:solidFill>
              <a:latin typeface="VNI-Avo" pitchFamily="2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662374" y="6137945"/>
            <a:ext cx="9048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VNI-Avo" pitchFamily="2" charset="0"/>
              </a:rPr>
              <a:t>oi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410200" y="6135234"/>
            <a:ext cx="9048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VNI-Avo" pitchFamily="2" charset="0"/>
              </a:rPr>
              <a:t>ôi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81844"/>
            <a:ext cx="9372600" cy="5951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251926"/>
      </p:ext>
    </p:extLst>
  </p:cSld>
  <p:clrMapOvr>
    <a:masterClrMapping/>
  </p:clrMapOvr>
  <p:transition advTm="664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9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1">
            <a:extLst>
              <a:ext uri="{FF2B5EF4-FFF2-40B4-BE49-F238E27FC236}">
                <a16:creationId xmlns:a16="http://schemas.microsoft.com/office/drawing/2014/main" xmlns="" id="{CF9B5F26-C68A-40CB-8CE6-163B3A810E66}"/>
              </a:ext>
            </a:extLst>
          </p:cNvPr>
          <p:cNvSpPr/>
          <p:nvPr/>
        </p:nvSpPr>
        <p:spPr>
          <a:xfrm>
            <a:off x="1752600" y="1905000"/>
            <a:ext cx="2438400" cy="1295400"/>
          </a:xfrm>
          <a:prstGeom prst="roundRect">
            <a:avLst/>
          </a:prstGeom>
          <a:solidFill>
            <a:srgbClr val="D8EF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VNI-Avo" pitchFamily="2" charset="0"/>
              </a:rPr>
              <a:t>oi</a:t>
            </a:r>
          </a:p>
        </p:txBody>
      </p:sp>
      <p:sp>
        <p:nvSpPr>
          <p:cNvPr id="5" name="Rectangle: Rounded Corners 1">
            <a:extLst>
              <a:ext uri="{FF2B5EF4-FFF2-40B4-BE49-F238E27FC236}">
                <a16:creationId xmlns:a16="http://schemas.microsoft.com/office/drawing/2014/main" xmlns="" id="{CF9B5F26-C68A-40CB-8CE6-163B3A810E66}"/>
              </a:ext>
            </a:extLst>
          </p:cNvPr>
          <p:cNvSpPr/>
          <p:nvPr/>
        </p:nvSpPr>
        <p:spPr>
          <a:xfrm>
            <a:off x="4678680" y="1874520"/>
            <a:ext cx="2438400" cy="1295400"/>
          </a:xfrm>
          <a:prstGeom prst="roundRect">
            <a:avLst/>
          </a:prstGeom>
          <a:solidFill>
            <a:srgbClr val="D8EF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600" b="1" dirty="0" err="1">
                <a:solidFill>
                  <a:srgbClr val="FF0000"/>
                </a:solidFill>
                <a:latin typeface="VNI-Avo" pitchFamily="2" charset="0"/>
              </a:rPr>
              <a:t>oâi</a:t>
            </a:r>
            <a:endParaRPr lang="en-GB" sz="9600" b="1" dirty="0">
              <a:solidFill>
                <a:srgbClr val="FF0000"/>
              </a:solidFill>
              <a:latin typeface="VNI-Avo" pitchFamily="2" charset="0"/>
            </a:endParaRPr>
          </a:p>
        </p:txBody>
      </p:sp>
      <p:sp>
        <p:nvSpPr>
          <p:cNvPr id="6" name="Rectangle: Rounded Corners 1">
            <a:extLst>
              <a:ext uri="{FF2B5EF4-FFF2-40B4-BE49-F238E27FC236}">
                <a16:creationId xmlns:a16="http://schemas.microsoft.com/office/drawing/2014/main" xmlns="" id="{CF9B5F26-C68A-40CB-8CE6-163B3A810E66}"/>
              </a:ext>
            </a:extLst>
          </p:cNvPr>
          <p:cNvSpPr/>
          <p:nvPr/>
        </p:nvSpPr>
        <p:spPr>
          <a:xfrm>
            <a:off x="7543800" y="1880616"/>
            <a:ext cx="2438400" cy="1295400"/>
          </a:xfrm>
          <a:prstGeom prst="roundRect">
            <a:avLst/>
          </a:prstGeom>
          <a:solidFill>
            <a:srgbClr val="D8EF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VNI-Avo" pitchFamily="2" charset="0"/>
              </a:rPr>
              <a:t>ôi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676400" y="228601"/>
            <a:ext cx="1978576" cy="722531"/>
            <a:chOff x="85748" y="76200"/>
            <a:chExt cx="1978576" cy="722531"/>
          </a:xfrm>
        </p:grpSpPr>
        <p:grpSp>
          <p:nvGrpSpPr>
            <p:cNvPr id="8" name="Group 7"/>
            <p:cNvGrpSpPr/>
            <p:nvPr/>
          </p:nvGrpSpPr>
          <p:grpSpPr>
            <a:xfrm>
              <a:off x="85748" y="169725"/>
              <a:ext cx="1770762" cy="606130"/>
              <a:chOff x="85748" y="169725"/>
              <a:chExt cx="1770762" cy="606130"/>
            </a:xfrm>
          </p:grpSpPr>
          <p:sp>
            <p:nvSpPr>
              <p:cNvPr id="12" name="Rounded Rectangle 11"/>
              <p:cNvSpPr/>
              <p:nvPr/>
            </p:nvSpPr>
            <p:spPr bwMode="auto">
              <a:xfrm>
                <a:off x="440086" y="169725"/>
                <a:ext cx="1416424" cy="606130"/>
              </a:xfrm>
              <a:prstGeom prst="roundRect">
                <a:avLst/>
              </a:prstGeom>
              <a:solidFill>
                <a:srgbClr val="92D05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latin typeface="Arial" charset="0"/>
                </a:endParaRPr>
              </a:p>
            </p:txBody>
          </p:sp>
          <p:sp>
            <p:nvSpPr>
              <p:cNvPr id="13" name="Oval 12"/>
              <p:cNvSpPr/>
              <p:nvPr/>
            </p:nvSpPr>
            <p:spPr bwMode="auto">
              <a:xfrm>
                <a:off x="85748" y="201195"/>
                <a:ext cx="578931" cy="533997"/>
              </a:xfrm>
              <a:prstGeom prst="ellipse">
                <a:avLst/>
              </a:prstGeom>
              <a:solidFill>
                <a:srgbClr val="FFCC0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3600" b="1">
                  <a:latin typeface="Calibri" pitchFamily="34" charset="0"/>
                  <a:cs typeface="Calibri" pitchFamily="34" charset="0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153037" y="76200"/>
              <a:ext cx="1911287" cy="722531"/>
              <a:chOff x="-651821" y="-231732"/>
              <a:chExt cx="1911287" cy="722531"/>
            </a:xfrm>
          </p:grpSpPr>
          <p:sp>
            <p:nvSpPr>
              <p:cNvPr id="10" name="TextBox 9"/>
              <p:cNvSpPr txBox="1"/>
              <p:nvPr/>
            </p:nvSpPr>
            <p:spPr>
              <a:xfrm>
                <a:off x="-651821" y="-231732"/>
                <a:ext cx="444352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000" b="1" dirty="0">
                    <a:latin typeface="Calibri" pitchFamily="34" charset="0"/>
                    <a:cs typeface="Calibri" pitchFamily="34" charset="0"/>
                  </a:rPr>
                  <a:t>2</a:t>
                </a: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-195258" y="-155532"/>
                <a:ext cx="145472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600" b="1">
                    <a:solidFill>
                      <a:schemeClr val="bg1"/>
                    </a:solidFill>
                    <a:latin typeface=".VnAvant" pitchFamily="34" charset="0"/>
                  </a:rPr>
                  <a:t>§äc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2663845"/>
      </p:ext>
    </p:extLst>
  </p:cSld>
  <p:clrMapOvr>
    <a:masterClrMapping/>
  </p:clrMapOvr>
  <p:transition advTm="664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1">
            <a:extLst>
              <a:ext uri="{FF2B5EF4-FFF2-40B4-BE49-F238E27FC236}">
                <a16:creationId xmlns:a16="http://schemas.microsoft.com/office/drawing/2014/main" xmlns="" id="{CF9B5F26-C68A-40CB-8CE6-163B3A810E66}"/>
              </a:ext>
            </a:extLst>
          </p:cNvPr>
          <p:cNvSpPr/>
          <p:nvPr/>
        </p:nvSpPr>
        <p:spPr>
          <a:xfrm>
            <a:off x="1813560" y="1890957"/>
            <a:ext cx="2438400" cy="1295400"/>
          </a:xfrm>
          <a:prstGeom prst="roundRect">
            <a:avLst/>
          </a:prstGeom>
          <a:solidFill>
            <a:srgbClr val="D8EF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600" b="1" dirty="0">
                <a:solidFill>
                  <a:srgbClr val="0033CC"/>
                </a:solidFill>
                <a:latin typeface="VNI-Avo" pitchFamily="2" charset="0"/>
              </a:rPr>
              <a:t>o</a:t>
            </a:r>
            <a:r>
              <a:rPr lang="en-GB" sz="9600" b="1" dirty="0">
                <a:solidFill>
                  <a:srgbClr val="FF0000"/>
                </a:solidFill>
                <a:latin typeface="VNI-Avo" pitchFamily="2" charset="0"/>
              </a:rPr>
              <a:t>i</a:t>
            </a:r>
          </a:p>
        </p:txBody>
      </p:sp>
      <p:sp>
        <p:nvSpPr>
          <p:cNvPr id="5" name="Rectangle: Rounded Corners 1">
            <a:extLst>
              <a:ext uri="{FF2B5EF4-FFF2-40B4-BE49-F238E27FC236}">
                <a16:creationId xmlns:a16="http://schemas.microsoft.com/office/drawing/2014/main" xmlns="" id="{CF9B5F26-C68A-40CB-8CE6-163B3A810E66}"/>
              </a:ext>
            </a:extLst>
          </p:cNvPr>
          <p:cNvSpPr/>
          <p:nvPr/>
        </p:nvSpPr>
        <p:spPr>
          <a:xfrm>
            <a:off x="4831080" y="1890957"/>
            <a:ext cx="2438400" cy="1295400"/>
          </a:xfrm>
          <a:prstGeom prst="roundRect">
            <a:avLst/>
          </a:prstGeom>
          <a:solidFill>
            <a:srgbClr val="D8EF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600" b="1" dirty="0" err="1">
                <a:solidFill>
                  <a:srgbClr val="009900"/>
                </a:solidFill>
                <a:latin typeface="VNI-Avo" pitchFamily="2" charset="0"/>
              </a:rPr>
              <a:t>oâ</a:t>
            </a:r>
            <a:r>
              <a:rPr lang="en-GB" sz="9600" b="1" dirty="0" err="1">
                <a:solidFill>
                  <a:srgbClr val="FF0000"/>
                </a:solidFill>
                <a:latin typeface="VNI-Avo" pitchFamily="2" charset="0"/>
              </a:rPr>
              <a:t>i</a:t>
            </a:r>
            <a:endParaRPr lang="en-GB" sz="9600" b="1" dirty="0">
              <a:solidFill>
                <a:srgbClr val="FF0000"/>
              </a:solidFill>
              <a:latin typeface="VNI-Avo" pitchFamily="2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1676400" y="228601"/>
            <a:ext cx="1978576" cy="722531"/>
            <a:chOff x="85748" y="76200"/>
            <a:chExt cx="1978576" cy="722531"/>
          </a:xfrm>
        </p:grpSpPr>
        <p:grpSp>
          <p:nvGrpSpPr>
            <p:cNvPr id="8" name="Group 7"/>
            <p:cNvGrpSpPr/>
            <p:nvPr/>
          </p:nvGrpSpPr>
          <p:grpSpPr>
            <a:xfrm>
              <a:off x="85748" y="169725"/>
              <a:ext cx="1770762" cy="606130"/>
              <a:chOff x="85748" y="169725"/>
              <a:chExt cx="1770762" cy="606130"/>
            </a:xfrm>
          </p:grpSpPr>
          <p:sp>
            <p:nvSpPr>
              <p:cNvPr id="12" name="Rounded Rectangle 11"/>
              <p:cNvSpPr/>
              <p:nvPr/>
            </p:nvSpPr>
            <p:spPr bwMode="auto">
              <a:xfrm>
                <a:off x="440086" y="169725"/>
                <a:ext cx="1416424" cy="606130"/>
              </a:xfrm>
              <a:prstGeom prst="roundRect">
                <a:avLst/>
              </a:prstGeom>
              <a:solidFill>
                <a:srgbClr val="92D05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latin typeface="Arial" charset="0"/>
                </a:endParaRPr>
              </a:p>
            </p:txBody>
          </p:sp>
          <p:sp>
            <p:nvSpPr>
              <p:cNvPr id="13" name="Oval 12"/>
              <p:cNvSpPr/>
              <p:nvPr/>
            </p:nvSpPr>
            <p:spPr bwMode="auto">
              <a:xfrm>
                <a:off x="85748" y="201195"/>
                <a:ext cx="578931" cy="533997"/>
              </a:xfrm>
              <a:prstGeom prst="ellipse">
                <a:avLst/>
              </a:prstGeom>
              <a:solidFill>
                <a:srgbClr val="FFCC0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3600" b="1">
                  <a:latin typeface="Calibri" pitchFamily="34" charset="0"/>
                  <a:cs typeface="Calibri" pitchFamily="34" charset="0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153037" y="76200"/>
              <a:ext cx="1911287" cy="722531"/>
              <a:chOff x="-651821" y="-231732"/>
              <a:chExt cx="1911287" cy="722531"/>
            </a:xfrm>
          </p:grpSpPr>
          <p:sp>
            <p:nvSpPr>
              <p:cNvPr id="10" name="TextBox 9"/>
              <p:cNvSpPr txBox="1"/>
              <p:nvPr/>
            </p:nvSpPr>
            <p:spPr>
              <a:xfrm>
                <a:off x="-651821" y="-231732"/>
                <a:ext cx="444352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000" b="1" dirty="0">
                    <a:latin typeface="Calibri" pitchFamily="34" charset="0"/>
                    <a:cs typeface="Calibri" pitchFamily="34" charset="0"/>
                  </a:rPr>
                  <a:t>2</a:t>
                </a: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-195258" y="-155532"/>
                <a:ext cx="145472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600" b="1">
                    <a:solidFill>
                      <a:schemeClr val="bg1"/>
                    </a:solidFill>
                    <a:latin typeface=".VnAvant" pitchFamily="34" charset="0"/>
                  </a:rPr>
                  <a:t>§äc</a:t>
                </a:r>
              </a:p>
            </p:txBody>
          </p:sp>
        </p:grpSp>
      </p:grpSp>
      <p:sp>
        <p:nvSpPr>
          <p:cNvPr id="15" name="Rectangle: Rounded Corners 1">
            <a:extLst>
              <a:ext uri="{FF2B5EF4-FFF2-40B4-BE49-F238E27FC236}">
                <a16:creationId xmlns:a16="http://schemas.microsoft.com/office/drawing/2014/main" xmlns="" id="{CF9B5F26-C68A-40CB-8CE6-163B3A810E66}"/>
              </a:ext>
            </a:extLst>
          </p:cNvPr>
          <p:cNvSpPr/>
          <p:nvPr/>
        </p:nvSpPr>
        <p:spPr>
          <a:xfrm>
            <a:off x="7848600" y="1890957"/>
            <a:ext cx="2438400" cy="1295400"/>
          </a:xfrm>
          <a:prstGeom prst="roundRect">
            <a:avLst/>
          </a:prstGeom>
          <a:solidFill>
            <a:srgbClr val="D8EF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600" b="1" dirty="0">
                <a:solidFill>
                  <a:srgbClr val="7030A0"/>
                </a:solidFill>
                <a:latin typeface="VNI-Avo" pitchFamily="2" charset="0"/>
              </a:rPr>
              <a:t>ô</a:t>
            </a:r>
            <a:r>
              <a:rPr lang="en-GB" sz="9600" b="1" dirty="0">
                <a:solidFill>
                  <a:srgbClr val="FF0000"/>
                </a:solidFill>
                <a:latin typeface="VNI-Avo" pitchFamily="2" charset="0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1510123225"/>
      </p:ext>
    </p:extLst>
  </p:cSld>
  <p:clrMapOvr>
    <a:masterClrMapping/>
  </p:clrMapOvr>
  <p:transition advTm="6645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1609748" y="76201"/>
            <a:ext cx="1978576" cy="722531"/>
            <a:chOff x="85748" y="76200"/>
            <a:chExt cx="1978576" cy="722531"/>
          </a:xfrm>
        </p:grpSpPr>
        <p:grpSp>
          <p:nvGrpSpPr>
            <p:cNvPr id="38" name="Group 37"/>
            <p:cNvGrpSpPr/>
            <p:nvPr/>
          </p:nvGrpSpPr>
          <p:grpSpPr>
            <a:xfrm>
              <a:off x="85748" y="169725"/>
              <a:ext cx="1770762" cy="606130"/>
              <a:chOff x="85748" y="169725"/>
              <a:chExt cx="1770762" cy="606130"/>
            </a:xfrm>
          </p:grpSpPr>
          <p:sp>
            <p:nvSpPr>
              <p:cNvPr id="35" name="Rounded Rectangle 34"/>
              <p:cNvSpPr/>
              <p:nvPr/>
            </p:nvSpPr>
            <p:spPr bwMode="auto">
              <a:xfrm>
                <a:off x="440086" y="169725"/>
                <a:ext cx="1416424" cy="606130"/>
              </a:xfrm>
              <a:prstGeom prst="roundRect">
                <a:avLst/>
              </a:prstGeom>
              <a:solidFill>
                <a:srgbClr val="92D05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latin typeface="Arial" charset="0"/>
                </a:endParaRPr>
              </a:p>
            </p:txBody>
          </p:sp>
          <p:sp>
            <p:nvSpPr>
              <p:cNvPr id="33" name="Oval 32"/>
              <p:cNvSpPr/>
              <p:nvPr/>
            </p:nvSpPr>
            <p:spPr bwMode="auto">
              <a:xfrm>
                <a:off x="85748" y="201195"/>
                <a:ext cx="578931" cy="533997"/>
              </a:xfrm>
              <a:prstGeom prst="ellipse">
                <a:avLst/>
              </a:prstGeom>
              <a:solidFill>
                <a:srgbClr val="FFCC0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3600" b="1">
                  <a:latin typeface="Calibri" pitchFamily="34" charset="0"/>
                  <a:cs typeface="Calibri" pitchFamily="34" charset="0"/>
                </a:endParaRPr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153037" y="76200"/>
              <a:ext cx="1911287" cy="722531"/>
              <a:chOff x="-651821" y="-231732"/>
              <a:chExt cx="1911287" cy="722531"/>
            </a:xfrm>
          </p:grpSpPr>
          <p:sp>
            <p:nvSpPr>
              <p:cNvPr id="34" name="TextBox 33"/>
              <p:cNvSpPr txBox="1"/>
              <p:nvPr/>
            </p:nvSpPr>
            <p:spPr>
              <a:xfrm>
                <a:off x="-651821" y="-231732"/>
                <a:ext cx="444352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000" b="1" dirty="0">
                    <a:latin typeface="Calibri" pitchFamily="34" charset="0"/>
                    <a:cs typeface="Calibri" pitchFamily="34" charset="0"/>
                  </a:rPr>
                  <a:t>2</a:t>
                </a: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-195258" y="-155532"/>
                <a:ext cx="145472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600" b="1">
                    <a:solidFill>
                      <a:schemeClr val="bg1"/>
                    </a:solidFill>
                    <a:latin typeface=".VnAvant" pitchFamily="34" charset="0"/>
                  </a:rPr>
                  <a:t>§äc</a:t>
                </a:r>
              </a:p>
            </p:txBody>
          </p:sp>
        </p:grpSp>
      </p:grpSp>
      <p:grpSp>
        <p:nvGrpSpPr>
          <p:cNvPr id="9" name="Group 8"/>
          <p:cNvGrpSpPr/>
          <p:nvPr/>
        </p:nvGrpSpPr>
        <p:grpSpPr>
          <a:xfrm>
            <a:off x="4308748" y="2539857"/>
            <a:ext cx="4763781" cy="2641742"/>
            <a:chOff x="304800" y="1749094"/>
            <a:chExt cx="3253504" cy="2012416"/>
          </a:xfrm>
        </p:grpSpPr>
        <p:sp>
          <p:nvSpPr>
            <p:cNvPr id="5" name="Rectangle 4"/>
            <p:cNvSpPr/>
            <p:nvPr/>
          </p:nvSpPr>
          <p:spPr bwMode="auto">
            <a:xfrm>
              <a:off x="304800" y="1752600"/>
              <a:ext cx="1600200" cy="990600"/>
            </a:xfrm>
            <a:prstGeom prst="rect">
              <a:avLst/>
            </a:prstGeom>
            <a:solidFill>
              <a:srgbClr val="CCEC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4800" b="1">
                <a:solidFill>
                  <a:srgbClr val="0033CC"/>
                </a:solidFill>
                <a:latin typeface=".VnAvant" pitchFamily="34" charset="0"/>
              </a:endParaRPr>
            </a:p>
          </p:txBody>
        </p:sp>
        <p:sp>
          <p:nvSpPr>
            <p:cNvPr id="7" name="Rectangle 6"/>
            <p:cNvSpPr/>
            <p:nvPr/>
          </p:nvSpPr>
          <p:spPr bwMode="auto">
            <a:xfrm>
              <a:off x="1958104" y="1749094"/>
              <a:ext cx="1600200" cy="990600"/>
            </a:xfrm>
            <a:prstGeom prst="rect">
              <a:avLst/>
            </a:prstGeom>
            <a:solidFill>
              <a:srgbClr val="CCEC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4800" b="1" dirty="0">
                <a:solidFill>
                  <a:srgbClr val="0033CC"/>
                </a:solidFill>
                <a:latin typeface=".VnAvant" pitchFamily="34" charset="0"/>
              </a:endParaRPr>
            </a:p>
          </p:txBody>
        </p:sp>
        <p:sp>
          <p:nvSpPr>
            <p:cNvPr id="8" name="Rectangle 7"/>
            <p:cNvSpPr/>
            <p:nvPr/>
          </p:nvSpPr>
          <p:spPr bwMode="auto">
            <a:xfrm>
              <a:off x="304801" y="2770910"/>
              <a:ext cx="3250274" cy="990600"/>
            </a:xfrm>
            <a:prstGeom prst="rect">
              <a:avLst/>
            </a:prstGeom>
            <a:solidFill>
              <a:srgbClr val="CCEC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4800" b="1">
                <a:solidFill>
                  <a:srgbClr val="0033CC"/>
                </a:solidFill>
                <a:latin typeface=".VnAvant" pitchFamily="34" charset="0"/>
              </a:endParaRPr>
            </a:p>
          </p:txBody>
        </p: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xmlns="" id="{A07FC7F5-9EE6-44BB-B5A8-FB54F63BE291}"/>
              </a:ext>
            </a:extLst>
          </p:cNvPr>
          <p:cNvSpPr txBox="1"/>
          <p:nvPr/>
        </p:nvSpPr>
        <p:spPr>
          <a:xfrm flipH="1">
            <a:off x="7296024" y="2528329"/>
            <a:ext cx="12099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>
                <a:solidFill>
                  <a:srgbClr val="FF0000"/>
                </a:solidFill>
                <a:latin typeface="VNI-Avo" pitchFamily="2" charset="0"/>
              </a:rPr>
              <a:t>oi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A07FC7F5-9EE6-44BB-B5A8-FB54F63BE291}"/>
              </a:ext>
            </a:extLst>
          </p:cNvPr>
          <p:cNvSpPr txBox="1"/>
          <p:nvPr/>
        </p:nvSpPr>
        <p:spPr>
          <a:xfrm flipH="1">
            <a:off x="5205231" y="2453096"/>
            <a:ext cx="752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>
                <a:latin typeface="VNI-Avo" pitchFamily="2" charset="0"/>
              </a:rPr>
              <a:t>v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xmlns="" id="{A07FC7F5-9EE6-44BB-B5A8-FB54F63BE291}"/>
              </a:ext>
            </a:extLst>
          </p:cNvPr>
          <p:cNvSpPr txBox="1"/>
          <p:nvPr/>
        </p:nvSpPr>
        <p:spPr>
          <a:xfrm flipH="1">
            <a:off x="5868867" y="3869689"/>
            <a:ext cx="21045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>
                <a:latin typeface="VNI-Avo" pitchFamily="2" charset="0"/>
              </a:rPr>
              <a:t>v</a:t>
            </a:r>
            <a:r>
              <a:rPr lang="en-US" sz="8000" b="1" dirty="0">
                <a:solidFill>
                  <a:srgbClr val="FF0000"/>
                </a:solidFill>
                <a:latin typeface="VNI-Avo" pitchFamily="2" charset="0"/>
              </a:rPr>
              <a:t>oi</a:t>
            </a:r>
          </a:p>
        </p:txBody>
      </p:sp>
    </p:spTree>
    <p:extLst>
      <p:ext uri="{BB962C8B-B14F-4D97-AF65-F5344CB8AC3E}">
        <p14:creationId xmlns:p14="http://schemas.microsoft.com/office/powerpoint/2010/main" val="1419728952"/>
      </p:ext>
    </p:extLst>
  </p:cSld>
  <p:clrMapOvr>
    <a:masterClrMapping/>
  </p:clrMapOvr>
  <p:transition advTm="664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5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1609748" y="76201"/>
            <a:ext cx="1978576" cy="722531"/>
            <a:chOff x="85748" y="76200"/>
            <a:chExt cx="1978576" cy="722531"/>
          </a:xfrm>
        </p:grpSpPr>
        <p:grpSp>
          <p:nvGrpSpPr>
            <p:cNvPr id="38" name="Group 37"/>
            <p:cNvGrpSpPr/>
            <p:nvPr/>
          </p:nvGrpSpPr>
          <p:grpSpPr>
            <a:xfrm>
              <a:off x="85748" y="169725"/>
              <a:ext cx="1770762" cy="606130"/>
              <a:chOff x="85748" y="169725"/>
              <a:chExt cx="1770762" cy="606130"/>
            </a:xfrm>
          </p:grpSpPr>
          <p:sp>
            <p:nvSpPr>
              <p:cNvPr id="35" name="Rounded Rectangle 34"/>
              <p:cNvSpPr/>
              <p:nvPr/>
            </p:nvSpPr>
            <p:spPr bwMode="auto">
              <a:xfrm>
                <a:off x="440086" y="169725"/>
                <a:ext cx="1416424" cy="606130"/>
              </a:xfrm>
              <a:prstGeom prst="roundRect">
                <a:avLst/>
              </a:prstGeom>
              <a:solidFill>
                <a:srgbClr val="92D05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latin typeface="Arial" charset="0"/>
                </a:endParaRPr>
              </a:p>
            </p:txBody>
          </p:sp>
          <p:sp>
            <p:nvSpPr>
              <p:cNvPr id="33" name="Oval 32"/>
              <p:cNvSpPr/>
              <p:nvPr/>
            </p:nvSpPr>
            <p:spPr bwMode="auto">
              <a:xfrm>
                <a:off x="85748" y="201195"/>
                <a:ext cx="578931" cy="533997"/>
              </a:xfrm>
              <a:prstGeom prst="ellipse">
                <a:avLst/>
              </a:prstGeom>
              <a:solidFill>
                <a:srgbClr val="FFCC0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3600" b="1">
                  <a:latin typeface="Calibri" pitchFamily="34" charset="0"/>
                  <a:cs typeface="Calibri" pitchFamily="34" charset="0"/>
                </a:endParaRPr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153037" y="76200"/>
              <a:ext cx="1911287" cy="722531"/>
              <a:chOff x="-651821" y="-231732"/>
              <a:chExt cx="1911287" cy="722531"/>
            </a:xfrm>
          </p:grpSpPr>
          <p:sp>
            <p:nvSpPr>
              <p:cNvPr id="34" name="TextBox 33"/>
              <p:cNvSpPr txBox="1"/>
              <p:nvPr/>
            </p:nvSpPr>
            <p:spPr>
              <a:xfrm>
                <a:off x="-651821" y="-231732"/>
                <a:ext cx="444352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000" b="1" dirty="0">
                    <a:latin typeface="Calibri" pitchFamily="34" charset="0"/>
                    <a:cs typeface="Calibri" pitchFamily="34" charset="0"/>
                  </a:rPr>
                  <a:t>2</a:t>
                </a: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-195258" y="-155532"/>
                <a:ext cx="145472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600" b="1">
                    <a:solidFill>
                      <a:schemeClr val="bg1"/>
                    </a:solidFill>
                    <a:latin typeface=".VnAvant" pitchFamily="34" charset="0"/>
                  </a:rPr>
                  <a:t>§äc</a:t>
                </a:r>
              </a:p>
            </p:txBody>
          </p:sp>
        </p:grpSp>
      </p:grpSp>
      <p:grpSp>
        <p:nvGrpSpPr>
          <p:cNvPr id="9" name="Group 8"/>
          <p:cNvGrpSpPr/>
          <p:nvPr/>
        </p:nvGrpSpPr>
        <p:grpSpPr>
          <a:xfrm>
            <a:off x="4181981" y="2286000"/>
            <a:ext cx="4759053" cy="2637140"/>
            <a:chOff x="304800" y="1752600"/>
            <a:chExt cx="3250275" cy="2008910"/>
          </a:xfrm>
        </p:grpSpPr>
        <p:sp>
          <p:nvSpPr>
            <p:cNvPr id="5" name="Rectangle 4"/>
            <p:cNvSpPr/>
            <p:nvPr/>
          </p:nvSpPr>
          <p:spPr bwMode="auto">
            <a:xfrm>
              <a:off x="304800" y="1752600"/>
              <a:ext cx="1600200" cy="990600"/>
            </a:xfrm>
            <a:prstGeom prst="rect">
              <a:avLst/>
            </a:prstGeom>
            <a:solidFill>
              <a:srgbClr val="CCEC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4800" b="1">
                <a:solidFill>
                  <a:srgbClr val="0033CC"/>
                </a:solidFill>
                <a:latin typeface=".VnAvant" pitchFamily="34" charset="0"/>
              </a:endParaRPr>
            </a:p>
          </p:txBody>
        </p:sp>
        <p:sp>
          <p:nvSpPr>
            <p:cNvPr id="7" name="Rectangle 6"/>
            <p:cNvSpPr/>
            <p:nvPr/>
          </p:nvSpPr>
          <p:spPr bwMode="auto">
            <a:xfrm>
              <a:off x="1954874" y="1759526"/>
              <a:ext cx="1600200" cy="990600"/>
            </a:xfrm>
            <a:prstGeom prst="rect">
              <a:avLst/>
            </a:prstGeom>
            <a:solidFill>
              <a:srgbClr val="CCEC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4800" b="1">
                <a:solidFill>
                  <a:srgbClr val="0033CC"/>
                </a:solidFill>
                <a:latin typeface=".VnAvant" pitchFamily="34" charset="0"/>
              </a:endParaRPr>
            </a:p>
          </p:txBody>
        </p:sp>
        <p:sp>
          <p:nvSpPr>
            <p:cNvPr id="8" name="Rectangle 7"/>
            <p:cNvSpPr/>
            <p:nvPr/>
          </p:nvSpPr>
          <p:spPr bwMode="auto">
            <a:xfrm>
              <a:off x="304801" y="2770910"/>
              <a:ext cx="3250274" cy="990600"/>
            </a:xfrm>
            <a:prstGeom prst="rect">
              <a:avLst/>
            </a:prstGeom>
            <a:solidFill>
              <a:srgbClr val="CCEC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4800" b="1">
                <a:solidFill>
                  <a:srgbClr val="0033CC"/>
                </a:solidFill>
                <a:latin typeface=".VnAvant" pitchFamily="34" charset="0"/>
              </a:endParaRPr>
            </a:p>
          </p:txBody>
        </p: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xmlns="" id="{A07FC7F5-9EE6-44BB-B5A8-FB54F63BE291}"/>
              </a:ext>
            </a:extLst>
          </p:cNvPr>
          <p:cNvSpPr txBox="1"/>
          <p:nvPr/>
        </p:nvSpPr>
        <p:spPr>
          <a:xfrm flipH="1">
            <a:off x="7315200" y="2505453"/>
            <a:ext cx="12099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FF0000"/>
                </a:solidFill>
                <a:latin typeface="VNI-Avo" pitchFamily="2" charset="0"/>
              </a:rPr>
              <a:t>oi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A07FC7F5-9EE6-44BB-B5A8-FB54F63BE291}"/>
              </a:ext>
            </a:extLst>
          </p:cNvPr>
          <p:cNvSpPr txBox="1"/>
          <p:nvPr/>
        </p:nvSpPr>
        <p:spPr>
          <a:xfrm flipH="1">
            <a:off x="5096381" y="2520693"/>
            <a:ext cx="4876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VNI-Avo" pitchFamily="2" charset="0"/>
              </a:rPr>
              <a:t>v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xmlns="" id="{A07FC7F5-9EE6-44BB-B5A8-FB54F63BE291}"/>
              </a:ext>
            </a:extLst>
          </p:cNvPr>
          <p:cNvSpPr txBox="1"/>
          <p:nvPr/>
        </p:nvSpPr>
        <p:spPr>
          <a:xfrm flipH="1">
            <a:off x="6328052" y="3963176"/>
            <a:ext cx="17345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VNI-Avo" pitchFamily="2" charset="0"/>
              </a:rPr>
              <a:t>voi</a:t>
            </a:r>
            <a:endParaRPr lang="en-US" sz="4800" b="1" dirty="0">
              <a:solidFill>
                <a:srgbClr val="FF0000"/>
              </a:solidFill>
              <a:latin typeface="VNI-Avo" pitchFamily="2" charset="0"/>
            </a:endParaRPr>
          </a:p>
        </p:txBody>
      </p:sp>
      <p:sp>
        <p:nvSpPr>
          <p:cNvPr id="17" name="Rectangle 11"/>
          <p:cNvSpPr>
            <a:spLocks noChangeArrowheads="1"/>
          </p:cNvSpPr>
          <p:nvPr/>
        </p:nvSpPr>
        <p:spPr bwMode="auto">
          <a:xfrm>
            <a:off x="3285806" y="1066801"/>
            <a:ext cx="1828800" cy="83099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800" b="1" dirty="0">
                <a:solidFill>
                  <a:srgbClr val="0000CC"/>
                </a:solidFill>
                <a:latin typeface=".VnAvant" pitchFamily="34" charset="0"/>
              </a:rPr>
              <a:t>oi</a:t>
            </a:r>
            <a:endParaRPr lang="vi-VN" sz="4800" b="1" dirty="0">
              <a:solidFill>
                <a:srgbClr val="0000CC"/>
              </a:solidFill>
              <a:latin typeface=".VnAvant" pitchFamily="34" charset="0"/>
            </a:endParaRPr>
          </a:p>
        </p:txBody>
      </p:sp>
      <p:sp>
        <p:nvSpPr>
          <p:cNvPr id="18" name="Rectangle 11"/>
          <p:cNvSpPr>
            <a:spLocks noChangeArrowheads="1"/>
          </p:cNvSpPr>
          <p:nvPr/>
        </p:nvSpPr>
        <p:spPr bwMode="auto">
          <a:xfrm>
            <a:off x="5658175" y="1087028"/>
            <a:ext cx="1828800" cy="83099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800" b="1" dirty="0" err="1">
                <a:solidFill>
                  <a:srgbClr val="0000CC"/>
                </a:solidFill>
                <a:latin typeface="VNI-Avo" pitchFamily="2" charset="0"/>
              </a:rPr>
              <a:t>oâi</a:t>
            </a:r>
            <a:endParaRPr lang="vi-VN" sz="4800" b="1" dirty="0">
              <a:solidFill>
                <a:srgbClr val="0000CC"/>
              </a:solidFill>
              <a:latin typeface=".VnAvant" pitchFamily="34" charset="0"/>
            </a:endParaRPr>
          </a:p>
        </p:txBody>
      </p:sp>
      <p:sp>
        <p:nvSpPr>
          <p:cNvPr id="19" name="Rectangle 11"/>
          <p:cNvSpPr>
            <a:spLocks noChangeArrowheads="1"/>
          </p:cNvSpPr>
          <p:nvPr/>
        </p:nvSpPr>
        <p:spPr bwMode="auto">
          <a:xfrm>
            <a:off x="7753211" y="1066800"/>
            <a:ext cx="1828800" cy="83099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800" b="1" dirty="0">
                <a:solidFill>
                  <a:srgbClr val="0000CC"/>
                </a:solidFill>
                <a:latin typeface="VNI-Avo" pitchFamily="2" charset="0"/>
              </a:rPr>
              <a:t>ôi</a:t>
            </a:r>
            <a:endParaRPr lang="vi-VN" sz="4800" b="1" dirty="0">
              <a:solidFill>
                <a:srgbClr val="0000CC"/>
              </a:solidFill>
              <a:latin typeface=".VnAvant" pitchFamily="34" charset="0"/>
            </a:endParaRPr>
          </a:p>
        </p:txBody>
      </p:sp>
      <p:sp>
        <p:nvSpPr>
          <p:cNvPr id="20" name="Rectangle 11"/>
          <p:cNvSpPr>
            <a:spLocks noChangeArrowheads="1"/>
          </p:cNvSpPr>
          <p:nvPr/>
        </p:nvSpPr>
        <p:spPr bwMode="auto">
          <a:xfrm>
            <a:off x="1639808" y="5320437"/>
            <a:ext cx="9028192" cy="6463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dirty="0" err="1">
                <a:solidFill>
                  <a:schemeClr val="tx1"/>
                </a:solidFill>
                <a:latin typeface="VNI-Avo" pitchFamily="2" charset="0"/>
              </a:rPr>
              <a:t>choøi</a:t>
            </a:r>
            <a:r>
              <a:rPr lang="en-US" sz="3600" b="1" dirty="0">
                <a:solidFill>
                  <a:schemeClr val="tx1"/>
                </a:solidFill>
                <a:latin typeface="VNI-Avo" pitchFamily="2" charset="0"/>
              </a:rPr>
              <a:t>     </a:t>
            </a:r>
            <a:r>
              <a:rPr lang="en-US" sz="3600" b="1" dirty="0" err="1">
                <a:solidFill>
                  <a:schemeClr val="tx1"/>
                </a:solidFill>
                <a:latin typeface="VNI-Avo" pitchFamily="2" charset="0"/>
              </a:rPr>
              <a:t>hoûi</a:t>
            </a:r>
            <a:r>
              <a:rPr lang="en-US" sz="3600" b="1" dirty="0">
                <a:solidFill>
                  <a:schemeClr val="tx1"/>
                </a:solidFill>
                <a:latin typeface="VNI-Avo" pitchFamily="2" charset="0"/>
              </a:rPr>
              <a:t>       </a:t>
            </a:r>
            <a:r>
              <a:rPr lang="en-US" sz="3600" b="1" dirty="0" err="1">
                <a:solidFill>
                  <a:schemeClr val="tx1"/>
                </a:solidFill>
                <a:latin typeface="VNI-Avo" pitchFamily="2" charset="0"/>
              </a:rPr>
              <a:t>moãi</a:t>
            </a:r>
            <a:r>
              <a:rPr lang="en-US" sz="3600" b="1" dirty="0">
                <a:solidFill>
                  <a:schemeClr val="tx1"/>
                </a:solidFill>
                <a:latin typeface="VNI-Avo" pitchFamily="2" charset="0"/>
              </a:rPr>
              <a:t>       </a:t>
            </a:r>
            <a:r>
              <a:rPr lang="en-US" sz="3600" b="1" dirty="0" err="1">
                <a:solidFill>
                  <a:schemeClr val="tx1"/>
                </a:solidFill>
                <a:latin typeface="VNI-Avo" pitchFamily="2" charset="0"/>
              </a:rPr>
              <a:t>xoâi</a:t>
            </a:r>
            <a:r>
              <a:rPr lang="en-US" sz="3600" b="1" dirty="0">
                <a:solidFill>
                  <a:schemeClr val="tx1"/>
                </a:solidFill>
                <a:latin typeface="VNI-Avo" pitchFamily="2" charset="0"/>
              </a:rPr>
              <a:t>     </a:t>
            </a:r>
            <a:r>
              <a:rPr lang="en-US" sz="3600" b="1" dirty="0" err="1">
                <a:solidFill>
                  <a:schemeClr val="tx1"/>
                </a:solidFill>
                <a:latin typeface="VNI-Avo" pitchFamily="2" charset="0"/>
              </a:rPr>
              <a:t>ñôïi</a:t>
            </a:r>
            <a:r>
              <a:rPr lang="en-US" sz="3600" b="1" dirty="0">
                <a:solidFill>
                  <a:schemeClr val="tx1"/>
                </a:solidFill>
                <a:latin typeface="VNI-Avo" pitchFamily="2" charset="0"/>
              </a:rPr>
              <a:t>     </a:t>
            </a:r>
            <a:r>
              <a:rPr lang="en-US" sz="3600" b="1" dirty="0" err="1">
                <a:solidFill>
                  <a:schemeClr val="tx1"/>
                </a:solidFill>
                <a:latin typeface="VNI-Avo" pitchFamily="2" charset="0"/>
              </a:rPr>
              <a:t>môùi</a:t>
            </a:r>
            <a:endParaRPr lang="vi-VN" sz="3600" b="1" dirty="0">
              <a:solidFill>
                <a:schemeClr val="tx1"/>
              </a:solidFill>
              <a:latin typeface=".VnAvan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8567532"/>
      </p:ext>
    </p:extLst>
  </p:cSld>
  <p:clrMapOvr>
    <a:masterClrMapping/>
  </p:clrMapOvr>
  <p:transition advTm="6645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11.0&quot;&gt;&lt;object type=&quot;1&quot; unique_id=&quot;10001&quot;&gt;&lt;object type=&quot;2&quot; unique_id=&quot;10002&quot;&gt;&lt;object type=&quot;3&quot; unique_id=&quot;10003&quot;&gt;&lt;property id=&quot;20148&quot; value=&quot;5&quot;/&gt;&lt;property id=&quot;20300&quot; value=&quot;Slide 1&quot;/&gt;&lt;property id=&quot;20307&quot; value=&quot;256&quot;/&gt;&lt;/object&gt;&lt;object type=&quot;3&quot; unique_id=&quot;10004&quot;&gt;&lt;property id=&quot;20148&quot; value=&quot;5&quot;/&gt;&lt;property id=&quot;20300&quot; value=&quot;Slide 2&quot;/&gt;&lt;property id=&quot;20307&quot; value=&quot;266&quot;/&gt;&lt;/object&gt;&lt;object type=&quot;3&quot; unique_id=&quot;10005&quot;&gt;&lt;property id=&quot;20148&quot; value=&quot;5&quot;/&gt;&lt;property id=&quot;20300&quot; value=&quot;Slide 3&quot;/&gt;&lt;property id=&quot;20307&quot; value=&quot;265&quot;/&gt;&lt;/object&gt;&lt;object type=&quot;3&quot; unique_id=&quot;10006&quot;&gt;&lt;property id=&quot;20148&quot; value=&quot;5&quot;/&gt;&lt;property id=&quot;20300&quot; value=&quot;Slide 4&quot;/&gt;&lt;property id=&quot;20307&quot; value=&quot;314&quot;/&gt;&lt;/object&gt;&lt;object type=&quot;3&quot; unique_id=&quot;10007&quot;&gt;&lt;property id=&quot;20148&quot; value=&quot;5&quot;/&gt;&lt;property id=&quot;20300&quot; value=&quot;Slide 5&quot;/&gt;&lt;property id=&quot;20307&quot; value=&quot;267&quot;/&gt;&lt;/object&gt;&lt;object type=&quot;3&quot; unique_id=&quot;10008&quot;&gt;&lt;property id=&quot;20148&quot; value=&quot;5&quot;/&gt;&lt;property id=&quot;20300&quot; value=&quot;Slide 6&quot;/&gt;&lt;property id=&quot;20307&quot; value=&quot;271&quot;/&gt;&lt;/object&gt;&lt;object type=&quot;3&quot; unique_id=&quot;10009&quot;&gt;&lt;property id=&quot;20148&quot; value=&quot;5&quot;/&gt;&lt;property id=&quot;20300&quot; value=&quot;Slide 7&quot;/&gt;&lt;property id=&quot;20307&quot; value=&quot;275&quot;/&gt;&lt;/object&gt;&lt;object type=&quot;3&quot; unique_id=&quot;10010&quot;&gt;&lt;property id=&quot;20148&quot; value=&quot;5&quot;/&gt;&lt;property id=&quot;20300&quot; value=&quot;Slide 8&quot;/&gt;&lt;property id=&quot;20307&quot; value=&quot;304&quot;/&gt;&lt;/object&gt;&lt;object type=&quot;3&quot; unique_id=&quot;10011&quot;&gt;&lt;property id=&quot;20148&quot; value=&quot;5&quot;/&gt;&lt;property id=&quot;20300&quot; value=&quot;Slide 9&quot;/&gt;&lt;property id=&quot;20307&quot; value=&quot;288&quot;/&gt;&lt;/object&gt;&lt;object type=&quot;3&quot; unique_id=&quot;10012&quot;&gt;&lt;property id=&quot;20148&quot; value=&quot;5&quot;/&gt;&lt;property id=&quot;20300&quot; value=&quot;Slide 10&quot;/&gt;&lt;property id=&quot;20307&quot; value=&quot;328&quot;/&gt;&lt;/object&gt;&lt;object type=&quot;3&quot; unique_id=&quot;10013&quot;&gt;&lt;property id=&quot;20148&quot; value=&quot;5&quot;/&gt;&lt;property id=&quot;20300&quot; value=&quot;Slide 11&quot;/&gt;&lt;property id=&quot;20307&quot; value=&quot;329&quot;/&gt;&lt;/object&gt;&lt;object type=&quot;3&quot; unique_id=&quot;10014&quot;&gt;&lt;property id=&quot;20148&quot; value=&quot;5&quot;/&gt;&lt;property id=&quot;20300&quot; value=&quot;Slide 12&quot;/&gt;&lt;property id=&quot;20307&quot; value=&quot;330&quot;/&gt;&lt;/object&gt;&lt;object type=&quot;3&quot; unique_id=&quot;10015&quot;&gt;&lt;property id=&quot;20148&quot; value=&quot;5&quot;/&gt;&lt;property id=&quot;20300&quot; value=&quot;Slide 13&quot;/&gt;&lt;property id=&quot;20307&quot; value=&quot;331&quot;/&gt;&lt;/object&gt;&lt;object type=&quot;3&quot; unique_id=&quot;10016&quot;&gt;&lt;property id=&quot;20148&quot; value=&quot;5&quot;/&gt;&lt;property id=&quot;20300&quot; value=&quot;Slide 14&quot;/&gt;&lt;property id=&quot;20307&quot; value=&quot;305&quot;/&gt;&lt;/object&gt;&lt;object type=&quot;3&quot; unique_id=&quot;10017&quot;&gt;&lt;property id=&quot;20148&quot; value=&quot;5&quot;/&gt;&lt;property id=&quot;20300&quot; value=&quot;Slide 15&quot;/&gt;&lt;property id=&quot;20307&quot; value=&quot;332&quot;/&gt;&lt;/object&gt;&lt;object type=&quot;3&quot; unique_id=&quot;10018&quot;&gt;&lt;property id=&quot;20148&quot; value=&quot;5&quot;/&gt;&lt;property id=&quot;20300&quot; value=&quot;Slide 16&quot;/&gt;&lt;property id=&quot;20307&quot; value=&quot;308&quot;/&gt;&lt;/object&gt;&lt;object type=&quot;3&quot; unique_id=&quot;10019&quot;&gt;&lt;property id=&quot;20148&quot; value=&quot;5&quot;/&gt;&lt;property id=&quot;20300&quot; value=&quot;Slide 17&quot;/&gt;&lt;property id=&quot;20307&quot; value=&quot;311&quot;/&gt;&lt;/object&gt;&lt;object type=&quot;3&quot; unique_id=&quot;10020&quot;&gt;&lt;property id=&quot;20148&quot; value=&quot;5&quot;/&gt;&lt;property id=&quot;20300&quot; value=&quot;Slide 18&quot;/&gt;&lt;property id=&quot;20307&quot; value=&quot;327&quot;/&gt;&lt;/object&gt;&lt;object type=&quot;3&quot; unique_id=&quot;10021&quot;&gt;&lt;property id=&quot;20148&quot; value=&quot;5&quot;/&gt;&lt;property id=&quot;20300&quot; value=&quot;Slide 19&quot;/&gt;&lt;property id=&quot;20307&quot; value=&quot;307&quot;/&gt;&lt;/object&gt;&lt;object type=&quot;3&quot; unique_id=&quot;10022&quot;&gt;&lt;property id=&quot;20148&quot; value=&quot;5&quot;/&gt;&lt;property id=&quot;20300&quot; value=&quot;Slide 20&quot;/&gt;&lt;property id=&quot;20307&quot; value=&quot;310&quot;/&gt;&lt;/object&gt;&lt;object type=&quot;3&quot; unique_id=&quot;10023&quot;&gt;&lt;property id=&quot;20148&quot; value=&quot;5&quot;/&gt;&lt;property id=&quot;20300&quot; value=&quot;Slide 21&quot;/&gt;&lt;property id=&quot;20307&quot; value=&quot;333&quot;/&gt;&lt;/object&gt;&lt;object type=&quot;3&quot; unique_id=&quot;10024&quot;&gt;&lt;property id=&quot;20148&quot; value=&quot;5&quot;/&gt;&lt;property id=&quot;20300&quot; value=&quot;Slide 22&quot;/&gt;&lt;property id=&quot;20307&quot; value=&quot;326&quot;/&gt;&lt;/object&gt;&lt;object type=&quot;3&quot; unique_id=&quot;10025&quot;&gt;&lt;property id=&quot;20148&quot; value=&quot;5&quot;/&gt;&lt;property id=&quot;20300&quot; value=&quot;Slide 31&quot;/&gt;&lt;property id=&quot;20307&quot; value=&quot;313&quot;/&gt;&lt;/object&gt;&lt;object type=&quot;3&quot; unique_id=&quot;10335&quot;&gt;&lt;property id=&quot;20148&quot; value=&quot;5&quot;/&gt;&lt;property id=&quot;20300&quot; value=&quot;Slide 23&quot;/&gt;&lt;property id=&quot;20307&quot; value=&quot;334&quot;/&gt;&lt;/object&gt;&lt;object type=&quot;3&quot; unique_id=&quot;10337&quot;&gt;&lt;property id=&quot;20148&quot; value=&quot;5&quot;/&gt;&lt;property id=&quot;20300&quot; value=&quot;Slide 25&quot;/&gt;&lt;property id=&quot;20307&quot; value=&quot;336&quot;/&gt;&lt;/object&gt;&lt;object type=&quot;3&quot; unique_id=&quot;10338&quot;&gt;&lt;property id=&quot;20148&quot; value=&quot;5&quot;/&gt;&lt;property id=&quot;20300&quot; value=&quot;Slide 26&quot;/&gt;&lt;property id=&quot;20307&quot; value=&quot;337&quot;/&gt;&lt;/object&gt;&lt;object type=&quot;3&quot; unique_id=&quot;10339&quot;&gt;&lt;property id=&quot;20148&quot; value=&quot;5&quot;/&gt;&lt;property id=&quot;20300&quot; value=&quot;Slide 27&quot;/&gt;&lt;property id=&quot;20307&quot; value=&quot;338&quot;/&gt;&lt;/object&gt;&lt;object type=&quot;3&quot; unique_id=&quot;10340&quot;&gt;&lt;property id=&quot;20148&quot; value=&quot;5&quot;/&gt;&lt;property id=&quot;20300&quot; value=&quot;Slide 28&quot;/&gt;&lt;property id=&quot;20307&quot; value=&quot;339&quot;/&gt;&lt;/object&gt;&lt;object type=&quot;3&quot; unique_id=&quot;10341&quot;&gt;&lt;property id=&quot;20148&quot; value=&quot;5&quot;/&gt;&lt;property id=&quot;20300&quot; value=&quot;Slide 29&quot;/&gt;&lt;property id=&quot;20307&quot; value=&quot;340&quot;/&gt;&lt;/object&gt;&lt;object type=&quot;3&quot; unique_id=&quot;10342&quot;&gt;&lt;property id=&quot;20148&quot; value=&quot;5&quot;/&gt;&lt;property id=&quot;20300&quot; value=&quot;Slide 30&quot;/&gt;&lt;property id=&quot;20307&quot; value=&quot;341&quot;/&gt;&lt;/object&gt;&lt;object type=&quot;3&quot; unique_id=&quot;10475&quot;&gt;&lt;property id=&quot;20148&quot; value=&quot;5&quot;/&gt;&lt;property id=&quot;20300&quot; value=&quot;Slide 24&quot;/&gt;&lt;property id=&quot;20307&quot; value=&quot;342&quot;/&gt;&lt;/object&gt;&lt;/object&gt;&lt;object type=&quot;8&quot; unique_id=&quot;10050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6267</TotalTime>
  <Words>291</Words>
  <Application>Microsoft Office PowerPoint</Application>
  <PresentationFormat>Widescreen</PresentationFormat>
  <Paragraphs>110</Paragraphs>
  <Slides>20</Slides>
  <Notes>1</Notes>
  <HiddenSlides>0</HiddenSlides>
  <MMClips>3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34" baseType="lpstr">
      <vt:lpstr>Times New Roman</vt:lpstr>
      <vt:lpstr>.VnAvant</vt:lpstr>
      <vt:lpstr>Comic Sans MS</vt:lpstr>
      <vt:lpstr>Arial</vt:lpstr>
      <vt:lpstr>.VnTifani HeavyH</vt:lpstr>
      <vt:lpstr>VNI-Avo</vt:lpstr>
      <vt:lpstr>HL Hoctro</vt:lpstr>
      <vt:lpstr>Calibri</vt:lpstr>
      <vt:lpstr>.VnAristote</vt:lpstr>
      <vt:lpstr>HP001</vt:lpstr>
      <vt:lpstr>HP001 4 hàng</vt:lpstr>
      <vt:lpstr>Office Theme</vt:lpstr>
      <vt:lpstr>1_Default Design</vt:lpstr>
      <vt:lpstr>Bitmap Image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Quỳnh Trang</dc:creator>
  <cp:lastModifiedBy>STD_DELL</cp:lastModifiedBy>
  <cp:revision>373</cp:revision>
  <dcterms:created xsi:type="dcterms:W3CDTF">2006-08-16T00:00:00Z</dcterms:created>
  <dcterms:modified xsi:type="dcterms:W3CDTF">2021-10-07T13:48:58Z</dcterms:modified>
</cp:coreProperties>
</file>