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9" r:id="rId3"/>
    <p:sldId id="268" r:id="rId4"/>
    <p:sldId id="269" r:id="rId5"/>
    <p:sldId id="267" r:id="rId6"/>
    <p:sldId id="266" r:id="rId7"/>
    <p:sldId id="265" r:id="rId8"/>
    <p:sldId id="258" r:id="rId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5FB9F-EEC3-46E1-A65A-EECEE4362ECD}" type="datetimeFigureOut">
              <a:rPr lang="en-US" smtClean="0"/>
              <a:pPr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6247-E0E4-4B27-B22E-14FEEA59E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hpowerpoi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66800" y="1143000"/>
            <a:ext cx="35838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MÔN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TOÁN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LỚP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5375703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4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Mai Thu Hương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2971800"/>
            <a:ext cx="8991600" cy="175260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Chevron">
              <a:avLst/>
            </a:prstTxWarp>
            <a:spAutoFit/>
          </a:bodyPr>
          <a:lstStyle/>
          <a:p>
            <a:pPr algn="ctr"/>
            <a:r>
              <a:rPr lang="en-US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23</a:t>
            </a:r>
          </a:p>
          <a:p>
            <a:pPr algn="ctr"/>
            <a:r>
              <a:rPr 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BẢNG</a:t>
            </a:r>
            <a:r>
              <a:rPr 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CÁC</a:t>
            </a:r>
            <a:r>
              <a:rPr 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SỐ</a:t>
            </a:r>
            <a:r>
              <a:rPr 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TỪ</a:t>
            </a:r>
            <a:r>
              <a:rPr 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1 </a:t>
            </a:r>
            <a:r>
              <a:rPr lang="en-US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ĐẾN</a:t>
            </a:r>
            <a:r>
              <a:rPr 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100 </a:t>
            </a:r>
            <a:endParaRPr 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0"/>
            <a:ext cx="24288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240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5240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15240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00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3200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2004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530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49530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49530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5029202"/>
            <a:ext cx="1542636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8800" y="4267200"/>
            <a:ext cx="112069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20430" y="228600"/>
            <a:ext cx="446490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39002" y="228600"/>
            <a:ext cx="16287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5334000" y="2133602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62600" y="2133602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62800" y="2133602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77200" y="2133602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181600" y="2819400"/>
            <a:ext cx="3962400" cy="609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trăm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181600" y="3505200"/>
            <a:ext cx="3962400" cy="609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chục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0"/>
            <a:ext cx="25431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2438400" y="0"/>
            <a:ext cx="6705600" cy="990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100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1" y="1143002"/>
            <a:ext cx="7239000" cy="571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048002"/>
            <a:ext cx="19621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8382000" y="19050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62600" y="19050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48400" y="24384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96200" y="24384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14800" y="29718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48400" y="29718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37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29000" y="35052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43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10400" y="35052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48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14800" y="40386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54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248400" y="40386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57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505200" y="45720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63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91000" y="45720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64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562600" y="51816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76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51816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77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10400" y="57150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88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62600" y="62484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96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010400" y="62484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98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743200" y="5181600"/>
            <a:ext cx="609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2as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65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05202" y="5181600"/>
            <a:ext cx="2398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Giải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lao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0"/>
            <a:ext cx="25431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ounded Rectangle 2"/>
          <p:cNvSpPr/>
          <p:nvPr/>
        </p:nvSpPr>
        <p:spPr>
          <a:xfrm>
            <a:off x="2209800" y="1447800"/>
            <a:ext cx="6934200" cy="838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100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914400" y="1295400"/>
            <a:ext cx="1600200" cy="114300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0" y="2667000"/>
            <a:ext cx="9144000" cy="1219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 11, 22).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0" y="4267200"/>
            <a:ext cx="9144000" cy="1066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100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0" y="5715000"/>
            <a:ext cx="9144000" cy="838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0" y="2667000"/>
            <a:ext cx="9144000" cy="1219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11, 22, 33, 44, 55, 66, 77, 88, 99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0" y="4267200"/>
            <a:ext cx="9144000" cy="1066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100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10, 20, 30, 40, 50, 60, 70, 80, 90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0" y="5715000"/>
            <a:ext cx="9144000" cy="838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623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" y="0"/>
            <a:ext cx="25431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/>
          <p:cNvSpPr/>
          <p:nvPr/>
        </p:nvSpPr>
        <p:spPr>
          <a:xfrm>
            <a:off x="5334000" y="152400"/>
            <a:ext cx="1219200" cy="9906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3657600" y="0"/>
            <a:ext cx="1600200" cy="114300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124200"/>
            <a:ext cx="889549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953002"/>
            <a:ext cx="9144000" cy="1364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Oval 7"/>
          <p:cNvSpPr/>
          <p:nvPr/>
        </p:nvSpPr>
        <p:spPr>
          <a:xfrm>
            <a:off x="3429000" y="16002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33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5105400" y="19812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019800" y="17526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620000" y="13716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38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438400" y="32004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191000" y="37338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59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029200" y="37338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61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7620000" y="31242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67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429000" y="51054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88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343400" y="54864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90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096000" y="53340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94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924800" y="4953000"/>
            <a:ext cx="838200" cy="838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98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1" animBg="1"/>
      <p:bldP spid="9" grpId="1" animBg="1"/>
      <p:bldP spid="10" grpId="1" animBg="1"/>
      <p:bldP spid="11" grpId="1" animBg="1"/>
      <p:bldP spid="12" grpId="1" animBg="1"/>
      <p:bldP spid="13" grpId="1" animBg="1"/>
      <p:bldP spid="14" grpId="1" animBg="1"/>
      <p:bldP spid="15" grpId="1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005" y="1295400"/>
            <a:ext cx="7272997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0"/>
            <a:ext cx="25431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ounded Rectangle 3"/>
          <p:cNvSpPr/>
          <p:nvPr/>
        </p:nvSpPr>
        <p:spPr>
          <a:xfrm>
            <a:off x="4114800" y="152400"/>
            <a:ext cx="5029200" cy="9906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2514600" y="0"/>
            <a:ext cx="1600200" cy="114300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4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1371600"/>
            <a:ext cx="1143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1828802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5202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B.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410202"/>
            <a:ext cx="60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2590800"/>
            <a:ext cx="1093694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1" y="4495800"/>
            <a:ext cx="1169581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Oval 12"/>
          <p:cNvSpPr/>
          <p:nvPr/>
        </p:nvSpPr>
        <p:spPr>
          <a:xfrm>
            <a:off x="0" y="3505200"/>
            <a:ext cx="533400" cy="6096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54037" y="2534531"/>
            <a:ext cx="1439594" cy="1685779"/>
          </a:xfrm>
          <a:custGeom>
            <a:avLst/>
            <a:gdLst>
              <a:gd name="connsiteX0" fmla="*/ 180535 w 1439594"/>
              <a:gd name="connsiteY0" fmla="*/ 67994 h 1685779"/>
              <a:gd name="connsiteX1" fmla="*/ 180535 w 1439594"/>
              <a:gd name="connsiteY1" fmla="*/ 518160 h 1685779"/>
              <a:gd name="connsiteX2" fmla="*/ 180535 w 1439594"/>
              <a:gd name="connsiteY2" fmla="*/ 1502899 h 1685779"/>
              <a:gd name="connsiteX3" fmla="*/ 701040 w 1439594"/>
              <a:gd name="connsiteY3" fmla="*/ 1615440 h 1685779"/>
              <a:gd name="connsiteX4" fmla="*/ 841717 w 1439594"/>
              <a:gd name="connsiteY4" fmla="*/ 1277816 h 1685779"/>
              <a:gd name="connsiteX5" fmla="*/ 799514 w 1439594"/>
              <a:gd name="connsiteY5" fmla="*/ 644769 h 1685779"/>
              <a:gd name="connsiteX6" fmla="*/ 1235612 w 1439594"/>
              <a:gd name="connsiteY6" fmla="*/ 630702 h 1685779"/>
              <a:gd name="connsiteX7" fmla="*/ 1263748 w 1439594"/>
              <a:gd name="connsiteY7" fmla="*/ 110197 h 1685779"/>
              <a:gd name="connsiteX8" fmla="*/ 180535 w 1439594"/>
              <a:gd name="connsiteY8" fmla="*/ 67994 h 16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9594" h="1685779">
                <a:moveTo>
                  <a:pt x="180535" y="67994"/>
                </a:moveTo>
                <a:cubicBezTo>
                  <a:pt x="0" y="135988"/>
                  <a:pt x="180535" y="518160"/>
                  <a:pt x="180535" y="518160"/>
                </a:cubicBezTo>
                <a:cubicBezTo>
                  <a:pt x="180535" y="757311"/>
                  <a:pt x="93784" y="1320019"/>
                  <a:pt x="180535" y="1502899"/>
                </a:cubicBezTo>
                <a:cubicBezTo>
                  <a:pt x="267286" y="1685779"/>
                  <a:pt x="590843" y="1652954"/>
                  <a:pt x="701040" y="1615440"/>
                </a:cubicBezTo>
                <a:cubicBezTo>
                  <a:pt x="811237" y="1577926"/>
                  <a:pt x="825305" y="1439594"/>
                  <a:pt x="841717" y="1277816"/>
                </a:cubicBezTo>
                <a:cubicBezTo>
                  <a:pt x="858129" y="1116038"/>
                  <a:pt x="733865" y="752621"/>
                  <a:pt x="799514" y="644769"/>
                </a:cubicBezTo>
                <a:cubicBezTo>
                  <a:pt x="865163" y="536917"/>
                  <a:pt x="1158240" y="719797"/>
                  <a:pt x="1235612" y="630702"/>
                </a:cubicBezTo>
                <a:cubicBezTo>
                  <a:pt x="1312984" y="541607"/>
                  <a:pt x="1439594" y="199292"/>
                  <a:pt x="1263748" y="110197"/>
                </a:cubicBezTo>
                <a:cubicBezTo>
                  <a:pt x="1087902" y="21102"/>
                  <a:pt x="361071" y="0"/>
                  <a:pt x="180535" y="67994"/>
                </a:cubicBezTo>
                <a:close/>
              </a:path>
            </a:pathLst>
          </a:cu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8" grpId="0"/>
      <p:bldP spid="9" grpId="0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inh-nen-powerpoint-cute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2514600" y="1447800"/>
            <a:ext cx="4800600" cy="2819400"/>
          </a:xfrm>
          <a:prstGeom prst="cloud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err="1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217</Words>
  <Application>Microsoft Office PowerPoint</Application>
  <PresentationFormat>On-screen Show (4:3)</PresentationFormat>
  <Paragraphs>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Times New Roman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AutoBVT</dc:creator>
  <cp:lastModifiedBy>STD_DELL</cp:lastModifiedBy>
  <cp:revision>12</cp:revision>
  <dcterms:created xsi:type="dcterms:W3CDTF">2020-08-23T01:47:27Z</dcterms:created>
  <dcterms:modified xsi:type="dcterms:W3CDTF">2021-10-08T04:55:20Z</dcterms:modified>
</cp:coreProperties>
</file>