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88" r:id="rId5"/>
    <p:sldId id="289" r:id="rId6"/>
    <p:sldId id="259" r:id="rId7"/>
    <p:sldId id="281" r:id="rId8"/>
    <p:sldId id="280" r:id="rId9"/>
    <p:sldId id="282" r:id="rId10"/>
    <p:sldId id="261" r:id="rId11"/>
    <p:sldId id="286" r:id="rId12"/>
    <p:sldId id="285" r:id="rId13"/>
    <p:sldId id="263" r:id="rId14"/>
    <p:sldId id="264" r:id="rId15"/>
    <p:sldId id="290" r:id="rId16"/>
    <p:sldId id="291" r:id="rId17"/>
    <p:sldId id="265" r:id="rId18"/>
    <p:sldId id="267" r:id="rId19"/>
    <p:sldId id="266" r:id="rId20"/>
    <p:sldId id="279" r:id="rId2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72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5803134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更多模板请关注：https://haosc.taobao.com</a:t>
            </a:r>
          </a:p>
        </p:txBody>
      </p:sp>
      <p:sp>
        <p:nvSpPr>
          <p:cNvPr id="114" name="Google Shape;11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3435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25992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742041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85910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8" name="Google Shape;25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267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997065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111435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97556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9" name="Google Shape;30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6897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376286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51326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547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2" name="Google Shape;632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3" name="Google Shape;633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4583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93398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54560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6288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488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3641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856472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5254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6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8" name="Google Shape;18;p2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5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5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88" name="Google Shape;88;p3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89" name="Google Shape;89;p3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3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3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6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36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None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95" name="Google Shape;95;p3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96" name="Google Shape;96;p3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3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3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37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3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3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3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垂直排列标题与&#10;文本" type="vertTitleAndTx">
  <p:cSld name="VERTICAL_TITLE_AND_VERTICAL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8"/>
          <p:cNvSpPr txBox="1">
            <a:spLocks noGrp="1"/>
          </p:cNvSpPr>
          <p:nvPr>
            <p:ph type="title"/>
          </p:nvPr>
        </p:nvSpPr>
        <p:spPr>
          <a:xfrm rot="5400000">
            <a:off x="5350073" y="1467446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38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79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3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3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空白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7"/>
          <p:cNvSpPr/>
          <p:nvPr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3" name="Google Shape;23;p27"/>
          <p:cNvPicPr preferRelativeResize="0"/>
          <p:nvPr/>
        </p:nvPicPr>
        <p:blipFill rotWithShape="1">
          <a:blip r:embed="rId2"/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  <p:pic>
        <p:nvPicPr>
          <p:cNvPr id="27" name="Google Shape;27;p27"/>
          <p:cNvPicPr preferRelativeResize="0"/>
          <p:nvPr/>
        </p:nvPicPr>
        <p:blipFill rotWithShape="1">
          <a:blip r:embed="rId3"/>
          <a:srcRect l="30888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27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-1" y="3392537"/>
            <a:ext cx="9613558" cy="1508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27"/>
          <p:cNvPicPr preferRelativeResize="0"/>
          <p:nvPr/>
        </p:nvPicPr>
        <p:blipFill rotWithShape="1">
          <a:blip r:embed="rId5"/>
          <a:srcRect l="1" r="152"/>
          <a:stretch>
            <a:fillRect/>
          </a:stretch>
        </p:blipFill>
        <p:spPr>
          <a:xfrm>
            <a:off x="-12107" y="3505218"/>
            <a:ext cx="9130145" cy="1215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27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0" y="3904583"/>
            <a:ext cx="9144000" cy="123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27"/>
          <p:cNvPicPr preferRelativeResize="0"/>
          <p:nvPr/>
        </p:nvPicPr>
        <p:blipFill rotWithShape="1">
          <a:blip r:embed="rId7"/>
          <a:srcRect r="45910"/>
          <a:stretch>
            <a:fillRect/>
          </a:stretch>
        </p:blipFill>
        <p:spPr>
          <a:xfrm>
            <a:off x="8460597" y="3435861"/>
            <a:ext cx="618427" cy="95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>
  <p:cSld name="空白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8"/>
          <p:cNvSpPr/>
          <p:nvPr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34" name="Google Shape;34;p28"/>
          <p:cNvPicPr preferRelativeResize="0"/>
          <p:nvPr/>
        </p:nvPicPr>
        <p:blipFill rotWithShape="1">
          <a:blip r:embed="rId2"/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28"/>
          <p:cNvPicPr preferRelativeResize="0"/>
          <p:nvPr/>
        </p:nvPicPr>
        <p:blipFill rotWithShape="1">
          <a:blip r:embed="rId3"/>
          <a:srcRect l="30888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28"/>
          <p:cNvPicPr preferRelativeResize="0"/>
          <p:nvPr/>
        </p:nvPicPr>
        <p:blipFill rotWithShape="1">
          <a:blip r:embed="rId4"/>
          <a:srcRect b="43227"/>
          <a:stretch>
            <a:fillRect/>
          </a:stretch>
        </p:blipFill>
        <p:spPr>
          <a:xfrm>
            <a:off x="-13856" y="4178075"/>
            <a:ext cx="9613558" cy="856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28"/>
          <p:cNvPicPr preferRelativeResize="0"/>
          <p:nvPr/>
        </p:nvPicPr>
        <p:blipFill rotWithShape="1">
          <a:blip r:embed="rId5"/>
          <a:srcRect l="1" r="152" b="8109"/>
          <a:stretch>
            <a:fillRect/>
          </a:stretch>
        </p:blipFill>
        <p:spPr>
          <a:xfrm>
            <a:off x="7455" y="3987533"/>
            <a:ext cx="9130145" cy="111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28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-13856" y="4642338"/>
            <a:ext cx="9155017" cy="501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空白">
  <p:cSld name="2_空白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9"/>
          <p:cNvSpPr/>
          <p:nvPr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41" name="Google Shape;41;p29"/>
          <p:cNvPicPr preferRelativeResize="0"/>
          <p:nvPr/>
        </p:nvPicPr>
        <p:blipFill rotWithShape="1">
          <a:blip r:embed="rId2"/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29"/>
          <p:cNvPicPr preferRelativeResize="0"/>
          <p:nvPr/>
        </p:nvPicPr>
        <p:blipFill rotWithShape="1">
          <a:blip r:embed="rId3"/>
          <a:srcRect l="30888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1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1"/>
          <p:cNvSpPr txBox="1"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3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32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3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3"/>
          <p:cNvSpPr txBox="1"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65" name="Google Shape;65;p33"/>
          <p:cNvSpPr txBox="1">
            <a:spLocks noGrp="1"/>
          </p:cNvSpPr>
          <p:nvPr>
            <p:ph type="body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33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67" name="Google Shape;67;p33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3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34"/>
          <p:cNvPicPr preferRelativeResize="0"/>
          <p:nvPr/>
        </p:nvPicPr>
        <p:blipFill rotWithShape="1">
          <a:blip r:embed="rId2"/>
          <a:srcRect l="135" t="36970" r="-1"/>
          <a:stretch>
            <a:fillRect/>
          </a:stretch>
        </p:blipFill>
        <p:spPr>
          <a:xfrm>
            <a:off x="1" y="1828800"/>
            <a:ext cx="9143998" cy="3004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34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-1" y="3432997"/>
            <a:ext cx="9613558" cy="1508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34"/>
          <p:cNvPicPr preferRelativeResize="0"/>
          <p:nvPr/>
        </p:nvPicPr>
        <p:blipFill rotWithShape="1">
          <a:blip r:embed="rId4"/>
          <a:srcRect l="1" r="152"/>
          <a:stretch>
            <a:fillRect/>
          </a:stretch>
        </p:blipFill>
        <p:spPr>
          <a:xfrm>
            <a:off x="-93027" y="3505218"/>
            <a:ext cx="9130145" cy="1215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34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-13856" y="4017444"/>
            <a:ext cx="9157856" cy="11260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" name="Google Shape;76;p34"/>
          <p:cNvGrpSpPr/>
          <p:nvPr/>
        </p:nvGrpSpPr>
        <p:grpSpPr>
          <a:xfrm>
            <a:off x="175605" y="3190604"/>
            <a:ext cx="694959" cy="1329039"/>
            <a:chOff x="181346" y="1761375"/>
            <a:chExt cx="1517253" cy="2901593"/>
          </a:xfrm>
        </p:grpSpPr>
        <p:pic>
          <p:nvPicPr>
            <p:cNvPr id="77" name="Google Shape;77;p34"/>
            <p:cNvPicPr preferRelativeResize="0"/>
            <p:nvPr/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" name="Google Shape;78;p34"/>
            <p:cNvPicPr preferRelativeResize="0"/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" name="Google Shape;79;p34"/>
            <p:cNvPicPr preferRelativeResize="0"/>
            <p:nvPr/>
          </p:nvPicPr>
          <p:blipFill rotWithShape="1">
            <a:blip r:embed="rId8"/>
            <a:srcRect/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0" name="Google Shape;80;p34"/>
          <p:cNvPicPr preferRelativeResize="0"/>
          <p:nvPr/>
        </p:nvPicPr>
        <p:blipFill rotWithShape="1">
          <a:blip r:embed="rId9"/>
          <a:srcRect r="45910"/>
          <a:stretch>
            <a:fillRect/>
          </a:stretch>
        </p:blipFill>
        <p:spPr>
          <a:xfrm>
            <a:off x="8460597" y="3435861"/>
            <a:ext cx="618427" cy="95957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3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63000">
              <a:srgbClr val="2CC7ED"/>
            </a:gs>
            <a:gs pos="98621">
              <a:srgbClr val="00B0F0"/>
            </a:gs>
            <a:gs pos="100000">
              <a:srgbClr val="00B0F0"/>
            </a:gs>
          </a:gsLst>
          <a:lin ang="16200000" scaled="0"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/>
              <a:buChar char="•"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/>
              <a:buChar char="•"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/>
              <a:buChar char="•"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/>
              <a:buChar char="•"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/>
              <a:buChar char="•"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/>
              <a:buChar char="•"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3.png"/><Relationship Id="rId10" Type="http://schemas.openxmlformats.org/officeDocument/2006/relationships/image" Target="../media/image13.png"/><Relationship Id="rId4" Type="http://schemas.openxmlformats.org/officeDocument/2006/relationships/image" Target="../media/image1.pn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63000">
              <a:srgbClr val="2CC7ED"/>
            </a:gs>
            <a:gs pos="98621">
              <a:srgbClr val="00B0F0"/>
            </a:gs>
            <a:gs pos="100000">
              <a:srgbClr val="00B0F0"/>
            </a:gs>
          </a:gsLst>
          <a:lin ang="16200000" scaled="0"/>
        </a:gra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79770" y="528041"/>
            <a:ext cx="1996233" cy="66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"/>
          <p:cNvPicPr preferRelativeResize="0"/>
          <p:nvPr/>
        </p:nvPicPr>
        <p:blipFill rotWithShape="1">
          <a:blip r:embed="rId4"/>
          <a:srcRect l="135" t="36970" r="-1"/>
          <a:stretch>
            <a:fillRect/>
          </a:stretch>
        </p:blipFill>
        <p:spPr>
          <a:xfrm>
            <a:off x="1" y="1828800"/>
            <a:ext cx="9143998" cy="3004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-1" y="3432997"/>
            <a:ext cx="9613558" cy="1508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"/>
          <p:cNvPicPr preferRelativeResize="0"/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-99639" y="-86612"/>
            <a:ext cx="9248571" cy="8019887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"/>
          <p:cNvSpPr/>
          <p:nvPr/>
        </p:nvSpPr>
        <p:spPr>
          <a:xfrm>
            <a:off x="1436915" y="1401208"/>
            <a:ext cx="6253677" cy="3444184"/>
          </a:xfrm>
          <a:custGeom>
            <a:avLst/>
            <a:gdLst/>
            <a:ahLst/>
            <a:cxnLst/>
            <a:rect l="l" t="t" r="r" b="b"/>
            <a:pathLst>
              <a:path w="5387546" h="2967166" extrusionOk="0">
                <a:moveTo>
                  <a:pt x="2693773" y="0"/>
                </a:moveTo>
                <a:cubicBezTo>
                  <a:pt x="4181503" y="0"/>
                  <a:pt x="5387546" y="1206043"/>
                  <a:pt x="5387546" y="2693773"/>
                </a:cubicBezTo>
                <a:lnTo>
                  <a:pt x="5373741" y="2967166"/>
                </a:lnTo>
                <a:lnTo>
                  <a:pt x="13805" y="2967166"/>
                </a:lnTo>
                <a:lnTo>
                  <a:pt x="0" y="2693773"/>
                </a:lnTo>
                <a:cubicBezTo>
                  <a:pt x="0" y="1206043"/>
                  <a:pt x="1206043" y="0"/>
                  <a:pt x="269377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endParaRPr sz="1350" b="0" i="0" u="none" strike="noStrike" cap="none" dirty="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4" name="Google Shape;124;p1"/>
          <p:cNvSpPr/>
          <p:nvPr/>
        </p:nvSpPr>
        <p:spPr>
          <a:xfrm>
            <a:off x="3423106" y="1796239"/>
            <a:ext cx="2297787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 err="1" smtClean="0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Bài</a:t>
            </a:r>
            <a:r>
              <a:rPr lang="en-US" sz="5400" b="1" dirty="0" smtClean="0">
                <a:solidFill>
                  <a:srgbClr val="FF66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2</a:t>
            </a:r>
            <a:endParaRPr sz="4800" b="1" dirty="0">
              <a:solidFill>
                <a:srgbClr val="FF66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125" name="Google Shape;125;p1"/>
          <p:cNvPicPr preferRelativeResize="0"/>
          <p:nvPr/>
        </p:nvPicPr>
        <p:blipFill rotWithShape="1">
          <a:blip r:embed="rId7"/>
          <a:srcRect l="30888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"/>
          <p:cNvPicPr preferRelativeResize="0"/>
          <p:nvPr/>
        </p:nvPicPr>
        <p:blipFill rotWithShape="1">
          <a:blip r:embed="rId8"/>
          <a:srcRect l="1" r="77432"/>
          <a:stretch>
            <a:fillRect/>
          </a:stretch>
        </p:blipFill>
        <p:spPr>
          <a:xfrm>
            <a:off x="0" y="3630617"/>
            <a:ext cx="2063578" cy="121561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7" name="Google Shape;127;p1"/>
          <p:cNvGrpSpPr/>
          <p:nvPr/>
        </p:nvGrpSpPr>
        <p:grpSpPr>
          <a:xfrm>
            <a:off x="479780" y="2610930"/>
            <a:ext cx="1053959" cy="2015590"/>
            <a:chOff x="181346" y="1761375"/>
            <a:chExt cx="1517253" cy="2901593"/>
          </a:xfrm>
        </p:grpSpPr>
        <p:pic>
          <p:nvPicPr>
            <p:cNvPr id="128" name="Google Shape;128;p1"/>
            <p:cNvPicPr preferRelativeResize="0"/>
            <p:nvPr/>
          </p:nvPicPr>
          <p:blipFill rotWithShape="1">
            <a:blip r:embed="rId9"/>
            <a:srcRect/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9" name="Google Shape;129;p1"/>
            <p:cNvPicPr preferRelativeResize="0"/>
            <p:nvPr/>
          </p:nvPicPr>
          <p:blipFill rotWithShape="1">
            <a:blip r:embed="rId10"/>
            <a:srcRect/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" name="Google Shape;130;p1"/>
            <p:cNvPicPr preferRelativeResize="0"/>
            <p:nvPr/>
          </p:nvPicPr>
          <p:blipFill rotWithShape="1">
            <a:blip r:embed="rId11"/>
            <a:srcRect/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1" name="Google Shape;131;p1"/>
          <p:cNvPicPr preferRelativeResize="0"/>
          <p:nvPr/>
        </p:nvPicPr>
        <p:blipFill rotWithShape="1">
          <a:blip r:embed="rId8"/>
          <a:srcRect l="77162"/>
          <a:stretch>
            <a:fillRect/>
          </a:stretch>
        </p:blipFill>
        <p:spPr>
          <a:xfrm>
            <a:off x="7055708" y="3600543"/>
            <a:ext cx="2088292" cy="1215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"/>
          <p:cNvPicPr preferRelativeResize="0"/>
          <p:nvPr/>
        </p:nvPicPr>
        <p:blipFill rotWithShape="1">
          <a:blip r:embed="rId12"/>
          <a:srcRect r="45910"/>
          <a:stretch>
            <a:fillRect/>
          </a:stretch>
        </p:blipFill>
        <p:spPr>
          <a:xfrm>
            <a:off x="7252679" y="2497731"/>
            <a:ext cx="1632418" cy="2532923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"/>
          <p:cNvSpPr/>
          <p:nvPr/>
        </p:nvSpPr>
        <p:spPr>
          <a:xfrm>
            <a:off x="-4933" y="4626519"/>
            <a:ext cx="9144000" cy="514663"/>
          </a:xfrm>
          <a:custGeom>
            <a:avLst/>
            <a:gdLst/>
            <a:ahLst/>
            <a:cxnLst/>
            <a:rect l="l" t="t" r="r" b="b"/>
            <a:pathLst>
              <a:path w="9144000" h="608571" extrusionOk="0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C4D8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4" name="Google Shape;134;p1"/>
          <p:cNvSpPr/>
          <p:nvPr/>
        </p:nvSpPr>
        <p:spPr>
          <a:xfrm>
            <a:off x="-4933" y="4718797"/>
            <a:ext cx="9144000" cy="426773"/>
          </a:xfrm>
          <a:custGeom>
            <a:avLst/>
            <a:gdLst/>
            <a:ahLst/>
            <a:cxnLst/>
            <a:rect l="l" t="t" r="r" b="b"/>
            <a:pathLst>
              <a:path w="9144000" h="608571" extrusionOk="0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8CB8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5" name="Google Shape;135;p1"/>
          <p:cNvSpPr/>
          <p:nvPr/>
        </p:nvSpPr>
        <p:spPr>
          <a:xfrm>
            <a:off x="-4933" y="4865599"/>
            <a:ext cx="9144000" cy="274229"/>
          </a:xfrm>
          <a:custGeom>
            <a:avLst/>
            <a:gdLst/>
            <a:ahLst/>
            <a:cxnLst/>
            <a:rect l="l" t="t" r="r" b="b"/>
            <a:pathLst>
              <a:path w="9144000" h="608571" extrusionOk="0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679C3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136" name="Google Shape;136;p1"/>
          <p:cNvPicPr preferRelativeResize="0"/>
          <p:nvPr/>
        </p:nvPicPr>
        <p:blipFill rotWithShape="1">
          <a:blip r:embed="rId13"/>
          <a:srcRect/>
          <a:stretch>
            <a:fillRect/>
          </a:stretch>
        </p:blipFill>
        <p:spPr>
          <a:xfrm>
            <a:off x="9308757" y="-766706"/>
            <a:ext cx="60960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"/>
          <p:cNvSpPr/>
          <p:nvPr/>
        </p:nvSpPr>
        <p:spPr>
          <a:xfrm>
            <a:off x="2826326" y="4020352"/>
            <a:ext cx="3707895" cy="553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err="1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Giáo</a:t>
            </a:r>
            <a:r>
              <a:rPr lang="en-US" sz="2000" b="1" dirty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viên</a:t>
            </a:r>
            <a:r>
              <a:rPr lang="en-US" sz="2000" b="1" dirty="0" smtClean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: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Lương</a:t>
            </a:r>
            <a:r>
              <a:rPr lang="en-US" sz="2000" b="1" dirty="0" smtClean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Thị</a:t>
            </a:r>
            <a:r>
              <a:rPr lang="en-US" sz="2000" b="1" dirty="0" smtClean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Vân</a:t>
            </a:r>
            <a:r>
              <a:rPr lang="en-US" sz="2000" b="1" dirty="0" smtClean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Anh</a:t>
            </a:r>
            <a:endParaRPr sz="1600" dirty="0">
              <a:solidFill>
                <a:srgbClr val="FF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1" name="Google Shape;137;p1"/>
          <p:cNvSpPr/>
          <p:nvPr/>
        </p:nvSpPr>
        <p:spPr>
          <a:xfrm>
            <a:off x="3075226" y="2955566"/>
            <a:ext cx="3707895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ĐÔI TAI XẤU XÍ</a:t>
            </a:r>
            <a:endParaRPr sz="2000" dirty="0">
              <a:solidFill>
                <a:srgbClr val="00206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94633" y="201878"/>
            <a:ext cx="5938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QUỐC TUẤN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1" dur="5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6"/>
          <p:cNvSpPr/>
          <p:nvPr/>
        </p:nvSpPr>
        <p:spPr>
          <a:xfrm>
            <a:off x="1" y="-334508"/>
            <a:ext cx="9143999" cy="561851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err="1" smtClean="0">
                <a:solidFill>
                  <a:srgbClr val="F14420"/>
                </a:solidFill>
                <a:latin typeface="Arial Rounded"/>
                <a:sym typeface="Arial Rounded"/>
              </a:rPr>
              <a:t>Đôi</a:t>
            </a:r>
            <a:r>
              <a:rPr lang="en-US" sz="3600" b="1" dirty="0" smtClean="0">
                <a:solidFill>
                  <a:srgbClr val="F14420"/>
                </a:solidFill>
                <a:latin typeface="Arial Rounded"/>
                <a:sym typeface="Arial Rounded"/>
              </a:rPr>
              <a:t> tai </a:t>
            </a:r>
            <a:r>
              <a:rPr lang="en-US" sz="3600" b="1" dirty="0" err="1" smtClean="0">
                <a:solidFill>
                  <a:srgbClr val="F14420"/>
                </a:solidFill>
                <a:latin typeface="Arial Rounded"/>
                <a:sym typeface="Arial Rounded"/>
              </a:rPr>
              <a:t>xấu</a:t>
            </a:r>
            <a:r>
              <a:rPr lang="en-US" sz="3600" b="1" dirty="0" smtClean="0">
                <a:solidFill>
                  <a:srgbClr val="F14420"/>
                </a:solidFill>
                <a:latin typeface="Arial Rounded"/>
                <a:sym typeface="Arial Rounded"/>
              </a:rPr>
              <a:t> </a:t>
            </a:r>
            <a:r>
              <a:rPr lang="en-US" sz="3600" b="1" dirty="0" err="1" smtClean="0">
                <a:solidFill>
                  <a:srgbClr val="F14420"/>
                </a:solidFill>
                <a:latin typeface="Arial Rounded"/>
                <a:sym typeface="Arial Rounded"/>
              </a:rPr>
              <a:t>xí</a:t>
            </a:r>
            <a:endParaRPr dirty="0"/>
          </a:p>
          <a:p>
            <a:pPr lvl="0" algn="just"/>
            <a:r>
              <a:rPr lang="en-US" sz="3200" dirty="0">
                <a:solidFill>
                  <a:srgbClr val="679C31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679C31"/>
                </a:solidFill>
                <a:latin typeface="Arial Rounded"/>
                <a:ea typeface="Arial Rounded"/>
                <a:cs typeface="Arial Rounded"/>
                <a:sym typeface="Arial Rounded"/>
              </a:rPr>
              <a:t>   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có đôi tai dài và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to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. </a:t>
            </a:r>
            <a:r>
              <a:rPr lang="en-US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B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ị </a:t>
            </a:r>
            <a:r>
              <a:rPr lang="vi-VN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bạn bè 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chê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,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 buồn 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lắm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hỏ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ố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động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viên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: 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“R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ồi </a:t>
            </a:r>
            <a:r>
              <a:rPr lang="vi-VN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con sẽ thấy 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ta</a:t>
            </a:r>
            <a:r>
              <a:rPr lang="en-US" sz="3200" dirty="0" err="1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i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mình rất 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đẹp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.”</a:t>
            </a:r>
          </a:p>
          <a:p>
            <a:pPr lvl="0" algn="just"/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   M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ột lần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,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và các bạn đi chơi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xa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,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quên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khuấy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đường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về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. 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A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i </a:t>
            </a:r>
            <a:r>
              <a:rPr lang="vi-VN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cũng hoảng 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sợ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ỏ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chợt 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dỏ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ng ta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i: 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“</a:t>
            </a:r>
            <a:r>
              <a:rPr lang="en-US" sz="3200" dirty="0" err="1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Suỵt</a:t>
            </a:r>
            <a:r>
              <a:rPr lang="en-US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!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ó </a:t>
            </a:r>
            <a:r>
              <a:rPr lang="vi-VN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tiếng 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b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ố </a:t>
            </a:r>
            <a:r>
              <a:rPr lang="vi-VN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tớ 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gọi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.”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ả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nhóm đi theo hướng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ó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tiếng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gọi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ất </a:t>
            </a:r>
            <a:r>
              <a:rPr lang="vi-VN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cả về được 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nhà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 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ác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bạn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ấm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tắ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khen tai thỏ thật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uy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ệt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</a:p>
          <a:p>
            <a:pPr lvl="0" algn="just"/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 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ừ </a:t>
            </a:r>
            <a:r>
              <a:rPr lang="vi-VN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đó 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h</a:t>
            </a:r>
            <a:r>
              <a:rPr lang="en-US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ỏ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không còn buồn vì đôi 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ta</a:t>
            </a:r>
            <a:r>
              <a:rPr lang="en-US" sz="3200" dirty="0" err="1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i</a:t>
            </a:r>
            <a:r>
              <a:rPr lang="vi-VN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nữa</a:t>
            </a:r>
            <a:r>
              <a:rPr lang="en-US" sz="3200" dirty="0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endParaRPr sz="3200" dirty="0">
              <a:solidFill>
                <a:srgbClr val="C0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241" name="Google Shape;241;p6"/>
          <p:cNvSpPr/>
          <p:nvPr/>
        </p:nvSpPr>
        <p:spPr>
          <a:xfrm>
            <a:off x="582285" y="437444"/>
            <a:ext cx="311568" cy="295762"/>
          </a:xfrm>
          <a:prstGeom prst="flowChartConnector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1</a:t>
            </a:r>
            <a:endParaRPr sz="2400" b="1" dirty="0">
              <a:solidFill>
                <a:schemeClr val="lt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42" name="Google Shape;242;p6"/>
          <p:cNvSpPr/>
          <p:nvPr/>
        </p:nvSpPr>
        <p:spPr>
          <a:xfrm>
            <a:off x="5097534" y="478540"/>
            <a:ext cx="286124" cy="254666"/>
          </a:xfrm>
          <a:prstGeom prst="flowChartConnector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2</a:t>
            </a:r>
            <a:endParaRPr sz="2400" b="1" dirty="0">
              <a:solidFill>
                <a:schemeClr val="lt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43" name="Google Shape;243;p6"/>
          <p:cNvSpPr/>
          <p:nvPr/>
        </p:nvSpPr>
        <p:spPr>
          <a:xfrm>
            <a:off x="1995938" y="941962"/>
            <a:ext cx="305474" cy="280663"/>
          </a:xfrm>
          <a:prstGeom prst="flowChartConnector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3</a:t>
            </a:r>
            <a:endParaRPr sz="2400" b="1">
              <a:solidFill>
                <a:schemeClr val="lt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44" name="Google Shape;244;p6"/>
          <p:cNvSpPr/>
          <p:nvPr/>
        </p:nvSpPr>
        <p:spPr>
          <a:xfrm>
            <a:off x="5500856" y="941962"/>
            <a:ext cx="314318" cy="280663"/>
          </a:xfrm>
          <a:prstGeom prst="flowChartConnector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4</a:t>
            </a:r>
            <a:endParaRPr sz="2400" b="1" dirty="0">
              <a:solidFill>
                <a:schemeClr val="lt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45" name="Google Shape;245;p6"/>
          <p:cNvSpPr/>
          <p:nvPr/>
        </p:nvSpPr>
        <p:spPr>
          <a:xfrm>
            <a:off x="582286" y="1940108"/>
            <a:ext cx="311568" cy="289384"/>
          </a:xfrm>
          <a:prstGeom prst="flowChartConnector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5</a:t>
            </a:r>
            <a:endParaRPr sz="2400" b="1">
              <a:solidFill>
                <a:schemeClr val="lt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46" name="Google Shape;246;p6"/>
          <p:cNvSpPr/>
          <p:nvPr/>
        </p:nvSpPr>
        <p:spPr>
          <a:xfrm>
            <a:off x="3384377" y="2444758"/>
            <a:ext cx="293771" cy="308717"/>
          </a:xfrm>
          <a:prstGeom prst="flowChartConnector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6</a:t>
            </a:r>
            <a:endParaRPr sz="2400" b="1" dirty="0">
              <a:solidFill>
                <a:schemeClr val="lt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47" name="Google Shape;247;p6"/>
          <p:cNvSpPr/>
          <p:nvPr/>
        </p:nvSpPr>
        <p:spPr>
          <a:xfrm>
            <a:off x="6928246" y="2423679"/>
            <a:ext cx="268556" cy="329796"/>
          </a:xfrm>
          <a:prstGeom prst="flowChartConnector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7</a:t>
            </a:r>
            <a:endParaRPr sz="2400" b="1" dirty="0">
              <a:solidFill>
                <a:schemeClr val="lt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0" name="Google Shape;247;p6"/>
          <p:cNvSpPr/>
          <p:nvPr/>
        </p:nvSpPr>
        <p:spPr>
          <a:xfrm>
            <a:off x="1928911" y="2923520"/>
            <a:ext cx="268556" cy="329796"/>
          </a:xfrm>
          <a:prstGeom prst="flowChartConnector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8</a:t>
            </a:r>
            <a:endParaRPr sz="2400" b="1" dirty="0">
              <a:solidFill>
                <a:schemeClr val="lt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1" name="Google Shape;247;p6"/>
          <p:cNvSpPr/>
          <p:nvPr/>
        </p:nvSpPr>
        <p:spPr>
          <a:xfrm>
            <a:off x="6928246" y="2843208"/>
            <a:ext cx="268556" cy="329796"/>
          </a:xfrm>
          <a:prstGeom prst="flowChartConnector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9</a:t>
            </a:r>
            <a:endParaRPr sz="2400" b="1" dirty="0">
              <a:solidFill>
                <a:schemeClr val="lt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2" name="Google Shape;247;p6"/>
          <p:cNvSpPr/>
          <p:nvPr/>
        </p:nvSpPr>
        <p:spPr>
          <a:xfrm>
            <a:off x="5370338" y="3378321"/>
            <a:ext cx="575353" cy="392295"/>
          </a:xfrm>
          <a:prstGeom prst="flowChartConnector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solidFill>
                  <a:schemeClr val="lt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10</a:t>
            </a:r>
            <a:endParaRPr sz="1600" b="1" dirty="0">
              <a:solidFill>
                <a:schemeClr val="lt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3" name="Google Shape;247;p6"/>
          <p:cNvSpPr/>
          <p:nvPr/>
        </p:nvSpPr>
        <p:spPr>
          <a:xfrm>
            <a:off x="971287" y="3859495"/>
            <a:ext cx="575353" cy="392295"/>
          </a:xfrm>
          <a:prstGeom prst="flowChartConnector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solidFill>
                  <a:schemeClr val="lt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11</a:t>
            </a:r>
            <a:endParaRPr sz="1600" b="1" dirty="0">
              <a:solidFill>
                <a:schemeClr val="lt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4" name="Google Shape;247;p6"/>
          <p:cNvSpPr/>
          <p:nvPr/>
        </p:nvSpPr>
        <p:spPr>
          <a:xfrm>
            <a:off x="162716" y="4307960"/>
            <a:ext cx="575353" cy="392295"/>
          </a:xfrm>
          <a:prstGeom prst="flowChartConnector">
            <a:avLst/>
          </a:prstGeom>
          <a:solidFill>
            <a:schemeClr val="accent4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solidFill>
                  <a:schemeClr val="lt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12</a:t>
            </a:r>
            <a:endParaRPr sz="1600" b="1" dirty="0">
              <a:solidFill>
                <a:schemeClr val="lt1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429" y="1214986"/>
            <a:ext cx="93247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       M</a:t>
            </a:r>
            <a:r>
              <a:rPr lang="vi-VN" sz="4000" dirty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ột lần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, </a:t>
            </a:r>
            <a:r>
              <a:rPr lang="vi-VN" sz="4000" dirty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 và các bạn đi chơi xa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, </a:t>
            </a:r>
            <a:r>
              <a:rPr lang="vi-VN" sz="4000" dirty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quên khuấy đường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000" dirty="0" err="1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về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. </a:t>
            </a:r>
            <a:endParaRPr lang="en-US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2945219" y="1254642"/>
            <a:ext cx="127590" cy="6379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436720" y="1254642"/>
            <a:ext cx="127590" cy="6379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8861422" y="1355672"/>
            <a:ext cx="127590" cy="6379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6"/>
          <p:cNvSpPr/>
          <p:nvPr/>
        </p:nvSpPr>
        <p:spPr>
          <a:xfrm>
            <a:off x="1" y="-334508"/>
            <a:ext cx="9143999" cy="53461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err="1" smtClean="0">
                <a:solidFill>
                  <a:srgbClr val="F14420"/>
                </a:solidFill>
                <a:latin typeface="Arial Rounded"/>
                <a:sym typeface="Arial Rounded"/>
              </a:rPr>
              <a:t>Đôi</a:t>
            </a:r>
            <a:r>
              <a:rPr lang="en-US" sz="3600" b="1" dirty="0" smtClean="0">
                <a:solidFill>
                  <a:srgbClr val="F14420"/>
                </a:solidFill>
                <a:latin typeface="Arial Rounded"/>
                <a:sym typeface="Arial Rounded"/>
              </a:rPr>
              <a:t> tai </a:t>
            </a:r>
            <a:r>
              <a:rPr lang="en-US" sz="3600" b="1" dirty="0" err="1" smtClean="0">
                <a:solidFill>
                  <a:srgbClr val="F14420"/>
                </a:solidFill>
                <a:latin typeface="Arial Rounded"/>
                <a:sym typeface="Arial Rounded"/>
              </a:rPr>
              <a:t>xấu</a:t>
            </a:r>
            <a:r>
              <a:rPr lang="en-US" sz="3600" b="1" dirty="0" smtClean="0">
                <a:solidFill>
                  <a:srgbClr val="F14420"/>
                </a:solidFill>
                <a:latin typeface="Arial Rounded"/>
                <a:sym typeface="Arial Rounded"/>
              </a:rPr>
              <a:t> </a:t>
            </a:r>
            <a:r>
              <a:rPr lang="en-US" sz="3600" b="1" dirty="0" err="1" smtClean="0">
                <a:solidFill>
                  <a:srgbClr val="F14420"/>
                </a:solidFill>
                <a:latin typeface="Arial Rounded"/>
                <a:sym typeface="Arial Rounded"/>
              </a:rPr>
              <a:t>xí</a:t>
            </a:r>
            <a:endParaRPr dirty="0" smtClean="0"/>
          </a:p>
          <a:p>
            <a:pPr lvl="0" algn="just"/>
            <a:r>
              <a:rPr lang="en-US" sz="3200" dirty="0" smtClean="0">
                <a:solidFill>
                  <a:srgbClr val="679C31"/>
                </a:solidFill>
                <a:latin typeface="Arial Rounded"/>
                <a:ea typeface="Arial Rounded"/>
                <a:cs typeface="Arial Rounded"/>
                <a:sym typeface="Arial Rounded"/>
              </a:rPr>
              <a:t>     </a:t>
            </a:r>
            <a:r>
              <a:rPr lang="vi-VN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 có đôi tai dài và to</a:t>
            </a:r>
            <a:r>
              <a:rPr lang="en-US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. B</a:t>
            </a:r>
            <a:r>
              <a:rPr lang="vi-VN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ị bạn bè chê</a:t>
            </a:r>
            <a:r>
              <a:rPr lang="en-US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,</a:t>
            </a:r>
            <a:r>
              <a:rPr lang="vi-VN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thỏ buồn lắm</a:t>
            </a:r>
            <a:r>
              <a:rPr lang="en-US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. T</a:t>
            </a:r>
            <a:r>
              <a:rPr lang="vi-VN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hỏ </a:t>
            </a:r>
            <a:r>
              <a:rPr lang="en-US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</a:t>
            </a:r>
            <a:r>
              <a:rPr lang="vi-VN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ố động viên</a:t>
            </a:r>
            <a:r>
              <a:rPr lang="en-US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: “R</a:t>
            </a:r>
            <a:r>
              <a:rPr lang="vi-VN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ồi con sẽ thấy ta</a:t>
            </a:r>
            <a:r>
              <a:rPr lang="en-US" sz="30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i</a:t>
            </a:r>
            <a:r>
              <a:rPr lang="vi-VN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mình rất đẹp</a:t>
            </a:r>
            <a:r>
              <a:rPr lang="en-US" sz="30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.”</a:t>
            </a:r>
          </a:p>
          <a:p>
            <a:pPr lvl="0" algn="just"/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     M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ột lần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, 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 và các bạn đi chơi xa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, 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quên khuấy đường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000" dirty="0" err="1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về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. A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i cũng hoảng sợ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 Th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ỏ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 chợt </a:t>
            </a:r>
            <a:r>
              <a:rPr lang="en-US" sz="3000" dirty="0" err="1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dỏ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ng ta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i: “</a:t>
            </a:r>
            <a:r>
              <a:rPr lang="en-US" sz="3000" dirty="0" err="1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Suỵt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!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ó tiếng 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b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ố tớ gọi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.” C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ả nhóm đi theo hướng 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ó tiếng gọi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. T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ất cả về được nhà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. C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ác bạn t</a:t>
            </a:r>
            <a:r>
              <a:rPr lang="en-US" sz="3000" dirty="0" err="1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ấm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 tắ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 khen tai thỏ thật 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vi-VN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uy</a:t>
            </a:r>
            <a:r>
              <a:rPr lang="en-US" sz="3000" dirty="0" err="1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ệt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</a:p>
          <a:p>
            <a:pPr lvl="0" algn="just"/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   T</a:t>
            </a:r>
            <a:r>
              <a:rPr lang="vi-VN" sz="3000" dirty="0" smtClean="0">
                <a:solidFill>
                  <a:schemeClr val="accent6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ừ đó </a:t>
            </a:r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vi-VN" sz="3000" dirty="0" smtClean="0">
                <a:solidFill>
                  <a:schemeClr val="accent6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h</a:t>
            </a:r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ỏ</a:t>
            </a:r>
            <a:r>
              <a:rPr lang="vi-VN" sz="3000" dirty="0" smtClean="0">
                <a:solidFill>
                  <a:schemeClr val="accent6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 không còn buồn vì đôi ta</a:t>
            </a:r>
            <a:r>
              <a:rPr lang="en-US" sz="3000" dirty="0" err="1" smtClean="0">
                <a:solidFill>
                  <a:schemeClr val="accent6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i</a:t>
            </a:r>
            <a:r>
              <a:rPr lang="vi-VN" sz="3000" dirty="0" smtClean="0">
                <a:solidFill>
                  <a:schemeClr val="accent6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 nữa</a:t>
            </a:r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endParaRPr sz="3000" dirty="0">
              <a:solidFill>
                <a:schemeClr val="accent6">
                  <a:lumMod val="50000"/>
                </a:schemeClr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3479475" y="1458930"/>
            <a:ext cx="1832264" cy="21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6847686" y="2338542"/>
            <a:ext cx="1832264" cy="21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77710" y="3298440"/>
            <a:ext cx="940124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344145" y="4153941"/>
            <a:ext cx="1248349" cy="21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8"/>
          <p:cNvSpPr/>
          <p:nvPr/>
        </p:nvSpPr>
        <p:spPr>
          <a:xfrm rot="-3000650" flipH="1">
            <a:off x="3622607" y="980622"/>
            <a:ext cx="4003028" cy="3488687"/>
          </a:xfrm>
          <a:custGeom>
            <a:avLst/>
            <a:gdLst/>
            <a:ahLst/>
            <a:cxnLst/>
            <a:rect l="l" t="t" r="r" b="b"/>
            <a:pathLst>
              <a:path w="4003028" h="3488687" extrusionOk="0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rgbClr val="833C0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262" name="Google Shape;262;p8"/>
          <p:cNvGrpSpPr/>
          <p:nvPr/>
        </p:nvGrpSpPr>
        <p:grpSpPr>
          <a:xfrm>
            <a:off x="2253689" y="1535048"/>
            <a:ext cx="1955429" cy="1333408"/>
            <a:chOff x="2253689" y="1535048"/>
            <a:chExt cx="1955429" cy="1333408"/>
          </a:xfrm>
        </p:grpSpPr>
        <p:sp>
          <p:nvSpPr>
            <p:cNvPr id="263" name="Google Shape;263;p8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4" name="Google Shape;264;p8"/>
            <p:cNvSpPr/>
            <p:nvPr/>
          </p:nvSpPr>
          <p:spPr>
            <a:xfrm rot="-9473289">
              <a:off x="2919041" y="2153353"/>
              <a:ext cx="909847" cy="190357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65" name="Google Shape;265;p8"/>
          <p:cNvGrpSpPr/>
          <p:nvPr/>
        </p:nvGrpSpPr>
        <p:grpSpPr>
          <a:xfrm>
            <a:off x="3760322" y="3582254"/>
            <a:ext cx="1465034" cy="1349862"/>
            <a:chOff x="3760322" y="3582254"/>
            <a:chExt cx="1465034" cy="1349862"/>
          </a:xfrm>
        </p:grpSpPr>
        <p:sp>
          <p:nvSpPr>
            <p:cNvPr id="266" name="Google Shape;266;p8"/>
            <p:cNvSpPr/>
            <p:nvPr/>
          </p:nvSpPr>
          <p:spPr>
            <a:xfrm rot="-8507573">
              <a:off x="3819583" y="3928190"/>
              <a:ext cx="1346512" cy="65799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67" name="Google Shape;267;p8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68" name="Google Shape;268;p8"/>
          <p:cNvGrpSpPr/>
          <p:nvPr/>
        </p:nvGrpSpPr>
        <p:grpSpPr>
          <a:xfrm>
            <a:off x="6089897" y="3405944"/>
            <a:ext cx="741464" cy="878352"/>
            <a:chOff x="6119714" y="3405944"/>
            <a:chExt cx="741464" cy="878352"/>
          </a:xfrm>
        </p:grpSpPr>
        <p:sp>
          <p:nvSpPr>
            <p:cNvPr id="269" name="Google Shape;269;p8"/>
            <p:cNvSpPr/>
            <p:nvPr/>
          </p:nvSpPr>
          <p:spPr>
            <a:xfrm rot="-3669911">
              <a:off x="6105396" y="3633904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0" name="Google Shape;270;p8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71" name="Google Shape;271;p8"/>
          <p:cNvGrpSpPr/>
          <p:nvPr/>
        </p:nvGrpSpPr>
        <p:grpSpPr>
          <a:xfrm>
            <a:off x="6378045" y="3998247"/>
            <a:ext cx="767568" cy="484084"/>
            <a:chOff x="6378045" y="3998247"/>
            <a:chExt cx="767568" cy="484084"/>
          </a:xfrm>
        </p:grpSpPr>
        <p:sp>
          <p:nvSpPr>
            <p:cNvPr id="272" name="Google Shape;272;p8"/>
            <p:cNvSpPr/>
            <p:nvPr/>
          </p:nvSpPr>
          <p:spPr>
            <a:xfrm rot="-681126">
              <a:off x="6405591" y="4064938"/>
              <a:ext cx="712475" cy="35070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3" name="Google Shape;273;p8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74" name="Google Shape;274;p8"/>
          <p:cNvGrpSpPr/>
          <p:nvPr/>
        </p:nvGrpSpPr>
        <p:grpSpPr>
          <a:xfrm>
            <a:off x="5029754" y="2073115"/>
            <a:ext cx="598228" cy="850125"/>
            <a:chOff x="5077882" y="2061083"/>
            <a:chExt cx="598228" cy="850125"/>
          </a:xfrm>
        </p:grpSpPr>
        <p:sp>
          <p:nvSpPr>
            <p:cNvPr id="275" name="Google Shape;275;p8"/>
            <p:cNvSpPr/>
            <p:nvPr/>
          </p:nvSpPr>
          <p:spPr>
            <a:xfrm rot="-4549107">
              <a:off x="4991946" y="2274930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6" name="Google Shape;276;p8"/>
            <p:cNvSpPr/>
            <p:nvPr/>
          </p:nvSpPr>
          <p:spPr>
            <a:xfrm rot="5895372" flipH="1">
              <a:off x="5166313" y="2503220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77" name="Google Shape;277;p8"/>
          <p:cNvGrpSpPr/>
          <p:nvPr/>
        </p:nvGrpSpPr>
        <p:grpSpPr>
          <a:xfrm>
            <a:off x="5299207" y="2516037"/>
            <a:ext cx="806538" cy="633648"/>
            <a:chOff x="5299207" y="2540101"/>
            <a:chExt cx="806538" cy="633648"/>
          </a:xfrm>
        </p:grpSpPr>
        <p:sp>
          <p:nvSpPr>
            <p:cNvPr id="278" name="Google Shape;278;p8"/>
            <p:cNvSpPr/>
            <p:nvPr/>
          </p:nvSpPr>
          <p:spPr>
            <a:xfrm rot="-1560322">
              <a:off x="5339322" y="2681574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9" name="Google Shape;279;p8"/>
            <p:cNvSpPr/>
            <p:nvPr/>
          </p:nvSpPr>
          <p:spPr>
            <a:xfrm rot="8884157" flipH="1">
              <a:off x="5463265" y="2847305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80" name="Google Shape;280;p8"/>
          <p:cNvGrpSpPr/>
          <p:nvPr/>
        </p:nvGrpSpPr>
        <p:grpSpPr>
          <a:xfrm>
            <a:off x="7410774" y="1197999"/>
            <a:ext cx="778581" cy="875100"/>
            <a:chOff x="7374678" y="1161903"/>
            <a:chExt cx="778581" cy="875100"/>
          </a:xfrm>
        </p:grpSpPr>
        <p:sp>
          <p:nvSpPr>
            <p:cNvPr id="281" name="Google Shape;281;p8"/>
            <p:cNvSpPr/>
            <p:nvPr/>
          </p:nvSpPr>
          <p:spPr>
            <a:xfrm rot="7420741" flipH="1">
              <a:off x="7378918" y="1388237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2" name="Google Shape;282;p8"/>
            <p:cNvSpPr/>
            <p:nvPr/>
          </p:nvSpPr>
          <p:spPr>
            <a:xfrm rot="-3023738">
              <a:off x="7530177" y="1606273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83" name="Google Shape;283;p8"/>
          <p:cNvGrpSpPr/>
          <p:nvPr/>
        </p:nvGrpSpPr>
        <p:grpSpPr>
          <a:xfrm>
            <a:off x="7025358" y="1209298"/>
            <a:ext cx="538720" cy="795156"/>
            <a:chOff x="7001294" y="1209298"/>
            <a:chExt cx="538720" cy="795156"/>
          </a:xfrm>
        </p:grpSpPr>
        <p:sp>
          <p:nvSpPr>
            <p:cNvPr id="284" name="Google Shape;284;p8"/>
            <p:cNvSpPr/>
            <p:nvPr/>
          </p:nvSpPr>
          <p:spPr>
            <a:xfrm rot="4431956" flipH="1">
              <a:off x="6907501" y="1431525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5" name="Google Shape;285;p8"/>
            <p:cNvSpPr/>
            <p:nvPr/>
          </p:nvSpPr>
          <p:spPr>
            <a:xfrm rot="-6012523">
              <a:off x="7100276" y="1627802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86" name="Google Shape;286;p8"/>
          <p:cNvGrpSpPr/>
          <p:nvPr/>
        </p:nvGrpSpPr>
        <p:grpSpPr>
          <a:xfrm>
            <a:off x="7507360" y="1418371"/>
            <a:ext cx="2289464" cy="1795572"/>
            <a:chOff x="7507360" y="1418371"/>
            <a:chExt cx="2289464" cy="1795572"/>
          </a:xfrm>
        </p:grpSpPr>
        <p:sp>
          <p:nvSpPr>
            <p:cNvPr id="287" name="Google Shape;287;p8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8" name="Google Shape;288;p8"/>
            <p:cNvSpPr/>
            <p:nvPr/>
          </p:nvSpPr>
          <p:spPr>
            <a:xfrm rot="-1104413">
              <a:off x="7973719" y="2267331"/>
              <a:ext cx="1039933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89" name="Google Shape;289;p8"/>
          <p:cNvGrpSpPr/>
          <p:nvPr/>
        </p:nvGrpSpPr>
        <p:grpSpPr>
          <a:xfrm rot="2799594" flipH="1">
            <a:off x="5077585" y="-4173"/>
            <a:ext cx="1296742" cy="2117363"/>
            <a:chOff x="1279516" y="-3525500"/>
            <a:chExt cx="1296742" cy="2550422"/>
          </a:xfrm>
        </p:grpSpPr>
        <p:sp>
          <p:nvSpPr>
            <p:cNvPr id="290" name="Google Shape;290;p8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1" name="Google Shape;291;p8"/>
            <p:cNvSpPr/>
            <p:nvPr/>
          </p:nvSpPr>
          <p:spPr>
            <a:xfrm rot="-5400000">
              <a:off x="1314007" y="-2158857"/>
              <a:ext cx="1252628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92" name="Google Shape;292;p8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293" name="Google Shape;293;p8"/>
            <p:cNvPicPr preferRelativeResize="0"/>
            <p:nvPr/>
          </p:nvPicPr>
          <p:blipFill rotWithShape="1">
            <a:blip r:embed="rId3"/>
            <a:srcRect l="2993" r="4332" b="1428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4" name="Google Shape;294;p8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295" name="Google Shape;295;p8"/>
          <p:cNvSpPr txBox="1"/>
          <p:nvPr/>
        </p:nvSpPr>
        <p:spPr>
          <a:xfrm>
            <a:off x="160815" y="1892496"/>
            <a:ext cx="3588404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Trả</a:t>
            </a: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lời</a:t>
            </a: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câu</a:t>
            </a: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hỏi</a:t>
            </a:r>
            <a:endParaRPr sz="4400" b="1" dirty="0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296" name="Google Shape;296;p8"/>
          <p:cNvSpPr txBox="1"/>
          <p:nvPr/>
        </p:nvSpPr>
        <p:spPr>
          <a:xfrm>
            <a:off x="1502012" y="969416"/>
            <a:ext cx="10109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3</a:t>
            </a:r>
            <a:endParaRPr sz="5400" b="1" dirty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297" name="Google Shape;297;p8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8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0" dur="27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250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9"/>
          <p:cNvSpPr/>
          <p:nvPr/>
        </p:nvSpPr>
        <p:spPr>
          <a:xfrm>
            <a:off x="407074" y="548695"/>
            <a:ext cx="850564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a.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Vì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sao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buồn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?</a:t>
            </a:r>
            <a:endParaRPr sz="3200" dirty="0">
              <a:solidFill>
                <a:srgbClr val="4CA42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11" y="1133430"/>
            <a:ext cx="7464056" cy="3226755"/>
          </a:xfrm>
          <a:prstGeom prst="rect">
            <a:avLst/>
          </a:prstGeom>
        </p:spPr>
      </p:pic>
      <p:sp>
        <p:nvSpPr>
          <p:cNvPr id="7" name="Google Shape;304;p9"/>
          <p:cNvSpPr/>
          <p:nvPr/>
        </p:nvSpPr>
        <p:spPr>
          <a:xfrm>
            <a:off x="127337" y="548695"/>
            <a:ext cx="906512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hỏ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buồn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vì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bị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bạn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bè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chê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đôi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tai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vừa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dài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vừa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to.</a:t>
            </a:r>
            <a:endParaRPr sz="3200" dirty="0">
              <a:solidFill>
                <a:srgbClr val="4CA42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9"/>
          <p:cNvSpPr/>
          <p:nvPr/>
        </p:nvSpPr>
        <p:spPr>
          <a:xfrm>
            <a:off x="127336" y="0"/>
            <a:ext cx="878538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b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.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Chuyện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gì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xảy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ra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trong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lần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và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các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bạn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đi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chơi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xa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?</a:t>
            </a:r>
            <a:endParaRPr sz="3200" dirty="0">
              <a:solidFill>
                <a:srgbClr val="4CA42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7" name="Google Shape;304;p9"/>
          <p:cNvSpPr/>
          <p:nvPr/>
        </p:nvSpPr>
        <p:spPr>
          <a:xfrm>
            <a:off x="201764" y="45820"/>
            <a:ext cx="9065121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Trong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lần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đi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chơi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xa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,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và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các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bạn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đã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quên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khuấy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đường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về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.</a:t>
            </a:r>
            <a:endParaRPr sz="3200" dirty="0">
              <a:solidFill>
                <a:srgbClr val="4CA42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2050" name="Picture 2" descr="https://f2.photo.talk.zdn.vn/342378907592510301/bc83cb73e7cf1b9142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19" y="1077178"/>
            <a:ext cx="6220046" cy="345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9"/>
          <p:cNvSpPr/>
          <p:nvPr/>
        </p:nvSpPr>
        <p:spPr>
          <a:xfrm>
            <a:off x="375430" y="237061"/>
            <a:ext cx="8505646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.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Nhờ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đâu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mà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cả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nhóm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tìm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được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đường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về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nhà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?</a:t>
            </a:r>
            <a:endParaRPr sz="3200" dirty="0">
              <a:solidFill>
                <a:srgbClr val="4CA42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7" name="Google Shape;304;p9"/>
          <p:cNvSpPr/>
          <p:nvPr/>
        </p:nvSpPr>
        <p:spPr>
          <a:xfrm>
            <a:off x="301002" y="250838"/>
            <a:ext cx="9065121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Cả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nhóm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tìm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được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đường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về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nhà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nhờ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đôi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tai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thính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của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endParaRPr sz="3200" dirty="0">
              <a:solidFill>
                <a:srgbClr val="4CA42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3074" name="Picture 2" descr="https://f2.photo.talk.zdn.vn/4802795788117626046/0a22ecf7f74b0b15525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3" y="1212111"/>
            <a:ext cx="8910084" cy="393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Quad Arrow Callout 1"/>
          <p:cNvSpPr/>
          <p:nvPr/>
        </p:nvSpPr>
        <p:spPr>
          <a:xfrm>
            <a:off x="301002" y="1212111"/>
            <a:ext cx="496440" cy="397603"/>
          </a:xfrm>
          <a:prstGeom prst="quadArrowCallou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0"/>
          <p:cNvSpPr/>
          <p:nvPr/>
        </p:nvSpPr>
        <p:spPr>
          <a:xfrm rot="-3000650" flipH="1">
            <a:off x="3622607" y="980622"/>
            <a:ext cx="4003028" cy="3488687"/>
          </a:xfrm>
          <a:custGeom>
            <a:avLst/>
            <a:gdLst/>
            <a:ahLst/>
            <a:cxnLst/>
            <a:rect l="l" t="t" r="r" b="b"/>
            <a:pathLst>
              <a:path w="4003028" h="3488687" extrusionOk="0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rgbClr val="833C0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313" name="Google Shape;313;p10"/>
          <p:cNvGrpSpPr/>
          <p:nvPr/>
        </p:nvGrpSpPr>
        <p:grpSpPr>
          <a:xfrm>
            <a:off x="2253689" y="1535048"/>
            <a:ext cx="1955429" cy="1333408"/>
            <a:chOff x="2253689" y="1535048"/>
            <a:chExt cx="1955429" cy="1333408"/>
          </a:xfrm>
        </p:grpSpPr>
        <p:sp>
          <p:nvSpPr>
            <p:cNvPr id="314" name="Google Shape;314;p10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5" name="Google Shape;315;p10"/>
            <p:cNvSpPr/>
            <p:nvPr/>
          </p:nvSpPr>
          <p:spPr>
            <a:xfrm rot="-9473289">
              <a:off x="2919041" y="2153353"/>
              <a:ext cx="909847" cy="190357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16" name="Google Shape;316;p10"/>
          <p:cNvGrpSpPr/>
          <p:nvPr/>
        </p:nvGrpSpPr>
        <p:grpSpPr>
          <a:xfrm>
            <a:off x="3760322" y="3582254"/>
            <a:ext cx="1465034" cy="1349862"/>
            <a:chOff x="3760322" y="3582254"/>
            <a:chExt cx="1465034" cy="1349862"/>
          </a:xfrm>
        </p:grpSpPr>
        <p:sp>
          <p:nvSpPr>
            <p:cNvPr id="317" name="Google Shape;317;p10"/>
            <p:cNvSpPr/>
            <p:nvPr/>
          </p:nvSpPr>
          <p:spPr>
            <a:xfrm rot="-8507573">
              <a:off x="3819583" y="3928190"/>
              <a:ext cx="1346512" cy="65799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8" name="Google Shape;318;p10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19" name="Google Shape;319;p10"/>
          <p:cNvGrpSpPr/>
          <p:nvPr/>
        </p:nvGrpSpPr>
        <p:grpSpPr>
          <a:xfrm>
            <a:off x="6089897" y="3405944"/>
            <a:ext cx="741464" cy="878352"/>
            <a:chOff x="6119714" y="3405944"/>
            <a:chExt cx="741464" cy="878352"/>
          </a:xfrm>
        </p:grpSpPr>
        <p:sp>
          <p:nvSpPr>
            <p:cNvPr id="320" name="Google Shape;320;p10"/>
            <p:cNvSpPr/>
            <p:nvPr/>
          </p:nvSpPr>
          <p:spPr>
            <a:xfrm rot="-3669911">
              <a:off x="6105396" y="3633904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1" name="Google Shape;321;p10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22" name="Google Shape;322;p10"/>
          <p:cNvGrpSpPr/>
          <p:nvPr/>
        </p:nvGrpSpPr>
        <p:grpSpPr>
          <a:xfrm>
            <a:off x="6378045" y="3998247"/>
            <a:ext cx="767568" cy="484084"/>
            <a:chOff x="6378045" y="3998247"/>
            <a:chExt cx="767568" cy="484084"/>
          </a:xfrm>
        </p:grpSpPr>
        <p:sp>
          <p:nvSpPr>
            <p:cNvPr id="323" name="Google Shape;323;p10"/>
            <p:cNvSpPr/>
            <p:nvPr/>
          </p:nvSpPr>
          <p:spPr>
            <a:xfrm rot="-681126">
              <a:off x="6405591" y="4064938"/>
              <a:ext cx="712475" cy="35070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4" name="Google Shape;324;p10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25" name="Google Shape;325;p10"/>
          <p:cNvGrpSpPr/>
          <p:nvPr/>
        </p:nvGrpSpPr>
        <p:grpSpPr>
          <a:xfrm>
            <a:off x="5029754" y="2073115"/>
            <a:ext cx="598228" cy="850125"/>
            <a:chOff x="5077882" y="2061083"/>
            <a:chExt cx="598228" cy="850125"/>
          </a:xfrm>
        </p:grpSpPr>
        <p:sp>
          <p:nvSpPr>
            <p:cNvPr id="326" name="Google Shape;326;p10"/>
            <p:cNvSpPr/>
            <p:nvPr/>
          </p:nvSpPr>
          <p:spPr>
            <a:xfrm rot="-4549107">
              <a:off x="4991946" y="2274930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7" name="Google Shape;327;p10"/>
            <p:cNvSpPr/>
            <p:nvPr/>
          </p:nvSpPr>
          <p:spPr>
            <a:xfrm rot="5895372" flipH="1">
              <a:off x="5166313" y="2503220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28" name="Google Shape;328;p10"/>
          <p:cNvGrpSpPr/>
          <p:nvPr/>
        </p:nvGrpSpPr>
        <p:grpSpPr>
          <a:xfrm>
            <a:off x="5299207" y="2516037"/>
            <a:ext cx="806538" cy="633648"/>
            <a:chOff x="5299207" y="2540101"/>
            <a:chExt cx="806538" cy="633648"/>
          </a:xfrm>
        </p:grpSpPr>
        <p:sp>
          <p:nvSpPr>
            <p:cNvPr id="329" name="Google Shape;329;p10"/>
            <p:cNvSpPr/>
            <p:nvPr/>
          </p:nvSpPr>
          <p:spPr>
            <a:xfrm rot="-1560322">
              <a:off x="5339322" y="2681574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30" name="Google Shape;330;p10"/>
            <p:cNvSpPr/>
            <p:nvPr/>
          </p:nvSpPr>
          <p:spPr>
            <a:xfrm rot="8884157" flipH="1">
              <a:off x="5463265" y="2847305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31" name="Google Shape;331;p10"/>
          <p:cNvGrpSpPr/>
          <p:nvPr/>
        </p:nvGrpSpPr>
        <p:grpSpPr>
          <a:xfrm>
            <a:off x="7410774" y="1197999"/>
            <a:ext cx="778581" cy="875100"/>
            <a:chOff x="7374678" y="1161903"/>
            <a:chExt cx="778581" cy="875100"/>
          </a:xfrm>
        </p:grpSpPr>
        <p:sp>
          <p:nvSpPr>
            <p:cNvPr id="332" name="Google Shape;332;p10"/>
            <p:cNvSpPr/>
            <p:nvPr/>
          </p:nvSpPr>
          <p:spPr>
            <a:xfrm rot="7420741" flipH="1">
              <a:off x="7378918" y="1388237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33" name="Google Shape;333;p10"/>
            <p:cNvSpPr/>
            <p:nvPr/>
          </p:nvSpPr>
          <p:spPr>
            <a:xfrm rot="-3023738">
              <a:off x="7530177" y="1606273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34" name="Google Shape;334;p10"/>
          <p:cNvGrpSpPr/>
          <p:nvPr/>
        </p:nvGrpSpPr>
        <p:grpSpPr>
          <a:xfrm>
            <a:off x="7025358" y="1209298"/>
            <a:ext cx="538720" cy="795156"/>
            <a:chOff x="7001294" y="1209298"/>
            <a:chExt cx="538720" cy="795156"/>
          </a:xfrm>
        </p:grpSpPr>
        <p:sp>
          <p:nvSpPr>
            <p:cNvPr id="335" name="Google Shape;335;p10"/>
            <p:cNvSpPr/>
            <p:nvPr/>
          </p:nvSpPr>
          <p:spPr>
            <a:xfrm rot="4431956" flipH="1">
              <a:off x="6907501" y="1431525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36" name="Google Shape;336;p10"/>
            <p:cNvSpPr/>
            <p:nvPr/>
          </p:nvSpPr>
          <p:spPr>
            <a:xfrm rot="-6012523">
              <a:off x="7100276" y="1627802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37" name="Google Shape;337;p10"/>
          <p:cNvGrpSpPr/>
          <p:nvPr/>
        </p:nvGrpSpPr>
        <p:grpSpPr>
          <a:xfrm>
            <a:off x="7507360" y="1418371"/>
            <a:ext cx="2289464" cy="1795572"/>
            <a:chOff x="7507360" y="1418371"/>
            <a:chExt cx="2289464" cy="1795572"/>
          </a:xfrm>
        </p:grpSpPr>
        <p:sp>
          <p:nvSpPr>
            <p:cNvPr id="338" name="Google Shape;338;p10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39" name="Google Shape;339;p10"/>
            <p:cNvSpPr/>
            <p:nvPr/>
          </p:nvSpPr>
          <p:spPr>
            <a:xfrm rot="-1104413">
              <a:off x="7973719" y="2267331"/>
              <a:ext cx="1039933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40" name="Google Shape;340;p10"/>
          <p:cNvGrpSpPr/>
          <p:nvPr/>
        </p:nvGrpSpPr>
        <p:grpSpPr>
          <a:xfrm rot="2799594" flipH="1">
            <a:off x="5077585" y="-4173"/>
            <a:ext cx="1296742" cy="2117363"/>
            <a:chOff x="1279516" y="-3525500"/>
            <a:chExt cx="1296742" cy="2550422"/>
          </a:xfrm>
        </p:grpSpPr>
        <p:sp>
          <p:nvSpPr>
            <p:cNvPr id="341" name="Google Shape;341;p10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42" name="Google Shape;342;p10"/>
            <p:cNvSpPr/>
            <p:nvPr/>
          </p:nvSpPr>
          <p:spPr>
            <a:xfrm rot="-5400000">
              <a:off x="1314007" y="-2158857"/>
              <a:ext cx="1252628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43" name="Google Shape;343;p10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344" name="Google Shape;344;p10"/>
            <p:cNvPicPr preferRelativeResize="0"/>
            <p:nvPr/>
          </p:nvPicPr>
          <p:blipFill rotWithShape="1">
            <a:blip r:embed="rId3"/>
            <a:srcRect l="2993" r="4332" b="1428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5" name="Google Shape;345;p10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346" name="Google Shape;346;p10"/>
          <p:cNvSpPr txBox="1"/>
          <p:nvPr/>
        </p:nvSpPr>
        <p:spPr>
          <a:xfrm>
            <a:off x="182783" y="2113681"/>
            <a:ext cx="3588404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Viết</a:t>
            </a:r>
            <a:r>
              <a:rPr lang="en-US" sz="40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vào</a:t>
            </a:r>
            <a:r>
              <a:rPr lang="en-US" sz="40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vở</a:t>
            </a:r>
            <a:endParaRPr sz="4000" b="1" dirty="0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347" name="Google Shape;347;p10"/>
          <p:cNvSpPr txBox="1"/>
          <p:nvPr/>
        </p:nvSpPr>
        <p:spPr>
          <a:xfrm>
            <a:off x="1502012" y="942520"/>
            <a:ext cx="10109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4</a:t>
            </a:r>
            <a:endParaRPr sz="5400" b="1" dirty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348" name="Google Shape;348;p10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10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0" dur="27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250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2"/>
          <p:cNvSpPr/>
          <p:nvPr/>
        </p:nvSpPr>
        <p:spPr>
          <a:xfrm>
            <a:off x="1294812" y="907257"/>
            <a:ext cx="747326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Viết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câu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trả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lời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cho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câu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hỏi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 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ở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mục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3</a:t>
            </a:r>
            <a:endParaRPr sz="3200" b="1" dirty="0">
              <a:solidFill>
                <a:srgbClr val="4CA42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62" name="Google Shape;362;p12"/>
          <p:cNvSpPr/>
          <p:nvPr/>
        </p:nvSpPr>
        <p:spPr>
          <a:xfrm>
            <a:off x="265813" y="1799757"/>
            <a:ext cx="8208335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40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    </a:t>
            </a:r>
            <a:r>
              <a:rPr lang="en-US" sz="4000" dirty="0" err="1" smtClean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Cả</a:t>
            </a:r>
            <a:r>
              <a:rPr lang="en-US" sz="4000" dirty="0" smtClean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nhóm</a:t>
            </a:r>
            <a:r>
              <a:rPr lang="en-US" sz="4000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tìm</a:t>
            </a:r>
            <a:r>
              <a:rPr lang="en-US" sz="4000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được</a:t>
            </a:r>
            <a:r>
              <a:rPr lang="en-US" sz="4000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đường</a:t>
            </a:r>
            <a:r>
              <a:rPr lang="en-US" sz="4000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về</a:t>
            </a:r>
            <a:r>
              <a:rPr lang="en-US" sz="4000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endParaRPr lang="en-US" sz="4000" dirty="0" smtClean="0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lvl="0"/>
            <a:endParaRPr lang="en-US" sz="4000" dirty="0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lvl="0"/>
            <a:r>
              <a:rPr lang="en-US" sz="4000" dirty="0" err="1" smtClean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nhà</a:t>
            </a:r>
            <a:r>
              <a:rPr lang="en-US" sz="4000" dirty="0" smtClean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nhờ</a:t>
            </a:r>
            <a:endParaRPr sz="6000" b="1" dirty="0">
              <a:solidFill>
                <a:srgbClr val="0070C0"/>
              </a:solidFill>
              <a:sym typeface="Arial" panose="020B0604020202020204"/>
            </a:endParaRPr>
          </a:p>
        </p:txBody>
      </p:sp>
      <p:sp>
        <p:nvSpPr>
          <p:cNvPr id="363" name="Google Shape;363;p12"/>
          <p:cNvSpPr/>
          <p:nvPr/>
        </p:nvSpPr>
        <p:spPr>
          <a:xfrm>
            <a:off x="2633686" y="2723046"/>
            <a:ext cx="3226388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(…).</a:t>
            </a:r>
            <a:endParaRPr sz="6000" b="1" dirty="0">
              <a:solidFill>
                <a:srgbClr val="0070C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64" name="Google Shape;364;p12"/>
          <p:cNvSpPr/>
          <p:nvPr/>
        </p:nvSpPr>
        <p:spPr>
          <a:xfrm>
            <a:off x="2633686" y="3030823"/>
            <a:ext cx="5388519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4000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đôi</a:t>
            </a:r>
            <a:r>
              <a:rPr lang="en-US" sz="4000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tai </a:t>
            </a:r>
            <a:r>
              <a:rPr lang="en-US" sz="4000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thính</a:t>
            </a:r>
            <a:r>
              <a:rPr lang="en-US" sz="4000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của</a:t>
            </a:r>
            <a:r>
              <a:rPr lang="en-US" sz="4000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</a:t>
            </a:r>
            <a:r>
              <a:rPr lang="en-US" sz="4000" dirty="0" smtClean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endParaRPr lang="en-US" sz="4000" b="1" dirty="0">
              <a:solidFill>
                <a:srgbClr val="0070C0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endParaRPr sz="6000" b="1" dirty="0">
              <a:solidFill>
                <a:srgbClr val="0070C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1"/>
          <p:cNvSpPr/>
          <p:nvPr/>
        </p:nvSpPr>
        <p:spPr>
          <a:xfrm>
            <a:off x="268652" y="552466"/>
            <a:ext cx="276784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Tô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chữ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hoa</a:t>
            </a:r>
            <a:r>
              <a:rPr lang="en-US" sz="3200" dirty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600" b="1" dirty="0">
                <a:solidFill>
                  <a:srgbClr val="4CA420"/>
                </a:solidFill>
                <a:ea typeface="Arial Rounded"/>
              </a:rPr>
              <a:t>C</a:t>
            </a:r>
            <a:endParaRPr sz="3200" b="1" dirty="0">
              <a:solidFill>
                <a:srgbClr val="4CA42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3" name="chu 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38623" y="0"/>
            <a:ext cx="5730949" cy="514350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4263656" y="786809"/>
            <a:ext cx="415733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4263656" y="1750827"/>
            <a:ext cx="4157330" cy="159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263656" y="2654595"/>
            <a:ext cx="4157330" cy="212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263656" y="3583172"/>
            <a:ext cx="4157330" cy="212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3772125" y="131134"/>
            <a:ext cx="287079" cy="409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5400000">
            <a:off x="6513187" y="2173030"/>
            <a:ext cx="287079" cy="409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flipH="1" flipV="1">
            <a:off x="4816549" y="304358"/>
            <a:ext cx="10632" cy="3782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5804265" y="300812"/>
            <a:ext cx="10632" cy="3782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6813246" y="294169"/>
            <a:ext cx="10632" cy="3782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7818474" y="286637"/>
            <a:ext cx="10632" cy="3782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Google Shape;354;p11"/>
          <p:cNvSpPr/>
          <p:nvPr/>
        </p:nvSpPr>
        <p:spPr>
          <a:xfrm>
            <a:off x="3946432" y="3934521"/>
            <a:ext cx="14333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1</a:t>
            </a:r>
            <a:endParaRPr sz="1800" b="1" dirty="0">
              <a:solidFill>
                <a:srgbClr val="FF0000"/>
              </a:solidFill>
              <a:sym typeface="Arial" panose="020B0604020202020204"/>
            </a:endParaRPr>
          </a:p>
        </p:txBody>
      </p:sp>
      <p:sp>
        <p:nvSpPr>
          <p:cNvPr id="28" name="Google Shape;354;p11"/>
          <p:cNvSpPr/>
          <p:nvPr/>
        </p:nvSpPr>
        <p:spPr>
          <a:xfrm>
            <a:off x="3917852" y="1638141"/>
            <a:ext cx="14333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0000"/>
                </a:solidFill>
                <a:latin typeface="Arial Rounded"/>
                <a:sym typeface="Arial Rounded"/>
              </a:rPr>
              <a:t>6</a:t>
            </a:r>
            <a:endParaRPr sz="1800" b="1" dirty="0">
              <a:solidFill>
                <a:srgbClr val="FF0000"/>
              </a:solidFill>
              <a:sym typeface="Arial" panose="020B0604020202020204"/>
            </a:endParaRPr>
          </a:p>
        </p:txBody>
      </p:sp>
      <p:sp>
        <p:nvSpPr>
          <p:cNvPr id="29" name="Google Shape;354;p11"/>
          <p:cNvSpPr/>
          <p:nvPr/>
        </p:nvSpPr>
        <p:spPr>
          <a:xfrm>
            <a:off x="3940559" y="2007432"/>
            <a:ext cx="14333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0000"/>
                </a:solidFill>
                <a:latin typeface="Arial Rounded"/>
                <a:sym typeface="Arial Rounded"/>
              </a:rPr>
              <a:t>5</a:t>
            </a:r>
            <a:endParaRPr sz="1800" b="1" dirty="0">
              <a:solidFill>
                <a:srgbClr val="FF0000"/>
              </a:solidFill>
              <a:sym typeface="Arial" panose="020B0604020202020204"/>
            </a:endParaRPr>
          </a:p>
        </p:txBody>
      </p:sp>
      <p:sp>
        <p:nvSpPr>
          <p:cNvPr id="30" name="Google Shape;354;p11"/>
          <p:cNvSpPr/>
          <p:nvPr/>
        </p:nvSpPr>
        <p:spPr>
          <a:xfrm>
            <a:off x="3921641" y="2453303"/>
            <a:ext cx="14333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0000"/>
                </a:solidFill>
                <a:latin typeface="Arial Rounded"/>
                <a:sym typeface="Arial Rounded"/>
              </a:rPr>
              <a:t>4</a:t>
            </a:r>
            <a:endParaRPr sz="1800" b="1" dirty="0">
              <a:solidFill>
                <a:srgbClr val="FF0000"/>
              </a:solidFill>
              <a:sym typeface="Arial" panose="020B0604020202020204"/>
            </a:endParaRPr>
          </a:p>
        </p:txBody>
      </p:sp>
      <p:sp>
        <p:nvSpPr>
          <p:cNvPr id="31" name="Google Shape;354;p11"/>
          <p:cNvSpPr/>
          <p:nvPr/>
        </p:nvSpPr>
        <p:spPr>
          <a:xfrm>
            <a:off x="3919832" y="2936547"/>
            <a:ext cx="14333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0000"/>
                </a:solidFill>
                <a:latin typeface="Arial Rounded"/>
                <a:sym typeface="Arial Rounded"/>
              </a:rPr>
              <a:t>3</a:t>
            </a:r>
            <a:endParaRPr sz="1800" b="1" dirty="0">
              <a:solidFill>
                <a:srgbClr val="FF0000"/>
              </a:solidFill>
              <a:sym typeface="Arial" panose="020B0604020202020204"/>
            </a:endParaRPr>
          </a:p>
        </p:txBody>
      </p:sp>
      <p:sp>
        <p:nvSpPr>
          <p:cNvPr id="32" name="Google Shape;354;p11"/>
          <p:cNvSpPr/>
          <p:nvPr/>
        </p:nvSpPr>
        <p:spPr>
          <a:xfrm>
            <a:off x="3946432" y="3419791"/>
            <a:ext cx="14333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0000"/>
                </a:solidFill>
                <a:latin typeface="Arial Rounded"/>
                <a:sym typeface="Arial Rounded"/>
              </a:rPr>
              <a:t>2</a:t>
            </a:r>
            <a:endParaRPr sz="1800" b="1" dirty="0">
              <a:solidFill>
                <a:srgbClr val="FF0000"/>
              </a:solidFill>
              <a:sym typeface="Arial" panose="020B0604020202020204"/>
            </a:endParaRPr>
          </a:p>
        </p:txBody>
      </p:sp>
      <p:sp>
        <p:nvSpPr>
          <p:cNvPr id="33" name="Google Shape;354;p11"/>
          <p:cNvSpPr/>
          <p:nvPr/>
        </p:nvSpPr>
        <p:spPr>
          <a:xfrm>
            <a:off x="4641452" y="4077141"/>
            <a:ext cx="18296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0000"/>
                </a:solidFill>
                <a:latin typeface="Arial Rounded"/>
                <a:sym typeface="Arial Rounded"/>
              </a:rPr>
              <a:t>2</a:t>
            </a:r>
            <a:endParaRPr sz="1800" b="1" dirty="0">
              <a:solidFill>
                <a:srgbClr val="FF0000"/>
              </a:solidFill>
              <a:sym typeface="Arial" panose="020B0604020202020204"/>
            </a:endParaRPr>
          </a:p>
        </p:txBody>
      </p:sp>
      <p:sp>
        <p:nvSpPr>
          <p:cNvPr id="34" name="Google Shape;354;p11"/>
          <p:cNvSpPr/>
          <p:nvPr/>
        </p:nvSpPr>
        <p:spPr>
          <a:xfrm>
            <a:off x="5157001" y="4076700"/>
            <a:ext cx="14333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0000"/>
                </a:solidFill>
                <a:latin typeface="Arial Rounded"/>
                <a:sym typeface="Arial Rounded"/>
              </a:rPr>
              <a:t>3</a:t>
            </a:r>
            <a:endParaRPr sz="1800" b="1" dirty="0">
              <a:solidFill>
                <a:srgbClr val="FF0000"/>
              </a:solidFill>
              <a:sym typeface="Arial" panose="020B0604020202020204"/>
            </a:endParaRPr>
          </a:p>
        </p:txBody>
      </p:sp>
      <p:sp>
        <p:nvSpPr>
          <p:cNvPr id="35" name="Google Shape;354;p11"/>
          <p:cNvSpPr/>
          <p:nvPr/>
        </p:nvSpPr>
        <p:spPr>
          <a:xfrm>
            <a:off x="5605217" y="4083344"/>
            <a:ext cx="14333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smtClean="0">
                <a:solidFill>
                  <a:srgbClr val="FF0000"/>
                </a:solidFill>
                <a:sym typeface="Arial" panose="020B0604020202020204"/>
              </a:rPr>
              <a:t>4</a:t>
            </a:r>
            <a:endParaRPr sz="1800" b="1" dirty="0">
              <a:solidFill>
                <a:srgbClr val="FF0000"/>
              </a:solidFill>
              <a:sym typeface="Arial" panose="020B0604020202020204"/>
            </a:endParaRPr>
          </a:p>
        </p:txBody>
      </p:sp>
      <p:sp>
        <p:nvSpPr>
          <p:cNvPr id="36" name="Google Shape;354;p11"/>
          <p:cNvSpPr/>
          <p:nvPr/>
        </p:nvSpPr>
        <p:spPr>
          <a:xfrm>
            <a:off x="6172617" y="4083343"/>
            <a:ext cx="14333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smtClean="0">
                <a:solidFill>
                  <a:srgbClr val="FF0000"/>
                </a:solidFill>
                <a:sym typeface="Arial" panose="020B0604020202020204"/>
              </a:rPr>
              <a:t>5</a:t>
            </a:r>
            <a:endParaRPr sz="1800" b="1" dirty="0">
              <a:solidFill>
                <a:srgbClr val="FF0000"/>
              </a:solidFill>
              <a:sym typeface="Arial" panose="020B0604020202020204"/>
            </a:endParaRPr>
          </a:p>
        </p:txBody>
      </p:sp>
      <p:sp>
        <p:nvSpPr>
          <p:cNvPr id="37" name="Google Shape;354;p11"/>
          <p:cNvSpPr/>
          <p:nvPr/>
        </p:nvSpPr>
        <p:spPr>
          <a:xfrm>
            <a:off x="4708433" y="4617378"/>
            <a:ext cx="14333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rgbClr val="FF0000"/>
              </a:solidFill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63000">
              <a:srgbClr val="2CC7ED"/>
            </a:gs>
            <a:gs pos="98621">
              <a:srgbClr val="00B0F0"/>
            </a:gs>
            <a:gs pos="100000">
              <a:srgbClr val="00B0F0"/>
            </a:gs>
          </a:gsLst>
          <a:lin ang="16200000" scaled="0"/>
        </a:grad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"/>
          <p:cNvSpPr/>
          <p:nvPr/>
        </p:nvSpPr>
        <p:spPr>
          <a:xfrm rot="-3000650" flipH="1">
            <a:off x="3622607" y="980622"/>
            <a:ext cx="4003028" cy="3488687"/>
          </a:xfrm>
          <a:custGeom>
            <a:avLst/>
            <a:gdLst/>
            <a:ahLst/>
            <a:cxnLst/>
            <a:rect l="l" t="t" r="r" b="b"/>
            <a:pathLst>
              <a:path w="4003028" h="3488687" extrusionOk="0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rgbClr val="833C0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44" name="Google Shape;144;p2"/>
          <p:cNvGrpSpPr/>
          <p:nvPr/>
        </p:nvGrpSpPr>
        <p:grpSpPr>
          <a:xfrm>
            <a:off x="2253689" y="1535048"/>
            <a:ext cx="1955429" cy="1333408"/>
            <a:chOff x="2253689" y="1535048"/>
            <a:chExt cx="1955429" cy="1333408"/>
          </a:xfrm>
        </p:grpSpPr>
        <p:sp>
          <p:nvSpPr>
            <p:cNvPr id="145" name="Google Shape;145;p2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46" name="Google Shape;146;p2"/>
            <p:cNvSpPr/>
            <p:nvPr/>
          </p:nvSpPr>
          <p:spPr>
            <a:xfrm rot="-9473289">
              <a:off x="2919041" y="2153353"/>
              <a:ext cx="909847" cy="190357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47" name="Google Shape;147;p2"/>
          <p:cNvGrpSpPr/>
          <p:nvPr/>
        </p:nvGrpSpPr>
        <p:grpSpPr>
          <a:xfrm>
            <a:off x="3760322" y="3582254"/>
            <a:ext cx="1465034" cy="1349862"/>
            <a:chOff x="3760322" y="3582254"/>
            <a:chExt cx="1465034" cy="1349862"/>
          </a:xfrm>
        </p:grpSpPr>
        <p:sp>
          <p:nvSpPr>
            <p:cNvPr id="148" name="Google Shape;148;p2"/>
            <p:cNvSpPr/>
            <p:nvPr/>
          </p:nvSpPr>
          <p:spPr>
            <a:xfrm rot="-8507573">
              <a:off x="3819583" y="3928190"/>
              <a:ext cx="1346512" cy="65799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49" name="Google Shape;149;p2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50" name="Google Shape;150;p2"/>
          <p:cNvGrpSpPr/>
          <p:nvPr/>
        </p:nvGrpSpPr>
        <p:grpSpPr>
          <a:xfrm>
            <a:off x="6089897" y="3405944"/>
            <a:ext cx="741464" cy="878352"/>
            <a:chOff x="6119714" y="3405944"/>
            <a:chExt cx="741464" cy="878352"/>
          </a:xfrm>
        </p:grpSpPr>
        <p:sp>
          <p:nvSpPr>
            <p:cNvPr id="151" name="Google Shape;151;p2"/>
            <p:cNvSpPr/>
            <p:nvPr/>
          </p:nvSpPr>
          <p:spPr>
            <a:xfrm rot="-3669911">
              <a:off x="6105396" y="3633904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2" name="Google Shape;152;p2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53" name="Google Shape;153;p2"/>
          <p:cNvGrpSpPr/>
          <p:nvPr/>
        </p:nvGrpSpPr>
        <p:grpSpPr>
          <a:xfrm>
            <a:off x="6378045" y="3998247"/>
            <a:ext cx="767568" cy="484084"/>
            <a:chOff x="6378045" y="3998247"/>
            <a:chExt cx="767568" cy="484084"/>
          </a:xfrm>
        </p:grpSpPr>
        <p:sp>
          <p:nvSpPr>
            <p:cNvPr id="154" name="Google Shape;154;p2"/>
            <p:cNvSpPr/>
            <p:nvPr/>
          </p:nvSpPr>
          <p:spPr>
            <a:xfrm rot="-681126">
              <a:off x="6405591" y="4064938"/>
              <a:ext cx="712475" cy="35070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5" name="Google Shape;155;p2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56" name="Google Shape;156;p2"/>
          <p:cNvGrpSpPr/>
          <p:nvPr/>
        </p:nvGrpSpPr>
        <p:grpSpPr>
          <a:xfrm>
            <a:off x="5029754" y="2073115"/>
            <a:ext cx="598228" cy="850125"/>
            <a:chOff x="5077882" y="2061083"/>
            <a:chExt cx="598228" cy="850125"/>
          </a:xfrm>
        </p:grpSpPr>
        <p:sp>
          <p:nvSpPr>
            <p:cNvPr id="157" name="Google Shape;157;p2"/>
            <p:cNvSpPr/>
            <p:nvPr/>
          </p:nvSpPr>
          <p:spPr>
            <a:xfrm rot="-4549107">
              <a:off x="4991946" y="2274930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8" name="Google Shape;158;p2"/>
            <p:cNvSpPr/>
            <p:nvPr/>
          </p:nvSpPr>
          <p:spPr>
            <a:xfrm rot="5895372" flipH="1">
              <a:off x="5166313" y="2503220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59" name="Google Shape;159;p2"/>
          <p:cNvGrpSpPr/>
          <p:nvPr/>
        </p:nvGrpSpPr>
        <p:grpSpPr>
          <a:xfrm>
            <a:off x="5299207" y="2516037"/>
            <a:ext cx="806538" cy="633648"/>
            <a:chOff x="5299207" y="2540101"/>
            <a:chExt cx="806538" cy="633648"/>
          </a:xfrm>
        </p:grpSpPr>
        <p:sp>
          <p:nvSpPr>
            <p:cNvPr id="160" name="Google Shape;160;p2"/>
            <p:cNvSpPr/>
            <p:nvPr/>
          </p:nvSpPr>
          <p:spPr>
            <a:xfrm rot="-1560322">
              <a:off x="5339322" y="2681574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1" name="Google Shape;161;p2"/>
            <p:cNvSpPr/>
            <p:nvPr/>
          </p:nvSpPr>
          <p:spPr>
            <a:xfrm rot="8884157" flipH="1">
              <a:off x="5463265" y="2847305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62" name="Google Shape;162;p2"/>
          <p:cNvGrpSpPr/>
          <p:nvPr/>
        </p:nvGrpSpPr>
        <p:grpSpPr>
          <a:xfrm>
            <a:off x="7410774" y="1197999"/>
            <a:ext cx="778581" cy="875100"/>
            <a:chOff x="7374678" y="1161903"/>
            <a:chExt cx="778581" cy="875100"/>
          </a:xfrm>
        </p:grpSpPr>
        <p:sp>
          <p:nvSpPr>
            <p:cNvPr id="163" name="Google Shape;163;p2"/>
            <p:cNvSpPr/>
            <p:nvPr/>
          </p:nvSpPr>
          <p:spPr>
            <a:xfrm rot="7420741" flipH="1">
              <a:off x="7378918" y="1388237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4" name="Google Shape;164;p2"/>
            <p:cNvSpPr/>
            <p:nvPr/>
          </p:nvSpPr>
          <p:spPr>
            <a:xfrm rot="-3023738">
              <a:off x="7530177" y="1606273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65" name="Google Shape;165;p2"/>
          <p:cNvGrpSpPr/>
          <p:nvPr/>
        </p:nvGrpSpPr>
        <p:grpSpPr>
          <a:xfrm>
            <a:off x="7025358" y="1209298"/>
            <a:ext cx="538720" cy="795156"/>
            <a:chOff x="7001294" y="1209298"/>
            <a:chExt cx="538720" cy="795156"/>
          </a:xfrm>
        </p:grpSpPr>
        <p:sp>
          <p:nvSpPr>
            <p:cNvPr id="166" name="Google Shape;166;p2"/>
            <p:cNvSpPr/>
            <p:nvPr/>
          </p:nvSpPr>
          <p:spPr>
            <a:xfrm rot="4431956" flipH="1">
              <a:off x="6907501" y="1431525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7" name="Google Shape;167;p2"/>
            <p:cNvSpPr/>
            <p:nvPr/>
          </p:nvSpPr>
          <p:spPr>
            <a:xfrm rot="-6012523">
              <a:off x="7100276" y="1627802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68" name="Google Shape;168;p2"/>
          <p:cNvGrpSpPr/>
          <p:nvPr/>
        </p:nvGrpSpPr>
        <p:grpSpPr>
          <a:xfrm>
            <a:off x="7507360" y="1418371"/>
            <a:ext cx="2289464" cy="1795572"/>
            <a:chOff x="7507360" y="1418371"/>
            <a:chExt cx="2289464" cy="1795572"/>
          </a:xfrm>
        </p:grpSpPr>
        <p:sp>
          <p:nvSpPr>
            <p:cNvPr id="169" name="Google Shape;169;p2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70" name="Google Shape;170;p2"/>
            <p:cNvSpPr/>
            <p:nvPr/>
          </p:nvSpPr>
          <p:spPr>
            <a:xfrm rot="-1104413">
              <a:off x="7973719" y="2267331"/>
              <a:ext cx="1039933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71" name="Google Shape;171;p2"/>
          <p:cNvGrpSpPr/>
          <p:nvPr/>
        </p:nvGrpSpPr>
        <p:grpSpPr>
          <a:xfrm rot="2799594" flipH="1">
            <a:off x="5077585" y="-4173"/>
            <a:ext cx="1296742" cy="2117363"/>
            <a:chOff x="1279516" y="-3525500"/>
            <a:chExt cx="1296742" cy="2550422"/>
          </a:xfrm>
        </p:grpSpPr>
        <p:sp>
          <p:nvSpPr>
            <p:cNvPr id="172" name="Google Shape;172;p2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73" name="Google Shape;173;p2"/>
            <p:cNvSpPr/>
            <p:nvPr/>
          </p:nvSpPr>
          <p:spPr>
            <a:xfrm rot="-5400000">
              <a:off x="1314007" y="-2158857"/>
              <a:ext cx="1252628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74" name="Google Shape;174;p2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175" name="Google Shape;175;p2"/>
            <p:cNvPicPr preferRelativeResize="0"/>
            <p:nvPr/>
          </p:nvPicPr>
          <p:blipFill rotWithShape="1">
            <a:blip r:embed="rId3"/>
            <a:srcRect l="2993" r="4332" b="1428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6" name="Google Shape;176;p2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77" name="Google Shape;177;p2"/>
          <p:cNvSpPr txBox="1"/>
          <p:nvPr/>
        </p:nvSpPr>
        <p:spPr>
          <a:xfrm>
            <a:off x="518578" y="1878860"/>
            <a:ext cx="3002627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Khởi</a:t>
            </a:r>
            <a:r>
              <a:rPr lang="en-US" sz="4400" b="1" dirty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động</a:t>
            </a:r>
            <a:endParaRPr sz="4400" b="1" dirty="0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78" name="Google Shape;178;p2"/>
          <p:cNvSpPr txBox="1"/>
          <p:nvPr/>
        </p:nvSpPr>
        <p:spPr>
          <a:xfrm>
            <a:off x="1442652" y="1015334"/>
            <a:ext cx="10109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1</a:t>
            </a:r>
            <a:endParaRPr sz="5400" b="1" dirty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179" name="Google Shape;179;p2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0" dur="2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25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24"/>
          <p:cNvSpPr/>
          <p:nvPr/>
        </p:nvSpPr>
        <p:spPr>
          <a:xfrm rot="-3000650" flipH="1">
            <a:off x="3622607" y="980622"/>
            <a:ext cx="4003028" cy="3488687"/>
          </a:xfrm>
          <a:custGeom>
            <a:avLst/>
            <a:gdLst/>
            <a:ahLst/>
            <a:cxnLst/>
            <a:rect l="l" t="t" r="r" b="b"/>
            <a:pathLst>
              <a:path w="4003028" h="3488687" extrusionOk="0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rgbClr val="833C0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636" name="Google Shape;636;p24"/>
          <p:cNvGrpSpPr/>
          <p:nvPr/>
        </p:nvGrpSpPr>
        <p:grpSpPr>
          <a:xfrm>
            <a:off x="2253689" y="1535048"/>
            <a:ext cx="1955429" cy="1333408"/>
            <a:chOff x="2253689" y="1535048"/>
            <a:chExt cx="1955429" cy="1333408"/>
          </a:xfrm>
        </p:grpSpPr>
        <p:sp>
          <p:nvSpPr>
            <p:cNvPr id="637" name="Google Shape;637;p24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38" name="Google Shape;638;p24"/>
            <p:cNvSpPr/>
            <p:nvPr/>
          </p:nvSpPr>
          <p:spPr>
            <a:xfrm rot="-9473289">
              <a:off x="2919041" y="2153353"/>
              <a:ext cx="909847" cy="190357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39" name="Google Shape;639;p24"/>
          <p:cNvGrpSpPr/>
          <p:nvPr/>
        </p:nvGrpSpPr>
        <p:grpSpPr>
          <a:xfrm>
            <a:off x="3760322" y="3582254"/>
            <a:ext cx="1465034" cy="1349862"/>
            <a:chOff x="3760322" y="3582254"/>
            <a:chExt cx="1465034" cy="1349862"/>
          </a:xfrm>
        </p:grpSpPr>
        <p:sp>
          <p:nvSpPr>
            <p:cNvPr id="640" name="Google Shape;640;p24"/>
            <p:cNvSpPr/>
            <p:nvPr/>
          </p:nvSpPr>
          <p:spPr>
            <a:xfrm rot="-8507573">
              <a:off x="3819583" y="3928190"/>
              <a:ext cx="1346512" cy="65799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1" name="Google Shape;641;p24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42" name="Google Shape;642;p24"/>
          <p:cNvGrpSpPr/>
          <p:nvPr/>
        </p:nvGrpSpPr>
        <p:grpSpPr>
          <a:xfrm>
            <a:off x="6089897" y="3405944"/>
            <a:ext cx="741464" cy="878352"/>
            <a:chOff x="6119714" y="3405944"/>
            <a:chExt cx="741464" cy="878352"/>
          </a:xfrm>
        </p:grpSpPr>
        <p:sp>
          <p:nvSpPr>
            <p:cNvPr id="643" name="Google Shape;643;p24"/>
            <p:cNvSpPr/>
            <p:nvPr/>
          </p:nvSpPr>
          <p:spPr>
            <a:xfrm rot="-3669911">
              <a:off x="6105396" y="3633904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4" name="Google Shape;644;p24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45" name="Google Shape;645;p24"/>
          <p:cNvGrpSpPr/>
          <p:nvPr/>
        </p:nvGrpSpPr>
        <p:grpSpPr>
          <a:xfrm>
            <a:off x="6378045" y="3998247"/>
            <a:ext cx="767568" cy="484084"/>
            <a:chOff x="6378045" y="3998247"/>
            <a:chExt cx="767568" cy="484084"/>
          </a:xfrm>
        </p:grpSpPr>
        <p:sp>
          <p:nvSpPr>
            <p:cNvPr id="646" name="Google Shape;646;p24"/>
            <p:cNvSpPr/>
            <p:nvPr/>
          </p:nvSpPr>
          <p:spPr>
            <a:xfrm rot="-681126">
              <a:off x="6405591" y="4064938"/>
              <a:ext cx="712475" cy="35070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47" name="Google Shape;647;p24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48" name="Google Shape;648;p24"/>
          <p:cNvGrpSpPr/>
          <p:nvPr/>
        </p:nvGrpSpPr>
        <p:grpSpPr>
          <a:xfrm>
            <a:off x="5029754" y="2073115"/>
            <a:ext cx="598228" cy="850125"/>
            <a:chOff x="5077882" y="2061083"/>
            <a:chExt cx="598228" cy="850125"/>
          </a:xfrm>
        </p:grpSpPr>
        <p:sp>
          <p:nvSpPr>
            <p:cNvPr id="649" name="Google Shape;649;p24"/>
            <p:cNvSpPr/>
            <p:nvPr/>
          </p:nvSpPr>
          <p:spPr>
            <a:xfrm rot="-4549107">
              <a:off x="4991946" y="2274930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0" name="Google Shape;650;p24"/>
            <p:cNvSpPr/>
            <p:nvPr/>
          </p:nvSpPr>
          <p:spPr>
            <a:xfrm rot="5895372" flipH="1">
              <a:off x="5166313" y="2503220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51" name="Google Shape;651;p24"/>
          <p:cNvGrpSpPr/>
          <p:nvPr/>
        </p:nvGrpSpPr>
        <p:grpSpPr>
          <a:xfrm>
            <a:off x="5299207" y="2516037"/>
            <a:ext cx="806538" cy="633648"/>
            <a:chOff x="5299207" y="2540101"/>
            <a:chExt cx="806538" cy="633648"/>
          </a:xfrm>
        </p:grpSpPr>
        <p:sp>
          <p:nvSpPr>
            <p:cNvPr id="652" name="Google Shape;652;p24"/>
            <p:cNvSpPr/>
            <p:nvPr/>
          </p:nvSpPr>
          <p:spPr>
            <a:xfrm rot="-1560322">
              <a:off x="5339322" y="2681574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3" name="Google Shape;653;p24"/>
            <p:cNvSpPr/>
            <p:nvPr/>
          </p:nvSpPr>
          <p:spPr>
            <a:xfrm rot="8884157" flipH="1">
              <a:off x="5463265" y="2847305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54" name="Google Shape;654;p24"/>
          <p:cNvGrpSpPr/>
          <p:nvPr/>
        </p:nvGrpSpPr>
        <p:grpSpPr>
          <a:xfrm>
            <a:off x="7410774" y="1197999"/>
            <a:ext cx="778581" cy="875100"/>
            <a:chOff x="7374678" y="1161903"/>
            <a:chExt cx="778581" cy="875100"/>
          </a:xfrm>
        </p:grpSpPr>
        <p:sp>
          <p:nvSpPr>
            <p:cNvPr id="655" name="Google Shape;655;p24"/>
            <p:cNvSpPr/>
            <p:nvPr/>
          </p:nvSpPr>
          <p:spPr>
            <a:xfrm rot="7420741" flipH="1">
              <a:off x="7378918" y="1388237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6" name="Google Shape;656;p24"/>
            <p:cNvSpPr/>
            <p:nvPr/>
          </p:nvSpPr>
          <p:spPr>
            <a:xfrm rot="-3023738">
              <a:off x="7530177" y="1606273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57" name="Google Shape;657;p24"/>
          <p:cNvGrpSpPr/>
          <p:nvPr/>
        </p:nvGrpSpPr>
        <p:grpSpPr>
          <a:xfrm>
            <a:off x="7025358" y="1209298"/>
            <a:ext cx="538720" cy="795156"/>
            <a:chOff x="7001294" y="1209298"/>
            <a:chExt cx="538720" cy="795156"/>
          </a:xfrm>
        </p:grpSpPr>
        <p:sp>
          <p:nvSpPr>
            <p:cNvPr id="658" name="Google Shape;658;p24"/>
            <p:cNvSpPr/>
            <p:nvPr/>
          </p:nvSpPr>
          <p:spPr>
            <a:xfrm rot="4431956" flipH="1">
              <a:off x="6907501" y="1431525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59" name="Google Shape;659;p24"/>
            <p:cNvSpPr/>
            <p:nvPr/>
          </p:nvSpPr>
          <p:spPr>
            <a:xfrm rot="-6012523">
              <a:off x="7100276" y="1627802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60" name="Google Shape;660;p24"/>
          <p:cNvGrpSpPr/>
          <p:nvPr/>
        </p:nvGrpSpPr>
        <p:grpSpPr>
          <a:xfrm>
            <a:off x="7507360" y="1418371"/>
            <a:ext cx="2289464" cy="1795572"/>
            <a:chOff x="7507360" y="1418371"/>
            <a:chExt cx="2289464" cy="1795572"/>
          </a:xfrm>
        </p:grpSpPr>
        <p:sp>
          <p:nvSpPr>
            <p:cNvPr id="661" name="Google Shape;661;p24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62" name="Google Shape;662;p24"/>
            <p:cNvSpPr/>
            <p:nvPr/>
          </p:nvSpPr>
          <p:spPr>
            <a:xfrm rot="-1104413">
              <a:off x="7973719" y="2267331"/>
              <a:ext cx="1039933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63" name="Google Shape;663;p24"/>
          <p:cNvGrpSpPr/>
          <p:nvPr/>
        </p:nvGrpSpPr>
        <p:grpSpPr>
          <a:xfrm rot="2799594" flipH="1">
            <a:off x="5077585" y="-4173"/>
            <a:ext cx="1296742" cy="2117363"/>
            <a:chOff x="1279516" y="-3525500"/>
            <a:chExt cx="1296742" cy="2550422"/>
          </a:xfrm>
        </p:grpSpPr>
        <p:sp>
          <p:nvSpPr>
            <p:cNvPr id="664" name="Google Shape;664;p24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65" name="Google Shape;665;p24"/>
            <p:cNvSpPr/>
            <p:nvPr/>
          </p:nvSpPr>
          <p:spPr>
            <a:xfrm rot="-5400000">
              <a:off x="1314007" y="-2158857"/>
              <a:ext cx="1252628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666" name="Google Shape;666;p2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67" name="Google Shape;667;p24"/>
            <p:cNvPicPr preferRelativeResize="0"/>
            <p:nvPr/>
          </p:nvPicPr>
          <p:blipFill rotWithShape="1">
            <a:blip r:embed="rId3"/>
            <a:srcRect l="2993" r="4332" b="1428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68" name="Google Shape;668;p24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669" name="Google Shape;669;p24"/>
          <p:cNvSpPr txBox="1"/>
          <p:nvPr/>
        </p:nvSpPr>
        <p:spPr>
          <a:xfrm>
            <a:off x="182783" y="2113681"/>
            <a:ext cx="3588404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Củng cố</a:t>
            </a:r>
            <a:endParaRPr sz="4400" b="1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670" name="Google Shape;670;p24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10</a:t>
            </a:r>
            <a:endParaRPr sz="5400" b="1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671" name="Google Shape;671;p24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24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0" dur="275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250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" y="113016"/>
            <a:ext cx="8877300" cy="4017195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 rot="3042559">
            <a:off x="1066830" y="1149710"/>
            <a:ext cx="458372" cy="1322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 rot="7355549">
            <a:off x="3420192" y="1805884"/>
            <a:ext cx="486323" cy="1441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9470814">
            <a:off x="6602886" y="2781588"/>
            <a:ext cx="458372" cy="1322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243227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 rot="3042559">
            <a:off x="3293945" y="854390"/>
            <a:ext cx="707765" cy="41349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4.photo.talk.zdn.vn/2419275048068022184/8e11f9752dc8d19688d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"/>
          <p:cNvSpPr/>
          <p:nvPr/>
        </p:nvSpPr>
        <p:spPr>
          <a:xfrm rot="-3000650" flipH="1">
            <a:off x="3622607" y="980622"/>
            <a:ext cx="4003028" cy="3488687"/>
          </a:xfrm>
          <a:custGeom>
            <a:avLst/>
            <a:gdLst/>
            <a:ahLst/>
            <a:cxnLst/>
            <a:rect l="l" t="t" r="r" b="b"/>
            <a:pathLst>
              <a:path w="4003028" h="3488687" extrusionOk="0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rgbClr val="833C0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93" name="Google Shape;193;p4"/>
          <p:cNvGrpSpPr/>
          <p:nvPr/>
        </p:nvGrpSpPr>
        <p:grpSpPr>
          <a:xfrm>
            <a:off x="2253689" y="1535048"/>
            <a:ext cx="1955429" cy="1333408"/>
            <a:chOff x="2253689" y="1535048"/>
            <a:chExt cx="1955429" cy="1333408"/>
          </a:xfrm>
        </p:grpSpPr>
        <p:sp>
          <p:nvSpPr>
            <p:cNvPr id="194" name="Google Shape;194;p4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95" name="Google Shape;195;p4"/>
            <p:cNvSpPr/>
            <p:nvPr/>
          </p:nvSpPr>
          <p:spPr>
            <a:xfrm rot="-9473289">
              <a:off x="2919041" y="2153353"/>
              <a:ext cx="909847" cy="190357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96" name="Google Shape;196;p4"/>
          <p:cNvGrpSpPr/>
          <p:nvPr/>
        </p:nvGrpSpPr>
        <p:grpSpPr>
          <a:xfrm>
            <a:off x="3760322" y="3582254"/>
            <a:ext cx="1465034" cy="1349862"/>
            <a:chOff x="3760322" y="3582254"/>
            <a:chExt cx="1465034" cy="1349862"/>
          </a:xfrm>
        </p:grpSpPr>
        <p:sp>
          <p:nvSpPr>
            <p:cNvPr id="197" name="Google Shape;197;p4"/>
            <p:cNvSpPr/>
            <p:nvPr/>
          </p:nvSpPr>
          <p:spPr>
            <a:xfrm rot="-8507573">
              <a:off x="3819583" y="3928190"/>
              <a:ext cx="1346512" cy="65799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98" name="Google Shape;198;p4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99" name="Google Shape;199;p4"/>
          <p:cNvGrpSpPr/>
          <p:nvPr/>
        </p:nvGrpSpPr>
        <p:grpSpPr>
          <a:xfrm>
            <a:off x="6089897" y="3405944"/>
            <a:ext cx="741464" cy="878352"/>
            <a:chOff x="6119714" y="3405944"/>
            <a:chExt cx="741464" cy="878352"/>
          </a:xfrm>
        </p:grpSpPr>
        <p:sp>
          <p:nvSpPr>
            <p:cNvPr id="200" name="Google Shape;200;p4"/>
            <p:cNvSpPr/>
            <p:nvPr/>
          </p:nvSpPr>
          <p:spPr>
            <a:xfrm rot="-3669911">
              <a:off x="6105396" y="3633904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1" name="Google Shape;201;p4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02" name="Google Shape;202;p4"/>
          <p:cNvGrpSpPr/>
          <p:nvPr/>
        </p:nvGrpSpPr>
        <p:grpSpPr>
          <a:xfrm>
            <a:off x="6378045" y="3998247"/>
            <a:ext cx="767568" cy="484084"/>
            <a:chOff x="6378045" y="3998247"/>
            <a:chExt cx="767568" cy="484084"/>
          </a:xfrm>
        </p:grpSpPr>
        <p:sp>
          <p:nvSpPr>
            <p:cNvPr id="203" name="Google Shape;203;p4"/>
            <p:cNvSpPr/>
            <p:nvPr/>
          </p:nvSpPr>
          <p:spPr>
            <a:xfrm rot="-681126">
              <a:off x="6405591" y="4064938"/>
              <a:ext cx="712475" cy="35070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4" name="Google Shape;204;p4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05" name="Google Shape;205;p4"/>
          <p:cNvGrpSpPr/>
          <p:nvPr/>
        </p:nvGrpSpPr>
        <p:grpSpPr>
          <a:xfrm>
            <a:off x="5029754" y="2073115"/>
            <a:ext cx="598228" cy="850125"/>
            <a:chOff x="5077882" y="2061083"/>
            <a:chExt cx="598228" cy="850125"/>
          </a:xfrm>
        </p:grpSpPr>
        <p:sp>
          <p:nvSpPr>
            <p:cNvPr id="206" name="Google Shape;206;p4"/>
            <p:cNvSpPr/>
            <p:nvPr/>
          </p:nvSpPr>
          <p:spPr>
            <a:xfrm rot="-4549107">
              <a:off x="4991946" y="2274930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07" name="Google Shape;207;p4"/>
            <p:cNvSpPr/>
            <p:nvPr/>
          </p:nvSpPr>
          <p:spPr>
            <a:xfrm rot="5895372" flipH="1">
              <a:off x="5166313" y="2503220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08" name="Google Shape;208;p4"/>
          <p:cNvGrpSpPr/>
          <p:nvPr/>
        </p:nvGrpSpPr>
        <p:grpSpPr>
          <a:xfrm>
            <a:off x="5299207" y="2516037"/>
            <a:ext cx="806538" cy="633648"/>
            <a:chOff x="5299207" y="2540101"/>
            <a:chExt cx="806538" cy="633648"/>
          </a:xfrm>
        </p:grpSpPr>
        <p:sp>
          <p:nvSpPr>
            <p:cNvPr id="209" name="Google Shape;209;p4"/>
            <p:cNvSpPr/>
            <p:nvPr/>
          </p:nvSpPr>
          <p:spPr>
            <a:xfrm rot="-1560322">
              <a:off x="5339322" y="2681574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0" name="Google Shape;210;p4"/>
            <p:cNvSpPr/>
            <p:nvPr/>
          </p:nvSpPr>
          <p:spPr>
            <a:xfrm rot="8884157" flipH="1">
              <a:off x="5463265" y="2847305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11" name="Google Shape;211;p4"/>
          <p:cNvGrpSpPr/>
          <p:nvPr/>
        </p:nvGrpSpPr>
        <p:grpSpPr>
          <a:xfrm>
            <a:off x="7410774" y="1197999"/>
            <a:ext cx="778581" cy="875100"/>
            <a:chOff x="7374678" y="1161903"/>
            <a:chExt cx="778581" cy="875100"/>
          </a:xfrm>
        </p:grpSpPr>
        <p:sp>
          <p:nvSpPr>
            <p:cNvPr id="212" name="Google Shape;212;p4"/>
            <p:cNvSpPr/>
            <p:nvPr/>
          </p:nvSpPr>
          <p:spPr>
            <a:xfrm rot="7420741" flipH="1">
              <a:off x="7378918" y="1388237"/>
              <a:ext cx="770101" cy="422431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3" name="Google Shape;213;p4"/>
            <p:cNvSpPr/>
            <p:nvPr/>
          </p:nvSpPr>
          <p:spPr>
            <a:xfrm rot="-3023738">
              <a:off x="7530177" y="1606273"/>
              <a:ext cx="392891" cy="92346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14" name="Google Shape;214;p4"/>
          <p:cNvGrpSpPr/>
          <p:nvPr/>
        </p:nvGrpSpPr>
        <p:grpSpPr>
          <a:xfrm>
            <a:off x="7025358" y="1209298"/>
            <a:ext cx="538720" cy="795156"/>
            <a:chOff x="7001294" y="1209298"/>
            <a:chExt cx="538720" cy="795156"/>
          </a:xfrm>
        </p:grpSpPr>
        <p:sp>
          <p:nvSpPr>
            <p:cNvPr id="215" name="Google Shape;215;p4"/>
            <p:cNvSpPr/>
            <p:nvPr/>
          </p:nvSpPr>
          <p:spPr>
            <a:xfrm rot="4431956" flipH="1">
              <a:off x="6907501" y="1431525"/>
              <a:ext cx="726307" cy="350702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6" name="Google Shape;216;p4"/>
            <p:cNvSpPr/>
            <p:nvPr/>
          </p:nvSpPr>
          <p:spPr>
            <a:xfrm rot="-6012523">
              <a:off x="7100276" y="1627802"/>
              <a:ext cx="370548" cy="76665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17" name="Google Shape;217;p4"/>
          <p:cNvGrpSpPr/>
          <p:nvPr/>
        </p:nvGrpSpPr>
        <p:grpSpPr>
          <a:xfrm>
            <a:off x="7507360" y="1418371"/>
            <a:ext cx="2289464" cy="1795572"/>
            <a:chOff x="7507360" y="1418371"/>
            <a:chExt cx="2289464" cy="1795572"/>
          </a:xfrm>
        </p:grpSpPr>
        <p:sp>
          <p:nvSpPr>
            <p:cNvPr id="218" name="Google Shape;218;p4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19" name="Google Shape;219;p4"/>
            <p:cNvSpPr/>
            <p:nvPr/>
          </p:nvSpPr>
          <p:spPr>
            <a:xfrm rot="-1104413">
              <a:off x="7973719" y="2267331"/>
              <a:ext cx="1039933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20" name="Google Shape;220;p4"/>
          <p:cNvGrpSpPr/>
          <p:nvPr/>
        </p:nvGrpSpPr>
        <p:grpSpPr>
          <a:xfrm rot="2799594" flipH="1">
            <a:off x="5077585" y="-4173"/>
            <a:ext cx="1296742" cy="2117363"/>
            <a:chOff x="1279516" y="-3525500"/>
            <a:chExt cx="1296742" cy="2550422"/>
          </a:xfrm>
        </p:grpSpPr>
        <p:sp>
          <p:nvSpPr>
            <p:cNvPr id="221" name="Google Shape;221;p4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/>
              <a:ahLst/>
              <a:cxnLst/>
              <a:rect l="l" t="t" r="r" b="b"/>
              <a:pathLst>
                <a:path w="4469938" h="1909549" extrusionOk="0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22" name="Google Shape;222;p4"/>
            <p:cNvSpPr/>
            <p:nvPr/>
          </p:nvSpPr>
          <p:spPr>
            <a:xfrm rot="-5400000">
              <a:off x="1314007" y="-2158857"/>
              <a:ext cx="1252628" cy="229291"/>
            </a:xfrm>
            <a:custGeom>
              <a:avLst/>
              <a:gdLst/>
              <a:ahLst/>
              <a:cxnLst/>
              <a:rect l="l" t="t" r="r" b="b"/>
              <a:pathLst>
                <a:path w="3510010" h="524894" extrusionOk="0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23" name="Google Shape;223;p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224" name="Google Shape;224;p4"/>
            <p:cNvPicPr preferRelativeResize="0"/>
            <p:nvPr/>
          </p:nvPicPr>
          <p:blipFill rotWithShape="1">
            <a:blip r:embed="rId3"/>
            <a:srcRect l="2993" r="4332" b="1428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5" name="Google Shape;225;p4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226" name="Google Shape;226;p4"/>
          <p:cNvSpPr txBox="1"/>
          <p:nvPr/>
        </p:nvSpPr>
        <p:spPr>
          <a:xfrm>
            <a:off x="173229" y="2325603"/>
            <a:ext cx="3588404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Đọc</a:t>
            </a:r>
            <a:endParaRPr sz="4400" b="1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227" name="Google Shape;227;p4"/>
          <p:cNvSpPr txBox="1"/>
          <p:nvPr/>
        </p:nvSpPr>
        <p:spPr>
          <a:xfrm>
            <a:off x="1445315" y="1383779"/>
            <a:ext cx="101092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2</a:t>
            </a:r>
            <a:endParaRPr sz="5400" b="1" dirty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228" name="Google Shape;228;p4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0" dur="2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25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"/>
          <p:cNvSpPr/>
          <p:nvPr/>
        </p:nvSpPr>
        <p:spPr>
          <a:xfrm>
            <a:off x="319177" y="329765"/>
            <a:ext cx="8505646" cy="3570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Tìm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tiếng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trong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bài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có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chứa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vần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mới</a:t>
            </a:r>
            <a:r>
              <a:rPr lang="en-US" sz="3200" dirty="0" smtClean="0">
                <a:solidFill>
                  <a:srgbClr val="4CA420"/>
                </a:solidFill>
                <a:latin typeface="Arial Rounded"/>
                <a:ea typeface="Arial Rounded"/>
                <a:cs typeface="Arial Rounded"/>
                <a:sym typeface="Arial Rounded"/>
              </a:rPr>
              <a:t>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>
              <a:solidFill>
                <a:srgbClr val="4CA420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 err="1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u</a:t>
            </a:r>
            <a:r>
              <a:rPr lang="en-US" sz="5400" dirty="0" err="1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ây</a:t>
            </a:r>
            <a:endParaRPr lang="en-US" sz="5400" dirty="0" smtClean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 smtClean="0">
              <a:solidFill>
                <a:srgbClr val="4CA420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 err="1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o</a:t>
            </a:r>
            <a:r>
              <a:rPr lang="en-US" sz="5400" dirty="0" err="1" smtClean="0">
                <a:solidFill>
                  <a:srgbClr val="C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ang</a:t>
            </a:r>
            <a:endParaRPr lang="en-US" sz="5400" dirty="0" smtClean="0">
              <a:solidFill>
                <a:srgbClr val="C0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 smtClean="0">
              <a:solidFill>
                <a:srgbClr val="4CA420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 err="1" smtClean="0">
                <a:solidFill>
                  <a:srgbClr val="0070C0"/>
                </a:solidFill>
                <a:latin typeface="Arial Rounded"/>
                <a:ea typeface="Arial Rounded"/>
                <a:cs typeface="Arial Rounded"/>
                <a:sym typeface="Arial Rounded"/>
              </a:rPr>
              <a:t>uyt</a:t>
            </a:r>
            <a:endParaRPr sz="5400" dirty="0">
              <a:solidFill>
                <a:srgbClr val="0070C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6"/>
          <p:cNvSpPr/>
          <p:nvPr/>
        </p:nvSpPr>
        <p:spPr>
          <a:xfrm>
            <a:off x="1" y="-334508"/>
            <a:ext cx="9143999" cy="561851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err="1" smtClean="0">
                <a:solidFill>
                  <a:srgbClr val="F14420"/>
                </a:solidFill>
                <a:latin typeface="Arial Rounded"/>
                <a:sym typeface="Arial Rounded"/>
              </a:rPr>
              <a:t>Đôi</a:t>
            </a:r>
            <a:r>
              <a:rPr lang="en-US" sz="3600" b="1" dirty="0" smtClean="0">
                <a:solidFill>
                  <a:srgbClr val="F14420"/>
                </a:solidFill>
                <a:latin typeface="Arial Rounded"/>
                <a:sym typeface="Arial Rounded"/>
              </a:rPr>
              <a:t> tai </a:t>
            </a:r>
            <a:r>
              <a:rPr lang="en-US" sz="3600" b="1" dirty="0" err="1" smtClean="0">
                <a:solidFill>
                  <a:srgbClr val="F14420"/>
                </a:solidFill>
                <a:latin typeface="Arial Rounded"/>
                <a:sym typeface="Arial Rounded"/>
              </a:rPr>
              <a:t>xấu</a:t>
            </a:r>
            <a:r>
              <a:rPr lang="en-US" sz="3600" b="1" dirty="0" smtClean="0">
                <a:solidFill>
                  <a:srgbClr val="F14420"/>
                </a:solidFill>
                <a:latin typeface="Arial Rounded"/>
                <a:sym typeface="Arial Rounded"/>
              </a:rPr>
              <a:t> </a:t>
            </a:r>
            <a:r>
              <a:rPr lang="en-US" sz="3600" b="1" dirty="0" err="1" smtClean="0">
                <a:solidFill>
                  <a:srgbClr val="F14420"/>
                </a:solidFill>
                <a:latin typeface="Arial Rounded"/>
                <a:sym typeface="Arial Rounded"/>
              </a:rPr>
              <a:t>xí</a:t>
            </a:r>
            <a:endParaRPr dirty="0"/>
          </a:p>
          <a:p>
            <a:pPr lvl="0" algn="just"/>
            <a:r>
              <a:rPr lang="en-US" sz="3200" dirty="0">
                <a:solidFill>
                  <a:srgbClr val="679C31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679C31"/>
                </a:solidFill>
                <a:latin typeface="Arial Rounded"/>
                <a:ea typeface="Arial Rounded"/>
                <a:cs typeface="Arial Rounded"/>
                <a:sym typeface="Arial Rounded"/>
              </a:rPr>
              <a:t>   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có đôi tai dài và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to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ị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bạn bè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chê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,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 buồn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lắm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hỏ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ố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động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viên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: “R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ồi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con sẽ thấy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ta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i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mình rất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đẹp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”</a:t>
            </a:r>
          </a:p>
          <a:p>
            <a:pPr lvl="0" algn="just"/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   M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ột lần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,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và các bạn đi chơi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xa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,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quên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khuấy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đường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về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A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i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cũng hoảng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sợ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Th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ỏ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chợt 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dỏ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ng ta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i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: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“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Suỵt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!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ó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tiếng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ố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tớ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gọi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” 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ả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nhóm đi theo hướng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ó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tiếng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gọi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ất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cả về được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nhà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ác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bạn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ấm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tắ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khen tai thỏ thật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uy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ệt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</a:p>
          <a:p>
            <a:pPr lvl="0" algn="just"/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 T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ừ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đó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h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ỏ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không còn buồn vì đôi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ta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i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nữa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endParaRPr sz="3200" dirty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5" name="Google Shape;241;p6"/>
          <p:cNvSpPr/>
          <p:nvPr/>
        </p:nvSpPr>
        <p:spPr>
          <a:xfrm>
            <a:off x="1" y="2595853"/>
            <a:ext cx="1841939" cy="295762"/>
          </a:xfrm>
          <a:prstGeom prst="flowChartConnector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vi-VN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khuấy</a:t>
            </a:r>
            <a:endParaRPr sz="3200" b="1" dirty="0">
              <a:solidFill>
                <a:srgbClr val="FF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6" name="Google Shape;241;p6"/>
          <p:cNvSpPr/>
          <p:nvPr/>
        </p:nvSpPr>
        <p:spPr>
          <a:xfrm>
            <a:off x="4713768" y="2595853"/>
            <a:ext cx="1984743" cy="295762"/>
          </a:xfrm>
          <a:prstGeom prst="flowChartConnector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vi-VN" sz="320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hoảng</a:t>
            </a:r>
            <a:endParaRPr sz="3200" b="1" dirty="0">
              <a:solidFill>
                <a:srgbClr val="FF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7" name="Google Shape;241;p6"/>
          <p:cNvSpPr/>
          <p:nvPr/>
        </p:nvSpPr>
        <p:spPr>
          <a:xfrm>
            <a:off x="1665767" y="3077863"/>
            <a:ext cx="1984743" cy="295762"/>
          </a:xfrm>
          <a:prstGeom prst="flowChartConnector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3200" dirty="0" err="1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Suỵt</a:t>
            </a:r>
            <a:endParaRPr sz="3200" b="1" dirty="0">
              <a:solidFill>
                <a:srgbClr val="FF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6"/>
          <p:cNvSpPr/>
          <p:nvPr/>
        </p:nvSpPr>
        <p:spPr>
          <a:xfrm>
            <a:off x="1" y="-334508"/>
            <a:ext cx="9143999" cy="561851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err="1" smtClean="0">
                <a:solidFill>
                  <a:srgbClr val="F14420"/>
                </a:solidFill>
                <a:latin typeface="Arial Rounded"/>
                <a:sym typeface="Arial Rounded"/>
              </a:rPr>
              <a:t>Đôi</a:t>
            </a:r>
            <a:r>
              <a:rPr lang="en-US" sz="3600" b="1" dirty="0" smtClean="0">
                <a:solidFill>
                  <a:srgbClr val="F14420"/>
                </a:solidFill>
                <a:latin typeface="Arial Rounded"/>
                <a:sym typeface="Arial Rounded"/>
              </a:rPr>
              <a:t> tai </a:t>
            </a:r>
            <a:r>
              <a:rPr lang="en-US" sz="3600" b="1" u="sng" dirty="0" err="1" smtClean="0">
                <a:solidFill>
                  <a:srgbClr val="F14420"/>
                </a:solidFill>
                <a:latin typeface="Arial Rounded"/>
                <a:sym typeface="Arial Rounded"/>
              </a:rPr>
              <a:t>xấu</a:t>
            </a:r>
            <a:r>
              <a:rPr lang="en-US" sz="3600" b="1" u="sng" dirty="0" smtClean="0">
                <a:solidFill>
                  <a:srgbClr val="F14420"/>
                </a:solidFill>
                <a:latin typeface="Arial Rounded"/>
                <a:sym typeface="Arial Rounded"/>
              </a:rPr>
              <a:t> </a:t>
            </a:r>
            <a:r>
              <a:rPr lang="en-US" sz="3600" b="1" u="sng" dirty="0" err="1" smtClean="0">
                <a:solidFill>
                  <a:srgbClr val="F14420"/>
                </a:solidFill>
                <a:latin typeface="Arial Rounded"/>
                <a:sym typeface="Arial Rounded"/>
              </a:rPr>
              <a:t>xí</a:t>
            </a:r>
            <a:endParaRPr u="sng" dirty="0"/>
          </a:p>
          <a:p>
            <a:pPr lvl="0" algn="just"/>
            <a:r>
              <a:rPr lang="en-US" sz="3200" dirty="0">
                <a:solidFill>
                  <a:srgbClr val="679C31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679C31"/>
                </a:solidFill>
                <a:latin typeface="Arial Rounded"/>
                <a:ea typeface="Arial Rounded"/>
                <a:cs typeface="Arial Rounded"/>
                <a:sym typeface="Arial Rounded"/>
              </a:rPr>
              <a:t>   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có đôi tai dài và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to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ị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bạn bè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chê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,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 buồn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lắm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hỏ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ố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động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viên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: “R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ồi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con sẽ thấy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ta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i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mình rất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đẹp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”</a:t>
            </a:r>
          </a:p>
          <a:p>
            <a:pPr lvl="0" algn="just"/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   M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ột lần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,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thỏ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và các bạn đi chơi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xa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, </a:t>
            </a:r>
            <a:r>
              <a:rPr lang="vi-VN" sz="3200" u="sng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quên </a:t>
            </a:r>
            <a:r>
              <a:rPr lang="vi-VN" sz="3200" u="sng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khuấy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đường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về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A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i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cũng hoảng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sợ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Th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ỏ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chợt </a:t>
            </a:r>
            <a:r>
              <a:rPr lang="en-US" sz="3200" u="sng" dirty="0" err="1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dỏ</a:t>
            </a:r>
            <a:r>
              <a:rPr lang="vi-VN" sz="3200" u="sng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ng ta</a:t>
            </a:r>
            <a:r>
              <a:rPr lang="en-US" sz="3200" u="sng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i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: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“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Suỵt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!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ó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tiếng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ố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tớ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gọi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” 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ả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nhóm đi theo hướng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ó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tiếng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gọi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ất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cả về được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nhà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C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ác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bạn </a:t>
            </a:r>
            <a:r>
              <a:rPr lang="vi-VN" sz="3200" u="sng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en-US" sz="3200" u="sng" dirty="0" err="1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ấm</a:t>
            </a:r>
            <a:r>
              <a:rPr lang="vi-VN" sz="3200" u="sng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tắ</a:t>
            </a:r>
            <a:r>
              <a:rPr lang="en-US" sz="3200" u="sng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c</a:t>
            </a:r>
            <a:r>
              <a:rPr lang="vi-VN" sz="3200" u="sng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khen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tai thỏ </a:t>
            </a:r>
            <a:r>
              <a:rPr lang="vi-VN" sz="3200" u="sng" dirty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thật </a:t>
            </a:r>
            <a:r>
              <a:rPr lang="en-US" sz="3200" u="sng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vi-VN" sz="3200" u="sng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uy</a:t>
            </a:r>
            <a:r>
              <a:rPr lang="en-US" sz="3200" u="sng" dirty="0" err="1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ệt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</a:p>
          <a:p>
            <a:pPr lvl="0" algn="just"/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 T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ừ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đó </a:t>
            </a:r>
            <a:r>
              <a:rPr lang="en-US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h</a:t>
            </a:r>
            <a:r>
              <a:rPr lang="en-US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ỏ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không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còn </a:t>
            </a:r>
            <a:r>
              <a:rPr lang="vi-VN" sz="3200" dirty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buồn vì đôi 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ta</a:t>
            </a:r>
            <a:r>
              <a:rPr lang="en-US" sz="3200" dirty="0" err="1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i</a:t>
            </a:r>
            <a:r>
              <a:rPr lang="vi-VN" sz="3200" dirty="0" smtClean="0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 nữa</a:t>
            </a:r>
            <a:r>
              <a:rPr lang="en-US" sz="3200" dirty="0" smtClean="0">
                <a:solidFill>
                  <a:srgbClr val="FF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.</a:t>
            </a:r>
            <a:endParaRPr sz="3200" dirty="0">
              <a:solidFill>
                <a:srgbClr val="FF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749</Words>
  <Application>Microsoft Office PowerPoint</Application>
  <PresentationFormat>On-screen Show (16:9)</PresentationFormat>
  <Paragraphs>85</Paragraphs>
  <Slides>20</Slides>
  <Notes>20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Arial Rounded</vt:lpstr>
      <vt:lpstr>Calibri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Pham Thi Minh Phuong</dc:creator>
  <cp:lastModifiedBy>DELL_STD</cp:lastModifiedBy>
  <cp:revision>54</cp:revision>
  <dcterms:created xsi:type="dcterms:W3CDTF">2020-08-13T09:19:00Z</dcterms:created>
  <dcterms:modified xsi:type="dcterms:W3CDTF">2021-12-06T10:01:41Z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0x010100592AF9ED3A35974FB4FC0A750E20F08F</vt:lpwstr>
  </property>
  <property fmtid="{D5CDD505-2E9C-101B-9397-08002B2CF9AE}" pid="3" name="KSOProductBuildVer">
    <vt:lpwstr>1033-11.2.0.9635</vt:lpwstr>
  </property>
</Properties>
</file>