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7" r:id="rId3"/>
    <p:sldMasterId id="2147483711" r:id="rId4"/>
  </p:sldMasterIdLst>
  <p:notesMasterIdLst>
    <p:notesMasterId r:id="rId28"/>
  </p:notesMasterIdLst>
  <p:sldIdLst>
    <p:sldId id="284" r:id="rId5"/>
    <p:sldId id="258" r:id="rId6"/>
    <p:sldId id="297" r:id="rId7"/>
    <p:sldId id="298" r:id="rId8"/>
    <p:sldId id="278" r:id="rId9"/>
    <p:sldId id="267" r:id="rId10"/>
    <p:sldId id="300" r:id="rId11"/>
    <p:sldId id="290" r:id="rId12"/>
    <p:sldId id="286" r:id="rId13"/>
    <p:sldId id="289" r:id="rId14"/>
    <p:sldId id="299" r:id="rId15"/>
    <p:sldId id="288" r:id="rId16"/>
    <p:sldId id="292" r:id="rId17"/>
    <p:sldId id="304" r:id="rId18"/>
    <p:sldId id="279" r:id="rId19"/>
    <p:sldId id="293" r:id="rId20"/>
    <p:sldId id="268" r:id="rId21"/>
    <p:sldId id="281" r:id="rId22"/>
    <p:sldId id="294" r:id="rId23"/>
    <p:sldId id="280" r:id="rId24"/>
    <p:sldId id="291" r:id="rId25"/>
    <p:sldId id="301" r:id="rId26"/>
    <p:sldId id="303" r:id="rId27"/>
  </p:sldIdLst>
  <p:sldSz cx="9144000" cy="5143500" type="screen16x9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HL Hoctro" pitchFamily="2" charset="0"/>
      <p:regular r:id="rId34"/>
    </p:embeddedFont>
    <p:embeddedFont>
      <p:font typeface="Verdana" pitchFamily="34" charset="0"/>
      <p:regular r:id="rId35"/>
      <p:bold r:id="rId36"/>
      <p:italic r:id="rId37"/>
      <p:boldItalic r:id="rId38"/>
    </p:embeddedFont>
    <p:embeddedFont>
      <p:font typeface="HP001 4 hàng" pitchFamily="34" charset="0"/>
      <p:regular r:id="rId39"/>
      <p:bold r:id="rId40"/>
    </p:embeddedFont>
    <p:embeddedFont>
      <p:font typeface="Arial-Rounded" charset="0"/>
      <p:regular r:id="rId41"/>
    </p:embeddedFont>
    <p:embeddedFont>
      <p:font typeface="DFPOP1-W9" charset="-128"/>
      <p:regular r:id="rId42"/>
    </p:embeddedFont>
    <p:embeddedFont>
      <p:font typeface="Calibri Light" pitchFamily="34" charset="0"/>
      <p:regular r:id="rId43"/>
      <p:italic r:id="rId44"/>
    </p:embeddedFont>
  </p:embeddedFontLst>
  <p:custDataLst>
    <p:tags r:id="rId45"/>
  </p:custDataLst>
  <p:defaultTextStyle>
    <a:defPPr>
      <a:defRPr lang="zh-CN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920000"/>
    <a:srgbClr val="4CA420"/>
    <a:srgbClr val="F14420"/>
    <a:srgbClr val="679C31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55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04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41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7"/>
            <a:ext cx="6858000" cy="1790899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727"/>
            <a:ext cx="6858000" cy="1241226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25" indent="0" algn="ctr">
              <a:buNone/>
              <a:defRPr sz="1300"/>
            </a:lvl2pPr>
            <a:lvl3pPr marL="571450" indent="0" algn="ctr">
              <a:buNone/>
              <a:defRPr sz="1100"/>
            </a:lvl3pPr>
            <a:lvl4pPr marL="857174" indent="0" algn="ctr">
              <a:buNone/>
              <a:defRPr sz="1000"/>
            </a:lvl4pPr>
            <a:lvl5pPr marL="1142897" indent="0" algn="ctr">
              <a:buNone/>
              <a:defRPr sz="1000"/>
            </a:lvl5pPr>
            <a:lvl6pPr marL="1428621" indent="0" algn="ctr">
              <a:buNone/>
              <a:defRPr sz="1000"/>
            </a:lvl6pPr>
            <a:lvl7pPr marL="1714346" indent="0" algn="ctr">
              <a:buNone/>
              <a:defRPr sz="1000"/>
            </a:lvl7pPr>
            <a:lvl8pPr marL="2000070" indent="0" algn="ctr">
              <a:buNone/>
              <a:defRPr sz="1000"/>
            </a:lvl8pPr>
            <a:lvl9pPr marL="2285795" indent="0" algn="ctr">
              <a:buNone/>
              <a:defRPr sz="1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DAFF2-94D0-42A9-B673-085DF60F1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2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83DE8-D61B-4725-9D84-115EDC3A07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3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87" y="1281908"/>
            <a:ext cx="7886898" cy="2140149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87" y="3441899"/>
            <a:ext cx="7886898" cy="1125141"/>
          </a:xfrm>
        </p:spPr>
        <p:txBody>
          <a:bodyPr/>
          <a:lstStyle>
            <a:lvl1pPr marL="0" indent="0">
              <a:buNone/>
              <a:defRPr sz="1500"/>
            </a:lvl1pPr>
            <a:lvl2pPr marL="285725" indent="0">
              <a:buNone/>
              <a:defRPr sz="1300"/>
            </a:lvl2pPr>
            <a:lvl3pPr marL="571450" indent="0">
              <a:buNone/>
              <a:defRPr sz="1100"/>
            </a:lvl3pPr>
            <a:lvl4pPr marL="857174" indent="0">
              <a:buNone/>
              <a:defRPr sz="1000"/>
            </a:lvl4pPr>
            <a:lvl5pPr marL="1142897" indent="0">
              <a:buNone/>
              <a:defRPr sz="1000"/>
            </a:lvl5pPr>
            <a:lvl6pPr marL="1428621" indent="0">
              <a:buNone/>
              <a:defRPr sz="1000"/>
            </a:lvl6pPr>
            <a:lvl7pPr marL="1714346" indent="0">
              <a:buNone/>
              <a:defRPr sz="1000"/>
            </a:lvl7pPr>
            <a:lvl8pPr marL="2000070" indent="0">
              <a:buNone/>
              <a:defRPr sz="1000"/>
            </a:lvl8pPr>
            <a:lvl9pPr marL="228579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2B48-CE06-4A48-AE26-5E1A3322B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7" y="1200547"/>
            <a:ext cx="4066977" cy="33942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CE947-CFA1-4741-B083-BAFBAABC4B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273844"/>
            <a:ext cx="7886898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41" y="1261073"/>
            <a:ext cx="3868539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25" indent="0">
              <a:buNone/>
              <a:defRPr sz="1300" b="1"/>
            </a:lvl2pPr>
            <a:lvl3pPr marL="571450" indent="0">
              <a:buNone/>
              <a:defRPr sz="1100" b="1"/>
            </a:lvl3pPr>
            <a:lvl4pPr marL="857174" indent="0">
              <a:buNone/>
              <a:defRPr sz="1000" b="1"/>
            </a:lvl4pPr>
            <a:lvl5pPr marL="1142897" indent="0">
              <a:buNone/>
              <a:defRPr sz="1000" b="1"/>
            </a:lvl5pPr>
            <a:lvl6pPr marL="1428621" indent="0">
              <a:buNone/>
              <a:defRPr sz="1000" b="1"/>
            </a:lvl6pPr>
            <a:lvl7pPr marL="1714346" indent="0">
              <a:buNone/>
              <a:defRPr sz="1000" b="1"/>
            </a:lvl7pPr>
            <a:lvl8pPr marL="2000070" indent="0">
              <a:buNone/>
              <a:defRPr sz="1000" b="1"/>
            </a:lvl8pPr>
            <a:lvl9pPr marL="228579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41" y="1879204"/>
            <a:ext cx="3868539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548" y="1261073"/>
            <a:ext cx="3887391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25" indent="0">
              <a:buNone/>
              <a:defRPr sz="1300" b="1"/>
            </a:lvl2pPr>
            <a:lvl3pPr marL="571450" indent="0">
              <a:buNone/>
              <a:defRPr sz="1100" b="1"/>
            </a:lvl3pPr>
            <a:lvl4pPr marL="857174" indent="0">
              <a:buNone/>
              <a:defRPr sz="1000" b="1"/>
            </a:lvl4pPr>
            <a:lvl5pPr marL="1142897" indent="0">
              <a:buNone/>
              <a:defRPr sz="1000" b="1"/>
            </a:lvl5pPr>
            <a:lvl6pPr marL="1428621" indent="0">
              <a:buNone/>
              <a:defRPr sz="1000" b="1"/>
            </a:lvl6pPr>
            <a:lvl7pPr marL="1714346" indent="0">
              <a:buNone/>
              <a:defRPr sz="1000" b="1"/>
            </a:lvl7pPr>
            <a:lvl8pPr marL="2000070" indent="0">
              <a:buNone/>
              <a:defRPr sz="1000" b="1"/>
            </a:lvl8pPr>
            <a:lvl9pPr marL="2285795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548" y="1879204"/>
            <a:ext cx="3887391" cy="27632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9D2E1-88CD-4C4F-8B3B-F8FD00D768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00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150AD-55E8-4533-8C21-AFF233EA6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5B0A-231A-4A2A-BC41-4885CFAA6A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17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1" y="343299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740174"/>
            <a:ext cx="4629547" cy="3655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1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25" indent="0">
              <a:buNone/>
              <a:defRPr sz="900"/>
            </a:lvl2pPr>
            <a:lvl3pPr marL="571450" indent="0">
              <a:buNone/>
              <a:defRPr sz="800"/>
            </a:lvl3pPr>
            <a:lvl4pPr marL="857174" indent="0">
              <a:buNone/>
              <a:defRPr sz="600"/>
            </a:lvl4pPr>
            <a:lvl5pPr marL="1142897" indent="0">
              <a:buNone/>
              <a:defRPr sz="600"/>
            </a:lvl5pPr>
            <a:lvl6pPr marL="1428621" indent="0">
              <a:buNone/>
              <a:defRPr sz="600"/>
            </a:lvl6pPr>
            <a:lvl7pPr marL="1714346" indent="0">
              <a:buNone/>
              <a:defRPr sz="600"/>
            </a:lvl7pPr>
            <a:lvl8pPr marL="2000070" indent="0">
              <a:buNone/>
              <a:defRPr sz="600"/>
            </a:lvl8pPr>
            <a:lvl9pPr marL="22857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585A4-8A61-456B-940A-5A18A36794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21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1" y="343299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3" y="740174"/>
            <a:ext cx="4629547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5725" indent="0">
              <a:buNone/>
              <a:defRPr sz="1700"/>
            </a:lvl2pPr>
            <a:lvl3pPr marL="571450" indent="0">
              <a:buNone/>
              <a:defRPr sz="1500"/>
            </a:lvl3pPr>
            <a:lvl4pPr marL="857174" indent="0">
              <a:buNone/>
              <a:defRPr sz="1300"/>
            </a:lvl4pPr>
            <a:lvl5pPr marL="1142897" indent="0">
              <a:buNone/>
              <a:defRPr sz="1300"/>
            </a:lvl5pPr>
            <a:lvl6pPr marL="1428621" indent="0">
              <a:buNone/>
              <a:defRPr sz="1300"/>
            </a:lvl6pPr>
            <a:lvl7pPr marL="1714346" indent="0">
              <a:buNone/>
              <a:defRPr sz="1300"/>
            </a:lvl7pPr>
            <a:lvl8pPr marL="2000070" indent="0">
              <a:buNone/>
              <a:defRPr sz="1300"/>
            </a:lvl8pPr>
            <a:lvl9pPr marL="228579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1" y="1542853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25" indent="0">
              <a:buNone/>
              <a:defRPr sz="900"/>
            </a:lvl2pPr>
            <a:lvl3pPr marL="571450" indent="0">
              <a:buNone/>
              <a:defRPr sz="800"/>
            </a:lvl3pPr>
            <a:lvl4pPr marL="857174" indent="0">
              <a:buNone/>
              <a:defRPr sz="600"/>
            </a:lvl4pPr>
            <a:lvl5pPr marL="1142897" indent="0">
              <a:buNone/>
              <a:defRPr sz="600"/>
            </a:lvl5pPr>
            <a:lvl6pPr marL="1428621" indent="0">
              <a:buNone/>
              <a:defRPr sz="600"/>
            </a:lvl6pPr>
            <a:lvl7pPr marL="1714346" indent="0">
              <a:buNone/>
              <a:defRPr sz="600"/>
            </a:lvl7pPr>
            <a:lvl8pPr marL="2000070" indent="0">
              <a:buNone/>
              <a:defRPr sz="600"/>
            </a:lvl8pPr>
            <a:lvl9pPr marL="22857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100B6-8DD4-45E3-8152-B27994FBE1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8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2CA14-4E9F-48E1-B75E-9783DD64AD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62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9" y="206376"/>
            <a:ext cx="2056805" cy="43884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6"/>
            <a:ext cx="6077148" cy="4388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14499-C411-4738-AFEF-BA29889807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02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1" y="206376"/>
            <a:ext cx="8229203" cy="4388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401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401" y="4684117"/>
            <a:ext cx="2895203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401" y="4684117"/>
            <a:ext cx="2133203" cy="357188"/>
          </a:xfrm>
        </p:spPr>
        <p:txBody>
          <a:bodyPr/>
          <a:lstStyle>
            <a:lvl1pPr>
              <a:defRPr/>
            </a:lvl1pPr>
          </a:lstStyle>
          <a:p>
            <a:fld id="{CDDD3739-EB78-4A19-BC9A-97616BE86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8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3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2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7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2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7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2" indent="0">
              <a:buNone/>
              <a:defRPr sz="1600" b="1"/>
            </a:lvl6pPr>
            <a:lvl7pPr marL="2741594" indent="0">
              <a:buNone/>
              <a:defRPr sz="1600" b="1"/>
            </a:lvl7pPr>
            <a:lvl8pPr marL="3198526" indent="0">
              <a:buNone/>
              <a:defRPr sz="1600" b="1"/>
            </a:lvl8pPr>
            <a:lvl9pPr marL="36554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2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7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2" indent="0">
              <a:buNone/>
              <a:defRPr sz="1600" b="1"/>
            </a:lvl6pPr>
            <a:lvl7pPr marL="2741594" indent="0">
              <a:buNone/>
              <a:defRPr sz="1600" b="1"/>
            </a:lvl7pPr>
            <a:lvl8pPr marL="3198526" indent="0">
              <a:buNone/>
              <a:defRPr sz="1600" b="1"/>
            </a:lvl8pPr>
            <a:lvl9pPr marL="36554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75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50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70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5" indent="0">
              <a:buNone/>
              <a:defRPr sz="1000"/>
            </a:lvl3pPr>
            <a:lvl4pPr marL="1370797" indent="0">
              <a:buNone/>
              <a:defRPr sz="900"/>
            </a:lvl4pPr>
            <a:lvl5pPr marL="1827731" indent="0">
              <a:buNone/>
              <a:defRPr sz="900"/>
            </a:lvl5pPr>
            <a:lvl6pPr marL="2284662" indent="0">
              <a:buNone/>
              <a:defRPr sz="900"/>
            </a:lvl6pPr>
            <a:lvl7pPr marL="2741594" indent="0">
              <a:buNone/>
              <a:defRPr sz="900"/>
            </a:lvl7pPr>
            <a:lvl8pPr marL="3198526" indent="0">
              <a:buNone/>
              <a:defRPr sz="900"/>
            </a:lvl8pPr>
            <a:lvl9pPr marL="36554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8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32" indent="0">
              <a:buNone/>
              <a:defRPr sz="2800"/>
            </a:lvl2pPr>
            <a:lvl3pPr marL="913865" indent="0">
              <a:buNone/>
              <a:defRPr sz="2400"/>
            </a:lvl3pPr>
            <a:lvl4pPr marL="1370797" indent="0">
              <a:buNone/>
              <a:defRPr sz="2000"/>
            </a:lvl4pPr>
            <a:lvl5pPr marL="1827731" indent="0">
              <a:buNone/>
              <a:defRPr sz="2000"/>
            </a:lvl5pPr>
            <a:lvl6pPr marL="2284662" indent="0">
              <a:buNone/>
              <a:defRPr sz="2000"/>
            </a:lvl6pPr>
            <a:lvl7pPr marL="2741594" indent="0">
              <a:buNone/>
              <a:defRPr sz="2000"/>
            </a:lvl7pPr>
            <a:lvl8pPr marL="3198526" indent="0">
              <a:buNone/>
              <a:defRPr sz="2000"/>
            </a:lvl8pPr>
            <a:lvl9pPr marL="36554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32" indent="0">
              <a:buNone/>
              <a:defRPr sz="1200"/>
            </a:lvl2pPr>
            <a:lvl3pPr marL="913865" indent="0">
              <a:buNone/>
              <a:defRPr sz="1000"/>
            </a:lvl3pPr>
            <a:lvl4pPr marL="1370797" indent="0">
              <a:buNone/>
              <a:defRPr sz="900"/>
            </a:lvl4pPr>
            <a:lvl5pPr marL="1827731" indent="0">
              <a:buNone/>
              <a:defRPr sz="900"/>
            </a:lvl5pPr>
            <a:lvl6pPr marL="2284662" indent="0">
              <a:buNone/>
              <a:defRPr sz="900"/>
            </a:lvl6pPr>
            <a:lvl7pPr marL="2741594" indent="0">
              <a:buNone/>
              <a:defRPr sz="900"/>
            </a:lvl7pPr>
            <a:lvl8pPr marL="3198526" indent="0">
              <a:buNone/>
              <a:defRPr sz="900"/>
            </a:lvl8pPr>
            <a:lvl9pPr marL="36554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8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95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4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71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0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96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4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16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9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63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84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2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1" y="206375"/>
            <a:ext cx="822920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1" y="1200547"/>
            <a:ext cx="8229203" cy="33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01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401" y="4684117"/>
            <a:ext cx="2895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algn="ctr"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01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16" tIns="65307" rIns="130616" bIns="65307" numCol="1" anchor="t" anchorCtr="0" compatLnSpc="1">
            <a:prstTxWarp prst="textNoShape">
              <a:avLst/>
            </a:prstTxWarp>
          </a:bodyPr>
          <a:lstStyle>
            <a:lvl1pPr algn="r" defTabSz="816497">
              <a:defRPr sz="13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2630D5-18F2-4605-B20A-FE990BBF8E9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816497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285725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571450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857174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142897" algn="ctr" defTabSz="816497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6558" indent="-306558" algn="l" defTabSz="816497" rtl="0" fontAlgn="base">
        <a:spcBef>
          <a:spcPct val="20000"/>
        </a:spcBef>
        <a:spcAft>
          <a:spcPct val="0"/>
        </a:spcAft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715" indent="-255962" algn="l" defTabSz="816497" rtl="0" fontAlgn="base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69" indent="-204373" algn="l" defTabSz="816497" rtl="0" fontAlgn="base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21" indent="-204373" algn="l" defTabSz="816497" rtl="0" fontAlgn="base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374" indent="-203380" algn="l" defTabSz="816497" rtl="0" fontAlgn="base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71484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57208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42932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28658" indent="-142862" algn="l" defTabSz="57145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25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5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174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897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621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346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070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795" algn="l" defTabSz="5714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7" tIns="45694" rIns="91387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5"/>
              <a:t>12/30/2021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5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38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8" indent="-342698" algn="l" defTabSz="9138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6" indent="-285583" algn="l" defTabSz="9138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2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3" indent="-228467" algn="l" defTabSz="9138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6" indent="-228467" algn="l" defTabSz="9138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27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0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3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5" indent="-228467" algn="l" defTabSz="9138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2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7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2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4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26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59" algn="l" defTabSz="9138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729AFF-685C-465A-AA68-D9977D702AE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30/12/2021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A3BAE81-610D-41B4-9584-6423E66FE6D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0.xml"/><Relationship Id="rId1" Type="http://schemas.openxmlformats.org/officeDocument/2006/relationships/audio" Target="file:///D:\GI&#193;O%20&#193;N%202016-2017\GI&#193;O%20&#193;N%20D&#7920;%20GI&#7900;\THI%20GV%20GI&#7886;I%20C&#7844;P%20TR&#431;&#7900;NG%2016-17\TO&#193;N\Em%20yeu%20truong%20em%20-%20Ngoc%20Diep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86596" y="3835825"/>
            <a:ext cx="7961312" cy="5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1" tIns="40815" rIns="81631" bIns="40815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9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9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Thắm</a:t>
            </a:r>
            <a:endParaRPr lang="en-US" altLang="en-US" sz="29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95449" y="2386511"/>
            <a:ext cx="7162602" cy="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31" tIns="40815" rIns="81631" bIns="40815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endParaRPr lang="en-US" altLang="en-US" sz="3600" b="1" dirty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9" name="WordArt 11"/>
          <p:cNvSpPr>
            <a:spLocks noChangeArrowheads="1" noChangeShapeType="1" noTextEdit="1"/>
          </p:cNvSpPr>
          <p:nvPr/>
        </p:nvSpPr>
        <p:spPr bwMode="auto">
          <a:xfrm>
            <a:off x="1636065" y="1229819"/>
            <a:ext cx="5681374" cy="21954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91436" tIns="45718" rIns="91436" bIns="45718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</a:t>
            </a: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8105929" y="2897077"/>
            <a:ext cx="958567" cy="865301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81635" tIns="40818" rIns="81635" bIns="40818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7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119064" y="2996645"/>
            <a:ext cx="1019969" cy="85725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1635" tIns="40818" rIns="81635" bIns="40818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7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216" cy="5184"/>
          </a:xfrm>
        </p:grpSpPr>
        <p:pic>
          <p:nvPicPr>
            <p:cNvPr id="36876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14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5" descr="EXPLOD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2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" y="4990706"/>
            <a:ext cx="152797" cy="15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8539" y="74418"/>
            <a:ext cx="5618798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ỦY BAN NHÂN DÂN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pic>
        <p:nvPicPr>
          <p:cNvPr id="18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7" y="4682152"/>
            <a:ext cx="7152162" cy="4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2"/>
                </p:tgtEl>
              </p:cMediaNode>
            </p:audio>
          </p:childTnLst>
        </p:cTn>
      </p:par>
    </p:tnLst>
    <p:bldLst>
      <p:bldP spid="23560" grpId="0"/>
      <p:bldP spid="23561" grpId="0"/>
      <p:bldP spid="36869" grpId="0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115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" y="211017"/>
            <a:ext cx="4531806" cy="410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48" y="211017"/>
            <a:ext cx="4286329" cy="41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5" y="0"/>
            <a:ext cx="5330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84828" y="1379947"/>
            <a:ext cx="6235430" cy="192883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 flipH="1">
            <a:off x="3589507" y="48642"/>
            <a:ext cx="3273464" cy="1070947"/>
          </a:xfrm>
          <a:prstGeom prst="cloudCallout">
            <a:avLst/>
          </a:prstGeom>
          <a:ln w="19050">
            <a:solidFill>
              <a:srgbClr val="A9250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vi-V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741" y="1593906"/>
            <a:ext cx="611869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endParaRPr lang="vi-VN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86060" algn="l"/>
              </a:tabLs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Hồi đầu năm,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926539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381838" y="401936"/>
            <a:ext cx="8490858" cy="380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hắm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9053565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5" y="2113683"/>
            <a:ext cx="3588404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6"/>
            <a:ext cx="1010925" cy="9233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44015" y="819708"/>
            <a:ext cx="8699986" cy="70788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solidFill>
                <a:srgbClr val="00206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3" y="1799759"/>
            <a:ext cx="3226388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4"/>
            <a:ext cx="3226388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8" y="1134979"/>
            <a:ext cx="7666892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latin typeface="HP001 4 hàng" pitchFamily="34" charset="0"/>
              </a:rPr>
              <a:t>ǯ</a:t>
            </a:r>
            <a:r>
              <a:rPr lang="en-US" sz="2800" dirty="0" err="1">
                <a:latin typeface="HP001 4 hàng"/>
              </a:rPr>
              <a:t>ǯǯǯǯǯǯǯǯǯǯǯǯǯǯǯǯǯǯǯǯǯǯǯǯǯ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115363" y="1563329"/>
            <a:ext cx="3064753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HP001 4 hàng" pitchFamily="34" charset="0"/>
              </a:rPr>
              <a:t>Nam hǌ lġ 1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8572" y="1422655"/>
            <a:ext cx="683283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4" y="1788559"/>
            <a:ext cx="3588404" cy="769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3931170" y="234736"/>
            <a:ext cx="5143500" cy="449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15" y="1450141"/>
            <a:ext cx="3003967" cy="2887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7" y="355022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spcCol="0" rtlCol="0" anchor="ctr"/>
          <a:lstStyle/>
          <a:p>
            <a:pPr algn="ctr" defTabSz="913865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spcCol="0" rtlCol="0" anchor="ctr"/>
          <a:lstStyle/>
          <a:p>
            <a:pPr algn="ctr" defTabSz="913865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062264" y="-123324"/>
            <a:ext cx="6650228" cy="3216720"/>
          </a:xfrm>
          <a:prstGeom prst="cloud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150000"/>
              </a:lnSpc>
            </a:pP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Cảm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ơn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3300" b="1" i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các </a:t>
            </a:r>
            <a:r>
              <a:rPr lang="en-US" sz="3300" b="1" i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thầy</a:t>
            </a:r>
            <a:r>
              <a:rPr lang="en-US" sz="3300" b="1" i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cô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  <a:p>
            <a:pPr algn="ctr" defTabSz="685783">
              <a:lnSpc>
                <a:spcPct val="150000"/>
              </a:lnSpc>
            </a:pP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các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em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đã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chú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ý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lắng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3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nghe</a:t>
            </a:r>
            <a:r>
              <a:rPr lang="en-US" sz="33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!</a:t>
            </a:r>
            <a:endParaRPr lang="vi-VN" sz="3300" b="1" i="1" dirty="0">
              <a:solidFill>
                <a:prstClr val="black"/>
              </a:solidFill>
            </a:endParaRPr>
          </a:p>
        </p:txBody>
      </p:sp>
      <p:pic>
        <p:nvPicPr>
          <p:cNvPr id="7" name="Đi Học 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99" end="86494.1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892" y="45615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MỘT THÂN YÊU (BEAT CHUẨN) LỚP 1 - Kết Nối Tri Thức Với Cuộc Số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8029"/>
            <a:ext cx="8978631" cy="46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6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2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5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70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13274" y="1880037"/>
            <a:ext cx="3588404" cy="14465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956707"/>
            <a:ext cx="1010925" cy="9233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3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009" y="1379947"/>
            <a:ext cx="6235430" cy="192883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40" y="0"/>
            <a:ext cx="2608532" cy="23443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flipH="1">
            <a:off x="3589507" y="48642"/>
            <a:ext cx="3273464" cy="1070947"/>
          </a:xfrm>
          <a:prstGeom prst="cloudCallout">
            <a:avLst/>
          </a:prstGeom>
          <a:ln w="19050">
            <a:solidFill>
              <a:srgbClr val="A9250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741" y="1593906"/>
            <a:ext cx="6118698" cy="4616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đầu đi học, Nam mặc trang phục 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741" y="2269258"/>
            <a:ext cx="6118698" cy="83099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tabLst>
                <a:tab pos="38606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mặc đồng phục của trường, Nam cảm thấy như thế 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0513736"/>
      </p:ext>
    </p:extLst>
  </p:cSld>
  <p:clrMapOvr>
    <a:masterClrMapping/>
  </p:clrMapOvr>
  <p:transition spd="slow" advTm="1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1" y="18337"/>
            <a:ext cx="3727938" cy="51251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1992" y="3570053"/>
            <a:ext cx="583660" cy="9922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0680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135</Words>
  <Application>Microsoft Office PowerPoint</Application>
  <PresentationFormat>On-screen Show (16:9)</PresentationFormat>
  <Paragraphs>33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宋体</vt:lpstr>
      <vt:lpstr>HL Hoctro</vt:lpstr>
      <vt:lpstr>Verdana</vt:lpstr>
      <vt:lpstr>HP001 4 hàng</vt:lpstr>
      <vt:lpstr>Arial-Rounded</vt:lpstr>
      <vt:lpstr>DFPOP1-W9</vt:lpstr>
      <vt:lpstr>华康少女文字W5</vt:lpstr>
      <vt:lpstr>Times New Roman</vt:lpstr>
      <vt:lpstr>Calibri Light</vt:lpstr>
      <vt:lpstr>Office 主题</vt:lpstr>
      <vt:lpstr>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48</cp:revision>
  <dcterms:created xsi:type="dcterms:W3CDTF">2020-08-13T09:19:00Z</dcterms:created>
  <dcterms:modified xsi:type="dcterms:W3CDTF">2021-12-30T12:20:00Z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