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5375704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Mai Thu Hương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3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029203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4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63003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858000" y="213360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6600" y="213360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86800" y="213360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01200" y="213360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05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05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3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962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1" y="1143003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048003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906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6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0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2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3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34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8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72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5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86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72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34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86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34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67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3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3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733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438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2400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3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858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181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953003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4953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/>
          <p:cNvSpPr/>
          <p:nvPr/>
        </p:nvSpPr>
        <p:spPr>
          <a:xfrm>
            <a:off x="6629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/>
          <p:cNvSpPr/>
          <p:nvPr/>
        </p:nvSpPr>
        <p:spPr>
          <a:xfrm>
            <a:off x="7543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/>
          <p:cNvSpPr/>
          <p:nvPr/>
        </p:nvSpPr>
        <p:spPr>
          <a:xfrm>
            <a:off x="9144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2" name="Oval 11"/>
          <p:cNvSpPr/>
          <p:nvPr/>
        </p:nvSpPr>
        <p:spPr>
          <a:xfrm>
            <a:off x="3962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3" name="Oval 12"/>
          <p:cNvSpPr/>
          <p:nvPr/>
        </p:nvSpPr>
        <p:spPr>
          <a:xfrm>
            <a:off x="5715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Oval 13"/>
          <p:cNvSpPr/>
          <p:nvPr/>
        </p:nvSpPr>
        <p:spPr>
          <a:xfrm>
            <a:off x="6553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9144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6" name="Oval 15"/>
          <p:cNvSpPr/>
          <p:nvPr/>
        </p:nvSpPr>
        <p:spPr>
          <a:xfrm>
            <a:off x="4953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7" name="Oval 16"/>
          <p:cNvSpPr/>
          <p:nvPr/>
        </p:nvSpPr>
        <p:spPr>
          <a:xfrm>
            <a:off x="5867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8" name="Oval 17"/>
          <p:cNvSpPr/>
          <p:nvPr/>
        </p:nvSpPr>
        <p:spPr>
          <a:xfrm>
            <a:off x="7620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19" name="Oval 18"/>
          <p:cNvSpPr/>
          <p:nvPr/>
        </p:nvSpPr>
        <p:spPr>
          <a:xfrm>
            <a:off x="9448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006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3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638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038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182880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50520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41020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2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152400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878037" y="2534532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8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217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STD_DELL</cp:lastModifiedBy>
  <cp:revision>13</cp:revision>
  <dcterms:created xsi:type="dcterms:W3CDTF">2020-08-23T01:47:27Z</dcterms:created>
  <dcterms:modified xsi:type="dcterms:W3CDTF">2022-01-10T22:36:54Z</dcterms:modified>
</cp:coreProperties>
</file>