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263" r:id="rId4"/>
    <p:sldId id="257" r:id="rId5"/>
    <p:sldId id="258" r:id="rId6"/>
    <p:sldId id="264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6631-F01E-4FFE-A95F-BDEA9A2772B3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2EC32-D657-4F6E-B5FF-484808FC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«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1109E-83E1-4EE8-9086-6D38B3104506}" type="slidenum">
              <a:rPr lang="en-US" altLang="en-US">
                <a:solidFill>
                  <a:prstClr val="black"/>
                </a:solidFill>
                <a:latin typeface="Verdana" panose="020B0604030504040204" pitchFamily="34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0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0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5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1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3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2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1pPr>
            <a:lvl2pPr marL="504312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2pPr>
            <a:lvl3pPr marL="1008624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3pPr>
            <a:lvl4pPr marL="151293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201724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52156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302587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5301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403449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2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1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4312" indent="0">
              <a:buNone/>
              <a:defRPr sz="2213" b="1"/>
            </a:lvl2pPr>
            <a:lvl3pPr marL="1008624" indent="0">
              <a:buNone/>
              <a:defRPr sz="1967" b="1"/>
            </a:lvl3pPr>
            <a:lvl4pPr marL="1512937" indent="0">
              <a:buNone/>
              <a:defRPr sz="1721" b="1"/>
            </a:lvl4pPr>
            <a:lvl5pPr marL="2017249" indent="0">
              <a:buNone/>
              <a:defRPr sz="1721" b="1"/>
            </a:lvl5pPr>
            <a:lvl6pPr marL="2521561" indent="0">
              <a:buNone/>
              <a:defRPr sz="1721" b="1"/>
            </a:lvl6pPr>
            <a:lvl7pPr marL="3025873" indent="0">
              <a:buNone/>
              <a:defRPr sz="1721" b="1"/>
            </a:lvl7pPr>
            <a:lvl8pPr marL="3530185" indent="0">
              <a:buNone/>
              <a:defRPr sz="1721" b="1"/>
            </a:lvl8pPr>
            <a:lvl9pPr marL="4034497" indent="0">
              <a:buNone/>
              <a:defRPr sz="17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5"/>
            <a:ext cx="5389034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4312" indent="0">
              <a:buNone/>
              <a:defRPr sz="2213" b="1"/>
            </a:lvl2pPr>
            <a:lvl3pPr marL="1008624" indent="0">
              <a:buNone/>
              <a:defRPr sz="1967" b="1"/>
            </a:lvl3pPr>
            <a:lvl4pPr marL="1512937" indent="0">
              <a:buNone/>
              <a:defRPr sz="1721" b="1"/>
            </a:lvl4pPr>
            <a:lvl5pPr marL="2017249" indent="0">
              <a:buNone/>
              <a:defRPr sz="1721" b="1"/>
            </a:lvl5pPr>
            <a:lvl6pPr marL="2521561" indent="0">
              <a:buNone/>
              <a:defRPr sz="1721" b="1"/>
            </a:lvl6pPr>
            <a:lvl7pPr marL="3025873" indent="0">
              <a:buNone/>
              <a:defRPr sz="1721" b="1"/>
            </a:lvl7pPr>
            <a:lvl8pPr marL="3530185" indent="0">
              <a:buNone/>
              <a:defRPr sz="1721" b="1"/>
            </a:lvl8pPr>
            <a:lvl9pPr marL="4034497" indent="0">
              <a:buNone/>
              <a:defRPr sz="17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2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2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48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3" cy="1162050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565"/>
            </a:lvl1pPr>
            <a:lvl2pPr>
              <a:defRPr sz="3074"/>
            </a:lvl2pPr>
            <a:lvl3pPr>
              <a:defRPr sz="2705"/>
            </a:lvl3pPr>
            <a:lvl4pPr>
              <a:defRPr sz="2213"/>
            </a:lvl4pPr>
            <a:lvl5pPr>
              <a:defRPr sz="2213"/>
            </a:lvl5pPr>
            <a:lvl6pPr>
              <a:defRPr sz="2213"/>
            </a:lvl6pPr>
            <a:lvl7pPr>
              <a:defRPr sz="2213"/>
            </a:lvl7pPr>
            <a:lvl8pPr>
              <a:defRPr sz="2213"/>
            </a:lvl8pPr>
            <a:lvl9pPr>
              <a:defRPr sz="22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3" cy="4691063"/>
          </a:xfrm>
        </p:spPr>
        <p:txBody>
          <a:bodyPr/>
          <a:lstStyle>
            <a:lvl1pPr marL="0" indent="0">
              <a:buNone/>
              <a:defRPr sz="1598"/>
            </a:lvl1pPr>
            <a:lvl2pPr marL="504312" indent="0">
              <a:buNone/>
              <a:defRPr sz="1352"/>
            </a:lvl2pPr>
            <a:lvl3pPr marL="1008624" indent="0">
              <a:buNone/>
              <a:defRPr sz="1106"/>
            </a:lvl3pPr>
            <a:lvl4pPr marL="1512937" indent="0">
              <a:buNone/>
              <a:defRPr sz="984"/>
            </a:lvl4pPr>
            <a:lvl5pPr marL="2017249" indent="0">
              <a:buNone/>
              <a:defRPr sz="984"/>
            </a:lvl5pPr>
            <a:lvl6pPr marL="2521561" indent="0">
              <a:buNone/>
              <a:defRPr sz="984"/>
            </a:lvl6pPr>
            <a:lvl7pPr marL="3025873" indent="0">
              <a:buNone/>
              <a:defRPr sz="984"/>
            </a:lvl7pPr>
            <a:lvl8pPr marL="3530185" indent="0">
              <a:buNone/>
              <a:defRPr sz="984"/>
            </a:lvl8pPr>
            <a:lvl9pPr marL="403449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02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565"/>
            </a:lvl1pPr>
            <a:lvl2pPr marL="504312" indent="0">
              <a:buNone/>
              <a:defRPr sz="3074"/>
            </a:lvl2pPr>
            <a:lvl3pPr marL="1008624" indent="0">
              <a:buNone/>
              <a:defRPr sz="2705"/>
            </a:lvl3pPr>
            <a:lvl4pPr marL="1512937" indent="0">
              <a:buNone/>
              <a:defRPr sz="2213"/>
            </a:lvl4pPr>
            <a:lvl5pPr marL="2017249" indent="0">
              <a:buNone/>
              <a:defRPr sz="2213"/>
            </a:lvl5pPr>
            <a:lvl6pPr marL="2521561" indent="0">
              <a:buNone/>
              <a:defRPr sz="2213"/>
            </a:lvl6pPr>
            <a:lvl7pPr marL="3025873" indent="0">
              <a:buNone/>
              <a:defRPr sz="2213"/>
            </a:lvl7pPr>
            <a:lvl8pPr marL="3530185" indent="0">
              <a:buNone/>
              <a:defRPr sz="2213"/>
            </a:lvl8pPr>
            <a:lvl9pPr marL="4034497" indent="0">
              <a:buNone/>
              <a:defRPr sz="22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598"/>
            </a:lvl1pPr>
            <a:lvl2pPr marL="504312" indent="0">
              <a:buNone/>
              <a:defRPr sz="1352"/>
            </a:lvl2pPr>
            <a:lvl3pPr marL="1008624" indent="0">
              <a:buNone/>
              <a:defRPr sz="1106"/>
            </a:lvl3pPr>
            <a:lvl4pPr marL="1512937" indent="0">
              <a:buNone/>
              <a:defRPr sz="984"/>
            </a:lvl4pPr>
            <a:lvl5pPr marL="2017249" indent="0">
              <a:buNone/>
              <a:defRPr sz="984"/>
            </a:lvl5pPr>
            <a:lvl6pPr marL="2521561" indent="0">
              <a:buNone/>
              <a:defRPr sz="984"/>
            </a:lvl6pPr>
            <a:lvl7pPr marL="3025873" indent="0">
              <a:buNone/>
              <a:defRPr sz="984"/>
            </a:lvl7pPr>
            <a:lvl8pPr marL="3530185" indent="0">
              <a:buNone/>
              <a:defRPr sz="984"/>
            </a:lvl8pPr>
            <a:lvl9pPr marL="403449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7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38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C201-B16C-4201-BAE2-A06E147D76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173C9-7D03-4D02-939A-AF842A8D7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0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4A3B-D859-477A-865F-0A5E740B75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6F71A-9B18-4BC3-9229-F08B89555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4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A92C-7CBA-4F05-9C6E-BBA1FDE885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1FE3-6BF6-45E3-A77C-8B7683A13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8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CFE0-16DF-4993-BC27-2A7BB6D110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AA5E-1700-486B-BFCF-012E96B04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11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5A5D-B649-41C3-A0AC-960DC618C2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7F19F-7199-4894-867C-6153323B0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44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A07E-D9C6-4150-ABAE-D68736062E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E7C66-9665-494E-A749-9839F1961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26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A58B-8E8F-4C13-B0A5-FA51E23D27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86D27-CF5B-4859-B268-3D8BA49C6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1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2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213">
                <a:solidFill>
                  <a:schemeClr val="tx1">
                    <a:tint val="75000"/>
                  </a:schemeClr>
                </a:solidFill>
              </a:defRPr>
            </a:lvl1pPr>
            <a:lvl2pPr marL="504312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2pPr>
            <a:lvl3pPr marL="1008624" indent="0">
              <a:buNone/>
              <a:defRPr sz="1721">
                <a:solidFill>
                  <a:schemeClr val="tx1">
                    <a:tint val="75000"/>
                  </a:schemeClr>
                </a:solidFill>
              </a:defRPr>
            </a:lvl3pPr>
            <a:lvl4pPr marL="151293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2017249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52156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302587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5301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403449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2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23CD-0F24-4783-9AED-7758682DA3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D7635-F88E-420E-9832-7A1320BD1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35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CC01-CFB4-40E7-907E-B90215BACB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64918-C416-4874-9E9F-7C09D3C51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57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567D-0EEB-485C-9247-8608004AC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A77AD-9C27-400E-88CF-8D1865294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08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9E58-704C-4F20-B801-73C85FA526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A7C1D-C1F1-4FC3-B007-72996A65D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9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074"/>
            </a:lvl1pPr>
            <a:lvl2pPr>
              <a:defRPr sz="2705"/>
            </a:lvl2pPr>
            <a:lvl3pPr>
              <a:defRPr sz="2213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4312" indent="0">
              <a:buNone/>
              <a:defRPr sz="2213" b="1"/>
            </a:lvl2pPr>
            <a:lvl3pPr marL="1008624" indent="0">
              <a:buNone/>
              <a:defRPr sz="1967" b="1"/>
            </a:lvl3pPr>
            <a:lvl4pPr marL="1512937" indent="0">
              <a:buNone/>
              <a:defRPr sz="1721" b="1"/>
            </a:lvl4pPr>
            <a:lvl5pPr marL="2017249" indent="0">
              <a:buNone/>
              <a:defRPr sz="1721" b="1"/>
            </a:lvl5pPr>
            <a:lvl6pPr marL="2521561" indent="0">
              <a:buNone/>
              <a:defRPr sz="1721" b="1"/>
            </a:lvl6pPr>
            <a:lvl7pPr marL="3025873" indent="0">
              <a:buNone/>
              <a:defRPr sz="1721" b="1"/>
            </a:lvl7pPr>
            <a:lvl8pPr marL="3530185" indent="0">
              <a:buNone/>
              <a:defRPr sz="1721" b="1"/>
            </a:lvl8pPr>
            <a:lvl9pPr marL="4034497" indent="0">
              <a:buNone/>
              <a:defRPr sz="17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5"/>
            <a:ext cx="5389034" cy="639762"/>
          </a:xfrm>
        </p:spPr>
        <p:txBody>
          <a:bodyPr anchor="b"/>
          <a:lstStyle>
            <a:lvl1pPr marL="0" indent="0">
              <a:buNone/>
              <a:defRPr sz="2705" b="1"/>
            </a:lvl1pPr>
            <a:lvl2pPr marL="504312" indent="0">
              <a:buNone/>
              <a:defRPr sz="2213" b="1"/>
            </a:lvl2pPr>
            <a:lvl3pPr marL="1008624" indent="0">
              <a:buNone/>
              <a:defRPr sz="1967" b="1"/>
            </a:lvl3pPr>
            <a:lvl4pPr marL="1512937" indent="0">
              <a:buNone/>
              <a:defRPr sz="1721" b="1"/>
            </a:lvl4pPr>
            <a:lvl5pPr marL="2017249" indent="0">
              <a:buNone/>
              <a:defRPr sz="1721" b="1"/>
            </a:lvl5pPr>
            <a:lvl6pPr marL="2521561" indent="0">
              <a:buNone/>
              <a:defRPr sz="1721" b="1"/>
            </a:lvl6pPr>
            <a:lvl7pPr marL="3025873" indent="0">
              <a:buNone/>
              <a:defRPr sz="1721" b="1"/>
            </a:lvl7pPr>
            <a:lvl8pPr marL="3530185" indent="0">
              <a:buNone/>
              <a:defRPr sz="1721" b="1"/>
            </a:lvl8pPr>
            <a:lvl9pPr marL="4034497" indent="0">
              <a:buNone/>
              <a:defRPr sz="172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705"/>
            </a:lvl1pPr>
            <a:lvl2pPr>
              <a:defRPr sz="2213"/>
            </a:lvl2pPr>
            <a:lvl3pPr>
              <a:defRPr sz="1967"/>
            </a:lvl3pPr>
            <a:lvl4pPr>
              <a:defRPr sz="1721"/>
            </a:lvl4pPr>
            <a:lvl5pPr>
              <a:defRPr sz="1721"/>
            </a:lvl5pPr>
            <a:lvl6pPr>
              <a:defRPr sz="1721"/>
            </a:lvl6pPr>
            <a:lvl7pPr>
              <a:defRPr sz="1721"/>
            </a:lvl7pPr>
            <a:lvl8pPr>
              <a:defRPr sz="1721"/>
            </a:lvl8pPr>
            <a:lvl9pPr>
              <a:defRPr sz="17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2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3" cy="1162050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565"/>
            </a:lvl1pPr>
            <a:lvl2pPr>
              <a:defRPr sz="3074"/>
            </a:lvl2pPr>
            <a:lvl3pPr>
              <a:defRPr sz="2705"/>
            </a:lvl3pPr>
            <a:lvl4pPr>
              <a:defRPr sz="2213"/>
            </a:lvl4pPr>
            <a:lvl5pPr>
              <a:defRPr sz="2213"/>
            </a:lvl5pPr>
            <a:lvl6pPr>
              <a:defRPr sz="2213"/>
            </a:lvl6pPr>
            <a:lvl7pPr>
              <a:defRPr sz="2213"/>
            </a:lvl7pPr>
            <a:lvl8pPr>
              <a:defRPr sz="2213"/>
            </a:lvl8pPr>
            <a:lvl9pPr>
              <a:defRPr sz="22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3" cy="4691063"/>
          </a:xfrm>
        </p:spPr>
        <p:txBody>
          <a:bodyPr/>
          <a:lstStyle>
            <a:lvl1pPr marL="0" indent="0">
              <a:buNone/>
              <a:defRPr sz="1598"/>
            </a:lvl1pPr>
            <a:lvl2pPr marL="504312" indent="0">
              <a:buNone/>
              <a:defRPr sz="1352"/>
            </a:lvl2pPr>
            <a:lvl3pPr marL="1008624" indent="0">
              <a:buNone/>
              <a:defRPr sz="1106"/>
            </a:lvl3pPr>
            <a:lvl4pPr marL="1512937" indent="0">
              <a:buNone/>
              <a:defRPr sz="984"/>
            </a:lvl4pPr>
            <a:lvl5pPr marL="2017249" indent="0">
              <a:buNone/>
              <a:defRPr sz="984"/>
            </a:lvl5pPr>
            <a:lvl6pPr marL="2521561" indent="0">
              <a:buNone/>
              <a:defRPr sz="984"/>
            </a:lvl6pPr>
            <a:lvl7pPr marL="3025873" indent="0">
              <a:buNone/>
              <a:defRPr sz="984"/>
            </a:lvl7pPr>
            <a:lvl8pPr marL="3530185" indent="0">
              <a:buNone/>
              <a:defRPr sz="984"/>
            </a:lvl8pPr>
            <a:lvl9pPr marL="403449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2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3565"/>
            </a:lvl1pPr>
            <a:lvl2pPr marL="504312" indent="0">
              <a:buNone/>
              <a:defRPr sz="3074"/>
            </a:lvl2pPr>
            <a:lvl3pPr marL="1008624" indent="0">
              <a:buNone/>
              <a:defRPr sz="2705"/>
            </a:lvl3pPr>
            <a:lvl4pPr marL="1512937" indent="0">
              <a:buNone/>
              <a:defRPr sz="2213"/>
            </a:lvl4pPr>
            <a:lvl5pPr marL="2017249" indent="0">
              <a:buNone/>
              <a:defRPr sz="2213"/>
            </a:lvl5pPr>
            <a:lvl6pPr marL="2521561" indent="0">
              <a:buNone/>
              <a:defRPr sz="2213"/>
            </a:lvl6pPr>
            <a:lvl7pPr marL="3025873" indent="0">
              <a:buNone/>
              <a:defRPr sz="2213"/>
            </a:lvl7pPr>
            <a:lvl8pPr marL="3530185" indent="0">
              <a:buNone/>
              <a:defRPr sz="2213"/>
            </a:lvl8pPr>
            <a:lvl9pPr marL="4034497" indent="0">
              <a:buNone/>
              <a:defRPr sz="221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598"/>
            </a:lvl1pPr>
            <a:lvl2pPr marL="504312" indent="0">
              <a:buNone/>
              <a:defRPr sz="1352"/>
            </a:lvl2pPr>
            <a:lvl3pPr marL="1008624" indent="0">
              <a:buNone/>
              <a:defRPr sz="1106"/>
            </a:lvl3pPr>
            <a:lvl4pPr marL="1512937" indent="0">
              <a:buNone/>
              <a:defRPr sz="984"/>
            </a:lvl4pPr>
            <a:lvl5pPr marL="2017249" indent="0">
              <a:buNone/>
              <a:defRPr sz="984"/>
            </a:lvl5pPr>
            <a:lvl6pPr marL="2521561" indent="0">
              <a:buNone/>
              <a:defRPr sz="984"/>
            </a:lvl6pPr>
            <a:lvl7pPr marL="3025873" indent="0">
              <a:buNone/>
              <a:defRPr sz="984"/>
            </a:lvl7pPr>
            <a:lvl8pPr marL="3530185" indent="0">
              <a:buNone/>
              <a:defRPr sz="984"/>
            </a:lvl8pPr>
            <a:lvl9pPr marL="4034497" indent="0">
              <a:buNone/>
              <a:defRPr sz="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2040" tIns="41020" rIns="82040" bIns="41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82040" tIns="41020" rIns="82040" bIns="41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l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ct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2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8624" rtl="0" eaLnBrk="1" latinLnBrk="0" hangingPunct="1">
        <a:spcBef>
          <a:spcPct val="0"/>
        </a:spcBef>
        <a:buNone/>
        <a:defRPr sz="4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44" indent="-377844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1pPr>
      <a:lvl2pPr marL="819702" indent="-315390" algn="l" defTabSz="100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260780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3pPr>
      <a:lvl4pPr marL="1765093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13" kern="1200">
          <a:solidFill>
            <a:schemeClr val="tx1"/>
          </a:solidFill>
          <a:latin typeface="+mn-lt"/>
          <a:ea typeface="+mn-ea"/>
          <a:cs typeface="+mn-cs"/>
        </a:defRPr>
      </a:lvl4pPr>
      <a:lvl5pPr marL="2269405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13" kern="1200">
          <a:solidFill>
            <a:schemeClr val="tx1"/>
          </a:solidFill>
          <a:latin typeface="+mn-lt"/>
          <a:ea typeface="+mn-ea"/>
          <a:cs typeface="+mn-cs"/>
        </a:defRPr>
      </a:lvl5pPr>
      <a:lvl6pPr marL="2773717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6pPr>
      <a:lvl7pPr marL="3278029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7pPr>
      <a:lvl8pPr marL="3782341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8pPr>
      <a:lvl9pPr marL="4286653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504312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1008624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512937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17249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521561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025873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530185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034497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2040" tIns="41020" rIns="82040" bIns="41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82040" tIns="41020" rIns="82040" bIns="41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l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fld id="{3FF61078-9B2C-4AAC-9D9C-0F0DD7456D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ct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82040" tIns="41020" rIns="82040" bIns="41020" rtlCol="0" anchor="ctr"/>
          <a:lstStyle>
            <a:lvl1pPr algn="r">
              <a:defRPr sz="1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624"/>
            <a:fld id="{1992B2EE-B9F7-48BB-B242-A9F2DA74EF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86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8624" rtl="0" eaLnBrk="1" latinLnBrk="0" hangingPunct="1">
        <a:spcBef>
          <a:spcPct val="0"/>
        </a:spcBef>
        <a:buNone/>
        <a:defRPr sz="4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44" indent="-377844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5" kern="1200">
          <a:solidFill>
            <a:schemeClr val="tx1"/>
          </a:solidFill>
          <a:latin typeface="+mn-lt"/>
          <a:ea typeface="+mn-ea"/>
          <a:cs typeface="+mn-cs"/>
        </a:defRPr>
      </a:lvl1pPr>
      <a:lvl2pPr marL="819702" indent="-315390" algn="l" defTabSz="100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260780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5" kern="1200">
          <a:solidFill>
            <a:schemeClr val="tx1"/>
          </a:solidFill>
          <a:latin typeface="+mn-lt"/>
          <a:ea typeface="+mn-ea"/>
          <a:cs typeface="+mn-cs"/>
        </a:defRPr>
      </a:lvl3pPr>
      <a:lvl4pPr marL="1765093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13" kern="1200">
          <a:solidFill>
            <a:schemeClr val="tx1"/>
          </a:solidFill>
          <a:latin typeface="+mn-lt"/>
          <a:ea typeface="+mn-ea"/>
          <a:cs typeface="+mn-cs"/>
        </a:defRPr>
      </a:lvl4pPr>
      <a:lvl5pPr marL="2269405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13" kern="1200">
          <a:solidFill>
            <a:schemeClr val="tx1"/>
          </a:solidFill>
          <a:latin typeface="+mn-lt"/>
          <a:ea typeface="+mn-ea"/>
          <a:cs typeface="+mn-cs"/>
        </a:defRPr>
      </a:lvl5pPr>
      <a:lvl6pPr marL="2773717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6pPr>
      <a:lvl7pPr marL="3278029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7pPr>
      <a:lvl8pPr marL="3782341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8pPr>
      <a:lvl9pPr marL="4286653" indent="-252156" algn="l" defTabSz="10086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504312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1008624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512937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17249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521561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025873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530185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034497" algn="l" defTabSz="100862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7587B-C491-4146-95C0-EE363EF1F4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FBEBD4-1902-41E1-AAE2-AF2D93A69F6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C:\Users\THANH TRA\Desktop\4ee16933ee8154ecc3025b99153a44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Mickey 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7667" y="4305300"/>
            <a:ext cx="2336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3" name="WordArt 7"/>
          <p:cNvSpPr>
            <a:spLocks noChangeArrowheads="1" noChangeShapeType="1" noTextEdit="1"/>
          </p:cNvSpPr>
          <p:nvPr/>
        </p:nvSpPr>
        <p:spPr bwMode="auto">
          <a:xfrm>
            <a:off x="5181600" y="1828800"/>
            <a:ext cx="215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467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>
                  <a:alpha val="94901"/>
                </a:srgbClr>
              </a:solidFill>
              <a:latin typeface=".VnBahamasBH" panose="020BE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117600" y="24130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800" tIns="69401" rIns="138800" bIns="69401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067" b="1">
              <a:solidFill>
                <a:srgbClr val="FFFF00"/>
              </a:solidFill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513470" y="2319997"/>
            <a:ext cx="10968111" cy="3730869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53944"/>
              </a:avLst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63500" dir="5400000" algn="ctr" rotWithShape="0">
                    <a:srgbClr val="FFCCFF">
                      <a:alpha val="50000"/>
                    </a:srgbClr>
                  </a:outerShdw>
                </a:effectLst>
                <a:latin typeface=".VnBahamasBH"/>
                <a:cs typeface="Arial" charset="0"/>
              </a:rPr>
              <a:t>Chµo Mõng C¸C THÇY C¤ VÒ Dù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5400000" algn="ctr" rotWithShape="0">
                    <a:srgbClr val="FFCC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MÔN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5400000" algn="ctr" rotWithShape="0">
                    <a:srgbClr val="FFCC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5400000" algn="ctr" rotWithShape="0">
                  <a:srgbClr val="FFCC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96458" y="4938597"/>
            <a:ext cx="8602133" cy="6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800" tIns="69401" rIns="138800" bIns="69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F497D"/>
                </a:solidFill>
                <a:latin typeface=".VnTimeH" panose="020B7200000000000000" pitchFamily="34" charset="0"/>
              </a:rPr>
              <a:t>GV thùc hiÖn: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THẮM</a:t>
            </a:r>
            <a:endParaRPr lang="en-US" altLang="en-US" sz="3200" b="1">
              <a:solidFill>
                <a:srgbClr val="002060"/>
              </a:solidFill>
              <a:latin typeface=".VnAristot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882524"/>
      </p:ext>
    </p:extLst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8197"/>
          <a:stretch>
            <a:fillRect/>
          </a:stretch>
        </p:blipFill>
        <p:spPr bwMode="auto">
          <a:xfrm>
            <a:off x="0" y="0"/>
            <a:ext cx="9658195" cy="99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20" y="1670037"/>
            <a:ext cx="12199720" cy="501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Giáo viên dùng biểu tượng mặt cười giúp học trực tuyến tốt hơ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1935" r="19488" b="13036"/>
          <a:stretch/>
        </p:blipFill>
        <p:spPr bwMode="auto">
          <a:xfrm>
            <a:off x="3361765" y="2675964"/>
            <a:ext cx="968189" cy="9592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iáo viên dùng biểu tượng mặt cười giúp học trực tuyến tốt hơ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1935" r="19488" b="13036"/>
          <a:stretch/>
        </p:blipFill>
        <p:spPr bwMode="auto">
          <a:xfrm>
            <a:off x="5746377" y="2411505"/>
            <a:ext cx="968189" cy="9592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áo viên dùng biểu tượng mặt cười giúp học trực tuyến tốt hơ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11935" r="19488" b="13036"/>
          <a:stretch/>
        </p:blipFill>
        <p:spPr bwMode="auto">
          <a:xfrm>
            <a:off x="8014446" y="2675964"/>
            <a:ext cx="968189" cy="9592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57"/>
            <a:ext cx="12192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2389" y="2380342"/>
            <a:ext cx="12192000" cy="67491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3036" y="188259"/>
            <a:ext cx="11363832" cy="10085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507" y="400135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CHUỒNG CHO THỎ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94713CC-A380-4C34-9152-E6F7FA8DFA99}"/>
              </a:ext>
            </a:extLst>
          </p:cNvPr>
          <p:cNvSpPr/>
          <p:nvPr/>
        </p:nvSpPr>
        <p:spPr>
          <a:xfrm>
            <a:off x="9169187" y="188259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9184582-857B-4401-AF58-3495B1575E75}"/>
              </a:ext>
            </a:extLst>
          </p:cNvPr>
          <p:cNvSpPr/>
          <p:nvPr/>
        </p:nvSpPr>
        <p:spPr>
          <a:xfrm>
            <a:off x="9169187" y="721659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xmlns="" id="{0B8E68A6-C95D-4364-801E-060DC1DF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625" y="680384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F3EFCE75-7BF3-4FDA-8C6C-2DAB1A8F151D}"/>
              </a:ext>
            </a:extLst>
          </p:cNvPr>
          <p:cNvSpPr/>
          <p:nvPr/>
        </p:nvSpPr>
        <p:spPr>
          <a:xfrm>
            <a:off x="9397787" y="797859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4213551-0786-4F1E-9148-3F61C376CD20}"/>
              </a:ext>
            </a:extLst>
          </p:cNvPr>
          <p:cNvSpPr/>
          <p:nvPr/>
        </p:nvSpPr>
        <p:spPr>
          <a:xfrm>
            <a:off x="9169187" y="188259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Thời gian còn lại ...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60EE222-04D2-4051-8A96-C3F2076C9604}"/>
              </a:ext>
            </a:extLst>
          </p:cNvPr>
          <p:cNvSpPr/>
          <p:nvPr/>
        </p:nvSpPr>
        <p:spPr>
          <a:xfrm>
            <a:off x="9169187" y="188259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Bắt đầu tính giờ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9E5ADD61-6E88-4432-840C-29C2AFA6B84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xmlns="" id="{39F20C40-E923-41F4-8E5B-019A17A27D37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30C98D29-7F3A-496C-8A18-E6E7834B62AC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FC3ADD9F-85DD-4476-AF9E-575B2071EE5E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6CE1748A-42FF-4B8D-BB76-A3C89AD93A2B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390FD9D5-BB2E-4FEF-A9A2-205044CAAE7C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54BC540C-9DB3-48B5-BAF4-25A8627BBE18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xmlns="" id="{846EF0F9-6DF3-4511-ABBB-B984D13530B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xmlns="" id="{58197E2D-2FEB-447C-8088-500FA5619725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04FC0093-7BE3-474F-8A55-EE18F6A28878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B557C454-C75C-49B1-BE9A-C0B36264525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77ACE4F3-C42F-4D78-8A91-D5DA7CE0DE5D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51A9B2C4-CFB4-4FBA-88BC-D75E174CB0C3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18E30A7F-3DD8-45ED-84B7-CC8602FA23F1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B91E78D9-0019-4220-A59B-B3D1805D37DE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xmlns="" id="{2AA47FF2-0080-49F9-BBDB-5F9FB25B3BBC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xmlns="" id="{671D37C2-C731-4645-961D-55818354A846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xmlns="" id="{403B516A-89C6-4136-8F0C-30C3A1C58528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082C3448-9184-49C8-9EF2-BF878BBF5451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5C1D426D-9861-4F5B-BDF4-E8AF6686FAA2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77A808ED-9582-4004-9E73-5DBC0412D999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A8C45575-91A8-4F7E-853D-43295BA42BF3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xmlns="" id="{DA960942-342E-4DE4-84C9-DB8B7DCCAAE0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xmlns="" id="{000BACA9-E31C-494D-9D74-0977EEADCFF1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xmlns="" id="{390D4437-CC6E-4CEF-91E2-6EC937FD1879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xmlns="" id="{6784447A-43BD-4B75-B3B5-3A015C3FA659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xmlns="" id="{747C1F92-377D-4FE6-8214-FF445EF84C8B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xmlns="" id="{1971FDC3-9BC0-46B3-813A-895717FBF40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26454F0A-5386-4F21-922C-4E4778C41D78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xmlns="" id="{1CF607FC-FB67-4EEE-B17D-F0A9BE7626D1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xmlns="" id="{1F7FD31D-5E7C-46DE-8E25-5902220D049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xmlns="" id="{A74E0DD0-F039-4AAB-B698-8C5E5BAE8F42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xmlns="" id="{7C62A38E-F03F-4997-AC7B-9A9B37C04A50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xmlns="" id="{2C24BB16-2DA8-4D86-8F32-3E0349657C99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8DCCD7D9-F40F-44CF-8E7B-F6BD6F347CE7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8066E4D6-1DFF-49AD-83B4-5607A2D64DD0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xmlns="" id="{4B2C04C3-73FA-4757-A631-4015D545E5E3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xmlns="" id="{0613D340-F888-47DF-A0FD-C542CFF1AF2F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xmlns="" id="{5B34668F-364E-4644-932E-BCE63D32236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xmlns="" id="{B2282F24-D8F6-48F0-9730-F5A88A4E28BD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xmlns="" id="{98E9F149-BE14-4648-9CC2-38B41AB91757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xmlns="" id="{A6CC6356-DC36-4BF3-9573-DD438D1D22C6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xmlns="" id="{F5CA5C60-5CF4-45D8-A439-3788184BD566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xmlns="" id="{D0E49531-42B1-4374-B6EB-9C4F86D2B8AF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xmlns="" id="{F6CB2878-11E4-43F2-BA11-81E72F80B9A6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xmlns="" id="{F29408F6-B545-4828-B997-B58B9BA865A0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xmlns="" id="{7F5F0124-D7B7-45A7-907D-DBFB6802DD6F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xmlns="" id="{E7023B9A-6ECB-468B-8033-3270FCE1F414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xmlns="" id="{E5A2C543-BA48-4148-BEB5-AB41E72EA971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xmlns="" id="{5A45551A-9448-4908-9B52-369C489B08B0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xmlns="" id="{7B35AEE3-F1B1-420B-BACA-D3B8E13FFCA5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xmlns="" id="{D404E8E9-AEA1-4BB3-B3C8-97082D58C861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xmlns="" id="{4492B2D1-8081-4F9F-AA61-D70E5453C4EB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xmlns="" id="{048D1F2A-2164-4E3C-8203-0C9DC6A8E3D7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7B58271A-9103-4486-A8E9-B3F44161CC19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46668F7E-F0A1-4BF2-86AD-B13DD3689F03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xmlns="" id="{697A53ED-9F63-4967-91B3-97A743ED4597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xmlns="" id="{3A52F083-57FA-434C-B30C-61B3A0BCF50D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xmlns="" id="{10C2068F-4238-4C98-B0F4-91AC74A09A40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F7FE6520-E485-429B-A619-6DC8401D6729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xmlns="" id="{429C22AA-6E9E-4692-A561-C4029558A9CA}"/>
              </a:ext>
            </a:extLst>
          </p:cNvPr>
          <p:cNvSpPr/>
          <p:nvPr/>
        </p:nvSpPr>
        <p:spPr>
          <a:xfrm>
            <a:off x="10616987" y="79785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xmlns="" id="{54863CAF-66CD-42AC-B9D0-62F20AB14E04}"/>
              </a:ext>
            </a:extLst>
          </p:cNvPr>
          <p:cNvSpPr/>
          <p:nvPr/>
        </p:nvSpPr>
        <p:spPr>
          <a:xfrm>
            <a:off x="9397787" y="797859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xmlns="" id="{2CC468E7-1C8E-45EF-8A37-DC2E12FC3914}"/>
              </a:ext>
            </a:extLst>
          </p:cNvPr>
          <p:cNvSpPr/>
          <p:nvPr/>
        </p:nvSpPr>
        <p:spPr>
          <a:xfrm>
            <a:off x="9397787" y="797859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513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7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7" grpId="0" animBg="1"/>
      <p:bldP spid="78" grpId="0" animBg="1"/>
      <p:bldP spid="7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7469"/>
            <a:ext cx="12191999" cy="5586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946399" cy="11774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36248" y="4589875"/>
            <a:ext cx="658906" cy="6992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64389" y="3487271"/>
            <a:ext cx="658906" cy="6992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5284" y="5867401"/>
            <a:ext cx="560293" cy="5871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9599" y="5867402"/>
            <a:ext cx="564777" cy="5871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9164" y="5853954"/>
            <a:ext cx="564777" cy="5871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03223" y="4486837"/>
            <a:ext cx="667871" cy="7171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562229" y="5853953"/>
            <a:ext cx="564777" cy="5871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55629" y="5838267"/>
            <a:ext cx="564777" cy="5871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27007" y="5849474"/>
            <a:ext cx="564777" cy="5871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1553" y="1559859"/>
            <a:ext cx="900953" cy="9412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21071" y="4551830"/>
            <a:ext cx="685799" cy="7463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8681" y="5192804"/>
            <a:ext cx="745194" cy="64546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27730" y="5419165"/>
            <a:ext cx="302003" cy="4191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16625" y="3487271"/>
            <a:ext cx="658906" cy="69924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649" y="5838267"/>
            <a:ext cx="542926" cy="587187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46236" y="5838266"/>
            <a:ext cx="542926" cy="587187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1559859" y="4558553"/>
            <a:ext cx="609601" cy="699247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81233" y="4589875"/>
            <a:ext cx="768935" cy="713653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16625" y="3487270"/>
            <a:ext cx="703731" cy="6884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33024" y="4580770"/>
            <a:ext cx="703731" cy="68842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23326" y="1559858"/>
            <a:ext cx="1062104" cy="9412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054992"/>
            <a:ext cx="1209040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8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627611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658067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5879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14" y="6333014"/>
            <a:ext cx="749423" cy="37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624"/>
            <a:r>
              <a:rPr lang="en-US" sz="2459" b="1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61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GENSWF_SLIDE_TITLE" val="Trang bìa"/>
  <p:tag name="ISPRING_CUSTOM_TIMING_USED" val="1"/>
  <p:tag name="GENSWF_ADVANCE_TIME" val="30.000"/>
  <p:tag name="ISPRING_PLAYER_PLAYLIST_ID" val="58a3302d114392f37f596dc66b17cecec7fffc10"/>
  <p:tag name="ISPRING_SLIDE_ID_2" val="{2C719A42-81D0-430A-A892-24AA7CEC0DE4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118</Words>
  <Application>Microsoft Office PowerPoint</Application>
  <PresentationFormat>Widescreen</PresentationFormat>
  <Paragraphs>86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.VnAristote</vt:lpstr>
      <vt:lpstr>.VnBahamasBH</vt:lpstr>
      <vt:lpstr>.VnTimeH</vt:lpstr>
      <vt:lpstr>Arial</vt:lpstr>
      <vt:lpstr>Calibri</vt:lpstr>
      <vt:lpstr>Tahoma</vt:lpstr>
      <vt:lpstr>Times New Roman</vt:lpstr>
      <vt:lpstr>Verdana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STD_DELL</dc:creator>
  <cp:lastModifiedBy>STD_DELL</cp:lastModifiedBy>
  <cp:revision>18</cp:revision>
  <dcterms:created xsi:type="dcterms:W3CDTF">2022-04-12T07:18:11Z</dcterms:created>
  <dcterms:modified xsi:type="dcterms:W3CDTF">2022-04-13T02:54:07Z</dcterms:modified>
</cp:coreProperties>
</file>