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8" r:id="rId1"/>
    <p:sldMasterId id="2147483783" r:id="rId2"/>
    <p:sldMasterId id="2147483795" r:id="rId3"/>
    <p:sldMasterId id="2147483807" r:id="rId4"/>
    <p:sldMasterId id="2147483819" r:id="rId5"/>
    <p:sldMasterId id="2147483831" r:id="rId6"/>
  </p:sldMasterIdLst>
  <p:notesMasterIdLst>
    <p:notesMasterId r:id="rId29"/>
  </p:notesMasterIdLst>
  <p:sldIdLst>
    <p:sldId id="275" r:id="rId7"/>
    <p:sldId id="287" r:id="rId8"/>
    <p:sldId id="270" r:id="rId9"/>
    <p:sldId id="271" r:id="rId10"/>
    <p:sldId id="276" r:id="rId11"/>
    <p:sldId id="277" r:id="rId12"/>
    <p:sldId id="278" r:id="rId13"/>
    <p:sldId id="288" r:id="rId14"/>
    <p:sldId id="259" r:id="rId15"/>
    <p:sldId id="260" r:id="rId16"/>
    <p:sldId id="281" r:id="rId17"/>
    <p:sldId id="282" r:id="rId18"/>
    <p:sldId id="283" r:id="rId19"/>
    <p:sldId id="284" r:id="rId20"/>
    <p:sldId id="285" r:id="rId21"/>
    <p:sldId id="286" r:id="rId22"/>
    <p:sldId id="279" r:id="rId23"/>
    <p:sldId id="280" r:id="rId24"/>
    <p:sldId id="268" r:id="rId25"/>
    <p:sldId id="269" r:id="rId26"/>
    <p:sldId id="262" r:id="rId27"/>
    <p:sldId id="267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 autoAdjust="0"/>
  </p:normalViewPr>
  <p:slideViewPr>
    <p:cSldViewPr>
      <p:cViewPr varScale="1">
        <p:scale>
          <a:sx n="67" d="100"/>
          <a:sy n="67" d="100"/>
        </p:scale>
        <p:origin x="67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B83DB9-410B-46CA-B973-2D6228E045F1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 dirty="0"/>
            </a:lvl1pPr>
          </a:lstStyle>
          <a:p>
            <a:fld id="{024A6FF1-0F5E-4356-AC58-90DA12FCB8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90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</a:t>
            </a:r>
            <a:r>
              <a:rPr lang="vi-VN" baseline="0" dirty="0"/>
              <a:t> vào số 1, 2, 3 làm bài luyện tập.</a:t>
            </a:r>
          </a:p>
          <a:p>
            <a:r>
              <a:rPr lang="vi-VN" baseline="0" dirty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A3B7D-3D94-4BBE-9687-40D59D040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9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897C8A-2CE7-4897-ACD9-17EA769945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11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38F84922-265F-45CA-9AE1-E26AF97CD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07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F27C5-0DAD-49A2-95F4-48CCACEA0D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5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641AD-6AAA-41BC-8CE5-BBAF3AB272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38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293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42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165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79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52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160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757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88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D4369B4E-9F80-43F0-A3DA-27139931B4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8392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89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844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77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491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144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85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96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83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91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A37FF554-0DE3-46C7-BF14-56DF4CCF09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02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46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95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65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40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003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244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629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988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7071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8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E1FB5-4402-47C2-8FA0-22FC8A1A36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75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556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255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789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431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463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96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02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60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2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1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382B0-F89B-4F4C-8AAD-37694441BC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29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504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12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50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497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9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16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034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93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66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7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BDF31DAD-0150-43D0-862E-15D9B6C014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43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60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87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61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667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15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5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64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2727F-3E3F-4C1B-B301-B39ED633C4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6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19EB282-CD63-4F0A-98DF-604689C656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30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DC11C48F-5855-4967-83CD-F827CCE130D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2052" name="Text Placeholder 1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 smtClean="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BE3FFF-EDCB-44A3-B35E-4A05E325A99A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 noProof="1" dirty="0">
                <a:solidFill>
                  <a:srgbClr val="FFFFFF"/>
                </a:solidFill>
              </a:defRPr>
            </a:lvl1pPr>
          </a:lstStyle>
          <a:p>
            <a:fld id="{2A7BC53A-2935-489F-A585-4FCFF66CDA0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4638" indent="-274638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46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9038" indent="-182563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3675" indent="-184150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97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8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9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5" Type="http://schemas.openxmlformats.org/officeDocument/2006/relationships/image" Target="../media/image72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11" Type="http://schemas.openxmlformats.org/officeDocument/2006/relationships/slide" Target="slide7.xml"/><Relationship Id="rId5" Type="http://schemas.openxmlformats.org/officeDocument/2006/relationships/image" Target="../media/image18.GIF"/><Relationship Id="rId15" Type="http://schemas.openxmlformats.org/officeDocument/2006/relationships/slide" Target="slide5.xml"/><Relationship Id="rId10" Type="http://schemas.openxmlformats.org/officeDocument/2006/relationships/image" Target="../media/image22.png"/><Relationship Id="rId4" Type="http://schemas.openxmlformats.org/officeDocument/2006/relationships/image" Target="../media/image17.GIF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62566" y="1614702"/>
            <a:ext cx="3152561" cy="634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Tiếng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405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việt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4654" y="2361724"/>
            <a:ext cx="55797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43 + 44: </a:t>
            </a:r>
            <a:r>
              <a:rPr kumimoji="0" lang="en-US" sz="49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iu</a:t>
            </a: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9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ưi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9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6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344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5" y="0"/>
            <a:ext cx="154452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54618" y="1029369"/>
            <a:ext cx="106311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iu</a:t>
            </a:r>
            <a:endParaRPr lang="en-US" sz="88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1694" y="972050"/>
            <a:ext cx="149912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8800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grpSp>
        <p:nvGrpSpPr>
          <p:cNvPr id="14" name="Group 30"/>
          <p:cNvGrpSpPr>
            <a:grpSpLocks/>
          </p:cNvGrpSpPr>
          <p:nvPr/>
        </p:nvGrpSpPr>
        <p:grpSpPr bwMode="auto">
          <a:xfrm>
            <a:off x="2019300" y="2418600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203271" y="2679862"/>
            <a:ext cx="7264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h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1377" y="2711651"/>
            <a:ext cx="13308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5687" y="3982998"/>
            <a:ext cx="18726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h</a:t>
            </a: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381000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4748" y="2991015"/>
            <a:ext cx="6781800" cy="31651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 cap="flat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2949575"/>
            <a:ext cx="55784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0310" y="3633778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iu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  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ưu</a:t>
            </a:r>
            <a:endParaRPr lang="en-US" sz="32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20" y="4437734"/>
            <a:ext cx="623728" cy="51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51" y="4450537"/>
            <a:ext cx="611706" cy="50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51" y="4450536"/>
            <a:ext cx="642978" cy="50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911" y="4432806"/>
            <a:ext cx="6223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56" y="4419158"/>
            <a:ext cx="6223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75" y="4565649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20" y="4404332"/>
            <a:ext cx="612991" cy="52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404" y="4610467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90" y="444666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88" y="5257752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00674" y="5257752"/>
            <a:ext cx="1003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Mẫu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61" y="523960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66" y="523960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43" y="5257752"/>
            <a:ext cx="11287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15" y="545857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5452220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02" y="5458570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82466" y="5285353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20003" y="5275069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ưu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79958" y="5285353"/>
            <a:ext cx="1096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mưu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8298" y="0"/>
            <a:ext cx="7467404" cy="685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Ai nhanh hơn? </a:t>
            </a:r>
            <a:endParaRPr lang="en-US" sz="4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10" y="0"/>
            <a:ext cx="74866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64" y="1195556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66" y="119764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35" y="119555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27" y="119764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64" y="2328882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66" y="2358827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20873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74" y="230987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4" y="365759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49" y="365759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59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74" y="365759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64" y="4798961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88" y="4798961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98961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4" y="5791138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66" y="5791138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35" y="5879612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74" y="5899847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6252" y="125738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d</a:t>
            </a:r>
          </a:p>
        </p:txBody>
      </p:sp>
      <p:sp>
        <p:nvSpPr>
          <p:cNvPr id="5" name="Rectangle 4"/>
          <p:cNvSpPr/>
          <p:nvPr/>
        </p:nvSpPr>
        <p:spPr>
          <a:xfrm>
            <a:off x="3015317" y="1289144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iu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41" y="1349756"/>
            <a:ext cx="2492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49143" y="1287055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dịu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6539" y="2401375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iu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3047" y="2370103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đ</a:t>
            </a: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90" y="2435244"/>
            <a:ext cx="244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86717" y="2320873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địu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7482" y="3691720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iu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5489" y="374672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x</a:t>
            </a:r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45" y="385654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09159" y="3705368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xíu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5168" y="4819337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ưu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2897" y="5836887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ưu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2555" y="4867458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69301" y="5816061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l</a:t>
            </a:r>
          </a:p>
        </p:txBody>
      </p:sp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01" y="6037983"/>
            <a:ext cx="2492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605331" y="4819337"/>
            <a:ext cx="1096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mưu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4694" y="5925361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lựu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14" y="131268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73" y="2567725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14" y="392632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09" y="5022526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13" y="605742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34" y="139637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08" y="251069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60" y="3860436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77" y="6045032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08" y="502831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99" y="139637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30" y="255644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52" y="6147025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09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0253" y="1676446"/>
            <a:ext cx="8305690" cy="4873752"/>
          </a:xfrm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9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dịu</a:t>
            </a:r>
            <a:r>
              <a:rPr lang="en-US" sz="9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9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địu</a:t>
            </a:r>
            <a:r>
              <a:rPr lang="en-US" sz="9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9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xíu</a:t>
            </a:r>
            <a:r>
              <a:rPr lang="en-US" sz="9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9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hưu</a:t>
            </a:r>
            <a:r>
              <a:rPr lang="en-US" sz="9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mưu</a:t>
            </a:r>
            <a:r>
              <a:rPr lang="en-US" sz="9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lựu</a:t>
            </a:r>
            <a:endParaRPr lang="en-US" sz="96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vi-VN" sz="6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6" y="0"/>
            <a:ext cx="15430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1635" y="1729086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6" y="1710704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41431" y="1729086"/>
            <a:ext cx="17620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9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7747" y="3189058"/>
            <a:ext cx="16177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3022" y="3170892"/>
            <a:ext cx="16177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5164" y="3170892"/>
            <a:ext cx="16177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2"/>
          <p:cNvSpPr/>
          <p:nvPr/>
        </p:nvSpPr>
        <p:spPr>
          <a:xfrm>
            <a:off x="2590852" y="1070650"/>
            <a:ext cx="1743075" cy="8343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.VnAvant" panose="020B7200000000000000" pitchFamily="34" charset="0"/>
              </a:rPr>
              <a:t>h</a:t>
            </a:r>
          </a:p>
        </p:txBody>
      </p:sp>
      <p:sp>
        <p:nvSpPr>
          <p:cNvPr id="5" name="Rectangles 4"/>
          <p:cNvSpPr/>
          <p:nvPr/>
        </p:nvSpPr>
        <p:spPr>
          <a:xfrm>
            <a:off x="4366863" y="1075531"/>
            <a:ext cx="1756410" cy="8343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ưu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2583867" y="1943974"/>
            <a:ext cx="3500120" cy="114427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.VnAvant" panose="020B7200000000000000" pitchFamily="34" charset="0"/>
              </a:rPr>
              <a:t>h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.VnAvant" panose="020B7200000000000000" pitchFamily="34" charset="0"/>
              </a:rPr>
              <a:t>ưu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845" y="152128"/>
            <a:ext cx="8370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iu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1766" y="152201"/>
            <a:ext cx="1122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318" y="3505198"/>
            <a:ext cx="8686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ịu</a:t>
            </a:r>
            <a:r>
              <a:rPr lang="en-US" sz="8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8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ịu</a:t>
            </a:r>
            <a:r>
              <a:rPr lang="en-US" sz="8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íu</a:t>
            </a:r>
            <a:r>
              <a:rPr lang="en-US" sz="8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r>
              <a:rPr lang="en-US" sz="8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r>
              <a:rPr lang="en-US" sz="8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8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8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ựu</a:t>
            </a:r>
            <a:endParaRPr lang="en-US" sz="8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77"/>
            <a:ext cx="15430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5"/>
          <a:stretch/>
        </p:blipFill>
        <p:spPr bwMode="auto">
          <a:xfrm>
            <a:off x="5791168" y="404869"/>
            <a:ext cx="2895524" cy="157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2"/>
          <a:stretch/>
        </p:blipFill>
        <p:spPr bwMode="auto">
          <a:xfrm>
            <a:off x="762100" y="381080"/>
            <a:ext cx="2173263" cy="160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5"/>
          <a:stretch/>
        </p:blipFill>
        <p:spPr bwMode="auto">
          <a:xfrm>
            <a:off x="780385" y="3631215"/>
            <a:ext cx="2061565" cy="148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8"/>
          <a:stretch/>
        </p:blipFill>
        <p:spPr bwMode="auto">
          <a:xfrm>
            <a:off x="5370062" y="3631214"/>
            <a:ext cx="1901780" cy="176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78" y="2227252"/>
            <a:ext cx="22797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cái</a:t>
            </a:r>
            <a:r>
              <a:rPr lang="en-US" sz="6000" kern="0" dirty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6000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rìu</a:t>
            </a:r>
            <a:endParaRPr lang="en-US" sz="6000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21251" y="2219375"/>
            <a:ext cx="2409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cái</a:t>
            </a:r>
            <a:r>
              <a:rPr lang="en-US" sz="60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địu</a:t>
            </a:r>
            <a:endParaRPr lang="en-US" sz="6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851" y="5411261"/>
            <a:ext cx="27959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60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lựu</a:t>
            </a:r>
            <a:endParaRPr lang="en-US" sz="6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3657" y="5411261"/>
            <a:ext cx="29658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con </a:t>
            </a:r>
            <a:r>
              <a:rPr lang="en-US" sz="6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cừu</a:t>
            </a:r>
            <a:endParaRPr lang="en-US" sz="6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69" y="3084771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86" y="3056741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19" y="617212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45" y="6212337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78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" y="0"/>
            <a:ext cx="15430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43248" y="70445"/>
            <a:ext cx="8370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iu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792" y="70445"/>
            <a:ext cx="1122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ưu</a:t>
            </a:r>
            <a:endParaRPr lang="en-US" sz="54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99" y="762070"/>
            <a:ext cx="17684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24" y="803542"/>
            <a:ext cx="17795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98" y="1752644"/>
            <a:ext cx="35417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131" y="3048010"/>
            <a:ext cx="8652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ịu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ịu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ựu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0" y="3799601"/>
            <a:ext cx="1393817" cy="118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96" y="3832028"/>
            <a:ext cx="1752592" cy="96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99" y="3655571"/>
            <a:ext cx="1513415" cy="116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18" y="3755897"/>
            <a:ext cx="1371857" cy="112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677" y="5638741"/>
            <a:ext cx="1830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rìu</a:t>
            </a:r>
            <a:endParaRPr lang="en-US" sz="48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80593" y="5204561"/>
            <a:ext cx="19623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địu</a:t>
            </a:r>
            <a:endParaRPr lang="en-US" sz="48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7343" y="5630891"/>
            <a:ext cx="224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48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lựu</a:t>
            </a:r>
            <a:endParaRPr lang="en-US" sz="48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7276" y="4982279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cừu</a:t>
            </a:r>
            <a:endParaRPr lang="en-US" sz="48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81" y="6328440"/>
            <a:ext cx="851995" cy="13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62" y="5814122"/>
            <a:ext cx="818926" cy="9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32" y="6282402"/>
            <a:ext cx="817563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5" y="5638741"/>
            <a:ext cx="817563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003" y="2592753"/>
            <a:ext cx="450056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NGHỈ GIẢI LAO</a:t>
            </a:r>
          </a:p>
        </p:txBody>
      </p:sp>
      <p:pic>
        <p:nvPicPr>
          <p:cNvPr id="3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11003" y="36536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228850" y="2114550"/>
            <a:ext cx="3600450" cy="28575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572250" y="19145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 rot="-3389626">
            <a:off x="6057900" y="15716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2800350" y="1371601"/>
            <a:ext cx="3714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555926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0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4685" r="79851" b="70588"/>
          <a:stretch/>
        </p:blipFill>
        <p:spPr bwMode="auto">
          <a:xfrm>
            <a:off x="254814" y="1"/>
            <a:ext cx="203124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0070" y="1828842"/>
            <a:ext cx="7467404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spc="300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iu</a:t>
            </a:r>
            <a:r>
              <a:rPr lang="en-SG" sz="7200" b="1" spc="300" dirty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SG" sz="7200" b="1" spc="300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ưu</a:t>
            </a:r>
            <a:endParaRPr lang="en-SG" sz="7200" b="1" dirty="0">
              <a:solidFill>
                <a:prstClr val="black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9447" y="3724466"/>
            <a:ext cx="7568651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spc="300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Rìu</a:t>
            </a:r>
            <a:r>
              <a:rPr lang="en-SG" sz="6600" b="1" spc="300" dirty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SG" sz="6600" b="1" spc="300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lựu</a:t>
            </a:r>
            <a:endParaRPr lang="en-SG" sz="6600" b="1" dirty="0">
              <a:solidFill>
                <a:prstClr val="black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88" y="609674"/>
            <a:ext cx="65530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nhé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38" y="2667020"/>
            <a:ext cx="10493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3"/>
          <a:srcRect l="19765" t="5074" r="12177" b="15106"/>
          <a:stretch>
            <a:fillRect/>
          </a:stretch>
        </p:blipFill>
        <p:spPr>
          <a:xfrm flipH="1">
            <a:off x="-380870" y="2327421"/>
            <a:ext cx="2982912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48" y="2327421"/>
            <a:ext cx="3581306" cy="29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7306" y="3415900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74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352802"/>
            <a:ext cx="9144000" cy="2895524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hưu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nấu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chăm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lo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cháu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lần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dạo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hay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kể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xưa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dịu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êm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83"/>
          <a:stretch/>
        </p:blipFill>
        <p:spPr bwMode="auto">
          <a:xfrm>
            <a:off x="0" y="0"/>
            <a:ext cx="914400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4038584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36" y="5961808"/>
            <a:ext cx="774708" cy="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à đã nghỉ hưu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5044" y="2286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78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9945" r="52444" b="44162"/>
          <a:stretch/>
        </p:blipFill>
        <p:spPr bwMode="auto">
          <a:xfrm>
            <a:off x="750626" y="2006221"/>
            <a:ext cx="4049968" cy="169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Users\TV1-T1\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91" b="44477"/>
          <a:stretch/>
        </p:blipFill>
        <p:spPr bwMode="auto">
          <a:xfrm>
            <a:off x="0" y="152968"/>
            <a:ext cx="1600158" cy="6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t="15606" r="20690" b="37231"/>
          <a:stretch/>
        </p:blipFill>
        <p:spPr bwMode="auto">
          <a:xfrm>
            <a:off x="3480179" y="622394"/>
            <a:ext cx="2183641" cy="93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D:\Users\TV1-T1\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t="59105" r="10936" b="23184"/>
          <a:stretch/>
        </p:blipFill>
        <p:spPr bwMode="auto">
          <a:xfrm>
            <a:off x="4724396" y="2006221"/>
            <a:ext cx="3276514" cy="180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Users\TV1-T1\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8" r="53166" b="5274"/>
          <a:stretch/>
        </p:blipFill>
        <p:spPr bwMode="auto">
          <a:xfrm>
            <a:off x="800079" y="3705368"/>
            <a:ext cx="3771919" cy="20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Users\TV1-T1\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0" t="75622" r="9133" b="4875"/>
          <a:stretch/>
        </p:blipFill>
        <p:spPr bwMode="auto">
          <a:xfrm>
            <a:off x="4724396" y="3705368"/>
            <a:ext cx="3432377" cy="20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25603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 noProof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5400" b="1" noProof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25607" name="WordArt 8"/>
          <p:cNvSpPr>
            <a:spLocks noChangeArrowheads="1" noChangeShapeType="1" noTextEdit="1"/>
          </p:cNvSpPr>
          <p:nvPr/>
        </p:nvSpPr>
        <p:spPr bwMode="auto"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 pitchFamily="2" charset="0"/>
              </a:rPr>
              <a:t>The end</a:t>
            </a:r>
          </a:p>
        </p:txBody>
      </p:sp>
      <p:pic>
        <p:nvPicPr>
          <p:cNvPr id="25608" name="Picture 9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0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1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2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3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4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gman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gman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22" y="942238"/>
            <a:ext cx="5382808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38456" y="1093396"/>
            <a:ext cx="4038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33" y="2491225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228093" y="4700099"/>
            <a:ext cx="1295945" cy="1757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6900340" y="4654274"/>
            <a:ext cx="1286922" cy="1608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10" y="4778041"/>
            <a:ext cx="1942171" cy="1330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7987061" y="2138118"/>
            <a:ext cx="246125" cy="886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3186101" y="4839975"/>
            <a:ext cx="977353" cy="977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416510" y="1605929"/>
            <a:ext cx="299611" cy="520377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82807" y="53501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8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623158" y="5023005"/>
            <a:ext cx="219448" cy="790010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6382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3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798419" y="4747638"/>
            <a:ext cx="867966" cy="11769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4346512" y="4115273"/>
            <a:ext cx="989885" cy="1665065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2012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2" name="8-Point Star 51">
            <a:hlinkClick r:id="rId16" action="ppaction://hlinksldjump"/>
          </p:cNvPr>
          <p:cNvSpPr/>
          <p:nvPr/>
        </p:nvSpPr>
        <p:spPr>
          <a:xfrm>
            <a:off x="4413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0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12" y="5298415"/>
            <a:ext cx="822919" cy="8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5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66" y="4993152"/>
            <a:ext cx="1181904" cy="11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s 2"/>
          <p:cNvSpPr/>
          <p:nvPr/>
        </p:nvSpPr>
        <p:spPr>
          <a:xfrm>
            <a:off x="1323499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âu</a:t>
            </a:r>
            <a:endParaRPr lang="en-US" sz="48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069681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b. au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82" y="2179360"/>
            <a:ext cx="4533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atin typeface="UTM Avo" panose="02040603050506020204" pitchFamily="18" charset="0"/>
              </a:rPr>
              <a:t>r......... </a:t>
            </a:r>
            <a:r>
              <a:rPr lang="en-US" sz="6000" dirty="0" err="1">
                <a:latin typeface="UTM Avo" panose="02040603050506020204" pitchFamily="18" charset="0"/>
              </a:rPr>
              <a:t>củ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1489" y="3723544"/>
            <a:ext cx="155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b. </a:t>
            </a:r>
            <a:r>
              <a:rPr lang="en-US" sz="4800" dirty="0">
                <a:latin typeface="UTM Avo" panose="02040603050506020204" charset="0"/>
                <a:cs typeface="UTM Avo" panose="02040603050506020204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97457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9674"/>
            <a:ext cx="9143999" cy="5391076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77" y="5016405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1323499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54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ău</a:t>
            </a:r>
            <a:endParaRPr lang="en-US" sz="54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4995863" y="3818573"/>
            <a:ext cx="2048351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54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âu</a:t>
            </a:r>
            <a:endParaRPr lang="en-US" sz="54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70" y="2179360"/>
            <a:ext cx="4076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atin typeface="UTM Avo" panose="02040603050506020204" pitchFamily="18" charset="0"/>
              </a:rPr>
              <a:t>Con </a:t>
            </a:r>
            <a:r>
              <a:rPr lang="en-US" sz="5400" dirty="0" err="1">
                <a:latin typeface="UTM Avo" panose="02040603050506020204" pitchFamily="18" charset="0"/>
              </a:rPr>
              <a:t>tr</a:t>
            </a:r>
            <a:r>
              <a:rPr lang="en-US" sz="5400" dirty="0">
                <a:latin typeface="UTM Avo" panose="02040603050506020204" pitchFamily="18" charset="0"/>
              </a:rPr>
              <a:t>…..</a:t>
            </a:r>
          </a:p>
        </p:txBody>
      </p:sp>
      <p:sp>
        <p:nvSpPr>
          <p:cNvPr id="2" name="Rectangle 1"/>
          <p:cNvSpPr/>
          <p:nvPr/>
        </p:nvSpPr>
        <p:spPr>
          <a:xfrm>
            <a:off x="5158263" y="3651230"/>
            <a:ext cx="1723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5400" dirty="0" err="1">
                <a:latin typeface="UTM Avo" panose="02040603050506020204" charset="0"/>
                <a:cs typeface="UTM Avo" panose="02040603050506020204" charset="0"/>
              </a:rPr>
              <a:t>âu</a:t>
            </a:r>
            <a:endParaRPr lang="en-US" sz="54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8268"/>
            <a:ext cx="9143999" cy="5229574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77" y="5016405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1323499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ễu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4995863" y="3818573"/>
            <a:ext cx="2048351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54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âu</a:t>
            </a:r>
            <a:endParaRPr lang="en-US" sz="54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64" y="2179360"/>
            <a:ext cx="384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latin typeface="UTM Avo" panose="02040603050506020204" pitchFamily="18" charset="0"/>
              </a:rPr>
              <a:t>Chú</a:t>
            </a:r>
            <a:r>
              <a:rPr lang="en-US" sz="4800" dirty="0">
                <a:latin typeface="UTM Avo" panose="02040603050506020204" pitchFamily="18" charset="0"/>
              </a:rPr>
              <a:t> t…….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47" y="3697396"/>
            <a:ext cx="155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4800" dirty="0" err="1">
                <a:latin typeface="UTM Avo" panose="02040603050506020204" charset="0"/>
                <a:cs typeface="UTM Avo" panose="02040603050506020204" charset="0"/>
              </a:rPr>
              <a:t>ễu</a:t>
            </a:r>
            <a:endParaRPr lang="en-US" sz="48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40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" y="862013"/>
            <a:ext cx="9144000" cy="576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88" y="1143060"/>
            <a:ext cx="563871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âu</a:t>
            </a:r>
            <a:r>
              <a:rPr lang="en-SG" sz="7200" b="1" spc="3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72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êu</a:t>
            </a:r>
            <a:r>
              <a:rPr lang="en-SG" sz="7200" b="1" spc="3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endParaRPr lang="en-SG" sz="7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98" y="21783"/>
            <a:ext cx="6019702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4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Hãy</a:t>
            </a:r>
            <a:r>
              <a:rPr lang="en-SG" sz="4400" b="1" spc="3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44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viết</a:t>
            </a:r>
            <a:r>
              <a:rPr lang="en-SG" sz="4400" b="1" spc="3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44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bảng</a:t>
            </a:r>
            <a:r>
              <a:rPr lang="en-SG" sz="4400" b="1" spc="3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44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nào</a:t>
            </a:r>
            <a:r>
              <a:rPr lang="en-SG" sz="4400" b="1" spc="300" dirty="0">
                <a:solidFill>
                  <a:prstClr val="black"/>
                </a:solidFill>
                <a:latin typeface="HP001 4 hàng" panose="020B0603050302020204" pitchFamily="34" charset="0"/>
              </a:rPr>
              <a:t>?</a:t>
            </a:r>
            <a:endParaRPr lang="en-SG" sz="4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2634937"/>
            <a:ext cx="4572000" cy="158812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Chú</a:t>
            </a:r>
            <a:r>
              <a:rPr lang="en-SG" sz="7200" b="1" spc="3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72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tễu</a:t>
            </a:r>
            <a:endParaRPr lang="en-SG" sz="7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58" y="0"/>
            <a:ext cx="1920832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1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2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3429000" y="3735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/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0485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8"/>
          <a:stretch/>
        </p:blipFill>
        <p:spPr bwMode="auto">
          <a:xfrm>
            <a:off x="0" y="152486"/>
            <a:ext cx="8991484" cy="377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516" y="3927768"/>
            <a:ext cx="8838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hưu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luôn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bận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bịu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4305" y="3923147"/>
            <a:ext cx="9476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ưu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684" y="4604877"/>
            <a:ext cx="7152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iu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Bà đã nghỉ hưu mà luôn bận bị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742" y="49895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821" grpId="0"/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250</Words>
  <Application>Microsoft Office PowerPoint</Application>
  <PresentationFormat>On-screen Show (4:3)</PresentationFormat>
  <Paragraphs>92</Paragraphs>
  <Slides>22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.VnAvant</vt:lpstr>
      <vt:lpstr>.VnTime</vt:lpstr>
      <vt:lpstr>Arial</vt:lpstr>
      <vt:lpstr>Calibri</vt:lpstr>
      <vt:lpstr>Calibri Light</vt:lpstr>
      <vt:lpstr>Century Schoolbook</vt:lpstr>
      <vt:lpstr>HP001 4 hàng</vt:lpstr>
      <vt:lpstr>Quicksand Medium</vt:lpstr>
      <vt:lpstr>Tahoma</vt:lpstr>
      <vt:lpstr>Times New Roman</vt:lpstr>
      <vt:lpstr>UTM Avo</vt:lpstr>
      <vt:lpstr>Verdana</vt:lpstr>
      <vt:lpstr>VNI-Avo</vt:lpstr>
      <vt:lpstr>VNI-Brush</vt:lpstr>
      <vt:lpstr>Wingdings</vt:lpstr>
      <vt:lpstr>Wingdings 2</vt:lpstr>
      <vt:lpstr>Oriel</vt:lpstr>
      <vt:lpstr>2_Office Theme</vt:lpstr>
      <vt:lpstr>3_Default Design</vt:lpstr>
      <vt:lpstr>3_Office Theme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STD_DELL</cp:lastModifiedBy>
  <cp:revision>49</cp:revision>
  <dcterms:created xsi:type="dcterms:W3CDTF">2020-08-18T11:40:23Z</dcterms:created>
  <dcterms:modified xsi:type="dcterms:W3CDTF">2021-10-05T07:27:57Z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