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3" r:id="rId3"/>
    <p:sldMasterId id="2147483715" r:id="rId4"/>
    <p:sldMasterId id="2147483728" r:id="rId5"/>
    <p:sldMasterId id="2147483740" r:id="rId6"/>
  </p:sldMasterIdLst>
  <p:notesMasterIdLst>
    <p:notesMasterId r:id="rId21"/>
  </p:notesMasterIdLst>
  <p:sldIdLst>
    <p:sldId id="293" r:id="rId7"/>
    <p:sldId id="265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63" r:id="rId17"/>
    <p:sldId id="291" r:id="rId18"/>
    <p:sldId id="287" r:id="rId19"/>
    <p:sldId id="28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D04645-7720-455F-8DEF-B006EFAD929D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6E895-467E-4F9A-B837-B46D073A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188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9462B-6CA1-48CF-A14A-7A4DFCCD989D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86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0BE7E-95EA-4598-850D-E6F2A4EF7C4F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32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37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09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752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17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618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142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177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96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50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703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162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25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8207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779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67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680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474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546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2315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8675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1971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159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3888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5964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5254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008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6100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29" y="1122400"/>
            <a:ext cx="9144173" cy="2387680"/>
          </a:xfrm>
          <a:prstGeom prst="rect">
            <a:avLst/>
          </a:prstGeom>
        </p:spPr>
        <p:txBody>
          <a:bodyPr anchor="b"/>
          <a:lstStyle>
            <a:lvl1pPr algn="ctr">
              <a:defRPr sz="5974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29" y="3602158"/>
            <a:ext cx="9144173" cy="16558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92"/>
            </a:lvl1pPr>
            <a:lvl2pPr marL="455414" indent="0" algn="ctr">
              <a:buNone/>
              <a:defRPr sz="1990"/>
            </a:lvl2pPr>
            <a:lvl3pPr marL="910827" indent="0" algn="ctr">
              <a:buNone/>
              <a:defRPr sz="1791"/>
            </a:lvl3pPr>
            <a:lvl4pPr marL="1366241" indent="0" algn="ctr">
              <a:buNone/>
              <a:defRPr sz="1592"/>
            </a:lvl4pPr>
            <a:lvl5pPr marL="1821195" indent="0" algn="ctr">
              <a:buNone/>
              <a:defRPr sz="1592"/>
            </a:lvl5pPr>
            <a:lvl6pPr marL="2276608" indent="0" algn="ctr">
              <a:buNone/>
              <a:defRPr sz="1592"/>
            </a:lvl6pPr>
            <a:lvl7pPr marL="2732022" indent="0" algn="ctr">
              <a:buNone/>
              <a:defRPr sz="1592"/>
            </a:lvl7pPr>
            <a:lvl8pPr marL="3187435" indent="0" algn="ctr">
              <a:buNone/>
              <a:defRPr sz="1592"/>
            </a:lvl8pPr>
            <a:lvl9pPr marL="3642849" indent="0" algn="ctr">
              <a:buNone/>
              <a:defRPr sz="1592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4" name="图片 31749" descr="1-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5139" y="1151"/>
            <a:ext cx="10517296" cy="10155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4755" descr="PPT素材-16"/>
          <p:cNvPicPr>
            <a:picLocks noChangeAspect="1"/>
          </p:cNvPicPr>
          <p:nvPr userDrawn="1"/>
        </p:nvPicPr>
        <p:blipFill rotWithShape="1">
          <a:blip r:embed="rId3"/>
          <a:srcRect l="5795" t="86641" r="89055" b="4217"/>
          <a:stretch/>
        </p:blipFill>
        <p:spPr>
          <a:xfrm>
            <a:off x="11564102" y="632886"/>
            <a:ext cx="627898" cy="6774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2" y="115656"/>
            <a:ext cx="979223" cy="853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ounded Rectangle 10"/>
          <p:cNvSpPr/>
          <p:nvPr userDrawn="1"/>
        </p:nvSpPr>
        <p:spPr>
          <a:xfrm>
            <a:off x="1125139" y="1031709"/>
            <a:ext cx="10745820" cy="55763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171">
              <a:solidFill>
                <a:srgbClr val="FFFFFF"/>
              </a:solidFill>
            </a:endParaRPr>
          </a:p>
        </p:txBody>
      </p:sp>
      <p:pic>
        <p:nvPicPr>
          <p:cNvPr id="5" name="图片 71695" descr="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54215" y="771134"/>
            <a:ext cx="2249446" cy="12925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39940" descr="1-4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flipH="1">
            <a:off x="-130658" y="5349793"/>
            <a:ext cx="2720461" cy="15793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9942" descr="1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35049" y="5225773"/>
            <a:ext cx="1255797" cy="16310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 userDrawn="1"/>
        </p:nvSpPr>
        <p:spPr>
          <a:xfrm>
            <a:off x="11229774" y="5617831"/>
            <a:ext cx="831260" cy="626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37" dirty="0" err="1">
                <a:solidFill>
                  <a:srgbClr val="D9EDEE">
                    <a:lumMod val="50000"/>
                  </a:srgbClr>
                </a:solidFill>
                <a:latin typeface=".VnShelley Allegro" panose="040B7200000000000000" pitchFamily="82" charset="0"/>
              </a:rPr>
              <a:t>Ngocle</a:t>
            </a:r>
            <a:endParaRPr lang="en-US" sz="1737" dirty="0">
              <a:solidFill>
                <a:srgbClr val="D9EDEE">
                  <a:lumMod val="50000"/>
                </a:srgbClr>
              </a:solidFill>
              <a:latin typeface=".VnShelley Allegro" panose="040B72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8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1749" descr="1-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5139" y="1151"/>
            <a:ext cx="10517296" cy="10155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ounded Rectangle 5"/>
          <p:cNvSpPr/>
          <p:nvPr userDrawn="1"/>
        </p:nvSpPr>
        <p:spPr>
          <a:xfrm>
            <a:off x="1125139" y="1031709"/>
            <a:ext cx="10745820" cy="55763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171">
              <a:solidFill>
                <a:srgbClr val="FFFFFF"/>
              </a:solidFill>
            </a:endParaRPr>
          </a:p>
        </p:txBody>
      </p:sp>
      <p:pic>
        <p:nvPicPr>
          <p:cNvPr id="7" name="图片 71695" descr="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4215" y="771134"/>
            <a:ext cx="2249446" cy="12925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39940" descr="1-4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-130658" y="5349793"/>
            <a:ext cx="2720461" cy="15793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39942" descr="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935049" y="5225773"/>
            <a:ext cx="1255797" cy="16310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74755" descr="PPT素材-16"/>
          <p:cNvPicPr>
            <a:picLocks noChangeAspect="1"/>
          </p:cNvPicPr>
          <p:nvPr userDrawn="1"/>
        </p:nvPicPr>
        <p:blipFill rotWithShape="1">
          <a:blip r:embed="rId6"/>
          <a:srcRect l="5795" t="86641" r="89055" b="4217"/>
          <a:stretch/>
        </p:blipFill>
        <p:spPr>
          <a:xfrm>
            <a:off x="11564102" y="632886"/>
            <a:ext cx="627898" cy="6774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 userDrawn="1"/>
        </p:nvSpPr>
        <p:spPr>
          <a:xfrm>
            <a:off x="11229774" y="5617831"/>
            <a:ext cx="831260" cy="626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37" dirty="0" err="1">
                <a:solidFill>
                  <a:srgbClr val="D9EDEE">
                    <a:lumMod val="50000"/>
                  </a:srgbClr>
                </a:solidFill>
                <a:latin typeface=".VnShelley Allegro" panose="040B7200000000000000" pitchFamily="82" charset="0"/>
              </a:rPr>
              <a:t>Ngocle</a:t>
            </a:r>
            <a:endParaRPr lang="en-US" sz="1737" dirty="0">
              <a:solidFill>
                <a:srgbClr val="D9EDEE">
                  <a:lumMod val="50000"/>
                </a:srgbClr>
              </a:solidFill>
              <a:latin typeface=".VnShelley Allegro" panose="040B7200000000000000" pitchFamily="8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2" y="115656"/>
            <a:ext cx="979223" cy="853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853446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3003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16" y="1825686"/>
            <a:ext cx="5181698" cy="43514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317" y="1825686"/>
            <a:ext cx="5181698" cy="43514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4272863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365138"/>
            <a:ext cx="10515799" cy="132560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6" y="1778497"/>
            <a:ext cx="4873666" cy="82394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790"/>
            </a:lvl1pPr>
            <a:lvl2pPr marL="455414" indent="0">
              <a:buNone/>
              <a:defRPr sz="2392"/>
            </a:lvl2pPr>
            <a:lvl3pPr marL="910827" indent="0">
              <a:buNone/>
              <a:defRPr sz="1990"/>
            </a:lvl3pPr>
            <a:lvl4pPr marL="1366241" indent="0">
              <a:buNone/>
              <a:defRPr sz="1791"/>
            </a:lvl4pPr>
            <a:lvl5pPr marL="1821195" indent="0">
              <a:buNone/>
              <a:defRPr sz="1791"/>
            </a:lvl5pPr>
            <a:lvl6pPr marL="2276608" indent="0">
              <a:buNone/>
              <a:defRPr sz="1791"/>
            </a:lvl6pPr>
            <a:lvl7pPr marL="2732022" indent="0">
              <a:buNone/>
              <a:defRPr sz="1791"/>
            </a:lvl7pPr>
            <a:lvl8pPr marL="3187435" indent="0">
              <a:buNone/>
              <a:defRPr sz="1791"/>
            </a:lvl8pPr>
            <a:lvl9pPr marL="3642849" indent="0">
              <a:buNone/>
              <a:defRPr sz="179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6" y="2665468"/>
            <a:ext cx="4873666" cy="35244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7056" y="1778497"/>
            <a:ext cx="4897669" cy="82394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790"/>
            </a:lvl1pPr>
            <a:lvl2pPr marL="455414" indent="0">
              <a:buNone/>
              <a:defRPr sz="2392"/>
            </a:lvl2pPr>
            <a:lvl3pPr marL="910827" indent="0">
              <a:buNone/>
              <a:defRPr sz="1990"/>
            </a:lvl3pPr>
            <a:lvl4pPr marL="1366241" indent="0">
              <a:buNone/>
              <a:defRPr sz="1791"/>
            </a:lvl4pPr>
            <a:lvl5pPr marL="1821195" indent="0">
              <a:buNone/>
              <a:defRPr sz="1791"/>
            </a:lvl5pPr>
            <a:lvl6pPr marL="2276608" indent="0">
              <a:buNone/>
              <a:defRPr sz="1791"/>
            </a:lvl6pPr>
            <a:lvl7pPr marL="2732022" indent="0">
              <a:buNone/>
              <a:defRPr sz="1791"/>
            </a:lvl7pPr>
            <a:lvl8pPr marL="3187435" indent="0">
              <a:buNone/>
              <a:defRPr sz="1791"/>
            </a:lvl8pPr>
            <a:lvl9pPr marL="3642849" indent="0">
              <a:buNone/>
              <a:defRPr sz="179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7056" y="2665468"/>
            <a:ext cx="4897669" cy="35244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899123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78344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477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01349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457216"/>
            <a:ext cx="3932311" cy="1600253"/>
          </a:xfrm>
          <a:prstGeom prst="rect">
            <a:avLst/>
          </a:prstGeom>
        </p:spPr>
        <p:txBody>
          <a:bodyPr anchor="b"/>
          <a:lstStyle>
            <a:lvl1pPr>
              <a:defRPr sz="318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287" y="987458"/>
            <a:ext cx="6172317" cy="4873788"/>
          </a:xfrm>
          <a:prstGeom prst="rect">
            <a:avLst/>
          </a:prstGeom>
        </p:spPr>
        <p:txBody>
          <a:bodyPr/>
          <a:lstStyle>
            <a:lvl1pPr>
              <a:defRPr sz="3188"/>
            </a:lvl1pPr>
            <a:lvl2pPr>
              <a:defRPr sz="2790"/>
            </a:lvl2pPr>
            <a:lvl3pPr>
              <a:defRPr sz="2392"/>
            </a:lvl3pPr>
            <a:lvl4pPr>
              <a:defRPr sz="1990"/>
            </a:lvl4pPr>
            <a:lvl5pPr>
              <a:defRPr sz="1990"/>
            </a:lvl5pPr>
            <a:lvl6pPr>
              <a:defRPr sz="1990"/>
            </a:lvl6pPr>
            <a:lvl7pPr>
              <a:defRPr sz="1990"/>
            </a:lvl7pPr>
            <a:lvl8pPr>
              <a:defRPr sz="1990"/>
            </a:lvl8pPr>
            <a:lvl9pPr>
              <a:defRPr sz="199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4" y="2057469"/>
            <a:ext cx="3932311" cy="3811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92"/>
            </a:lvl1pPr>
            <a:lvl2pPr marL="455414" indent="0">
              <a:buNone/>
              <a:defRPr sz="1393"/>
            </a:lvl2pPr>
            <a:lvl3pPr marL="910827" indent="0">
              <a:buNone/>
              <a:defRPr sz="1194"/>
            </a:lvl3pPr>
            <a:lvl4pPr marL="1366241" indent="0">
              <a:buNone/>
              <a:defRPr sz="995"/>
            </a:lvl4pPr>
            <a:lvl5pPr marL="1821195" indent="0">
              <a:buNone/>
              <a:defRPr sz="995"/>
            </a:lvl5pPr>
            <a:lvl6pPr marL="2276608" indent="0">
              <a:buNone/>
              <a:defRPr sz="995"/>
            </a:lvl6pPr>
            <a:lvl7pPr marL="2732022" indent="0">
              <a:buNone/>
              <a:defRPr sz="995"/>
            </a:lvl7pPr>
            <a:lvl8pPr marL="3187435" indent="0">
              <a:buNone/>
              <a:defRPr sz="995"/>
            </a:lvl8pPr>
            <a:lvl9pPr marL="3642849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431532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457216"/>
            <a:ext cx="4165428" cy="1600253"/>
          </a:xfrm>
          <a:prstGeom prst="rect">
            <a:avLst/>
          </a:prstGeom>
        </p:spPr>
        <p:txBody>
          <a:bodyPr anchor="b"/>
          <a:lstStyle>
            <a:lvl1pPr>
              <a:defRPr sz="318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287" y="457216"/>
            <a:ext cx="6172317" cy="54040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88"/>
            </a:lvl1pPr>
            <a:lvl2pPr marL="455414" indent="0">
              <a:buNone/>
              <a:defRPr sz="2790"/>
            </a:lvl2pPr>
            <a:lvl3pPr marL="910827" indent="0">
              <a:buNone/>
              <a:defRPr sz="2392"/>
            </a:lvl3pPr>
            <a:lvl4pPr marL="1366241" indent="0">
              <a:buNone/>
              <a:defRPr sz="1990"/>
            </a:lvl4pPr>
            <a:lvl5pPr marL="1821195" indent="0">
              <a:buNone/>
              <a:defRPr sz="1990"/>
            </a:lvl5pPr>
            <a:lvl6pPr marL="2276608" indent="0">
              <a:buNone/>
              <a:defRPr sz="1990"/>
            </a:lvl6pPr>
            <a:lvl7pPr marL="2732022" indent="0">
              <a:buNone/>
              <a:defRPr sz="1990"/>
            </a:lvl7pPr>
            <a:lvl8pPr marL="3187435" indent="0">
              <a:buNone/>
              <a:defRPr sz="1990"/>
            </a:lvl8pPr>
            <a:lvl9pPr marL="3642849" indent="0">
              <a:buNone/>
              <a:defRPr sz="19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4" y="2057469"/>
            <a:ext cx="4165428" cy="3811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90"/>
            </a:lvl1pPr>
            <a:lvl2pPr marL="455414" indent="0">
              <a:buNone/>
              <a:defRPr sz="1791"/>
            </a:lvl2pPr>
            <a:lvl3pPr marL="910827" indent="0">
              <a:buNone/>
              <a:defRPr sz="1592"/>
            </a:lvl3pPr>
            <a:lvl4pPr marL="1366241" indent="0">
              <a:buNone/>
              <a:defRPr sz="1393"/>
            </a:lvl4pPr>
            <a:lvl5pPr marL="1821195" indent="0">
              <a:buNone/>
              <a:defRPr sz="1393"/>
            </a:lvl5pPr>
            <a:lvl6pPr marL="2276608" indent="0">
              <a:buNone/>
              <a:defRPr sz="1393"/>
            </a:lvl6pPr>
            <a:lvl7pPr marL="2732022" indent="0">
              <a:buNone/>
              <a:defRPr sz="1393"/>
            </a:lvl7pPr>
            <a:lvl8pPr marL="3187435" indent="0">
              <a:buNone/>
              <a:defRPr sz="1393"/>
            </a:lvl8pPr>
            <a:lvl9pPr marL="3642849" indent="0">
              <a:buNone/>
              <a:defRPr sz="139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2401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2226" y="1158127"/>
            <a:ext cx="5980067" cy="32758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585626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065" y="365138"/>
            <a:ext cx="2628950" cy="581203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16" y="365138"/>
            <a:ext cx="7734446" cy="58120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3225409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16" y="1825686"/>
            <a:ext cx="5181698" cy="43514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317" y="1825686"/>
            <a:ext cx="5181698" cy="209874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317" y="4076837"/>
            <a:ext cx="5181698" cy="210033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076348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1215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4927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602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518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4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0796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4678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919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7421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0665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3168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0702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005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893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862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513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78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070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2000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147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528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70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056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789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44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30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85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B0E28-AC98-4443-8A58-0AFD834EDB11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9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24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2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033" descr="PPT素材-0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54" y="1150"/>
            <a:ext cx="12189692" cy="68557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74755" descr="PPT素材-16"/>
          <p:cNvPicPr>
            <a:picLocks noChangeAspect="1"/>
          </p:cNvPicPr>
          <p:nvPr userDrawn="1"/>
        </p:nvPicPr>
        <p:blipFill rotWithShape="1">
          <a:blip r:embed="rId15"/>
          <a:srcRect l="5795" t="86641" r="89055" b="4217"/>
          <a:stretch/>
        </p:blipFill>
        <p:spPr>
          <a:xfrm>
            <a:off x="340266" y="4051488"/>
            <a:ext cx="627898" cy="6774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74755" descr="PPT素材-16"/>
          <p:cNvPicPr>
            <a:picLocks noChangeAspect="1"/>
          </p:cNvPicPr>
          <p:nvPr userDrawn="1"/>
        </p:nvPicPr>
        <p:blipFill rotWithShape="1">
          <a:blip r:embed="rId15"/>
          <a:srcRect l="6654" t="33195" r="89055" b="59069"/>
          <a:stretch/>
        </p:blipFill>
        <p:spPr>
          <a:xfrm>
            <a:off x="450853" y="2732876"/>
            <a:ext cx="523249" cy="5732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2" y="115656"/>
            <a:ext cx="979223" cy="853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3290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hf sldNum="0" hdr="0"/>
  <p:txStyles>
    <p:titleStyle>
      <a:lvl1pPr marL="0" lvl="0" indent="0" algn="ctr" defTabSz="10859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211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06701" lvl="0" indent="-406701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763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82335" lvl="1" indent="-340067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33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57050" lvl="2" indent="-271134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2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900237" lvl="3" indent="-272053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42506" lvl="4" indent="-271134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19816" lvl="5" indent="-165438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150692" lvl="6" indent="-165438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81567" lvl="7" indent="-165438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12443" lvl="8" indent="-165438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3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30876" lvl="1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61751" lvl="2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992627" lvl="3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23503" lvl="4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654378" lvl="5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85254" lvl="6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16129" lvl="7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47005" lvl="8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2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AA46EA1-90BD-42DA-9534-B42A24A21EB2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8B969F-17CE-4B2B-9C37-466224FF3131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46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7.png"/><Relationship Id="rId18" Type="http://schemas.openxmlformats.org/officeDocument/2006/relationships/slide" Target="slide5.xml"/><Relationship Id="rId3" Type="http://schemas.openxmlformats.org/officeDocument/2006/relationships/slideLayout" Target="../slideLayouts/slideLayout23.xml"/><Relationship Id="rId21" Type="http://schemas.openxmlformats.org/officeDocument/2006/relationships/image" Target="../media/image20.png"/><Relationship Id="rId7" Type="http://schemas.openxmlformats.org/officeDocument/2006/relationships/image" Target="../media/image15.png"/><Relationship Id="rId12" Type="http://schemas.openxmlformats.org/officeDocument/2006/relationships/slide" Target="slide6.xml"/><Relationship Id="rId17" Type="http://schemas.microsoft.com/office/2007/relationships/hdphoto" Target="../media/hdphoto4.wdp"/><Relationship Id="rId2" Type="http://schemas.openxmlformats.org/officeDocument/2006/relationships/audio" Target="../media/media2.mp3"/><Relationship Id="rId16" Type="http://schemas.openxmlformats.org/officeDocument/2006/relationships/image" Target="../media/image18.png"/><Relationship Id="rId20" Type="http://schemas.microsoft.com/office/2007/relationships/hdphoto" Target="../media/hdphoto5.wdp"/><Relationship Id="rId1" Type="http://schemas.microsoft.com/office/2007/relationships/media" Target="../media/media2.mp3"/><Relationship Id="rId6" Type="http://schemas.openxmlformats.org/officeDocument/2006/relationships/slide" Target="slide7.xml"/><Relationship Id="rId11" Type="http://schemas.microsoft.com/office/2007/relationships/hdphoto" Target="../media/hdphoto2.wdp"/><Relationship Id="rId5" Type="http://schemas.openxmlformats.org/officeDocument/2006/relationships/image" Target="../media/image1.png"/><Relationship Id="rId15" Type="http://schemas.openxmlformats.org/officeDocument/2006/relationships/slide" Target="slide8.xml"/><Relationship Id="rId10" Type="http://schemas.openxmlformats.org/officeDocument/2006/relationships/image" Target="../media/image16.png"/><Relationship Id="rId19" Type="http://schemas.openxmlformats.org/officeDocument/2006/relationships/image" Target="../media/image19.png"/><Relationship Id="rId4" Type="http://schemas.openxmlformats.org/officeDocument/2006/relationships/notesSlide" Target="../notesSlides/notesSlide2.xml"/><Relationship Id="rId9" Type="http://schemas.openxmlformats.org/officeDocument/2006/relationships/slide" Target="slide9.xml"/><Relationship Id="rId1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12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11" Type="http://schemas.openxmlformats.org/officeDocument/2006/relationships/image" Target="../media/image23.png"/><Relationship Id="rId5" Type="http://schemas.openxmlformats.org/officeDocument/2006/relationships/slide" Target="slide4.xml"/><Relationship Id="rId10" Type="http://schemas.microsoft.com/office/2007/relationships/hdphoto" Target="../media/hdphoto5.wdp"/><Relationship Id="rId4" Type="http://schemas.openxmlformats.org/officeDocument/2006/relationships/image" Target="../media/image1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5" Type="http://schemas.openxmlformats.org/officeDocument/2006/relationships/slide" Target="slide4.xml"/><Relationship Id="rId10" Type="http://schemas.microsoft.com/office/2007/relationships/hdphoto" Target="../media/hdphoto7.wdp"/><Relationship Id="rId4" Type="http://schemas.openxmlformats.org/officeDocument/2006/relationships/image" Target="../media/image1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12" Type="http://schemas.microsoft.com/office/2007/relationships/hdphoto" Target="../media/hdphoto9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slide" Target="slide4.xml"/><Relationship Id="rId10" Type="http://schemas.microsoft.com/office/2007/relationships/hdphoto" Target="../media/hdphoto8.wdp"/><Relationship Id="rId4" Type="http://schemas.openxmlformats.org/officeDocument/2006/relationships/image" Target="../media/image1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5" Type="http://schemas.openxmlformats.org/officeDocument/2006/relationships/slide" Target="slide4.xml"/><Relationship Id="rId10" Type="http://schemas.microsoft.com/office/2007/relationships/hdphoto" Target="../media/hdphoto10.wdp"/><Relationship Id="rId4" Type="http://schemas.openxmlformats.org/officeDocument/2006/relationships/image" Target="../media/image1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11" Type="http://schemas.openxmlformats.org/officeDocument/2006/relationships/image" Target="../media/image29.png"/><Relationship Id="rId5" Type="http://schemas.openxmlformats.org/officeDocument/2006/relationships/slide" Target="slide4.xml"/><Relationship Id="rId10" Type="http://schemas.microsoft.com/office/2007/relationships/hdphoto" Target="../media/hdphoto11.wdp"/><Relationship Id="rId4" Type="http://schemas.openxmlformats.org/officeDocument/2006/relationships/image" Target="../media/image1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409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2497540" y="1660937"/>
            <a:ext cx="8239397" cy="1217417"/>
          </a:xfrm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/>
          <a:lstStyle/>
          <a:p>
            <a:pPr marL="0" lvl="0" indent="0" algn="ctr" fontAlgn="base">
              <a:spcAft>
                <a:spcPct val="0"/>
              </a:spcAft>
            </a:pPr>
            <a:r>
              <a:rPr lang="vi-VN" altLang="en-US" sz="2800" dirty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CHÀO MỪNG CÁC EM </a:t>
            </a:r>
            <a:r>
              <a:rPr lang="vi-VN" altLang="en-US" sz="2800" dirty="0" smtClean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vi-VN" altLang="en-US" sz="2800" dirty="0" smtClean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vi-VN" altLang="en-US" sz="2800" dirty="0" smtClean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ĐẾN </a:t>
            </a:r>
            <a:r>
              <a:rPr lang="vi-VN" altLang="en-US" sz="2800" dirty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VỚI BÀI GIẢNG </a:t>
            </a:r>
            <a:r>
              <a:rPr lang="en-US" altLang="en-US" sz="2800" dirty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TRỰC TUYẾN </a:t>
            </a:r>
          </a:p>
        </p:txBody>
      </p:sp>
      <p:sp>
        <p:nvSpPr>
          <p:cNvPr id="16" name="Rectangle 16"/>
          <p:cNvSpPr txBox="1">
            <a:spLocks noChangeArrowheads="1"/>
          </p:cNvSpPr>
          <p:nvPr/>
        </p:nvSpPr>
        <p:spPr>
          <a:xfrm>
            <a:off x="2359759" y="393700"/>
            <a:ext cx="9580879" cy="736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altLang="en-US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TRƯỜNG TIỂU HỌC QU</a:t>
            </a:r>
            <a:r>
              <a:rPr lang="en-US" altLang="en-US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ỐC TUẤN</a:t>
            </a:r>
            <a:endParaRPr lang="en-US" sz="3000" dirty="0">
              <a:ln>
                <a:solidFill>
                  <a:srgbClr val="0F6FC6">
                    <a:lumMod val="60000"/>
                    <a:lumOff val="40000"/>
                  </a:srgbClr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" pitchFamily="18" charset="0"/>
            </a:endParaRPr>
          </a:p>
        </p:txBody>
      </p:sp>
      <p:sp>
        <p:nvSpPr>
          <p:cNvPr id="17" name="Rectangle 17"/>
          <p:cNvSpPr txBox="1">
            <a:spLocks noChangeArrowheads="1"/>
          </p:cNvSpPr>
          <p:nvPr/>
        </p:nvSpPr>
        <p:spPr>
          <a:xfrm>
            <a:off x="3350222" y="5703663"/>
            <a:ext cx="5709920" cy="731292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sz="1800" i="1" cap="all" dirty="0" smtClean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Giáo viên: </a:t>
            </a:r>
            <a:endParaRPr lang="en-US" sz="1800" i="1" cap="all" dirty="0">
              <a:ln w="0"/>
              <a:solidFill>
                <a:prstClr val="black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giao an lop5  2020-2021\tranh-ve-de-tai-tro-choi-dan-gian-cuc-dep_0535080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36" y="4293099"/>
            <a:ext cx="2968156" cy="117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E:\giao an lop5  2020-2021\tải xuống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545" y="4317903"/>
            <a:ext cx="2443019" cy="117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giao an lop5  2020-2021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182" y="4293099"/>
            <a:ext cx="2496277" cy="116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359759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57182" y="301990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4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MÔN</a:t>
            </a:r>
            <a:r>
              <a:rPr lang="en-US" altLang="en-US" sz="2400" b="1" kern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400" b="1" kern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TOÁN- </a:t>
            </a:r>
            <a:r>
              <a:rPr lang="en-US" altLang="en-US" sz="2400" b="1" kern="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altLang="en-US" sz="24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4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en-US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291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57376" y="0"/>
            <a:ext cx="12395200" cy="2108200"/>
          </a:xfrm>
          <a:prstGeom prst="rect">
            <a:avLst/>
          </a:prstGeom>
          <a:solidFill>
            <a:srgbClr val="90D0EC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 rot="21388221">
            <a:off x="1334" y="-68852"/>
            <a:ext cx="3149600" cy="2004291"/>
            <a:chOff x="1143000" y="742950"/>
            <a:chExt cx="3962400" cy="2521527"/>
          </a:xfrm>
        </p:grpSpPr>
        <p:sp>
          <p:nvSpPr>
            <p:cNvPr id="5" name="Cloud 4"/>
            <p:cNvSpPr/>
            <p:nvPr/>
          </p:nvSpPr>
          <p:spPr>
            <a:xfrm>
              <a:off x="1143000" y="742950"/>
              <a:ext cx="3962400" cy="2521527"/>
            </a:xfrm>
            <a:prstGeom prst="cloud">
              <a:avLst/>
            </a:prstGeom>
            <a:solidFill>
              <a:srgbClr val="FFCF37"/>
            </a:soli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6" name="Cloud 5"/>
            <p:cNvSpPr/>
            <p:nvPr/>
          </p:nvSpPr>
          <p:spPr>
            <a:xfrm>
              <a:off x="1280432" y="830406"/>
              <a:ext cx="3687536" cy="2346614"/>
            </a:xfrm>
            <a:prstGeom prst="cloud">
              <a:avLst/>
            </a:prstGeom>
            <a:solidFill>
              <a:srgbClr val="FFCF37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8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 rot="20944908">
            <a:off x="703885" y="581476"/>
            <a:ext cx="2301631" cy="2207978"/>
          </a:xfrm>
        </p:spPr>
        <p:txBody>
          <a:bodyPr>
            <a:prstTxWarp prst="textArchUp">
              <a:avLst/>
            </a:prstTxWarp>
            <a:noAutofit/>
          </a:bodyPr>
          <a:lstStyle/>
          <a:p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Ôn</a:t>
            </a:r>
            <a:r>
              <a:rPr lang="en-US" sz="6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tập</a:t>
            </a:r>
            <a:endParaRPr lang="en-US" sz="6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96331" y="364595"/>
            <a:ext cx="970116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67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PHÉP CỘNG, TRỪ TRONG PHẠM VI 10.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06400" y="2408169"/>
            <a:ext cx="11277600" cy="4057025"/>
            <a:chOff x="304800" y="2038350"/>
            <a:chExt cx="8458200" cy="1473493"/>
          </a:xfrm>
        </p:grpSpPr>
        <p:sp>
          <p:nvSpPr>
            <p:cNvPr id="12" name="Rounded Rectangle 11"/>
            <p:cNvSpPr/>
            <p:nvPr/>
          </p:nvSpPr>
          <p:spPr>
            <a:xfrm>
              <a:off x="304800" y="2038350"/>
              <a:ext cx="8458200" cy="1473493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415636" y="2111087"/>
              <a:ext cx="8229600" cy="129801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311" y="2854958"/>
            <a:ext cx="10225825" cy="3163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69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7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1668" y="-194933"/>
            <a:ext cx="3206840" cy="22555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8034" y="932844"/>
            <a:ext cx="2756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034" y="2418957"/>
            <a:ext cx="19704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+ 5 =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397" y="3394129"/>
            <a:ext cx="3309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+ 2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034" y="4294981"/>
            <a:ext cx="3309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7 - 3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716" y="5232993"/>
            <a:ext cx="3309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9 - 4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6146" y="2418956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8 - 4 + 3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6146" y="3356968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+ 3 + 4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33113" y="4294981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10 - 6 - 4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00539" y="5232992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- 0 + 3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79560" y="2293076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07653" y="3262086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43256" y="4175822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04619" y="5113834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841086" y="2304956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841086" y="3186026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41086" y="4180980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41086" y="5062050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86025" y="2348827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96713" y="3388400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34414" y="4260704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34415" y="5184371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53908" y="2388433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27261" y="3360706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027261" y="4284651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022546" y="5216813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94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1668" y="-194933"/>
            <a:ext cx="3206840" cy="22555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8034" y="932844"/>
            <a:ext cx="2756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034" y="2418957"/>
            <a:ext cx="33840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4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      =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397" y="3394129"/>
            <a:ext cx="3309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      =  8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034" y="4294981"/>
            <a:ext cx="3309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4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    =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6146" y="2418956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5 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6146" y="3356968"/>
            <a:ext cx="5802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+ </a:t>
            </a:r>
            <a:r>
              <a:rPr lang="en-US" sz="4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+     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33113" y="4294981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10 - 6 </a:t>
            </a:r>
            <a:r>
              <a:rPr lang="en-US" sz="4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   =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61193" y="3525540"/>
            <a:ext cx="14499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87613" y="2396509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70193" y="3334521"/>
            <a:ext cx="1120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77884" y="2543069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461752" y="3503904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477884" y="4419598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337412" y="2550870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162529" y="3473854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162529" y="4409617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477884" y="2543069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469008" y="3518242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77884" y="4423793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233113" y="2543069"/>
            <a:ext cx="826493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162529" y="3473854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183729" y="4419598"/>
            <a:ext cx="592964" cy="52121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25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8" grpId="0"/>
      <p:bldP spid="21" grpId="0"/>
      <p:bldP spid="23" grpId="0"/>
      <p:bldP spid="3" grpId="0" animBg="1"/>
      <p:bldP spid="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inh-nen-powerpoint-cute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2602523" y="633046"/>
            <a:ext cx="7652825" cy="3634154"/>
          </a:xfrm>
          <a:prstGeom prst="cloud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Covid</a:t>
            </a:r>
            <a:endParaRPr lang="en-US" sz="6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3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ông điệp 5K phòng chống dịch Covid-19 trong tình hình mớ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47" y="1"/>
            <a:ext cx="12143107" cy="608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4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Ghen Cô Vy- NIOEH x K.HƯNG x MIN x ERIK - WASHING HAND SONG - CORONA SON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065949"/>
          </a:xfrm>
        </p:spPr>
      </p:pic>
    </p:spTree>
    <p:extLst>
      <p:ext uri="{BB962C8B-B14F-4D97-AF65-F5344CB8AC3E}">
        <p14:creationId xmlns:p14="http://schemas.microsoft.com/office/powerpoint/2010/main" val="43201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6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-304800" y="219365"/>
            <a:ext cx="12598400" cy="3487337"/>
          </a:xfrm>
          <a:custGeom>
            <a:avLst/>
            <a:gdLst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0 w 9144000"/>
              <a:gd name="connsiteY3" fmla="*/ 2343150 h 2343150"/>
              <a:gd name="connsiteX4" fmla="*/ 0 w 9144000"/>
              <a:gd name="connsiteY4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548496"/>
              <a:gd name="connsiteX1" fmla="*/ 9144000 w 9144000"/>
              <a:gd name="connsiteY1" fmla="*/ 0 h 2548496"/>
              <a:gd name="connsiteX2" fmla="*/ 9144000 w 9144000"/>
              <a:gd name="connsiteY2" fmla="*/ 2343150 h 2548496"/>
              <a:gd name="connsiteX3" fmla="*/ 5340927 w 9144000"/>
              <a:gd name="connsiteY3" fmla="*/ 2441864 h 2548496"/>
              <a:gd name="connsiteX4" fmla="*/ 1340427 w 9144000"/>
              <a:gd name="connsiteY4" fmla="*/ 2192482 h 2548496"/>
              <a:gd name="connsiteX5" fmla="*/ 0 w 9144000"/>
              <a:gd name="connsiteY5" fmla="*/ 2343150 h 2548496"/>
              <a:gd name="connsiteX6" fmla="*/ 0 w 9144000"/>
              <a:gd name="connsiteY6" fmla="*/ 0 h 2548496"/>
              <a:gd name="connsiteX0" fmla="*/ 0 w 9144000"/>
              <a:gd name="connsiteY0" fmla="*/ 0 h 2579888"/>
              <a:gd name="connsiteX1" fmla="*/ 9144000 w 9144000"/>
              <a:gd name="connsiteY1" fmla="*/ 0 h 2579888"/>
              <a:gd name="connsiteX2" fmla="*/ 9144000 w 9144000"/>
              <a:gd name="connsiteY2" fmla="*/ 2343150 h 2579888"/>
              <a:gd name="connsiteX3" fmla="*/ 5340927 w 9144000"/>
              <a:gd name="connsiteY3" fmla="*/ 2514600 h 2579888"/>
              <a:gd name="connsiteX4" fmla="*/ 1340427 w 9144000"/>
              <a:gd name="connsiteY4" fmla="*/ 2192482 h 2579888"/>
              <a:gd name="connsiteX5" fmla="*/ 0 w 9144000"/>
              <a:gd name="connsiteY5" fmla="*/ 2343150 h 2579888"/>
              <a:gd name="connsiteX6" fmla="*/ 0 w 9144000"/>
              <a:gd name="connsiteY6" fmla="*/ 0 h 2579888"/>
              <a:gd name="connsiteX0" fmla="*/ 0 w 9144000"/>
              <a:gd name="connsiteY0" fmla="*/ 0 h 2591660"/>
              <a:gd name="connsiteX1" fmla="*/ 9144000 w 9144000"/>
              <a:gd name="connsiteY1" fmla="*/ 0 h 2591660"/>
              <a:gd name="connsiteX2" fmla="*/ 9144000 w 9144000"/>
              <a:gd name="connsiteY2" fmla="*/ 2343150 h 2591660"/>
              <a:gd name="connsiteX3" fmla="*/ 5340927 w 9144000"/>
              <a:gd name="connsiteY3" fmla="*/ 2514600 h 2591660"/>
              <a:gd name="connsiteX4" fmla="*/ 1340427 w 9144000"/>
              <a:gd name="connsiteY4" fmla="*/ 2192482 h 2591660"/>
              <a:gd name="connsiteX5" fmla="*/ 0 w 9144000"/>
              <a:gd name="connsiteY5" fmla="*/ 2343150 h 2591660"/>
              <a:gd name="connsiteX6" fmla="*/ 0 w 9144000"/>
              <a:gd name="connsiteY6" fmla="*/ 0 h 2591660"/>
              <a:gd name="connsiteX0" fmla="*/ 0 w 9144000"/>
              <a:gd name="connsiteY0" fmla="*/ 0 h 2602842"/>
              <a:gd name="connsiteX1" fmla="*/ 9144000 w 9144000"/>
              <a:gd name="connsiteY1" fmla="*/ 0 h 2602842"/>
              <a:gd name="connsiteX2" fmla="*/ 9144000 w 9144000"/>
              <a:gd name="connsiteY2" fmla="*/ 2343150 h 2602842"/>
              <a:gd name="connsiteX3" fmla="*/ 5401261 w 9144000"/>
              <a:gd name="connsiteY3" fmla="*/ 2535382 h 2602842"/>
              <a:gd name="connsiteX4" fmla="*/ 1340427 w 9144000"/>
              <a:gd name="connsiteY4" fmla="*/ 2192482 h 2602842"/>
              <a:gd name="connsiteX5" fmla="*/ 0 w 9144000"/>
              <a:gd name="connsiteY5" fmla="*/ 2343150 h 2602842"/>
              <a:gd name="connsiteX6" fmla="*/ 0 w 9144000"/>
              <a:gd name="connsiteY6" fmla="*/ 0 h 2602842"/>
              <a:gd name="connsiteX0" fmla="*/ 0 w 9144000"/>
              <a:gd name="connsiteY0" fmla="*/ 0 h 2602842"/>
              <a:gd name="connsiteX1" fmla="*/ 9144000 w 9144000"/>
              <a:gd name="connsiteY1" fmla="*/ 0 h 2602842"/>
              <a:gd name="connsiteX2" fmla="*/ 9144000 w 9144000"/>
              <a:gd name="connsiteY2" fmla="*/ 2343150 h 2602842"/>
              <a:gd name="connsiteX3" fmla="*/ 5401261 w 9144000"/>
              <a:gd name="connsiteY3" fmla="*/ 2535382 h 2602842"/>
              <a:gd name="connsiteX4" fmla="*/ 1340427 w 9144000"/>
              <a:gd name="connsiteY4" fmla="*/ 2192482 h 2602842"/>
              <a:gd name="connsiteX5" fmla="*/ 0 w 9144000"/>
              <a:gd name="connsiteY5" fmla="*/ 2343150 h 2602842"/>
              <a:gd name="connsiteX6" fmla="*/ 0 w 9144000"/>
              <a:gd name="connsiteY6" fmla="*/ 0 h 2602842"/>
              <a:gd name="connsiteX0" fmla="*/ 0 w 9144000"/>
              <a:gd name="connsiteY0" fmla="*/ 0 h 2602842"/>
              <a:gd name="connsiteX1" fmla="*/ 9144000 w 9144000"/>
              <a:gd name="connsiteY1" fmla="*/ 0 h 2602842"/>
              <a:gd name="connsiteX2" fmla="*/ 9144000 w 9144000"/>
              <a:gd name="connsiteY2" fmla="*/ 2343150 h 2602842"/>
              <a:gd name="connsiteX3" fmla="*/ 5401261 w 9144000"/>
              <a:gd name="connsiteY3" fmla="*/ 2535382 h 2602842"/>
              <a:gd name="connsiteX4" fmla="*/ 1340427 w 9144000"/>
              <a:gd name="connsiteY4" fmla="*/ 2192482 h 2602842"/>
              <a:gd name="connsiteX5" fmla="*/ 0 w 9144000"/>
              <a:gd name="connsiteY5" fmla="*/ 2343150 h 2602842"/>
              <a:gd name="connsiteX6" fmla="*/ 0 w 9144000"/>
              <a:gd name="connsiteY6" fmla="*/ 0 h 2602842"/>
              <a:gd name="connsiteX0" fmla="*/ 0 w 9144000"/>
              <a:gd name="connsiteY0" fmla="*/ 0 h 2615503"/>
              <a:gd name="connsiteX1" fmla="*/ 9144000 w 9144000"/>
              <a:gd name="connsiteY1" fmla="*/ 0 h 2615503"/>
              <a:gd name="connsiteX2" fmla="*/ 9144000 w 9144000"/>
              <a:gd name="connsiteY2" fmla="*/ 2343150 h 2615503"/>
              <a:gd name="connsiteX3" fmla="*/ 5401261 w 9144000"/>
              <a:gd name="connsiteY3" fmla="*/ 2535382 h 2615503"/>
              <a:gd name="connsiteX4" fmla="*/ 1340427 w 9144000"/>
              <a:gd name="connsiteY4" fmla="*/ 2192482 h 2615503"/>
              <a:gd name="connsiteX5" fmla="*/ 0 w 9144000"/>
              <a:gd name="connsiteY5" fmla="*/ 2343150 h 2615503"/>
              <a:gd name="connsiteX6" fmla="*/ 0 w 9144000"/>
              <a:gd name="connsiteY6" fmla="*/ 0 h 2615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615503">
                <a:moveTo>
                  <a:pt x="0" y="0"/>
                </a:moveTo>
                <a:lnTo>
                  <a:pt x="9144000" y="0"/>
                </a:lnTo>
                <a:lnTo>
                  <a:pt x="9144000" y="2343150"/>
                </a:lnTo>
                <a:cubicBezTo>
                  <a:pt x="8504959" y="2720686"/>
                  <a:pt x="6712247" y="2622839"/>
                  <a:pt x="5401261" y="2535382"/>
                </a:cubicBezTo>
                <a:cubicBezTo>
                  <a:pt x="4090610" y="2468708"/>
                  <a:pt x="2225386" y="2179493"/>
                  <a:pt x="1340427" y="2192482"/>
                </a:cubicBezTo>
                <a:cubicBezTo>
                  <a:pt x="852055" y="2221923"/>
                  <a:pt x="446809" y="2292927"/>
                  <a:pt x="0" y="234315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E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304800" y="0"/>
            <a:ext cx="12598400" cy="3397995"/>
          </a:xfrm>
          <a:custGeom>
            <a:avLst/>
            <a:gdLst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0 w 9144000"/>
              <a:gd name="connsiteY3" fmla="*/ 2343150 h 2343150"/>
              <a:gd name="connsiteX4" fmla="*/ 0 w 9144000"/>
              <a:gd name="connsiteY4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548496"/>
              <a:gd name="connsiteX1" fmla="*/ 9144000 w 9144000"/>
              <a:gd name="connsiteY1" fmla="*/ 0 h 2548496"/>
              <a:gd name="connsiteX2" fmla="*/ 9144000 w 9144000"/>
              <a:gd name="connsiteY2" fmla="*/ 2343150 h 2548496"/>
              <a:gd name="connsiteX3" fmla="*/ 5340927 w 9144000"/>
              <a:gd name="connsiteY3" fmla="*/ 2441864 h 2548496"/>
              <a:gd name="connsiteX4" fmla="*/ 1340427 w 9144000"/>
              <a:gd name="connsiteY4" fmla="*/ 2192482 h 2548496"/>
              <a:gd name="connsiteX5" fmla="*/ 0 w 9144000"/>
              <a:gd name="connsiteY5" fmla="*/ 2343150 h 2548496"/>
              <a:gd name="connsiteX6" fmla="*/ 0 w 9144000"/>
              <a:gd name="connsiteY6" fmla="*/ 0 h 25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548496">
                <a:moveTo>
                  <a:pt x="0" y="0"/>
                </a:moveTo>
                <a:lnTo>
                  <a:pt x="9144000" y="0"/>
                </a:lnTo>
                <a:lnTo>
                  <a:pt x="9144000" y="2343150"/>
                </a:lnTo>
                <a:cubicBezTo>
                  <a:pt x="8504959" y="2720686"/>
                  <a:pt x="6641522" y="2466975"/>
                  <a:pt x="5340927" y="2441864"/>
                </a:cubicBezTo>
                <a:cubicBezTo>
                  <a:pt x="4040332" y="2416753"/>
                  <a:pt x="2225386" y="2179493"/>
                  <a:pt x="1340427" y="2192482"/>
                </a:cubicBezTo>
                <a:cubicBezTo>
                  <a:pt x="852055" y="2221923"/>
                  <a:pt x="446809" y="2292927"/>
                  <a:pt x="0" y="234315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F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33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TOÁN</a:t>
            </a:r>
            <a:endParaRPr lang="en-US" sz="266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5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46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118" y="795411"/>
            <a:ext cx="1413073" cy="1526120"/>
          </a:xfrm>
          <a:prstGeom prst="rect">
            <a:avLst/>
          </a:prstGeom>
        </p:spPr>
      </p:pic>
      <p:pic>
        <p:nvPicPr>
          <p:cNvPr id="7" name="Picture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54342" y1="38532" x2="54342" y2="38532"/>
                        <a14:foregroundMark x1="36476" y1="49083" x2="35732" y2="38532"/>
                        <a14:foregroundMark x1="49380" y1="66514" x2="64764" y2="52982"/>
                        <a14:foregroundMark x1="45161" y1="44725" x2="60546" y2="366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797" y="4148667"/>
            <a:ext cx="2235200" cy="2235200"/>
          </a:xfrm>
          <a:prstGeom prst="rect">
            <a:avLst/>
          </a:prstGeom>
        </p:spPr>
      </p:pic>
      <p:pic>
        <p:nvPicPr>
          <p:cNvPr id="8" name="Picture 7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054" y="1289696"/>
            <a:ext cx="1872404" cy="1712080"/>
          </a:xfrm>
          <a:prstGeom prst="rect">
            <a:avLst/>
          </a:prstGeom>
        </p:spPr>
      </p:pic>
      <p:pic>
        <p:nvPicPr>
          <p:cNvPr id="9" name="Picture 8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848" b="90152" l="9917" r="9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1" y="2066861"/>
            <a:ext cx="1731324" cy="1869831"/>
          </a:xfrm>
          <a:prstGeom prst="rect">
            <a:avLst/>
          </a:prstGeom>
        </p:spPr>
      </p:pic>
      <p:pic>
        <p:nvPicPr>
          <p:cNvPr id="10" name="Picture 9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87562" l="4878" r="100000"/>
                    </a14:imgEffect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81" y="963192"/>
            <a:ext cx="1758019" cy="1898661"/>
          </a:xfrm>
          <a:prstGeom prst="rect">
            <a:avLst/>
          </a:prstGeom>
        </p:spPr>
      </p:pic>
      <p:pic>
        <p:nvPicPr>
          <p:cNvPr id="16" name="Stranger_Dange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411611" y="6777411"/>
            <a:ext cx="812800" cy="812800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1411611" y="992935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56999" y="1348677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761654" y="1998589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793345" y="3429001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4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447398" y="6092021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5</a:t>
            </a:r>
          </a:p>
        </p:txBody>
      </p:sp>
      <p:sp>
        <p:nvSpPr>
          <p:cNvPr id="18" name="Notched Right Arrow 17">
            <a:hlinkClick r:id="" action="ppaction://noaction"/>
          </p:cNvPr>
          <p:cNvSpPr/>
          <p:nvPr/>
        </p:nvSpPr>
        <p:spPr>
          <a:xfrm>
            <a:off x="8636000" y="5756318"/>
            <a:ext cx="3556000" cy="125509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Đi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38953" y="131475"/>
            <a:ext cx="660199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ĐỘNG: TIÊU DIỆT VIRUT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79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7547" mute="1" numSld="8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3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61964" y="69596"/>
            <a:ext cx="10537369" cy="257760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520022" y="3225800"/>
            <a:ext cx="6351177" cy="1016000"/>
            <a:chOff x="1524000" y="1809750"/>
            <a:chExt cx="6553200" cy="762000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809750"/>
              <a:ext cx="6418217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333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</a:t>
              </a:r>
              <a:r>
                <a:rPr lang="en-US" sz="5333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9</a:t>
              </a:r>
              <a:endParaRPr lang="en-US" sz="5333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827659" y="6186715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520021" y="4445000"/>
            <a:ext cx="6351179" cy="1016000"/>
            <a:chOff x="1524000" y="1809750"/>
            <a:chExt cx="6553200" cy="762000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78427" y="1809750"/>
              <a:ext cx="6418217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333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5333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11</a:t>
              </a:r>
              <a:endParaRPr lang="en-US" sz="5333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20021" y="5678717"/>
            <a:ext cx="6351179" cy="1016000"/>
            <a:chOff x="1524000" y="1809750"/>
            <a:chExt cx="6553200" cy="762000"/>
          </a:xfrm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819646"/>
              <a:ext cx="6418217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333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</a:t>
              </a:r>
              <a:r>
                <a:rPr lang="en-US" sz="5333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10</a:t>
              </a:r>
              <a:endParaRPr lang="en-US" sz="5333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632" y="5591629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147" y="4445001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311" y="3241476"/>
            <a:ext cx="1001484" cy="962880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7562" l="4878" r="100000"/>
                    </a14:imgEffect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560" y="-190600"/>
            <a:ext cx="1755840" cy="189630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241112" y="-184828"/>
            <a:ext cx="8106088" cy="3018083"/>
            <a:chOff x="930834" y="-138621"/>
            <a:chExt cx="6079566" cy="226356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834" y="-117963"/>
              <a:ext cx="1238250" cy="133731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470" y="787631"/>
              <a:ext cx="1238250" cy="133731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766" y="-117963"/>
              <a:ext cx="1238250" cy="1337310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6402" y="787631"/>
              <a:ext cx="1238250" cy="1337310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174" y="-128292"/>
              <a:ext cx="1238250" cy="1337310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8810" y="777302"/>
              <a:ext cx="1238250" cy="1337310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5106" y="-128292"/>
              <a:ext cx="1238250" cy="1337310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9742" y="777302"/>
              <a:ext cx="1238250" cy="1337310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514" y="-138621"/>
              <a:ext cx="1238250" cy="1337310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2150" y="766973"/>
              <a:ext cx="1238250" cy="1337310"/>
            </a:xfrm>
            <a:prstGeom prst="rect">
              <a:avLst/>
            </a:prstGeom>
          </p:spPr>
        </p:pic>
      </p:grpSp>
      <p:sp>
        <p:nvSpPr>
          <p:cNvPr id="4" name="Cloud 3"/>
          <p:cNvSpPr/>
          <p:nvPr/>
        </p:nvSpPr>
        <p:spPr>
          <a:xfrm>
            <a:off x="0" y="2805712"/>
            <a:ext cx="4572771" cy="385090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Có bao nhiêu quả cà chua?</a:t>
            </a:r>
            <a:endParaRPr lang="en-US" sz="24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20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032000" y="473219"/>
            <a:ext cx="8737600" cy="1939779"/>
            <a:chOff x="1524000" y="354915"/>
            <a:chExt cx="6553200" cy="914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354915"/>
              <a:ext cx="6553200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24000" y="487266"/>
              <a:ext cx="6172200" cy="507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400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10 còn được gọi là: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104569" y="2707880"/>
            <a:ext cx="8737600" cy="1025921"/>
            <a:chOff x="1524000" y="1802309"/>
            <a:chExt cx="6553200" cy="769441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802309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</a:t>
              </a:r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11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827659" y="6186715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104571" y="3937002"/>
            <a:ext cx="8737600" cy="1016000"/>
            <a:chOff x="1524000" y="1809750"/>
            <a:chExt cx="6553200" cy="762000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78427" y="1809750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 chục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104571" y="5156200"/>
            <a:ext cx="8737600" cy="1030514"/>
            <a:chOff x="1524000" y="1798864"/>
            <a:chExt cx="6553200" cy="772886"/>
          </a:xfrm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798864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</a:t>
              </a:r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2 chục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021" y="3883949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022" y="5180291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281" y="2733476"/>
            <a:ext cx="1001484" cy="962880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022" y="-127000"/>
            <a:ext cx="2444511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6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36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989779" y="76200"/>
            <a:ext cx="8737600" cy="2946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037779" y="4556205"/>
            <a:ext cx="5723283" cy="1077218"/>
            <a:chOff x="1524000" y="1762886"/>
            <a:chExt cx="6553200" cy="842735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80608" y="1762886"/>
              <a:ext cx="6418217" cy="84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B. 7</a:t>
              </a:r>
              <a:r>
                <a:rPr lang="en-US" sz="64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 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785437" y="6186715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037779" y="3428999"/>
            <a:ext cx="5723283" cy="1081507"/>
            <a:chOff x="1524000" y="1806658"/>
            <a:chExt cx="6553200" cy="765092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01291" y="1806658"/>
              <a:ext cx="6418217" cy="762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A. </a:t>
              </a:r>
              <a:r>
                <a:rPr lang="en-US" sz="64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8 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030223" y="5710384"/>
            <a:ext cx="5755215" cy="1077219"/>
            <a:chOff x="1521482" y="1673265"/>
            <a:chExt cx="6589763" cy="1066879"/>
          </a:xfrm>
        </p:grpSpPr>
        <p:sp>
          <p:nvSpPr>
            <p:cNvPr id="31" name="Rectangle 30"/>
            <p:cNvSpPr/>
            <p:nvPr/>
          </p:nvSpPr>
          <p:spPr>
            <a:xfrm>
              <a:off x="1558044" y="1690472"/>
              <a:ext cx="6553201" cy="986863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21482" y="1673265"/>
              <a:ext cx="6418218" cy="106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C. </a:t>
              </a:r>
              <a:r>
                <a:rPr lang="en-US" sz="64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10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88" y="3429000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733" y="5732800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733" y="4611237"/>
            <a:ext cx="1001484" cy="962880"/>
          </a:xfrm>
          <a:prstGeom prst="rect">
            <a:avLst/>
          </a:prstGeom>
        </p:spPr>
      </p:pic>
      <p:pic>
        <p:nvPicPr>
          <p:cNvPr id="22" name="Picture 2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890" y="0"/>
            <a:ext cx="2046111" cy="2209800"/>
          </a:xfrm>
          <a:prstGeom prst="rect">
            <a:avLst/>
          </a:prstGeom>
        </p:spPr>
      </p:pic>
      <p:sp>
        <p:nvSpPr>
          <p:cNvPr id="20" name="Cloud 19"/>
          <p:cNvSpPr/>
          <p:nvPr/>
        </p:nvSpPr>
        <p:spPr>
          <a:xfrm>
            <a:off x="-9032" y="3177665"/>
            <a:ext cx="4572771" cy="385090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>
                <a:solidFill>
                  <a:srgbClr val="002060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Số còn thiếu trong dãy số trên là:</a:t>
            </a:r>
            <a:endParaRPr lang="en-US" sz="4267" b="1" dirty="0">
              <a:solidFill>
                <a:srgbClr val="002060"/>
              </a:solidFill>
              <a:latin typeface="Arial" pitchFamily="34" charset="0"/>
              <a:ea typeface="AvantGarde" pitchFamily="2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008910" y="-955139"/>
            <a:ext cx="7942981" cy="4113149"/>
            <a:chOff x="1506682" y="-716354"/>
            <a:chExt cx="5957236" cy="3084862"/>
          </a:xfrm>
        </p:grpSpPr>
        <p:grpSp>
          <p:nvGrpSpPr>
            <p:cNvPr id="2" name="Group 1"/>
            <p:cNvGrpSpPr/>
            <p:nvPr/>
          </p:nvGrpSpPr>
          <p:grpSpPr>
            <a:xfrm>
              <a:off x="1506682" y="-716354"/>
              <a:ext cx="5957236" cy="3084862"/>
              <a:chOff x="1506682" y="-716354"/>
              <a:chExt cx="5957236" cy="3084862"/>
            </a:xfrm>
          </p:grpSpPr>
          <p:pic>
            <p:nvPicPr>
              <p:cNvPr id="1026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6682" y="-671327"/>
                <a:ext cx="4914405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034" t="-1117" r="21612" b="1117"/>
              <a:stretch/>
            </p:blipFill>
            <p:spPr bwMode="auto">
              <a:xfrm>
                <a:off x="5350877" y="-716354"/>
                <a:ext cx="1049428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089" t="1068" b="-1068"/>
              <a:stretch/>
            </p:blipFill>
            <p:spPr bwMode="auto">
              <a:xfrm>
                <a:off x="6337959" y="-655741"/>
                <a:ext cx="1125959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" name="Trapezoid 2"/>
            <p:cNvSpPr/>
            <p:nvPr/>
          </p:nvSpPr>
          <p:spPr>
            <a:xfrm>
              <a:off x="3431381" y="528206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7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sz="4267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rapezoid 2"/>
            <p:cNvSpPr/>
            <p:nvPr/>
          </p:nvSpPr>
          <p:spPr>
            <a:xfrm>
              <a:off x="4479130" y="527771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7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26" name="Trapezoid 2"/>
            <p:cNvSpPr/>
            <p:nvPr/>
          </p:nvSpPr>
          <p:spPr>
            <a:xfrm>
              <a:off x="5526879" y="527336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7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6</a:t>
              </a:r>
            </a:p>
          </p:txBody>
        </p:sp>
        <p:sp>
          <p:nvSpPr>
            <p:cNvPr id="33" name="Trapezoid 2"/>
            <p:cNvSpPr/>
            <p:nvPr/>
          </p:nvSpPr>
          <p:spPr>
            <a:xfrm>
              <a:off x="6574628" y="526901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7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209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3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34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032000" y="473219"/>
            <a:ext cx="8737600" cy="1939780"/>
            <a:chOff x="1524000" y="354915"/>
            <a:chExt cx="6553200" cy="914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354915"/>
              <a:ext cx="6553200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333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76400" y="488949"/>
              <a:ext cx="6172200" cy="56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 err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Số</a:t>
              </a:r>
              <a:r>
                <a:rPr lang="en-US" sz="72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 </a:t>
              </a:r>
              <a:r>
                <a:rPr lang="en-US" sz="72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10 </a:t>
              </a:r>
              <a:r>
                <a:rPr lang="en-US" sz="7200" b="1" dirty="0" err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gồm</a:t>
              </a:r>
              <a:r>
                <a:rPr lang="en-US" sz="72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 </a:t>
              </a:r>
              <a:r>
                <a:rPr lang="en-US" sz="72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:</a:t>
              </a:r>
              <a:endParaRPr lang="en-US" sz="72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320799" y="2625804"/>
            <a:ext cx="9521371" cy="1077217"/>
            <a:chOff x="1524000" y="1809750"/>
            <a:chExt cx="6553200" cy="807913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3382" y="1809750"/>
              <a:ext cx="6418218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A. </a:t>
              </a:r>
              <a:r>
                <a:rPr lang="en-US" sz="64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1  </a:t>
              </a:r>
              <a:r>
                <a:rPr lang="en-US" sz="6400" b="1" dirty="0" err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và</a:t>
              </a:r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 </a:t>
              </a:r>
              <a:r>
                <a:rPr lang="en-US" sz="64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0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827659" y="6186715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320800" y="3917538"/>
            <a:ext cx="9521371" cy="1077217"/>
            <a:chOff x="1524000" y="1795154"/>
            <a:chExt cx="6553200" cy="807913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68036" y="1795154"/>
              <a:ext cx="6418218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B. </a:t>
              </a:r>
              <a:r>
                <a:rPr lang="en-US" sz="64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3 </a:t>
              </a:r>
              <a:r>
                <a:rPr lang="en-US" sz="6400" b="1" dirty="0" err="1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và</a:t>
              </a:r>
              <a:r>
                <a:rPr lang="en-US" sz="64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 6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320800" y="5170717"/>
            <a:ext cx="9521371" cy="1297819"/>
            <a:chOff x="1524000" y="1809750"/>
            <a:chExt cx="6553200" cy="973364"/>
          </a:xfrm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973364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851314"/>
              <a:ext cx="6418218" cy="80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C. </a:t>
              </a:r>
              <a:r>
                <a:rPr lang="en-US" sz="64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3 </a:t>
              </a:r>
              <a:r>
                <a:rPr lang="en-US" sz="6400" b="1" dirty="0" err="1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và</a:t>
              </a:r>
              <a:r>
                <a:rPr lang="en-US" sz="6400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 7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1" y="5083629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117" y="3937001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281" y="2733476"/>
            <a:ext cx="1001484" cy="962880"/>
          </a:xfrm>
          <a:prstGeom prst="rect">
            <a:avLst/>
          </a:prstGeom>
        </p:spPr>
      </p:pic>
      <p:pic>
        <p:nvPicPr>
          <p:cNvPr id="22" name="Picture 2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48" b="90152" l="9917" r="9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937" y="-130189"/>
            <a:ext cx="2166656" cy="233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1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4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648486" y="670871"/>
            <a:ext cx="5161191" cy="760003"/>
            <a:chOff x="1676400" y="71976"/>
            <a:chExt cx="6400800" cy="742212"/>
          </a:xfrm>
        </p:grpSpPr>
        <p:sp>
          <p:nvSpPr>
            <p:cNvPr id="5" name="Rounded Rectangle 4"/>
            <p:cNvSpPr/>
            <p:nvPr/>
          </p:nvSpPr>
          <p:spPr>
            <a:xfrm>
              <a:off x="3203236" y="71976"/>
              <a:ext cx="4873964" cy="74221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76400" y="214508"/>
              <a:ext cx="6172200" cy="211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733" b="1" dirty="0">
                <a:solidFill>
                  <a:prstClr val="black"/>
                </a:solidFill>
                <a:latin typeface="AvantGarde" pitchFamily="2" charset="0"/>
                <a:ea typeface="AvantGarde" pitchFamily="2" charset="0"/>
                <a:cs typeface="AvantGarde" pitchFamily="2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250504" y="3133327"/>
            <a:ext cx="8737600" cy="1016000"/>
            <a:chOff x="1524000" y="1613806"/>
            <a:chExt cx="6553200" cy="762000"/>
          </a:xfrm>
        </p:grpSpPr>
        <p:sp>
          <p:nvSpPr>
            <p:cNvPr id="7" name="Rectangle 6"/>
            <p:cNvSpPr/>
            <p:nvPr/>
          </p:nvSpPr>
          <p:spPr>
            <a:xfrm>
              <a:off x="1524000" y="1613806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8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621572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</a:t>
              </a:r>
              <a:r>
                <a:rPr lang="en-US" sz="5867" b="1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10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988104" y="6383867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218048" y="4389789"/>
            <a:ext cx="8737600" cy="1016000"/>
            <a:chOff x="1510936" y="2411561"/>
            <a:chExt cx="6553200" cy="762000"/>
          </a:xfrm>
        </p:grpSpPr>
        <p:sp>
          <p:nvSpPr>
            <p:cNvPr id="28" name="Rectangle 27"/>
            <p:cNvSpPr/>
            <p:nvPr/>
          </p:nvSpPr>
          <p:spPr>
            <a:xfrm>
              <a:off x="1510936" y="2411561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8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15091" y="2422490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</a:t>
              </a:r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</a:t>
              </a:r>
              <a:r>
                <a:rPr lang="en-US" sz="5867" b="1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10 – 3 = 7 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250504" y="5646250"/>
            <a:ext cx="8737600" cy="1034875"/>
            <a:chOff x="1602769" y="2014001"/>
            <a:chExt cx="6553200" cy="776156"/>
          </a:xfrm>
        </p:grpSpPr>
        <p:sp>
          <p:nvSpPr>
            <p:cNvPr id="31" name="Rectangle 30"/>
            <p:cNvSpPr/>
            <p:nvPr/>
          </p:nvSpPr>
          <p:spPr>
            <a:xfrm>
              <a:off x="1602769" y="2028157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8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602769" y="2014001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C. </a:t>
              </a:r>
              <a:r>
                <a:rPr lang="en-US" sz="5867" b="1" dirty="0" smtClean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6 + 4 = 10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677" y="4323341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917" y="5702805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406" y="3150450"/>
            <a:ext cx="1001484" cy="962880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54342" y1="38532" x2="54342" y2="38532"/>
                        <a14:foregroundMark x1="36476" y1="49083" x2="35732" y2="38532"/>
                        <a14:foregroundMark x1="49380" y1="66514" x2="64764" y2="52982"/>
                        <a14:foregroundMark x1="45161" y1="44725" x2="60546" y2="366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338" y="-335222"/>
            <a:ext cx="1914091" cy="1914091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879628" y="670871"/>
            <a:ext cx="3958289" cy="76831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822" y="0"/>
            <a:ext cx="5629478" cy="302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40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255</Words>
  <Application>Microsoft Office PowerPoint</Application>
  <PresentationFormat>Widescreen</PresentationFormat>
  <Paragraphs>83</Paragraphs>
  <Slides>14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14</vt:i4>
      </vt:variant>
    </vt:vector>
  </HeadingPairs>
  <TitlesOfParts>
    <vt:vector size="30" baseType="lpstr">
      <vt:lpstr>宋体</vt:lpstr>
      <vt:lpstr>.VnShelley Allegro</vt:lpstr>
      <vt:lpstr>Arial</vt:lpstr>
      <vt:lpstr>AvantGarde</vt:lpstr>
      <vt:lpstr>Calibri</vt:lpstr>
      <vt:lpstr>Calibri Light</vt:lpstr>
      <vt:lpstr>Cambria</vt:lpstr>
      <vt:lpstr>Georgia</vt:lpstr>
      <vt:lpstr>Times New Roman</vt:lpstr>
      <vt:lpstr>Trebuchet MS</vt:lpstr>
      <vt:lpstr>Office Theme</vt:lpstr>
      <vt:lpstr>1_Office Theme</vt:lpstr>
      <vt:lpstr>2_Office Theme</vt:lpstr>
      <vt:lpstr>默认设计模板</vt:lpstr>
      <vt:lpstr>3_Office Theme</vt:lpstr>
      <vt:lpstr>Slipstream</vt:lpstr>
      <vt:lpstr>CHÀO MỪNG CÁC EM  ĐẾN VỚI BÀI GIẢNG TRỰC TUYẾN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Ôn tập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STD_DELL</cp:lastModifiedBy>
  <cp:revision>57</cp:revision>
  <dcterms:created xsi:type="dcterms:W3CDTF">2021-02-16T14:00:13Z</dcterms:created>
  <dcterms:modified xsi:type="dcterms:W3CDTF">2022-01-05T10:10:14Z</dcterms:modified>
</cp:coreProperties>
</file>